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7" name="Google Shape;1207;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6" name="Google Shape;1236;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f13ff57ba8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f13ff57ba8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8" name="Google Shape;1268;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0" name="Google Shape;1280;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1" name="Google Shape;1291;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ga0831cce3a_0_10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5" name="Google Shape;1305;ga0831cce3a_0_10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ga0831cce3a_0_1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0" name="Google Shape;1310;ga0831cce3a_0_1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ga0831cce3a_0_1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0" name="Google Shape;1430;ga0831cce3a_0_1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0" name="Google Shape;1450;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1" name="Google Shape;1751;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2.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8.png"/><Relationship Id="rId12" Type="http://schemas.openxmlformats.org/officeDocument/2006/relationships/image" Target="../media/image3.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9.png"/><Relationship Id="rId7" Type="http://schemas.openxmlformats.org/officeDocument/2006/relationships/hyperlink" Target="https://twitter.com/SlidesManiaSM/" TargetMode="External"/><Relationship Id="rId8"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txBox="1"/>
          <p:nvPr/>
        </p:nvSpPr>
        <p:spPr>
          <a:xfrm>
            <a:off x="11372810" y="6217622"/>
            <a:ext cx="731700" cy="524700"/>
          </a:xfrm>
          <a:prstGeom prst="rect">
            <a:avLst/>
          </a:prstGeom>
          <a:noFill/>
          <a:ln>
            <a:noFill/>
          </a:ln>
        </p:spPr>
        <p:txBody>
          <a:bodyPr anchorCtr="0" anchor="ctr" bIns="121900" lIns="121900" spcFirstLastPara="1" rIns="121900" wrap="square" tIns="121900">
            <a:noAutofit/>
          </a:bodyPr>
          <a:lstStyle/>
          <a:p>
            <a:pPr indent="0" lvl="0" marL="0" rtl="0" algn="r">
              <a:spcBef>
                <a:spcPts val="0"/>
              </a:spcBef>
              <a:spcAft>
                <a:spcPts val="0"/>
              </a:spcAft>
              <a:buNone/>
            </a:pPr>
            <a:fld id="{00000000-1234-1234-1234-123412341234}" type="slidenum">
              <a:rPr lang="en" sz="1300">
                <a:solidFill>
                  <a:srgbClr val="FFFFFF"/>
                </a:solidFill>
              </a:rPr>
              <a:t>‹#›</a:t>
            </a:fld>
            <a:endParaRPr sz="1300">
              <a:solidFill>
                <a:srgbClr val="FFFFFF"/>
              </a:solidFill>
            </a:endParaRPr>
          </a:p>
        </p:txBody>
      </p:sp>
      <p:sp>
        <p:nvSpPr>
          <p:cNvPr id="12" name="Google Shape;12;p2"/>
          <p:cNvSpPr/>
          <p:nvPr/>
        </p:nvSpPr>
        <p:spPr>
          <a:xfrm>
            <a:off x="3906946" y="5976907"/>
            <a:ext cx="8285054" cy="893204"/>
          </a:xfrm>
          <a:custGeom>
            <a:rect b="b" l="l" r="r" t="t"/>
            <a:pathLst>
              <a:path extrusionOk="0" h="893204" w="8285054">
                <a:moveTo>
                  <a:pt x="7679364" y="0"/>
                </a:moveTo>
                <a:cubicBezTo>
                  <a:pt x="7827893" y="0"/>
                  <a:pt x="7970270" y="20473"/>
                  <a:pt x="8102080" y="57986"/>
                </a:cubicBezTo>
                <a:lnTo>
                  <a:pt x="8285054" y="124336"/>
                </a:lnTo>
                <a:lnTo>
                  <a:pt x="8285054" y="893204"/>
                </a:lnTo>
                <a:lnTo>
                  <a:pt x="0" y="893204"/>
                </a:lnTo>
                <a:lnTo>
                  <a:pt x="60287" y="809851"/>
                </a:lnTo>
                <a:cubicBezTo>
                  <a:pt x="365971" y="499668"/>
                  <a:pt x="1081599" y="282022"/>
                  <a:pt x="1915669" y="282022"/>
                </a:cubicBezTo>
                <a:cubicBezTo>
                  <a:pt x="2471716" y="282022"/>
                  <a:pt x="2975122" y="378755"/>
                  <a:pt x="3339516" y="535148"/>
                </a:cubicBezTo>
                <a:lnTo>
                  <a:pt x="3412865" y="573303"/>
                </a:lnTo>
                <a:lnTo>
                  <a:pt x="3538240" y="463683"/>
                </a:lnTo>
                <a:cubicBezTo>
                  <a:pt x="3900102" y="209489"/>
                  <a:pt x="4512909" y="42365"/>
                  <a:pt x="5207967" y="42365"/>
                </a:cubicBezTo>
                <a:cubicBezTo>
                  <a:pt x="5764014" y="42365"/>
                  <a:pt x="6267420" y="149325"/>
                  <a:pt x="6631814" y="322256"/>
                </a:cubicBezTo>
                <a:lnTo>
                  <a:pt x="6714549" y="369844"/>
                </a:lnTo>
                <a:lnTo>
                  <a:pt x="6810033" y="279891"/>
                </a:lnTo>
                <a:cubicBezTo>
                  <a:pt x="7032513" y="106960"/>
                  <a:pt x="7339869" y="0"/>
                  <a:pt x="7679364" y="0"/>
                </a:cubicBezTo>
                <a:close/>
              </a:path>
            </a:pathLst>
          </a:custGeom>
          <a:solidFill>
            <a:srgbClr val="31272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flipH="1">
            <a:off x="2196" y="5976907"/>
            <a:ext cx="8285054" cy="893204"/>
          </a:xfrm>
          <a:custGeom>
            <a:rect b="b" l="l" r="r" t="t"/>
            <a:pathLst>
              <a:path extrusionOk="0" h="893204" w="8285054">
                <a:moveTo>
                  <a:pt x="7679364" y="0"/>
                </a:moveTo>
                <a:cubicBezTo>
                  <a:pt x="7827893" y="0"/>
                  <a:pt x="7970270" y="20473"/>
                  <a:pt x="8102080" y="57986"/>
                </a:cubicBezTo>
                <a:lnTo>
                  <a:pt x="8285054" y="124336"/>
                </a:lnTo>
                <a:lnTo>
                  <a:pt x="8285054" y="893204"/>
                </a:lnTo>
                <a:lnTo>
                  <a:pt x="0" y="893204"/>
                </a:lnTo>
                <a:lnTo>
                  <a:pt x="60287" y="809851"/>
                </a:lnTo>
                <a:cubicBezTo>
                  <a:pt x="365971" y="499668"/>
                  <a:pt x="1081599" y="282022"/>
                  <a:pt x="1915669" y="282022"/>
                </a:cubicBezTo>
                <a:cubicBezTo>
                  <a:pt x="2471716" y="282022"/>
                  <a:pt x="2975122" y="378755"/>
                  <a:pt x="3339516" y="535148"/>
                </a:cubicBezTo>
                <a:lnTo>
                  <a:pt x="3412865" y="573303"/>
                </a:lnTo>
                <a:lnTo>
                  <a:pt x="3538240" y="463683"/>
                </a:lnTo>
                <a:cubicBezTo>
                  <a:pt x="3900102" y="209489"/>
                  <a:pt x="4512909" y="42365"/>
                  <a:pt x="5207967" y="42365"/>
                </a:cubicBezTo>
                <a:cubicBezTo>
                  <a:pt x="5764014" y="42365"/>
                  <a:pt x="6267420" y="149325"/>
                  <a:pt x="6631814" y="322256"/>
                </a:cubicBezTo>
                <a:lnTo>
                  <a:pt x="6714549" y="369844"/>
                </a:lnTo>
                <a:lnTo>
                  <a:pt x="6810033" y="279891"/>
                </a:lnTo>
                <a:cubicBezTo>
                  <a:pt x="7032513" y="106960"/>
                  <a:pt x="7339869" y="0"/>
                  <a:pt x="7679364" y="0"/>
                </a:cubicBezTo>
                <a:close/>
              </a:path>
            </a:pathLst>
          </a:custGeom>
          <a:solidFill>
            <a:srgbClr val="31272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 name="Google Shape;14;p2"/>
          <p:cNvGrpSpPr/>
          <p:nvPr/>
        </p:nvGrpSpPr>
        <p:grpSpPr>
          <a:xfrm flipH="1">
            <a:off x="2249174" y="3175881"/>
            <a:ext cx="3944196" cy="3572135"/>
            <a:chOff x="8661873" y="810349"/>
            <a:chExt cx="2250868" cy="2038541"/>
          </a:xfrm>
        </p:grpSpPr>
        <p:sp>
          <p:nvSpPr>
            <p:cNvPr id="15" name="Google Shape;15;p2"/>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 name="Google Shape;16;p2"/>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 name="Google Shape;17;p2"/>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 name="Google Shape;18;p2"/>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 name="Google Shape;19;p2"/>
            <p:cNvSpPr/>
            <p:nvPr/>
          </p:nvSpPr>
          <p:spPr>
            <a:xfrm>
              <a:off x="9916293" y="810349"/>
              <a:ext cx="551844" cy="431951"/>
            </a:xfrm>
            <a:custGeom>
              <a:rect b="b" l="l" r="r" t="t"/>
              <a:pathLst>
                <a:path extrusionOk="0" h="2540886" w="3294590">
                  <a:moveTo>
                    <a:pt x="772287" y="274116"/>
                  </a:moveTo>
                  <a:cubicBezTo>
                    <a:pt x="647180" y="275498"/>
                    <a:pt x="522074" y="336318"/>
                    <a:pt x="454946" y="463489"/>
                  </a:cubicBezTo>
                  <a:cubicBezTo>
                    <a:pt x="281012" y="795234"/>
                    <a:pt x="704392" y="1145636"/>
                    <a:pt x="1091728" y="1304770"/>
                  </a:cubicBezTo>
                  <a:lnTo>
                    <a:pt x="1132324" y="1319902"/>
                  </a:lnTo>
                  <a:lnTo>
                    <a:pt x="1133275" y="1320180"/>
                  </a:lnTo>
                  <a:lnTo>
                    <a:pt x="1135276" y="1315690"/>
                  </a:lnTo>
                  <a:cubicBezTo>
                    <a:pt x="1176309" y="1209914"/>
                    <a:pt x="1199480" y="1102097"/>
                    <a:pt x="1199480" y="994280"/>
                  </a:cubicBezTo>
                  <a:cubicBezTo>
                    <a:pt x="1199480" y="817350"/>
                    <a:pt x="1187281" y="607239"/>
                    <a:pt x="1089636" y="441373"/>
                  </a:cubicBezTo>
                  <a:cubicBezTo>
                    <a:pt x="1022503" y="330791"/>
                    <a:pt x="897394" y="272735"/>
                    <a:pt x="772287" y="274116"/>
                  </a:cubicBezTo>
                  <a:close/>
                  <a:moveTo>
                    <a:pt x="843832" y="37"/>
                  </a:moveTo>
                  <a:cubicBezTo>
                    <a:pt x="959189" y="-1129"/>
                    <a:pt x="1071328" y="25308"/>
                    <a:pt x="1162870" y="87512"/>
                  </a:cubicBezTo>
                  <a:cubicBezTo>
                    <a:pt x="1382571" y="242326"/>
                    <a:pt x="1455804" y="518774"/>
                    <a:pt x="1468003" y="762053"/>
                  </a:cubicBezTo>
                  <a:cubicBezTo>
                    <a:pt x="1480209" y="955571"/>
                    <a:pt x="1447406" y="1142177"/>
                    <a:pt x="1380086" y="1318417"/>
                  </a:cubicBezTo>
                  <a:lnTo>
                    <a:pt x="1352231" y="1382258"/>
                  </a:lnTo>
                  <a:lnTo>
                    <a:pt x="1329369" y="1377599"/>
                  </a:lnTo>
                  <a:lnTo>
                    <a:pt x="1344674" y="1382080"/>
                  </a:lnTo>
                  <a:lnTo>
                    <a:pt x="1341644" y="1406524"/>
                  </a:lnTo>
                  <a:lnTo>
                    <a:pt x="1352231" y="1382258"/>
                  </a:lnTo>
                  <a:lnTo>
                    <a:pt x="1365576" y="1384978"/>
                  </a:lnTo>
                  <a:cubicBezTo>
                    <a:pt x="1393053" y="1389176"/>
                    <a:pt x="1419181" y="1391682"/>
                    <a:pt x="1443592" y="1392374"/>
                  </a:cubicBezTo>
                  <a:cubicBezTo>
                    <a:pt x="2102694" y="1414490"/>
                    <a:pt x="2688562" y="1115914"/>
                    <a:pt x="3152374" y="717821"/>
                  </a:cubicBezTo>
                  <a:cubicBezTo>
                    <a:pt x="3225608" y="651472"/>
                    <a:pt x="3323253" y="728885"/>
                    <a:pt x="3286642" y="806286"/>
                  </a:cubicBezTo>
                  <a:cubicBezTo>
                    <a:pt x="2966246" y="1396520"/>
                    <a:pt x="2066465" y="1842820"/>
                    <a:pt x="1306858" y="1693298"/>
                  </a:cubicBezTo>
                  <a:lnTo>
                    <a:pt x="1203185" y="1666582"/>
                  </a:lnTo>
                  <a:lnTo>
                    <a:pt x="1195988" y="1674541"/>
                  </a:lnTo>
                  <a:cubicBezTo>
                    <a:pt x="1173790" y="1699089"/>
                    <a:pt x="1152538" y="1724961"/>
                    <a:pt x="1135071" y="1756132"/>
                  </a:cubicBezTo>
                  <a:lnTo>
                    <a:pt x="1131591" y="1752121"/>
                  </a:lnTo>
                  <a:lnTo>
                    <a:pt x="1085055" y="1812578"/>
                  </a:lnTo>
                  <a:cubicBezTo>
                    <a:pt x="833316" y="2116677"/>
                    <a:pt x="485457" y="2365485"/>
                    <a:pt x="125389" y="2531357"/>
                  </a:cubicBezTo>
                  <a:cubicBezTo>
                    <a:pt x="39956" y="2575590"/>
                    <a:pt x="-45490" y="2453956"/>
                    <a:pt x="27744" y="2409723"/>
                  </a:cubicBezTo>
                  <a:cubicBezTo>
                    <a:pt x="348141" y="2243851"/>
                    <a:pt x="725751" y="1957030"/>
                    <a:pt x="963903" y="1624854"/>
                  </a:cubicBezTo>
                  <a:lnTo>
                    <a:pt x="987555" y="1589255"/>
                  </a:lnTo>
                  <a:lnTo>
                    <a:pt x="991992" y="1591420"/>
                  </a:lnTo>
                  <a:lnTo>
                    <a:pt x="993783" y="1592122"/>
                  </a:lnTo>
                  <a:lnTo>
                    <a:pt x="1008375" y="1557920"/>
                  </a:lnTo>
                  <a:lnTo>
                    <a:pt x="987555" y="1589255"/>
                  </a:lnTo>
                  <a:lnTo>
                    <a:pt x="896218" y="1544672"/>
                  </a:lnTo>
                  <a:cubicBezTo>
                    <a:pt x="409360" y="1285334"/>
                    <a:pt x="-171354" y="654242"/>
                    <a:pt x="320678" y="198094"/>
                  </a:cubicBezTo>
                  <a:cubicBezTo>
                    <a:pt x="450367" y="80597"/>
                    <a:pt x="651570" y="1979"/>
                    <a:pt x="843832" y="37"/>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 name="Google Shape;20;p2"/>
            <p:cNvGrpSpPr/>
            <p:nvPr/>
          </p:nvGrpSpPr>
          <p:grpSpPr>
            <a:xfrm>
              <a:off x="9465833" y="936797"/>
              <a:ext cx="589834" cy="521832"/>
              <a:chOff x="1067074" y="979370"/>
              <a:chExt cx="324370" cy="285591"/>
            </a:xfrm>
          </p:grpSpPr>
          <p:grpSp>
            <p:nvGrpSpPr>
              <p:cNvPr id="21" name="Google Shape;21;p2"/>
              <p:cNvGrpSpPr/>
              <p:nvPr/>
            </p:nvGrpSpPr>
            <p:grpSpPr>
              <a:xfrm>
                <a:off x="1067074" y="979370"/>
                <a:ext cx="324370" cy="285591"/>
                <a:chOff x="1067074" y="979370"/>
                <a:chExt cx="324370" cy="285591"/>
              </a:xfrm>
            </p:grpSpPr>
            <p:sp>
              <p:nvSpPr>
                <p:cNvPr id="22" name="Google Shape;22;p2"/>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 name="Google Shape;23;p2"/>
                <p:cNvGrpSpPr/>
                <p:nvPr/>
              </p:nvGrpSpPr>
              <p:grpSpPr>
                <a:xfrm>
                  <a:off x="1093311" y="1005206"/>
                  <a:ext cx="250930" cy="237742"/>
                  <a:chOff x="1093311" y="1005206"/>
                  <a:chExt cx="250930" cy="237742"/>
                </a:xfrm>
              </p:grpSpPr>
              <p:sp>
                <p:nvSpPr>
                  <p:cNvPr id="24" name="Google Shape;24;p2"/>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 name="Google Shape;27;p2"/>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8" name="Google Shape;28;p2"/>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9" name="Google Shape;29;p2"/>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 name="Google Shape;30;p2"/>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1" name="Google Shape;31;p2"/>
          <p:cNvGrpSpPr/>
          <p:nvPr/>
        </p:nvGrpSpPr>
        <p:grpSpPr>
          <a:xfrm>
            <a:off x="75966" y="3968750"/>
            <a:ext cx="3068608" cy="2779143"/>
            <a:chOff x="8661873" y="810349"/>
            <a:chExt cx="2250868" cy="2038541"/>
          </a:xfrm>
        </p:grpSpPr>
        <p:sp>
          <p:nvSpPr>
            <p:cNvPr id="32" name="Google Shape;32;p2"/>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a:effectLst>
              <a:outerShdw blurRad="50800" rotWithShape="0" algn="r" dist="38100">
                <a:srgbClr val="000000">
                  <a:alpha val="9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3" name="Google Shape;33;p2"/>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4" name="Google Shape;34;p2"/>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 name="Google Shape;35;p2"/>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 name="Google Shape;36;p2"/>
            <p:cNvSpPr/>
            <p:nvPr/>
          </p:nvSpPr>
          <p:spPr>
            <a:xfrm>
              <a:off x="9916293" y="810349"/>
              <a:ext cx="551844" cy="431951"/>
            </a:xfrm>
            <a:custGeom>
              <a:rect b="b" l="l" r="r" t="t"/>
              <a:pathLst>
                <a:path extrusionOk="0" h="2540886" w="3294590">
                  <a:moveTo>
                    <a:pt x="772287" y="274116"/>
                  </a:moveTo>
                  <a:cubicBezTo>
                    <a:pt x="647180" y="275498"/>
                    <a:pt x="522074" y="336318"/>
                    <a:pt x="454946" y="463489"/>
                  </a:cubicBezTo>
                  <a:cubicBezTo>
                    <a:pt x="281012" y="795234"/>
                    <a:pt x="704392" y="1145636"/>
                    <a:pt x="1091728" y="1304770"/>
                  </a:cubicBezTo>
                  <a:lnTo>
                    <a:pt x="1132324" y="1319902"/>
                  </a:lnTo>
                  <a:lnTo>
                    <a:pt x="1133275" y="1320180"/>
                  </a:lnTo>
                  <a:lnTo>
                    <a:pt x="1135276" y="1315690"/>
                  </a:lnTo>
                  <a:cubicBezTo>
                    <a:pt x="1176309" y="1209914"/>
                    <a:pt x="1199480" y="1102097"/>
                    <a:pt x="1199480" y="994280"/>
                  </a:cubicBezTo>
                  <a:cubicBezTo>
                    <a:pt x="1199480" y="817350"/>
                    <a:pt x="1187281" y="607239"/>
                    <a:pt x="1089636" y="441373"/>
                  </a:cubicBezTo>
                  <a:cubicBezTo>
                    <a:pt x="1022503" y="330791"/>
                    <a:pt x="897394" y="272735"/>
                    <a:pt x="772287" y="274116"/>
                  </a:cubicBezTo>
                  <a:close/>
                  <a:moveTo>
                    <a:pt x="843832" y="37"/>
                  </a:moveTo>
                  <a:cubicBezTo>
                    <a:pt x="959189" y="-1129"/>
                    <a:pt x="1071328" y="25308"/>
                    <a:pt x="1162870" y="87512"/>
                  </a:cubicBezTo>
                  <a:cubicBezTo>
                    <a:pt x="1382571" y="242326"/>
                    <a:pt x="1455804" y="518774"/>
                    <a:pt x="1468003" y="762053"/>
                  </a:cubicBezTo>
                  <a:cubicBezTo>
                    <a:pt x="1480209" y="955571"/>
                    <a:pt x="1447406" y="1142177"/>
                    <a:pt x="1380086" y="1318417"/>
                  </a:cubicBezTo>
                  <a:lnTo>
                    <a:pt x="1352231" y="1382258"/>
                  </a:lnTo>
                  <a:lnTo>
                    <a:pt x="1329369" y="1377599"/>
                  </a:lnTo>
                  <a:lnTo>
                    <a:pt x="1344674" y="1382080"/>
                  </a:lnTo>
                  <a:lnTo>
                    <a:pt x="1341644" y="1406524"/>
                  </a:lnTo>
                  <a:lnTo>
                    <a:pt x="1352231" y="1382258"/>
                  </a:lnTo>
                  <a:lnTo>
                    <a:pt x="1365576" y="1384978"/>
                  </a:lnTo>
                  <a:cubicBezTo>
                    <a:pt x="1393053" y="1389176"/>
                    <a:pt x="1419181" y="1391682"/>
                    <a:pt x="1443592" y="1392374"/>
                  </a:cubicBezTo>
                  <a:cubicBezTo>
                    <a:pt x="2102694" y="1414490"/>
                    <a:pt x="2688562" y="1115914"/>
                    <a:pt x="3152374" y="717821"/>
                  </a:cubicBezTo>
                  <a:cubicBezTo>
                    <a:pt x="3225608" y="651472"/>
                    <a:pt x="3323253" y="728885"/>
                    <a:pt x="3286642" y="806286"/>
                  </a:cubicBezTo>
                  <a:cubicBezTo>
                    <a:pt x="2966246" y="1396520"/>
                    <a:pt x="2066465" y="1842820"/>
                    <a:pt x="1306858" y="1693298"/>
                  </a:cubicBezTo>
                  <a:lnTo>
                    <a:pt x="1203185" y="1666582"/>
                  </a:lnTo>
                  <a:lnTo>
                    <a:pt x="1195988" y="1674541"/>
                  </a:lnTo>
                  <a:cubicBezTo>
                    <a:pt x="1173790" y="1699089"/>
                    <a:pt x="1152538" y="1724961"/>
                    <a:pt x="1135071" y="1756132"/>
                  </a:cubicBezTo>
                  <a:lnTo>
                    <a:pt x="1131591" y="1752121"/>
                  </a:lnTo>
                  <a:lnTo>
                    <a:pt x="1085055" y="1812578"/>
                  </a:lnTo>
                  <a:cubicBezTo>
                    <a:pt x="833316" y="2116677"/>
                    <a:pt x="485457" y="2365485"/>
                    <a:pt x="125389" y="2531357"/>
                  </a:cubicBezTo>
                  <a:cubicBezTo>
                    <a:pt x="39956" y="2575590"/>
                    <a:pt x="-45490" y="2453956"/>
                    <a:pt x="27744" y="2409723"/>
                  </a:cubicBezTo>
                  <a:cubicBezTo>
                    <a:pt x="348141" y="2243851"/>
                    <a:pt x="725751" y="1957030"/>
                    <a:pt x="963903" y="1624854"/>
                  </a:cubicBezTo>
                  <a:lnTo>
                    <a:pt x="987555" y="1589255"/>
                  </a:lnTo>
                  <a:lnTo>
                    <a:pt x="991992" y="1591420"/>
                  </a:lnTo>
                  <a:lnTo>
                    <a:pt x="993783" y="1592122"/>
                  </a:lnTo>
                  <a:lnTo>
                    <a:pt x="1008375" y="1557920"/>
                  </a:lnTo>
                  <a:lnTo>
                    <a:pt x="987555" y="1589255"/>
                  </a:lnTo>
                  <a:lnTo>
                    <a:pt x="896218" y="1544672"/>
                  </a:lnTo>
                  <a:cubicBezTo>
                    <a:pt x="409360" y="1285334"/>
                    <a:pt x="-171354" y="654242"/>
                    <a:pt x="320678" y="198094"/>
                  </a:cubicBezTo>
                  <a:cubicBezTo>
                    <a:pt x="450367" y="80597"/>
                    <a:pt x="651570" y="1979"/>
                    <a:pt x="843832" y="37"/>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 name="Google Shape;37;p2"/>
            <p:cNvGrpSpPr/>
            <p:nvPr/>
          </p:nvGrpSpPr>
          <p:grpSpPr>
            <a:xfrm>
              <a:off x="9465833" y="936797"/>
              <a:ext cx="589834" cy="521832"/>
              <a:chOff x="1067074" y="979370"/>
              <a:chExt cx="324370" cy="285591"/>
            </a:xfrm>
          </p:grpSpPr>
          <p:grpSp>
            <p:nvGrpSpPr>
              <p:cNvPr id="38" name="Google Shape;38;p2"/>
              <p:cNvGrpSpPr/>
              <p:nvPr/>
            </p:nvGrpSpPr>
            <p:grpSpPr>
              <a:xfrm>
                <a:off x="1067074" y="979370"/>
                <a:ext cx="324370" cy="285591"/>
                <a:chOff x="1067074" y="979370"/>
                <a:chExt cx="324370" cy="285591"/>
              </a:xfrm>
            </p:grpSpPr>
            <p:sp>
              <p:nvSpPr>
                <p:cNvPr id="39" name="Google Shape;39;p2"/>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0" name="Google Shape;40;p2"/>
                <p:cNvGrpSpPr/>
                <p:nvPr/>
              </p:nvGrpSpPr>
              <p:grpSpPr>
                <a:xfrm>
                  <a:off x="1093311" y="1005206"/>
                  <a:ext cx="250930" cy="237742"/>
                  <a:chOff x="1093311" y="1005206"/>
                  <a:chExt cx="250930" cy="237742"/>
                </a:xfrm>
              </p:grpSpPr>
              <p:sp>
                <p:nvSpPr>
                  <p:cNvPr id="41" name="Google Shape;41;p2"/>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4" name="Google Shape;44;p2"/>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 name="Google Shape;45;p2"/>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6" name="Google Shape;46;p2"/>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 name="Google Shape;47;p2"/>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8" name="Google Shape;48;p2"/>
          <p:cNvGrpSpPr/>
          <p:nvPr/>
        </p:nvGrpSpPr>
        <p:grpSpPr>
          <a:xfrm>
            <a:off x="3972962" y="5381568"/>
            <a:ext cx="424936" cy="332979"/>
            <a:chOff x="7933921" y="2818287"/>
            <a:chExt cx="266501" cy="208830"/>
          </a:xfrm>
        </p:grpSpPr>
        <p:sp>
          <p:nvSpPr>
            <p:cNvPr id="49" name="Google Shape;49;p2"/>
            <p:cNvSpPr/>
            <p:nvPr/>
          </p:nvSpPr>
          <p:spPr>
            <a:xfrm>
              <a:off x="7933921" y="2818287"/>
              <a:ext cx="243288" cy="197725"/>
            </a:xfrm>
            <a:custGeom>
              <a:rect b="b" l="l" r="r" t="t"/>
              <a:pathLst>
                <a:path extrusionOk="0" h="153275" w="188595">
                  <a:moveTo>
                    <a:pt x="35243" y="4685"/>
                  </a:moveTo>
                  <a:cubicBezTo>
                    <a:pt x="55245" y="4685"/>
                    <a:pt x="70485" y="33260"/>
                    <a:pt x="70485" y="69455"/>
                  </a:cubicBezTo>
                  <a:lnTo>
                    <a:pt x="68388" y="78980"/>
                  </a:lnTo>
                  <a:lnTo>
                    <a:pt x="70485" y="88505"/>
                  </a:lnTo>
                  <a:lnTo>
                    <a:pt x="68879" y="95801"/>
                  </a:lnTo>
                  <a:lnTo>
                    <a:pt x="69533" y="97078"/>
                  </a:lnTo>
                  <a:lnTo>
                    <a:pt x="65008" y="113380"/>
                  </a:lnTo>
                  <a:lnTo>
                    <a:pt x="60365" y="134463"/>
                  </a:lnTo>
                  <a:lnTo>
                    <a:pt x="58525" y="136732"/>
                  </a:lnTo>
                  <a:lnTo>
                    <a:pt x="58461" y="136964"/>
                  </a:lnTo>
                  <a:lnTo>
                    <a:pt x="56842" y="138807"/>
                  </a:lnTo>
                  <a:lnTo>
                    <a:pt x="49188" y="148245"/>
                  </a:lnTo>
                  <a:lnTo>
                    <a:pt x="48263" y="148578"/>
                  </a:lnTo>
                  <a:lnTo>
                    <a:pt x="47968" y="148914"/>
                  </a:lnTo>
                  <a:cubicBezTo>
                    <a:pt x="44054" y="151727"/>
                    <a:pt x="39768" y="153275"/>
                    <a:pt x="35243" y="153275"/>
                  </a:cubicBezTo>
                  <a:cubicBezTo>
                    <a:pt x="30481" y="153275"/>
                    <a:pt x="25897" y="151430"/>
                    <a:pt x="21700" y="148111"/>
                  </a:cubicBezTo>
                  <a:lnTo>
                    <a:pt x="19412" y="145255"/>
                  </a:lnTo>
                  <a:lnTo>
                    <a:pt x="17146" y="144107"/>
                  </a:lnTo>
                  <a:lnTo>
                    <a:pt x="14759" y="139449"/>
                  </a:lnTo>
                  <a:lnTo>
                    <a:pt x="10478" y="134106"/>
                  </a:lnTo>
                  <a:lnTo>
                    <a:pt x="9223" y="128642"/>
                  </a:lnTo>
                  <a:lnTo>
                    <a:pt x="4763" y="119938"/>
                  </a:lnTo>
                  <a:lnTo>
                    <a:pt x="6147" y="115256"/>
                  </a:lnTo>
                  <a:lnTo>
                    <a:pt x="0" y="88505"/>
                  </a:lnTo>
                  <a:lnTo>
                    <a:pt x="2142" y="78778"/>
                  </a:lnTo>
                  <a:lnTo>
                    <a:pt x="0" y="69455"/>
                  </a:lnTo>
                  <a:cubicBezTo>
                    <a:pt x="0" y="33260"/>
                    <a:pt x="15240" y="4685"/>
                    <a:pt x="35243" y="4685"/>
                  </a:cubicBezTo>
                  <a:close/>
                  <a:moveTo>
                    <a:pt x="130493" y="875"/>
                  </a:moveTo>
                  <a:cubicBezTo>
                    <a:pt x="149543" y="-4840"/>
                    <a:pt x="172403" y="18020"/>
                    <a:pt x="182880" y="52310"/>
                  </a:cubicBezTo>
                  <a:cubicBezTo>
                    <a:pt x="188119" y="69455"/>
                    <a:pt x="189072" y="86124"/>
                    <a:pt x="186452" y="99221"/>
                  </a:cubicBezTo>
                  <a:lnTo>
                    <a:pt x="185237" y="102312"/>
                  </a:lnTo>
                  <a:lnTo>
                    <a:pt x="185669" y="107980"/>
                  </a:lnTo>
                  <a:lnTo>
                    <a:pt x="187643" y="111365"/>
                  </a:lnTo>
                  <a:cubicBezTo>
                    <a:pt x="188595" y="112318"/>
                    <a:pt x="188595" y="112318"/>
                    <a:pt x="188595" y="113270"/>
                  </a:cubicBezTo>
                  <a:cubicBezTo>
                    <a:pt x="186690" y="129463"/>
                    <a:pt x="180022" y="140893"/>
                    <a:pt x="169545" y="143750"/>
                  </a:cubicBezTo>
                  <a:lnTo>
                    <a:pt x="168657" y="143700"/>
                  </a:lnTo>
                  <a:lnTo>
                    <a:pt x="168593" y="143750"/>
                  </a:lnTo>
                  <a:cubicBezTo>
                    <a:pt x="150495" y="149465"/>
                    <a:pt x="126682" y="126605"/>
                    <a:pt x="116205" y="92315"/>
                  </a:cubicBezTo>
                  <a:cubicBezTo>
                    <a:pt x="110967" y="75170"/>
                    <a:pt x="110014" y="58501"/>
                    <a:pt x="112634" y="45404"/>
                  </a:cubicBezTo>
                  <a:lnTo>
                    <a:pt x="113849" y="42314"/>
                  </a:lnTo>
                  <a:lnTo>
                    <a:pt x="112634" y="26354"/>
                  </a:lnTo>
                  <a:cubicBezTo>
                    <a:pt x="115253" y="13257"/>
                    <a:pt x="121444" y="3732"/>
                    <a:pt x="130493" y="875"/>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7957134" y="2829392"/>
              <a:ext cx="243288" cy="197725"/>
            </a:xfrm>
            <a:custGeom>
              <a:rect b="b" l="l" r="r" t="t"/>
              <a:pathLst>
                <a:path extrusionOk="0" h="153275" w="188595">
                  <a:moveTo>
                    <a:pt x="35243" y="4685"/>
                  </a:moveTo>
                  <a:cubicBezTo>
                    <a:pt x="55245" y="4685"/>
                    <a:pt x="70485" y="33260"/>
                    <a:pt x="70485" y="69455"/>
                  </a:cubicBezTo>
                  <a:lnTo>
                    <a:pt x="68388" y="78980"/>
                  </a:lnTo>
                  <a:lnTo>
                    <a:pt x="70485" y="88505"/>
                  </a:lnTo>
                  <a:lnTo>
                    <a:pt x="68879" y="95801"/>
                  </a:lnTo>
                  <a:lnTo>
                    <a:pt x="69533" y="97078"/>
                  </a:lnTo>
                  <a:lnTo>
                    <a:pt x="65008" y="113380"/>
                  </a:lnTo>
                  <a:lnTo>
                    <a:pt x="60365" y="134463"/>
                  </a:lnTo>
                  <a:lnTo>
                    <a:pt x="58525" y="136732"/>
                  </a:lnTo>
                  <a:lnTo>
                    <a:pt x="58461" y="136964"/>
                  </a:lnTo>
                  <a:lnTo>
                    <a:pt x="56842" y="138807"/>
                  </a:lnTo>
                  <a:lnTo>
                    <a:pt x="49188" y="148245"/>
                  </a:lnTo>
                  <a:lnTo>
                    <a:pt x="48263" y="148578"/>
                  </a:lnTo>
                  <a:lnTo>
                    <a:pt x="47968" y="148914"/>
                  </a:lnTo>
                  <a:cubicBezTo>
                    <a:pt x="44054" y="151727"/>
                    <a:pt x="39768" y="153275"/>
                    <a:pt x="35243" y="153275"/>
                  </a:cubicBezTo>
                  <a:cubicBezTo>
                    <a:pt x="30481" y="153275"/>
                    <a:pt x="25897" y="151430"/>
                    <a:pt x="21700" y="148111"/>
                  </a:cubicBezTo>
                  <a:lnTo>
                    <a:pt x="19412" y="145255"/>
                  </a:lnTo>
                  <a:lnTo>
                    <a:pt x="17146" y="144107"/>
                  </a:lnTo>
                  <a:lnTo>
                    <a:pt x="14759" y="139449"/>
                  </a:lnTo>
                  <a:lnTo>
                    <a:pt x="10478" y="134106"/>
                  </a:lnTo>
                  <a:lnTo>
                    <a:pt x="9223" y="128642"/>
                  </a:lnTo>
                  <a:lnTo>
                    <a:pt x="4763" y="119938"/>
                  </a:lnTo>
                  <a:lnTo>
                    <a:pt x="6147" y="115256"/>
                  </a:lnTo>
                  <a:lnTo>
                    <a:pt x="0" y="88505"/>
                  </a:lnTo>
                  <a:lnTo>
                    <a:pt x="2142" y="78778"/>
                  </a:lnTo>
                  <a:lnTo>
                    <a:pt x="0" y="69455"/>
                  </a:lnTo>
                  <a:cubicBezTo>
                    <a:pt x="0" y="33260"/>
                    <a:pt x="15240" y="4685"/>
                    <a:pt x="35243" y="4685"/>
                  </a:cubicBezTo>
                  <a:close/>
                  <a:moveTo>
                    <a:pt x="130493" y="875"/>
                  </a:moveTo>
                  <a:cubicBezTo>
                    <a:pt x="149543" y="-4840"/>
                    <a:pt x="172403" y="18020"/>
                    <a:pt x="182880" y="52310"/>
                  </a:cubicBezTo>
                  <a:cubicBezTo>
                    <a:pt x="188119" y="69455"/>
                    <a:pt x="189072" y="86124"/>
                    <a:pt x="186452" y="99221"/>
                  </a:cubicBezTo>
                  <a:lnTo>
                    <a:pt x="185237" y="102312"/>
                  </a:lnTo>
                  <a:lnTo>
                    <a:pt x="185669" y="107980"/>
                  </a:lnTo>
                  <a:lnTo>
                    <a:pt x="187643" y="111365"/>
                  </a:lnTo>
                  <a:cubicBezTo>
                    <a:pt x="188595" y="112318"/>
                    <a:pt x="188595" y="112318"/>
                    <a:pt x="188595" y="113270"/>
                  </a:cubicBezTo>
                  <a:cubicBezTo>
                    <a:pt x="186690" y="129463"/>
                    <a:pt x="180022" y="140893"/>
                    <a:pt x="169545" y="143750"/>
                  </a:cubicBezTo>
                  <a:lnTo>
                    <a:pt x="168657" y="143700"/>
                  </a:lnTo>
                  <a:lnTo>
                    <a:pt x="168593" y="143750"/>
                  </a:lnTo>
                  <a:cubicBezTo>
                    <a:pt x="150495" y="149465"/>
                    <a:pt x="126682" y="126605"/>
                    <a:pt x="116205" y="92315"/>
                  </a:cubicBezTo>
                  <a:cubicBezTo>
                    <a:pt x="110967" y="75170"/>
                    <a:pt x="110014" y="58501"/>
                    <a:pt x="112634" y="45404"/>
                  </a:cubicBezTo>
                  <a:lnTo>
                    <a:pt x="113849" y="42314"/>
                  </a:lnTo>
                  <a:lnTo>
                    <a:pt x="112634" y="26354"/>
                  </a:lnTo>
                  <a:cubicBezTo>
                    <a:pt x="115253" y="13257"/>
                    <a:pt x="121444" y="3732"/>
                    <a:pt x="130493" y="875"/>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1" name="Google Shape;51;p2"/>
          <p:cNvGrpSpPr/>
          <p:nvPr/>
        </p:nvGrpSpPr>
        <p:grpSpPr>
          <a:xfrm>
            <a:off x="3098247" y="5819154"/>
            <a:ext cx="2245347" cy="641044"/>
            <a:chOff x="7385338" y="3092722"/>
            <a:chExt cx="1408182" cy="402034"/>
          </a:xfrm>
        </p:grpSpPr>
        <p:sp>
          <p:nvSpPr>
            <p:cNvPr id="52" name="Google Shape;52;p2"/>
            <p:cNvSpPr/>
            <p:nvPr/>
          </p:nvSpPr>
          <p:spPr>
            <a:xfrm>
              <a:off x="7385338" y="3092722"/>
              <a:ext cx="1384970" cy="390929"/>
            </a:xfrm>
            <a:custGeom>
              <a:rect b="b" l="l" r="r" t="t"/>
              <a:pathLst>
                <a:path extrusionOk="0" h="303046" w="1073620">
                  <a:moveTo>
                    <a:pt x="92385" y="131467"/>
                  </a:moveTo>
                  <a:cubicBezTo>
                    <a:pt x="110483" y="180045"/>
                    <a:pt x="106673" y="225765"/>
                    <a:pt x="83813" y="234337"/>
                  </a:cubicBezTo>
                  <a:cubicBezTo>
                    <a:pt x="61905" y="241957"/>
                    <a:pt x="29520" y="209572"/>
                    <a:pt x="11423" y="160995"/>
                  </a:cubicBezTo>
                  <a:cubicBezTo>
                    <a:pt x="-6675" y="112417"/>
                    <a:pt x="-2865" y="66697"/>
                    <a:pt x="19995" y="58125"/>
                  </a:cubicBezTo>
                  <a:cubicBezTo>
                    <a:pt x="41903" y="50505"/>
                    <a:pt x="74288" y="82890"/>
                    <a:pt x="92385" y="131467"/>
                  </a:cubicBezTo>
                  <a:close/>
                  <a:moveTo>
                    <a:pt x="179063" y="77175"/>
                  </a:moveTo>
                  <a:cubicBezTo>
                    <a:pt x="156203" y="81937"/>
                    <a:pt x="144773" y="126705"/>
                    <a:pt x="155250" y="177187"/>
                  </a:cubicBezTo>
                  <a:cubicBezTo>
                    <a:pt x="164775" y="227670"/>
                    <a:pt x="192398" y="265770"/>
                    <a:pt x="215258" y="261007"/>
                  </a:cubicBezTo>
                  <a:cubicBezTo>
                    <a:pt x="238118" y="256245"/>
                    <a:pt x="249548" y="211477"/>
                    <a:pt x="239070" y="160995"/>
                  </a:cubicBezTo>
                  <a:cubicBezTo>
                    <a:pt x="229545" y="110512"/>
                    <a:pt x="202875" y="73365"/>
                    <a:pt x="179063" y="77175"/>
                  </a:cubicBezTo>
                  <a:close/>
                  <a:moveTo>
                    <a:pt x="342893" y="84795"/>
                  </a:moveTo>
                  <a:cubicBezTo>
                    <a:pt x="314318" y="87652"/>
                    <a:pt x="295268" y="136230"/>
                    <a:pt x="300030" y="193380"/>
                  </a:cubicBezTo>
                  <a:cubicBezTo>
                    <a:pt x="304793" y="250530"/>
                    <a:pt x="332415" y="295297"/>
                    <a:pt x="360990" y="292440"/>
                  </a:cubicBezTo>
                  <a:cubicBezTo>
                    <a:pt x="389565" y="289582"/>
                    <a:pt x="408615" y="241005"/>
                    <a:pt x="403853" y="183855"/>
                  </a:cubicBezTo>
                  <a:cubicBezTo>
                    <a:pt x="399090" y="126705"/>
                    <a:pt x="371468" y="81937"/>
                    <a:pt x="342893" y="84795"/>
                  </a:cubicBezTo>
                  <a:close/>
                  <a:moveTo>
                    <a:pt x="493388" y="95272"/>
                  </a:moveTo>
                  <a:cubicBezTo>
                    <a:pt x="461955" y="98130"/>
                    <a:pt x="441000" y="146707"/>
                    <a:pt x="445763" y="203857"/>
                  </a:cubicBezTo>
                  <a:cubicBezTo>
                    <a:pt x="450525" y="261007"/>
                    <a:pt x="480053" y="305775"/>
                    <a:pt x="511485" y="302917"/>
                  </a:cubicBezTo>
                  <a:cubicBezTo>
                    <a:pt x="542918" y="300060"/>
                    <a:pt x="563873" y="251482"/>
                    <a:pt x="559110" y="194332"/>
                  </a:cubicBezTo>
                  <a:cubicBezTo>
                    <a:pt x="554348" y="136230"/>
                    <a:pt x="524820" y="92415"/>
                    <a:pt x="493388" y="95272"/>
                  </a:cubicBezTo>
                  <a:close/>
                  <a:moveTo>
                    <a:pt x="656265" y="89557"/>
                  </a:moveTo>
                  <a:cubicBezTo>
                    <a:pt x="624833" y="88605"/>
                    <a:pt x="598163" y="134325"/>
                    <a:pt x="596258" y="191475"/>
                  </a:cubicBezTo>
                  <a:cubicBezTo>
                    <a:pt x="594353" y="248625"/>
                    <a:pt x="618165" y="296250"/>
                    <a:pt x="649598" y="297202"/>
                  </a:cubicBezTo>
                  <a:cubicBezTo>
                    <a:pt x="681030" y="298155"/>
                    <a:pt x="707700" y="252435"/>
                    <a:pt x="709605" y="195285"/>
                  </a:cubicBezTo>
                  <a:cubicBezTo>
                    <a:pt x="711510" y="138135"/>
                    <a:pt x="687698" y="90510"/>
                    <a:pt x="656265" y="89557"/>
                  </a:cubicBezTo>
                  <a:close/>
                  <a:moveTo>
                    <a:pt x="799140" y="80985"/>
                  </a:moveTo>
                  <a:cubicBezTo>
                    <a:pt x="769613" y="80032"/>
                    <a:pt x="743895" y="122895"/>
                    <a:pt x="742943" y="177187"/>
                  </a:cubicBezTo>
                  <a:cubicBezTo>
                    <a:pt x="741038" y="231480"/>
                    <a:pt x="763898" y="275295"/>
                    <a:pt x="792473" y="277200"/>
                  </a:cubicBezTo>
                  <a:cubicBezTo>
                    <a:pt x="822000" y="278152"/>
                    <a:pt x="847718" y="235290"/>
                    <a:pt x="849623" y="180997"/>
                  </a:cubicBezTo>
                  <a:cubicBezTo>
                    <a:pt x="851528" y="126705"/>
                    <a:pt x="828668" y="81937"/>
                    <a:pt x="799140" y="80985"/>
                  </a:cubicBezTo>
                  <a:close/>
                  <a:moveTo>
                    <a:pt x="923918" y="54315"/>
                  </a:moveTo>
                  <a:cubicBezTo>
                    <a:pt x="900105" y="53362"/>
                    <a:pt x="879150" y="88605"/>
                    <a:pt x="877245" y="133372"/>
                  </a:cubicBezTo>
                  <a:cubicBezTo>
                    <a:pt x="875340" y="178140"/>
                    <a:pt x="894390" y="214335"/>
                    <a:pt x="918203" y="215287"/>
                  </a:cubicBezTo>
                  <a:cubicBezTo>
                    <a:pt x="942015" y="216240"/>
                    <a:pt x="962970" y="180997"/>
                    <a:pt x="964875" y="136230"/>
                  </a:cubicBezTo>
                  <a:cubicBezTo>
                    <a:pt x="966780" y="91462"/>
                    <a:pt x="947730" y="55267"/>
                    <a:pt x="923918" y="54315"/>
                  </a:cubicBezTo>
                  <a:close/>
                  <a:moveTo>
                    <a:pt x="1039170" y="22"/>
                  </a:moveTo>
                  <a:cubicBezTo>
                    <a:pt x="1019168" y="-930"/>
                    <a:pt x="1001070" y="28597"/>
                    <a:pt x="1000118" y="66697"/>
                  </a:cubicBezTo>
                  <a:cubicBezTo>
                    <a:pt x="999165" y="103845"/>
                    <a:pt x="1014405" y="135277"/>
                    <a:pt x="1034408" y="135277"/>
                  </a:cubicBezTo>
                  <a:cubicBezTo>
                    <a:pt x="1054410" y="136230"/>
                    <a:pt x="1072508" y="106702"/>
                    <a:pt x="1073460" y="68602"/>
                  </a:cubicBezTo>
                  <a:cubicBezTo>
                    <a:pt x="1075365" y="31455"/>
                    <a:pt x="1060125" y="975"/>
                    <a:pt x="1039170" y="22"/>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7408551" y="3103827"/>
              <a:ext cx="1384970" cy="390929"/>
            </a:xfrm>
            <a:custGeom>
              <a:rect b="b" l="l" r="r" t="t"/>
              <a:pathLst>
                <a:path extrusionOk="0" h="303046" w="1073620">
                  <a:moveTo>
                    <a:pt x="92385" y="131467"/>
                  </a:moveTo>
                  <a:cubicBezTo>
                    <a:pt x="110483" y="180045"/>
                    <a:pt x="106673" y="225765"/>
                    <a:pt x="83813" y="234337"/>
                  </a:cubicBezTo>
                  <a:cubicBezTo>
                    <a:pt x="61905" y="241957"/>
                    <a:pt x="29520" y="209572"/>
                    <a:pt x="11423" y="160995"/>
                  </a:cubicBezTo>
                  <a:cubicBezTo>
                    <a:pt x="-6675" y="112417"/>
                    <a:pt x="-2865" y="66697"/>
                    <a:pt x="19995" y="58125"/>
                  </a:cubicBezTo>
                  <a:cubicBezTo>
                    <a:pt x="41903" y="50505"/>
                    <a:pt x="74288" y="82890"/>
                    <a:pt x="92385" y="131467"/>
                  </a:cubicBezTo>
                  <a:close/>
                  <a:moveTo>
                    <a:pt x="179063" y="77175"/>
                  </a:moveTo>
                  <a:cubicBezTo>
                    <a:pt x="156203" y="81937"/>
                    <a:pt x="144773" y="126705"/>
                    <a:pt x="155250" y="177187"/>
                  </a:cubicBezTo>
                  <a:cubicBezTo>
                    <a:pt x="164775" y="227670"/>
                    <a:pt x="192398" y="265770"/>
                    <a:pt x="215258" y="261007"/>
                  </a:cubicBezTo>
                  <a:cubicBezTo>
                    <a:pt x="238118" y="256245"/>
                    <a:pt x="249548" y="211477"/>
                    <a:pt x="239070" y="160995"/>
                  </a:cubicBezTo>
                  <a:cubicBezTo>
                    <a:pt x="229545" y="110512"/>
                    <a:pt x="202875" y="73365"/>
                    <a:pt x="179063" y="77175"/>
                  </a:cubicBezTo>
                  <a:close/>
                  <a:moveTo>
                    <a:pt x="342893" y="84795"/>
                  </a:moveTo>
                  <a:cubicBezTo>
                    <a:pt x="314318" y="87652"/>
                    <a:pt x="295268" y="136230"/>
                    <a:pt x="300030" y="193380"/>
                  </a:cubicBezTo>
                  <a:cubicBezTo>
                    <a:pt x="304793" y="250530"/>
                    <a:pt x="332415" y="295297"/>
                    <a:pt x="360990" y="292440"/>
                  </a:cubicBezTo>
                  <a:cubicBezTo>
                    <a:pt x="389565" y="289582"/>
                    <a:pt x="408615" y="241005"/>
                    <a:pt x="403853" y="183855"/>
                  </a:cubicBezTo>
                  <a:cubicBezTo>
                    <a:pt x="399090" y="126705"/>
                    <a:pt x="371468" y="81937"/>
                    <a:pt x="342893" y="84795"/>
                  </a:cubicBezTo>
                  <a:close/>
                  <a:moveTo>
                    <a:pt x="493388" y="95272"/>
                  </a:moveTo>
                  <a:cubicBezTo>
                    <a:pt x="461955" y="98130"/>
                    <a:pt x="441000" y="146707"/>
                    <a:pt x="445763" y="203857"/>
                  </a:cubicBezTo>
                  <a:cubicBezTo>
                    <a:pt x="450525" y="261007"/>
                    <a:pt x="480053" y="305775"/>
                    <a:pt x="511485" y="302917"/>
                  </a:cubicBezTo>
                  <a:cubicBezTo>
                    <a:pt x="542918" y="300060"/>
                    <a:pt x="563873" y="251482"/>
                    <a:pt x="559110" y="194332"/>
                  </a:cubicBezTo>
                  <a:cubicBezTo>
                    <a:pt x="554348" y="136230"/>
                    <a:pt x="524820" y="92415"/>
                    <a:pt x="493388" y="95272"/>
                  </a:cubicBezTo>
                  <a:close/>
                  <a:moveTo>
                    <a:pt x="656265" y="89557"/>
                  </a:moveTo>
                  <a:cubicBezTo>
                    <a:pt x="624833" y="88605"/>
                    <a:pt x="598163" y="134325"/>
                    <a:pt x="596258" y="191475"/>
                  </a:cubicBezTo>
                  <a:cubicBezTo>
                    <a:pt x="594353" y="248625"/>
                    <a:pt x="618165" y="296250"/>
                    <a:pt x="649598" y="297202"/>
                  </a:cubicBezTo>
                  <a:cubicBezTo>
                    <a:pt x="681030" y="298155"/>
                    <a:pt x="707700" y="252435"/>
                    <a:pt x="709605" y="195285"/>
                  </a:cubicBezTo>
                  <a:cubicBezTo>
                    <a:pt x="711510" y="138135"/>
                    <a:pt x="687698" y="90510"/>
                    <a:pt x="656265" y="89557"/>
                  </a:cubicBezTo>
                  <a:close/>
                  <a:moveTo>
                    <a:pt x="799140" y="80985"/>
                  </a:moveTo>
                  <a:cubicBezTo>
                    <a:pt x="769613" y="80032"/>
                    <a:pt x="743895" y="122895"/>
                    <a:pt x="742943" y="177187"/>
                  </a:cubicBezTo>
                  <a:cubicBezTo>
                    <a:pt x="741038" y="231480"/>
                    <a:pt x="763898" y="275295"/>
                    <a:pt x="792473" y="277200"/>
                  </a:cubicBezTo>
                  <a:cubicBezTo>
                    <a:pt x="822000" y="278152"/>
                    <a:pt x="847718" y="235290"/>
                    <a:pt x="849623" y="180997"/>
                  </a:cubicBezTo>
                  <a:cubicBezTo>
                    <a:pt x="851528" y="126705"/>
                    <a:pt x="828668" y="81937"/>
                    <a:pt x="799140" y="80985"/>
                  </a:cubicBezTo>
                  <a:close/>
                  <a:moveTo>
                    <a:pt x="923918" y="54315"/>
                  </a:moveTo>
                  <a:cubicBezTo>
                    <a:pt x="900105" y="53362"/>
                    <a:pt x="879150" y="88605"/>
                    <a:pt x="877245" y="133372"/>
                  </a:cubicBezTo>
                  <a:cubicBezTo>
                    <a:pt x="875340" y="178140"/>
                    <a:pt x="894390" y="214335"/>
                    <a:pt x="918203" y="215287"/>
                  </a:cubicBezTo>
                  <a:cubicBezTo>
                    <a:pt x="942015" y="216240"/>
                    <a:pt x="962970" y="180997"/>
                    <a:pt x="964875" y="136230"/>
                  </a:cubicBezTo>
                  <a:cubicBezTo>
                    <a:pt x="966780" y="91462"/>
                    <a:pt x="947730" y="55267"/>
                    <a:pt x="923918" y="54315"/>
                  </a:cubicBezTo>
                  <a:close/>
                  <a:moveTo>
                    <a:pt x="1039170" y="22"/>
                  </a:moveTo>
                  <a:cubicBezTo>
                    <a:pt x="1019168" y="-930"/>
                    <a:pt x="1001070" y="28597"/>
                    <a:pt x="1000118" y="66697"/>
                  </a:cubicBezTo>
                  <a:cubicBezTo>
                    <a:pt x="999165" y="103845"/>
                    <a:pt x="1014405" y="135277"/>
                    <a:pt x="1034408" y="135277"/>
                  </a:cubicBezTo>
                  <a:cubicBezTo>
                    <a:pt x="1054410" y="136230"/>
                    <a:pt x="1072508" y="106702"/>
                    <a:pt x="1073460" y="68602"/>
                  </a:cubicBezTo>
                  <a:cubicBezTo>
                    <a:pt x="1075365" y="31455"/>
                    <a:pt x="1060125" y="975"/>
                    <a:pt x="1039170" y="22"/>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4" name="Google Shape;54;p2"/>
          <p:cNvGrpSpPr/>
          <p:nvPr/>
        </p:nvGrpSpPr>
        <p:grpSpPr>
          <a:xfrm>
            <a:off x="4374666" y="4583171"/>
            <a:ext cx="897103" cy="795511"/>
            <a:chOff x="8185852" y="2317568"/>
            <a:chExt cx="562623" cy="498910"/>
          </a:xfrm>
        </p:grpSpPr>
        <p:sp>
          <p:nvSpPr>
            <p:cNvPr id="55" name="Google Shape;55;p2"/>
            <p:cNvSpPr/>
            <p:nvPr/>
          </p:nvSpPr>
          <p:spPr>
            <a:xfrm>
              <a:off x="8185852" y="2317568"/>
              <a:ext cx="539411" cy="487804"/>
            </a:xfrm>
            <a:custGeom>
              <a:rect b="b" l="l" r="r" t="t"/>
              <a:pathLst>
                <a:path extrusionOk="0" h="378143" w="418148">
                  <a:moveTo>
                    <a:pt x="213360" y="0"/>
                  </a:moveTo>
                  <a:cubicBezTo>
                    <a:pt x="286940" y="0"/>
                    <a:pt x="350341" y="45006"/>
                    <a:pt x="377443" y="108898"/>
                  </a:cubicBezTo>
                  <a:lnTo>
                    <a:pt x="379589" y="119483"/>
                  </a:lnTo>
                  <a:lnTo>
                    <a:pt x="386968" y="130403"/>
                  </a:lnTo>
                  <a:cubicBezTo>
                    <a:pt x="396001" y="151745"/>
                    <a:pt x="401002" y="175260"/>
                    <a:pt x="401002" y="200025"/>
                  </a:cubicBezTo>
                  <a:cubicBezTo>
                    <a:pt x="401002" y="249079"/>
                    <a:pt x="380999" y="293608"/>
                    <a:pt x="348734" y="325874"/>
                  </a:cubicBezTo>
                  <a:lnTo>
                    <a:pt x="340468" y="331454"/>
                  </a:lnTo>
                  <a:lnTo>
                    <a:pt x="340042" y="334328"/>
                  </a:lnTo>
                  <a:cubicBezTo>
                    <a:pt x="330517" y="341947"/>
                    <a:pt x="320040" y="349568"/>
                    <a:pt x="309563" y="355283"/>
                  </a:cubicBezTo>
                  <a:cubicBezTo>
                    <a:pt x="322898" y="355283"/>
                    <a:pt x="336232" y="354330"/>
                    <a:pt x="347663" y="353378"/>
                  </a:cubicBezTo>
                  <a:cubicBezTo>
                    <a:pt x="369570" y="350520"/>
                    <a:pt x="386715" y="346710"/>
                    <a:pt x="399098" y="342900"/>
                  </a:cubicBezTo>
                  <a:cubicBezTo>
                    <a:pt x="404813" y="340995"/>
                    <a:pt x="409575" y="339090"/>
                    <a:pt x="412432" y="338138"/>
                  </a:cubicBezTo>
                  <a:cubicBezTo>
                    <a:pt x="415290" y="337185"/>
                    <a:pt x="418148" y="334328"/>
                    <a:pt x="418148" y="334328"/>
                  </a:cubicBezTo>
                  <a:cubicBezTo>
                    <a:pt x="418148" y="334328"/>
                    <a:pt x="417195" y="335280"/>
                    <a:pt x="414338" y="337185"/>
                  </a:cubicBezTo>
                  <a:cubicBezTo>
                    <a:pt x="411480" y="339090"/>
                    <a:pt x="407670" y="342900"/>
                    <a:pt x="401955" y="345758"/>
                  </a:cubicBezTo>
                  <a:cubicBezTo>
                    <a:pt x="391478" y="352425"/>
                    <a:pt x="374332" y="360045"/>
                    <a:pt x="351473" y="366713"/>
                  </a:cubicBezTo>
                  <a:cubicBezTo>
                    <a:pt x="329565" y="372428"/>
                    <a:pt x="301942" y="377190"/>
                    <a:pt x="270510" y="378143"/>
                  </a:cubicBezTo>
                  <a:lnTo>
                    <a:pt x="239547" y="376454"/>
                  </a:lnTo>
                  <a:lnTo>
                    <a:pt x="222885" y="378142"/>
                  </a:lnTo>
                  <a:cubicBezTo>
                    <a:pt x="173831" y="378142"/>
                    <a:pt x="129302" y="358140"/>
                    <a:pt x="97036" y="325874"/>
                  </a:cubicBezTo>
                  <a:lnTo>
                    <a:pt x="88623" y="313413"/>
                  </a:lnTo>
                  <a:lnTo>
                    <a:pt x="83820" y="308610"/>
                  </a:lnTo>
                  <a:cubicBezTo>
                    <a:pt x="61913" y="287655"/>
                    <a:pt x="42863" y="266700"/>
                    <a:pt x="29527" y="247650"/>
                  </a:cubicBezTo>
                  <a:cubicBezTo>
                    <a:pt x="16192" y="228600"/>
                    <a:pt x="7620" y="211455"/>
                    <a:pt x="3810" y="199073"/>
                  </a:cubicBezTo>
                  <a:cubicBezTo>
                    <a:pt x="2857" y="193357"/>
                    <a:pt x="952" y="188595"/>
                    <a:pt x="952" y="184785"/>
                  </a:cubicBezTo>
                  <a:cubicBezTo>
                    <a:pt x="0" y="181928"/>
                    <a:pt x="0" y="180023"/>
                    <a:pt x="0" y="180023"/>
                  </a:cubicBezTo>
                  <a:cubicBezTo>
                    <a:pt x="0" y="180023"/>
                    <a:pt x="952" y="181928"/>
                    <a:pt x="1905" y="184785"/>
                  </a:cubicBezTo>
                  <a:cubicBezTo>
                    <a:pt x="3810" y="188595"/>
                    <a:pt x="5715" y="192405"/>
                    <a:pt x="8573" y="198120"/>
                  </a:cubicBezTo>
                  <a:cubicBezTo>
                    <a:pt x="14288" y="208598"/>
                    <a:pt x="25717" y="223838"/>
                    <a:pt x="40957" y="239078"/>
                  </a:cubicBezTo>
                  <a:lnTo>
                    <a:pt x="49399" y="247520"/>
                  </a:lnTo>
                  <a:lnTo>
                    <a:pt x="49277" y="247338"/>
                  </a:lnTo>
                  <a:cubicBezTo>
                    <a:pt x="40243" y="226041"/>
                    <a:pt x="35242" y="202645"/>
                    <a:pt x="35242" y="178118"/>
                  </a:cubicBezTo>
                  <a:cubicBezTo>
                    <a:pt x="35242" y="80010"/>
                    <a:pt x="115252" y="0"/>
                    <a:pt x="213360"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8209065" y="2328673"/>
              <a:ext cx="539411" cy="487804"/>
            </a:xfrm>
            <a:custGeom>
              <a:rect b="b" l="l" r="r" t="t"/>
              <a:pathLst>
                <a:path extrusionOk="0" h="378143" w="418148">
                  <a:moveTo>
                    <a:pt x="213360" y="0"/>
                  </a:moveTo>
                  <a:cubicBezTo>
                    <a:pt x="286940" y="0"/>
                    <a:pt x="350341" y="45006"/>
                    <a:pt x="377443" y="108898"/>
                  </a:cubicBezTo>
                  <a:lnTo>
                    <a:pt x="379589" y="119483"/>
                  </a:lnTo>
                  <a:lnTo>
                    <a:pt x="386968" y="130403"/>
                  </a:lnTo>
                  <a:cubicBezTo>
                    <a:pt x="396001" y="151745"/>
                    <a:pt x="401002" y="175260"/>
                    <a:pt x="401002" y="200025"/>
                  </a:cubicBezTo>
                  <a:cubicBezTo>
                    <a:pt x="401002" y="249079"/>
                    <a:pt x="380999" y="293608"/>
                    <a:pt x="348734" y="325874"/>
                  </a:cubicBezTo>
                  <a:lnTo>
                    <a:pt x="340468" y="331454"/>
                  </a:lnTo>
                  <a:lnTo>
                    <a:pt x="340042" y="334328"/>
                  </a:lnTo>
                  <a:cubicBezTo>
                    <a:pt x="330517" y="341947"/>
                    <a:pt x="320040" y="349568"/>
                    <a:pt x="309563" y="355283"/>
                  </a:cubicBezTo>
                  <a:cubicBezTo>
                    <a:pt x="322898" y="355283"/>
                    <a:pt x="336232" y="354330"/>
                    <a:pt x="347663" y="353378"/>
                  </a:cubicBezTo>
                  <a:cubicBezTo>
                    <a:pt x="369570" y="350520"/>
                    <a:pt x="386715" y="346710"/>
                    <a:pt x="399098" y="342900"/>
                  </a:cubicBezTo>
                  <a:cubicBezTo>
                    <a:pt x="404813" y="340995"/>
                    <a:pt x="409575" y="339090"/>
                    <a:pt x="412432" y="338138"/>
                  </a:cubicBezTo>
                  <a:cubicBezTo>
                    <a:pt x="415290" y="337185"/>
                    <a:pt x="418148" y="334328"/>
                    <a:pt x="418148" y="334328"/>
                  </a:cubicBezTo>
                  <a:cubicBezTo>
                    <a:pt x="418148" y="334328"/>
                    <a:pt x="417195" y="335280"/>
                    <a:pt x="414338" y="337185"/>
                  </a:cubicBezTo>
                  <a:cubicBezTo>
                    <a:pt x="411480" y="339090"/>
                    <a:pt x="407670" y="342900"/>
                    <a:pt x="401955" y="345758"/>
                  </a:cubicBezTo>
                  <a:cubicBezTo>
                    <a:pt x="391478" y="352425"/>
                    <a:pt x="374332" y="360045"/>
                    <a:pt x="351473" y="366713"/>
                  </a:cubicBezTo>
                  <a:cubicBezTo>
                    <a:pt x="329565" y="372428"/>
                    <a:pt x="301942" y="377190"/>
                    <a:pt x="270510" y="378143"/>
                  </a:cubicBezTo>
                  <a:lnTo>
                    <a:pt x="239547" y="376454"/>
                  </a:lnTo>
                  <a:lnTo>
                    <a:pt x="222885" y="378142"/>
                  </a:lnTo>
                  <a:cubicBezTo>
                    <a:pt x="173831" y="378142"/>
                    <a:pt x="129302" y="358140"/>
                    <a:pt x="97036" y="325874"/>
                  </a:cubicBezTo>
                  <a:lnTo>
                    <a:pt x="88623" y="313413"/>
                  </a:lnTo>
                  <a:lnTo>
                    <a:pt x="83820" y="308610"/>
                  </a:lnTo>
                  <a:cubicBezTo>
                    <a:pt x="61913" y="287655"/>
                    <a:pt x="42863" y="266700"/>
                    <a:pt x="29527" y="247650"/>
                  </a:cubicBezTo>
                  <a:cubicBezTo>
                    <a:pt x="16192" y="228600"/>
                    <a:pt x="7620" y="211455"/>
                    <a:pt x="3810" y="199073"/>
                  </a:cubicBezTo>
                  <a:cubicBezTo>
                    <a:pt x="2857" y="193357"/>
                    <a:pt x="952" y="188595"/>
                    <a:pt x="952" y="184785"/>
                  </a:cubicBezTo>
                  <a:cubicBezTo>
                    <a:pt x="0" y="181928"/>
                    <a:pt x="0" y="180023"/>
                    <a:pt x="0" y="180023"/>
                  </a:cubicBezTo>
                  <a:cubicBezTo>
                    <a:pt x="0" y="180023"/>
                    <a:pt x="952" y="181928"/>
                    <a:pt x="1905" y="184785"/>
                  </a:cubicBezTo>
                  <a:cubicBezTo>
                    <a:pt x="3810" y="188595"/>
                    <a:pt x="5715" y="192405"/>
                    <a:pt x="8573" y="198120"/>
                  </a:cubicBezTo>
                  <a:cubicBezTo>
                    <a:pt x="14288" y="208598"/>
                    <a:pt x="25717" y="223838"/>
                    <a:pt x="40957" y="239078"/>
                  </a:cubicBezTo>
                  <a:lnTo>
                    <a:pt x="49399" y="247520"/>
                  </a:lnTo>
                  <a:lnTo>
                    <a:pt x="49277" y="247338"/>
                  </a:lnTo>
                  <a:cubicBezTo>
                    <a:pt x="40243" y="226041"/>
                    <a:pt x="35242" y="202645"/>
                    <a:pt x="35242" y="178118"/>
                  </a:cubicBezTo>
                  <a:cubicBezTo>
                    <a:pt x="35242" y="80010"/>
                    <a:pt x="115252" y="0"/>
                    <a:pt x="213360"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7" name="Google Shape;57;p2"/>
          <p:cNvGrpSpPr/>
          <p:nvPr/>
        </p:nvGrpSpPr>
        <p:grpSpPr>
          <a:xfrm>
            <a:off x="3207330" y="4756887"/>
            <a:ext cx="693345" cy="675577"/>
            <a:chOff x="7453751" y="2426515"/>
            <a:chExt cx="434836" cy="423692"/>
          </a:xfrm>
        </p:grpSpPr>
        <p:sp>
          <p:nvSpPr>
            <p:cNvPr id="58" name="Google Shape;58;p2"/>
            <p:cNvSpPr/>
            <p:nvPr/>
          </p:nvSpPr>
          <p:spPr>
            <a:xfrm>
              <a:off x="7453751" y="2426515"/>
              <a:ext cx="411622" cy="412587"/>
            </a:xfrm>
            <a:custGeom>
              <a:rect b="b" l="l" r="r" t="t"/>
              <a:pathLst>
                <a:path extrusionOk="0" h="319835" w="319087">
                  <a:moveTo>
                    <a:pt x="159067" y="0"/>
                  </a:moveTo>
                  <a:cubicBezTo>
                    <a:pt x="236220" y="0"/>
                    <a:pt x="299085" y="62865"/>
                    <a:pt x="299085" y="140017"/>
                  </a:cubicBezTo>
                  <a:lnTo>
                    <a:pt x="291875" y="175603"/>
                  </a:lnTo>
                  <a:lnTo>
                    <a:pt x="295274" y="172403"/>
                  </a:lnTo>
                  <a:cubicBezTo>
                    <a:pt x="300037" y="168593"/>
                    <a:pt x="304799" y="164783"/>
                    <a:pt x="308609" y="162878"/>
                  </a:cubicBezTo>
                  <a:cubicBezTo>
                    <a:pt x="317182" y="158116"/>
                    <a:pt x="319087" y="157163"/>
                    <a:pt x="319087" y="157163"/>
                  </a:cubicBezTo>
                  <a:cubicBezTo>
                    <a:pt x="319087" y="157163"/>
                    <a:pt x="316229" y="160973"/>
                    <a:pt x="311467" y="168593"/>
                  </a:cubicBezTo>
                  <a:cubicBezTo>
                    <a:pt x="308609" y="171451"/>
                    <a:pt x="306704" y="177166"/>
                    <a:pt x="303847" y="181928"/>
                  </a:cubicBezTo>
                  <a:cubicBezTo>
                    <a:pt x="301942" y="187643"/>
                    <a:pt x="299084" y="193358"/>
                    <a:pt x="296227" y="200978"/>
                  </a:cubicBezTo>
                  <a:cubicBezTo>
                    <a:pt x="290511" y="214313"/>
                    <a:pt x="284797" y="233363"/>
                    <a:pt x="270509" y="252413"/>
                  </a:cubicBezTo>
                  <a:cubicBezTo>
                    <a:pt x="256222" y="271463"/>
                    <a:pt x="235267" y="286703"/>
                    <a:pt x="212407" y="298133"/>
                  </a:cubicBezTo>
                  <a:cubicBezTo>
                    <a:pt x="200977" y="303848"/>
                    <a:pt x="189547" y="307658"/>
                    <a:pt x="178117" y="311468"/>
                  </a:cubicBezTo>
                  <a:cubicBezTo>
                    <a:pt x="172402" y="313373"/>
                    <a:pt x="166686" y="314326"/>
                    <a:pt x="160972" y="316230"/>
                  </a:cubicBezTo>
                  <a:cubicBezTo>
                    <a:pt x="155257" y="318136"/>
                    <a:pt x="149542" y="318136"/>
                    <a:pt x="143827" y="319088"/>
                  </a:cubicBezTo>
                  <a:cubicBezTo>
                    <a:pt x="120967" y="320993"/>
                    <a:pt x="100964" y="319088"/>
                    <a:pt x="84772" y="315278"/>
                  </a:cubicBezTo>
                  <a:cubicBezTo>
                    <a:pt x="69532" y="310516"/>
                    <a:pt x="57149" y="306705"/>
                    <a:pt x="48577" y="302895"/>
                  </a:cubicBezTo>
                  <a:cubicBezTo>
                    <a:pt x="40957" y="299086"/>
                    <a:pt x="36194" y="297180"/>
                    <a:pt x="36194" y="297180"/>
                  </a:cubicBezTo>
                  <a:cubicBezTo>
                    <a:pt x="36194" y="297180"/>
                    <a:pt x="41909" y="297180"/>
                    <a:pt x="50482" y="296228"/>
                  </a:cubicBezTo>
                  <a:cubicBezTo>
                    <a:pt x="58102" y="295276"/>
                    <a:pt x="67627" y="294323"/>
                    <a:pt x="79057" y="293370"/>
                  </a:cubicBezTo>
                  <a:cubicBezTo>
                    <a:pt x="66674" y="287655"/>
                    <a:pt x="55244" y="280036"/>
                    <a:pt x="44766" y="270511"/>
                  </a:cubicBezTo>
                  <a:lnTo>
                    <a:pt x="44684" y="269968"/>
                  </a:lnTo>
                  <a:lnTo>
                    <a:pt x="41077" y="267533"/>
                  </a:lnTo>
                  <a:cubicBezTo>
                    <a:pt x="15716" y="242173"/>
                    <a:pt x="0" y="207169"/>
                    <a:pt x="0" y="168592"/>
                  </a:cubicBezTo>
                  <a:cubicBezTo>
                    <a:pt x="0" y="149304"/>
                    <a:pt x="3929" y="130909"/>
                    <a:pt x="11028" y="114166"/>
                  </a:cubicBezTo>
                  <a:lnTo>
                    <a:pt x="29975" y="86096"/>
                  </a:lnTo>
                  <a:lnTo>
                    <a:pt x="30078" y="85591"/>
                  </a:lnTo>
                  <a:cubicBezTo>
                    <a:pt x="51376" y="35362"/>
                    <a:pt x="101203" y="0"/>
                    <a:pt x="159067"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7476964" y="2437620"/>
              <a:ext cx="411622" cy="412587"/>
            </a:xfrm>
            <a:custGeom>
              <a:rect b="b" l="l" r="r" t="t"/>
              <a:pathLst>
                <a:path extrusionOk="0" h="319835" w="319087">
                  <a:moveTo>
                    <a:pt x="159067" y="0"/>
                  </a:moveTo>
                  <a:cubicBezTo>
                    <a:pt x="236220" y="0"/>
                    <a:pt x="299085" y="62865"/>
                    <a:pt x="299085" y="140017"/>
                  </a:cubicBezTo>
                  <a:lnTo>
                    <a:pt x="291875" y="175603"/>
                  </a:lnTo>
                  <a:lnTo>
                    <a:pt x="295274" y="172403"/>
                  </a:lnTo>
                  <a:cubicBezTo>
                    <a:pt x="300037" y="168593"/>
                    <a:pt x="304799" y="164783"/>
                    <a:pt x="308609" y="162878"/>
                  </a:cubicBezTo>
                  <a:cubicBezTo>
                    <a:pt x="317182" y="158116"/>
                    <a:pt x="319087" y="157163"/>
                    <a:pt x="319087" y="157163"/>
                  </a:cubicBezTo>
                  <a:cubicBezTo>
                    <a:pt x="319087" y="157163"/>
                    <a:pt x="316229" y="160973"/>
                    <a:pt x="311467" y="168593"/>
                  </a:cubicBezTo>
                  <a:cubicBezTo>
                    <a:pt x="308609" y="171451"/>
                    <a:pt x="306704" y="177166"/>
                    <a:pt x="303847" y="181928"/>
                  </a:cubicBezTo>
                  <a:cubicBezTo>
                    <a:pt x="301942" y="187643"/>
                    <a:pt x="299084" y="193358"/>
                    <a:pt x="296227" y="200978"/>
                  </a:cubicBezTo>
                  <a:cubicBezTo>
                    <a:pt x="290511" y="214313"/>
                    <a:pt x="284797" y="233363"/>
                    <a:pt x="270509" y="252413"/>
                  </a:cubicBezTo>
                  <a:cubicBezTo>
                    <a:pt x="256222" y="271463"/>
                    <a:pt x="235267" y="286703"/>
                    <a:pt x="212407" y="298133"/>
                  </a:cubicBezTo>
                  <a:cubicBezTo>
                    <a:pt x="200977" y="303848"/>
                    <a:pt x="189547" y="307658"/>
                    <a:pt x="178117" y="311468"/>
                  </a:cubicBezTo>
                  <a:cubicBezTo>
                    <a:pt x="172402" y="313373"/>
                    <a:pt x="166686" y="314326"/>
                    <a:pt x="160972" y="316230"/>
                  </a:cubicBezTo>
                  <a:cubicBezTo>
                    <a:pt x="155257" y="318136"/>
                    <a:pt x="149542" y="318136"/>
                    <a:pt x="143827" y="319088"/>
                  </a:cubicBezTo>
                  <a:cubicBezTo>
                    <a:pt x="120967" y="320993"/>
                    <a:pt x="100964" y="319088"/>
                    <a:pt x="84772" y="315278"/>
                  </a:cubicBezTo>
                  <a:cubicBezTo>
                    <a:pt x="69532" y="310516"/>
                    <a:pt x="57149" y="306705"/>
                    <a:pt x="48577" y="302895"/>
                  </a:cubicBezTo>
                  <a:cubicBezTo>
                    <a:pt x="40957" y="299086"/>
                    <a:pt x="36194" y="297180"/>
                    <a:pt x="36194" y="297180"/>
                  </a:cubicBezTo>
                  <a:cubicBezTo>
                    <a:pt x="36194" y="297180"/>
                    <a:pt x="41909" y="297180"/>
                    <a:pt x="50482" y="296228"/>
                  </a:cubicBezTo>
                  <a:cubicBezTo>
                    <a:pt x="58102" y="295276"/>
                    <a:pt x="67627" y="294323"/>
                    <a:pt x="79057" y="293370"/>
                  </a:cubicBezTo>
                  <a:cubicBezTo>
                    <a:pt x="66674" y="287655"/>
                    <a:pt x="55244" y="280036"/>
                    <a:pt x="44766" y="270511"/>
                  </a:cubicBezTo>
                  <a:lnTo>
                    <a:pt x="44684" y="269968"/>
                  </a:lnTo>
                  <a:lnTo>
                    <a:pt x="41077" y="267533"/>
                  </a:lnTo>
                  <a:cubicBezTo>
                    <a:pt x="15716" y="242173"/>
                    <a:pt x="0" y="207169"/>
                    <a:pt x="0" y="168592"/>
                  </a:cubicBezTo>
                  <a:cubicBezTo>
                    <a:pt x="0" y="149304"/>
                    <a:pt x="3929" y="130909"/>
                    <a:pt x="11028" y="114166"/>
                  </a:cubicBezTo>
                  <a:lnTo>
                    <a:pt x="29975" y="86096"/>
                  </a:lnTo>
                  <a:lnTo>
                    <a:pt x="30078" y="85591"/>
                  </a:lnTo>
                  <a:cubicBezTo>
                    <a:pt x="51376" y="35362"/>
                    <a:pt x="101203" y="0"/>
                    <a:pt x="159067"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 name="Google Shape;60;p2"/>
          <p:cNvGrpSpPr/>
          <p:nvPr/>
        </p:nvGrpSpPr>
        <p:grpSpPr>
          <a:xfrm>
            <a:off x="1428586" y="5506316"/>
            <a:ext cx="188607" cy="268063"/>
            <a:chOff x="10137828" y="4328199"/>
            <a:chExt cx="210900" cy="299746"/>
          </a:xfrm>
        </p:grpSpPr>
        <p:sp>
          <p:nvSpPr>
            <p:cNvPr id="61" name="Google Shape;61;p2"/>
            <p:cNvSpPr/>
            <p:nvPr/>
          </p:nvSpPr>
          <p:spPr>
            <a:xfrm>
              <a:off x="10137828" y="4328199"/>
              <a:ext cx="183320" cy="262433"/>
            </a:xfrm>
            <a:custGeom>
              <a:rect b="b" l="l" r="r" t="t"/>
              <a:pathLst>
                <a:path extrusionOk="0" h="121920" w="85166">
                  <a:moveTo>
                    <a:pt x="35636" y="0"/>
                  </a:moveTo>
                  <a:lnTo>
                    <a:pt x="85166" y="120968"/>
                  </a:lnTo>
                  <a:cubicBezTo>
                    <a:pt x="85166" y="120968"/>
                    <a:pt x="65164" y="120968"/>
                    <a:pt x="44566" y="120849"/>
                  </a:cubicBezTo>
                  <a:lnTo>
                    <a:pt x="29978" y="120706"/>
                  </a:lnTo>
                  <a:lnTo>
                    <a:pt x="29921" y="121920"/>
                  </a:lnTo>
                  <a:cubicBezTo>
                    <a:pt x="29921" y="121920"/>
                    <a:pt x="5156" y="120968"/>
                    <a:pt x="394" y="120015"/>
                  </a:cubicBezTo>
                  <a:cubicBezTo>
                    <a:pt x="-4369" y="119063"/>
                    <a:pt x="35636" y="0"/>
                    <a:pt x="35636"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10165408" y="4365512"/>
              <a:ext cx="183320" cy="262433"/>
            </a:xfrm>
            <a:custGeom>
              <a:rect b="b" l="l" r="r" t="t"/>
              <a:pathLst>
                <a:path extrusionOk="0" h="121920" w="85166">
                  <a:moveTo>
                    <a:pt x="35636" y="0"/>
                  </a:moveTo>
                  <a:lnTo>
                    <a:pt x="85166" y="120968"/>
                  </a:lnTo>
                  <a:cubicBezTo>
                    <a:pt x="85166" y="120968"/>
                    <a:pt x="65164" y="120968"/>
                    <a:pt x="44566" y="120849"/>
                  </a:cubicBezTo>
                  <a:lnTo>
                    <a:pt x="29978" y="120706"/>
                  </a:lnTo>
                  <a:lnTo>
                    <a:pt x="29921" y="121920"/>
                  </a:lnTo>
                  <a:cubicBezTo>
                    <a:pt x="29921" y="121920"/>
                    <a:pt x="5156" y="120968"/>
                    <a:pt x="394" y="120015"/>
                  </a:cubicBezTo>
                  <a:cubicBezTo>
                    <a:pt x="-4369" y="119063"/>
                    <a:pt x="35636" y="0"/>
                    <a:pt x="35636"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3" name="Google Shape;63;p2"/>
          <p:cNvGrpSpPr/>
          <p:nvPr/>
        </p:nvGrpSpPr>
        <p:grpSpPr>
          <a:xfrm>
            <a:off x="820983" y="5039435"/>
            <a:ext cx="539901" cy="434084"/>
            <a:chOff x="9458411" y="3806136"/>
            <a:chExt cx="603714" cy="485390"/>
          </a:xfrm>
        </p:grpSpPr>
        <p:sp>
          <p:nvSpPr>
            <p:cNvPr id="64" name="Google Shape;64;p2"/>
            <p:cNvSpPr/>
            <p:nvPr/>
          </p:nvSpPr>
          <p:spPr>
            <a:xfrm>
              <a:off x="9458411" y="3806136"/>
              <a:ext cx="566400" cy="438344"/>
            </a:xfrm>
            <a:custGeom>
              <a:rect b="b" l="l" r="r" t="t"/>
              <a:pathLst>
                <a:path extrusionOk="0" h="203644" w="263136">
                  <a:moveTo>
                    <a:pt x="11677" y="0"/>
                  </a:moveTo>
                  <a:lnTo>
                    <a:pt x="26223" y="9384"/>
                  </a:lnTo>
                  <a:lnTo>
                    <a:pt x="28345" y="10403"/>
                  </a:lnTo>
                  <a:cubicBezTo>
                    <a:pt x="54420" y="25896"/>
                    <a:pt x="104069" y="60008"/>
                    <a:pt x="109784" y="65723"/>
                  </a:cubicBezTo>
                  <a:cubicBezTo>
                    <a:pt x="108831" y="64770"/>
                    <a:pt x="99306" y="95250"/>
                    <a:pt x="100259" y="99061"/>
                  </a:cubicBezTo>
                  <a:cubicBezTo>
                    <a:pt x="101211" y="111443"/>
                    <a:pt x="108831" y="121920"/>
                    <a:pt x="118356" y="128588"/>
                  </a:cubicBezTo>
                  <a:lnTo>
                    <a:pt x="131481" y="134165"/>
                  </a:lnTo>
                  <a:lnTo>
                    <a:pt x="149090" y="133247"/>
                  </a:lnTo>
                  <a:lnTo>
                    <a:pt x="153020" y="130754"/>
                  </a:lnTo>
                  <a:lnTo>
                    <a:pt x="172538" y="111524"/>
                  </a:lnTo>
                  <a:lnTo>
                    <a:pt x="173602" y="109538"/>
                  </a:lnTo>
                  <a:lnTo>
                    <a:pt x="174091" y="109995"/>
                  </a:lnTo>
                  <a:lnTo>
                    <a:pt x="174554" y="109538"/>
                  </a:lnTo>
                  <a:cubicBezTo>
                    <a:pt x="205986" y="137161"/>
                    <a:pt x="229799" y="153353"/>
                    <a:pt x="263136" y="179070"/>
                  </a:cubicBezTo>
                  <a:cubicBezTo>
                    <a:pt x="263136" y="179070"/>
                    <a:pt x="184376" y="222826"/>
                    <a:pt x="91943" y="193565"/>
                  </a:cubicBezTo>
                  <a:lnTo>
                    <a:pt x="56822" y="178429"/>
                  </a:lnTo>
                  <a:lnTo>
                    <a:pt x="50729" y="176213"/>
                  </a:lnTo>
                  <a:cubicBezTo>
                    <a:pt x="-24518" y="134303"/>
                    <a:pt x="4057" y="6668"/>
                    <a:pt x="11677"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9495724" y="3853182"/>
              <a:ext cx="566400" cy="438344"/>
            </a:xfrm>
            <a:custGeom>
              <a:rect b="b" l="l" r="r" t="t"/>
              <a:pathLst>
                <a:path extrusionOk="0" h="203644" w="263136">
                  <a:moveTo>
                    <a:pt x="11677" y="0"/>
                  </a:moveTo>
                  <a:lnTo>
                    <a:pt x="26223" y="9384"/>
                  </a:lnTo>
                  <a:lnTo>
                    <a:pt x="28345" y="10403"/>
                  </a:lnTo>
                  <a:cubicBezTo>
                    <a:pt x="54420" y="25896"/>
                    <a:pt x="104069" y="60008"/>
                    <a:pt x="109784" y="65723"/>
                  </a:cubicBezTo>
                  <a:cubicBezTo>
                    <a:pt x="108831" y="64770"/>
                    <a:pt x="99306" y="95250"/>
                    <a:pt x="100259" y="99061"/>
                  </a:cubicBezTo>
                  <a:cubicBezTo>
                    <a:pt x="101211" y="111443"/>
                    <a:pt x="108831" y="121920"/>
                    <a:pt x="118356" y="128588"/>
                  </a:cubicBezTo>
                  <a:lnTo>
                    <a:pt x="131481" y="134165"/>
                  </a:lnTo>
                  <a:lnTo>
                    <a:pt x="149090" y="133247"/>
                  </a:lnTo>
                  <a:lnTo>
                    <a:pt x="153020" y="130754"/>
                  </a:lnTo>
                  <a:lnTo>
                    <a:pt x="172538" y="111524"/>
                  </a:lnTo>
                  <a:lnTo>
                    <a:pt x="173602" y="109538"/>
                  </a:lnTo>
                  <a:lnTo>
                    <a:pt x="174091" y="109995"/>
                  </a:lnTo>
                  <a:lnTo>
                    <a:pt x="174554" y="109538"/>
                  </a:lnTo>
                  <a:cubicBezTo>
                    <a:pt x="205986" y="137161"/>
                    <a:pt x="229799" y="153353"/>
                    <a:pt x="263136" y="179070"/>
                  </a:cubicBezTo>
                  <a:cubicBezTo>
                    <a:pt x="263136" y="179070"/>
                    <a:pt x="184376" y="222826"/>
                    <a:pt x="91943" y="193565"/>
                  </a:cubicBezTo>
                  <a:lnTo>
                    <a:pt x="56822" y="178429"/>
                  </a:lnTo>
                  <a:lnTo>
                    <a:pt x="50729" y="176213"/>
                  </a:lnTo>
                  <a:cubicBezTo>
                    <a:pt x="-24518" y="134303"/>
                    <a:pt x="4057" y="6668"/>
                    <a:pt x="11677"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6" name="Google Shape;66;p2"/>
          <p:cNvGrpSpPr/>
          <p:nvPr/>
        </p:nvGrpSpPr>
        <p:grpSpPr>
          <a:xfrm>
            <a:off x="1722227" y="5017853"/>
            <a:ext cx="542305" cy="429346"/>
            <a:chOff x="10466175" y="3782003"/>
            <a:chExt cx="606402" cy="480092"/>
          </a:xfrm>
        </p:grpSpPr>
        <p:sp>
          <p:nvSpPr>
            <p:cNvPr id="67" name="Google Shape;67;p2"/>
            <p:cNvSpPr/>
            <p:nvPr/>
          </p:nvSpPr>
          <p:spPr>
            <a:xfrm>
              <a:off x="10466175" y="3782003"/>
              <a:ext cx="569089" cy="433046"/>
            </a:xfrm>
            <a:custGeom>
              <a:rect b="b" l="l" r="r" t="t"/>
              <a:pathLst>
                <a:path extrusionOk="0" h="201183" w="264385">
                  <a:moveTo>
                    <a:pt x="251460" y="397"/>
                  </a:moveTo>
                  <a:cubicBezTo>
                    <a:pt x="260032" y="7065"/>
                    <a:pt x="289560" y="130890"/>
                    <a:pt x="214313" y="173752"/>
                  </a:cubicBezTo>
                  <a:lnTo>
                    <a:pt x="205969" y="177313"/>
                  </a:lnTo>
                  <a:lnTo>
                    <a:pt x="191096" y="185540"/>
                  </a:lnTo>
                  <a:lnTo>
                    <a:pt x="181622" y="187704"/>
                  </a:lnTo>
                  <a:lnTo>
                    <a:pt x="173655" y="191104"/>
                  </a:lnTo>
                  <a:cubicBezTo>
                    <a:pt x="80218" y="220365"/>
                    <a:pt x="0" y="176609"/>
                    <a:pt x="0" y="176609"/>
                  </a:cubicBezTo>
                  <a:cubicBezTo>
                    <a:pt x="33338" y="150892"/>
                    <a:pt x="58102" y="134699"/>
                    <a:pt x="89535" y="107077"/>
                  </a:cubicBezTo>
                  <a:cubicBezTo>
                    <a:pt x="98821" y="122794"/>
                    <a:pt x="112395" y="135295"/>
                    <a:pt x="128647" y="133331"/>
                  </a:cubicBezTo>
                  <a:lnTo>
                    <a:pt x="142330" y="127562"/>
                  </a:lnTo>
                  <a:lnTo>
                    <a:pt x="156165" y="113090"/>
                  </a:lnTo>
                  <a:cubicBezTo>
                    <a:pt x="164068" y="92731"/>
                    <a:pt x="153352" y="63262"/>
                    <a:pt x="153352" y="63262"/>
                  </a:cubicBezTo>
                  <a:lnTo>
                    <a:pt x="180974" y="41355"/>
                  </a:lnTo>
                  <a:lnTo>
                    <a:pt x="181372" y="43064"/>
                  </a:lnTo>
                  <a:lnTo>
                    <a:pt x="203835" y="27900"/>
                  </a:lnTo>
                  <a:lnTo>
                    <a:pt x="206441" y="26263"/>
                  </a:lnTo>
                  <a:lnTo>
                    <a:pt x="205740" y="25162"/>
                  </a:lnTo>
                  <a:cubicBezTo>
                    <a:pt x="210503" y="21352"/>
                    <a:pt x="246697" y="-3413"/>
                    <a:pt x="251460" y="397"/>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2"/>
            <p:cNvSpPr/>
            <p:nvPr/>
          </p:nvSpPr>
          <p:spPr>
            <a:xfrm>
              <a:off x="10503488" y="3829049"/>
              <a:ext cx="569089" cy="433046"/>
            </a:xfrm>
            <a:custGeom>
              <a:rect b="b" l="l" r="r" t="t"/>
              <a:pathLst>
                <a:path extrusionOk="0" h="201183" w="264385">
                  <a:moveTo>
                    <a:pt x="251460" y="397"/>
                  </a:moveTo>
                  <a:cubicBezTo>
                    <a:pt x="260032" y="7065"/>
                    <a:pt x="289560" y="130890"/>
                    <a:pt x="214313" y="173752"/>
                  </a:cubicBezTo>
                  <a:lnTo>
                    <a:pt x="205969" y="177313"/>
                  </a:lnTo>
                  <a:lnTo>
                    <a:pt x="191096" y="185540"/>
                  </a:lnTo>
                  <a:lnTo>
                    <a:pt x="181622" y="187704"/>
                  </a:lnTo>
                  <a:lnTo>
                    <a:pt x="173655" y="191104"/>
                  </a:lnTo>
                  <a:cubicBezTo>
                    <a:pt x="80218" y="220365"/>
                    <a:pt x="0" y="176609"/>
                    <a:pt x="0" y="176609"/>
                  </a:cubicBezTo>
                  <a:cubicBezTo>
                    <a:pt x="33338" y="150892"/>
                    <a:pt x="58102" y="134699"/>
                    <a:pt x="89535" y="107077"/>
                  </a:cubicBezTo>
                  <a:cubicBezTo>
                    <a:pt x="98821" y="122794"/>
                    <a:pt x="112395" y="135295"/>
                    <a:pt x="128647" y="133331"/>
                  </a:cubicBezTo>
                  <a:lnTo>
                    <a:pt x="142330" y="127562"/>
                  </a:lnTo>
                  <a:lnTo>
                    <a:pt x="156165" y="113090"/>
                  </a:lnTo>
                  <a:cubicBezTo>
                    <a:pt x="164068" y="92731"/>
                    <a:pt x="153352" y="63262"/>
                    <a:pt x="153352" y="63262"/>
                  </a:cubicBezTo>
                  <a:lnTo>
                    <a:pt x="180974" y="41355"/>
                  </a:lnTo>
                  <a:lnTo>
                    <a:pt x="181372" y="43064"/>
                  </a:lnTo>
                  <a:lnTo>
                    <a:pt x="203835" y="27900"/>
                  </a:lnTo>
                  <a:lnTo>
                    <a:pt x="206441" y="26263"/>
                  </a:lnTo>
                  <a:lnTo>
                    <a:pt x="205740" y="25162"/>
                  </a:lnTo>
                  <a:cubicBezTo>
                    <a:pt x="210503" y="21352"/>
                    <a:pt x="246697" y="-3413"/>
                    <a:pt x="251460" y="397"/>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9" name="Google Shape;69;p2"/>
          <p:cNvGrpSpPr/>
          <p:nvPr/>
        </p:nvGrpSpPr>
        <p:grpSpPr>
          <a:xfrm>
            <a:off x="653510" y="5498475"/>
            <a:ext cx="1911884" cy="1115555"/>
            <a:chOff x="9271144" y="4319431"/>
            <a:chExt cx="2137855" cy="1247406"/>
          </a:xfrm>
        </p:grpSpPr>
        <p:sp>
          <p:nvSpPr>
            <p:cNvPr id="70" name="Google Shape;70;p2"/>
            <p:cNvSpPr/>
            <p:nvPr/>
          </p:nvSpPr>
          <p:spPr>
            <a:xfrm>
              <a:off x="9271144" y="4319431"/>
              <a:ext cx="2119197" cy="1189151"/>
            </a:xfrm>
            <a:custGeom>
              <a:rect b="b" l="l" r="r" t="t"/>
              <a:pathLst>
                <a:path extrusionOk="0" h="552451" w="984528">
                  <a:moveTo>
                    <a:pt x="301585" y="452438"/>
                  </a:moveTo>
                  <a:lnTo>
                    <a:pt x="301301" y="452807"/>
                  </a:lnTo>
                  <a:lnTo>
                    <a:pt x="302727" y="453591"/>
                  </a:lnTo>
                  <a:close/>
                  <a:moveTo>
                    <a:pt x="132040" y="364808"/>
                  </a:moveTo>
                  <a:lnTo>
                    <a:pt x="131519" y="365177"/>
                  </a:lnTo>
                  <a:lnTo>
                    <a:pt x="134219" y="367481"/>
                  </a:lnTo>
                  <a:close/>
                  <a:moveTo>
                    <a:pt x="956905" y="0"/>
                  </a:moveTo>
                  <a:cubicBezTo>
                    <a:pt x="960715" y="9525"/>
                    <a:pt x="965478" y="23813"/>
                    <a:pt x="968335" y="33338"/>
                  </a:cubicBezTo>
                  <a:lnTo>
                    <a:pt x="971134" y="47535"/>
                  </a:lnTo>
                  <a:lnTo>
                    <a:pt x="978504" y="79506"/>
                  </a:lnTo>
                  <a:lnTo>
                    <a:pt x="979941" y="92205"/>
                  </a:lnTo>
                  <a:lnTo>
                    <a:pt x="983218" y="108823"/>
                  </a:lnTo>
                  <a:lnTo>
                    <a:pt x="983465" y="123329"/>
                  </a:lnTo>
                  <a:lnTo>
                    <a:pt x="984290" y="130612"/>
                  </a:lnTo>
                  <a:lnTo>
                    <a:pt x="983840" y="145349"/>
                  </a:lnTo>
                  <a:lnTo>
                    <a:pt x="984528" y="185738"/>
                  </a:lnTo>
                  <a:lnTo>
                    <a:pt x="979397" y="204494"/>
                  </a:lnTo>
                  <a:lnTo>
                    <a:pt x="968960" y="254154"/>
                  </a:lnTo>
                  <a:lnTo>
                    <a:pt x="960662" y="272970"/>
                  </a:lnTo>
                  <a:lnTo>
                    <a:pt x="956905" y="286703"/>
                  </a:lnTo>
                  <a:lnTo>
                    <a:pt x="943138" y="312708"/>
                  </a:lnTo>
                  <a:lnTo>
                    <a:pt x="939585" y="320764"/>
                  </a:lnTo>
                  <a:lnTo>
                    <a:pt x="937151" y="324016"/>
                  </a:lnTo>
                  <a:lnTo>
                    <a:pt x="931188" y="335280"/>
                  </a:lnTo>
                  <a:cubicBezTo>
                    <a:pt x="924520" y="345758"/>
                    <a:pt x="913090" y="360045"/>
                    <a:pt x="909280" y="372428"/>
                  </a:cubicBezTo>
                  <a:lnTo>
                    <a:pt x="912728" y="356652"/>
                  </a:lnTo>
                  <a:lnTo>
                    <a:pt x="890230" y="386715"/>
                  </a:lnTo>
                  <a:cubicBezTo>
                    <a:pt x="888325" y="366713"/>
                    <a:pt x="856892" y="346710"/>
                    <a:pt x="856892" y="346710"/>
                  </a:cubicBezTo>
                  <a:lnTo>
                    <a:pt x="776882" y="468630"/>
                  </a:lnTo>
                  <a:lnTo>
                    <a:pt x="776611" y="467593"/>
                  </a:lnTo>
                  <a:lnTo>
                    <a:pt x="775930" y="468630"/>
                  </a:lnTo>
                  <a:lnTo>
                    <a:pt x="765453" y="428625"/>
                  </a:lnTo>
                  <a:lnTo>
                    <a:pt x="766073" y="428064"/>
                  </a:lnTo>
                  <a:lnTo>
                    <a:pt x="760808" y="409159"/>
                  </a:lnTo>
                  <a:cubicBezTo>
                    <a:pt x="759023" y="403087"/>
                    <a:pt x="757832" y="399574"/>
                    <a:pt x="757832" y="401003"/>
                  </a:cubicBezTo>
                  <a:cubicBezTo>
                    <a:pt x="757832" y="405765"/>
                    <a:pt x="664487" y="511493"/>
                    <a:pt x="664487" y="511493"/>
                  </a:cubicBezTo>
                  <a:lnTo>
                    <a:pt x="633055" y="443865"/>
                  </a:lnTo>
                  <a:cubicBezTo>
                    <a:pt x="633055" y="443865"/>
                    <a:pt x="610671" y="469583"/>
                    <a:pt x="587097" y="495419"/>
                  </a:cubicBezTo>
                  <a:lnTo>
                    <a:pt x="560686" y="523433"/>
                  </a:lnTo>
                  <a:lnTo>
                    <a:pt x="534948" y="552451"/>
                  </a:lnTo>
                  <a:lnTo>
                    <a:pt x="502563" y="520066"/>
                  </a:lnTo>
                  <a:lnTo>
                    <a:pt x="503592" y="519552"/>
                  </a:lnTo>
                  <a:lnTo>
                    <a:pt x="495538" y="510779"/>
                  </a:lnTo>
                  <a:cubicBezTo>
                    <a:pt x="478988" y="491728"/>
                    <a:pt x="463510" y="472440"/>
                    <a:pt x="463510" y="472440"/>
                  </a:cubicBezTo>
                  <a:lnTo>
                    <a:pt x="398740" y="550545"/>
                  </a:lnTo>
                  <a:lnTo>
                    <a:pt x="397729" y="549524"/>
                  </a:lnTo>
                  <a:lnTo>
                    <a:pt x="396835" y="550546"/>
                  </a:lnTo>
                  <a:lnTo>
                    <a:pt x="301166" y="452983"/>
                  </a:lnTo>
                  <a:lnTo>
                    <a:pt x="253960" y="514350"/>
                  </a:lnTo>
                  <a:lnTo>
                    <a:pt x="253466" y="513745"/>
                  </a:lnTo>
                  <a:lnTo>
                    <a:pt x="253007" y="514350"/>
                  </a:lnTo>
                  <a:lnTo>
                    <a:pt x="131436" y="365236"/>
                  </a:lnTo>
                  <a:lnTo>
                    <a:pt x="123363" y="370955"/>
                  </a:lnTo>
                  <a:cubicBezTo>
                    <a:pt x="107870" y="382072"/>
                    <a:pt x="77509" y="404575"/>
                    <a:pt x="82510" y="406718"/>
                  </a:cubicBezTo>
                  <a:cubicBezTo>
                    <a:pt x="83343" y="407075"/>
                    <a:pt x="82034" y="405111"/>
                    <a:pt x="79217" y="401184"/>
                  </a:cubicBezTo>
                  <a:lnTo>
                    <a:pt x="73697" y="393437"/>
                  </a:lnTo>
                  <a:lnTo>
                    <a:pt x="73938" y="394335"/>
                  </a:lnTo>
                  <a:lnTo>
                    <a:pt x="67595" y="384873"/>
                  </a:lnTo>
                  <a:lnTo>
                    <a:pt x="66883" y="383873"/>
                  </a:lnTo>
                  <a:lnTo>
                    <a:pt x="65385" y="381575"/>
                  </a:lnTo>
                  <a:lnTo>
                    <a:pt x="36751" y="338857"/>
                  </a:lnTo>
                  <a:cubicBezTo>
                    <a:pt x="26919" y="321525"/>
                    <a:pt x="19489" y="305358"/>
                    <a:pt x="13975" y="290379"/>
                  </a:cubicBezTo>
                  <a:lnTo>
                    <a:pt x="6164" y="248196"/>
                  </a:lnTo>
                  <a:lnTo>
                    <a:pt x="3482" y="239956"/>
                  </a:lnTo>
                  <a:lnTo>
                    <a:pt x="3441" y="233490"/>
                  </a:lnTo>
                  <a:lnTo>
                    <a:pt x="0" y="214908"/>
                  </a:lnTo>
                  <a:cubicBezTo>
                    <a:pt x="625" y="184458"/>
                    <a:pt x="9756" y="165058"/>
                    <a:pt x="14282" y="157261"/>
                  </a:cubicBezTo>
                  <a:lnTo>
                    <a:pt x="16786" y="153356"/>
                  </a:lnTo>
                  <a:lnTo>
                    <a:pt x="16787" y="153353"/>
                  </a:lnTo>
                  <a:lnTo>
                    <a:pt x="16787" y="153354"/>
                  </a:lnTo>
                  <a:lnTo>
                    <a:pt x="16788" y="153353"/>
                  </a:lnTo>
                  <a:cubicBezTo>
                    <a:pt x="16788" y="153353"/>
                    <a:pt x="34885" y="181928"/>
                    <a:pt x="42505" y="192406"/>
                  </a:cubicBezTo>
                  <a:lnTo>
                    <a:pt x="41933" y="195263"/>
                  </a:lnTo>
                  <a:lnTo>
                    <a:pt x="71080" y="243840"/>
                  </a:lnTo>
                  <a:lnTo>
                    <a:pt x="118705" y="221933"/>
                  </a:lnTo>
                  <a:lnTo>
                    <a:pt x="183475" y="300038"/>
                  </a:lnTo>
                  <a:lnTo>
                    <a:pt x="259675" y="240983"/>
                  </a:lnTo>
                  <a:lnTo>
                    <a:pt x="354925" y="339090"/>
                  </a:lnTo>
                  <a:lnTo>
                    <a:pt x="439697" y="263843"/>
                  </a:lnTo>
                  <a:lnTo>
                    <a:pt x="501610" y="352425"/>
                  </a:lnTo>
                  <a:lnTo>
                    <a:pt x="592097" y="243840"/>
                  </a:lnTo>
                  <a:lnTo>
                    <a:pt x="673060" y="310515"/>
                  </a:lnTo>
                  <a:cubicBezTo>
                    <a:pt x="673060" y="310515"/>
                    <a:pt x="757832" y="160020"/>
                    <a:pt x="754022" y="165735"/>
                  </a:cubicBezTo>
                  <a:lnTo>
                    <a:pt x="825460" y="215265"/>
                  </a:lnTo>
                  <a:cubicBezTo>
                    <a:pt x="825460" y="215265"/>
                    <a:pt x="848320" y="178594"/>
                    <a:pt x="876181" y="133826"/>
                  </a:cubicBezTo>
                  <a:lnTo>
                    <a:pt x="919280" y="64511"/>
                  </a:lnTo>
                  <a:lnTo>
                    <a:pt x="918805" y="63818"/>
                  </a:lnTo>
                  <a:cubicBezTo>
                    <a:pt x="923568" y="54293"/>
                    <a:pt x="949285" y="13335"/>
                    <a:pt x="956905"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9289803" y="4377686"/>
              <a:ext cx="2119197" cy="1189151"/>
            </a:xfrm>
            <a:custGeom>
              <a:rect b="b" l="l" r="r" t="t"/>
              <a:pathLst>
                <a:path extrusionOk="0" h="552451" w="984528">
                  <a:moveTo>
                    <a:pt x="301585" y="452438"/>
                  </a:moveTo>
                  <a:lnTo>
                    <a:pt x="301301" y="452807"/>
                  </a:lnTo>
                  <a:lnTo>
                    <a:pt x="302727" y="453591"/>
                  </a:lnTo>
                  <a:close/>
                  <a:moveTo>
                    <a:pt x="132040" y="364808"/>
                  </a:moveTo>
                  <a:lnTo>
                    <a:pt x="131519" y="365177"/>
                  </a:lnTo>
                  <a:lnTo>
                    <a:pt x="134219" y="367481"/>
                  </a:lnTo>
                  <a:close/>
                  <a:moveTo>
                    <a:pt x="956905" y="0"/>
                  </a:moveTo>
                  <a:cubicBezTo>
                    <a:pt x="960715" y="9525"/>
                    <a:pt x="965478" y="23813"/>
                    <a:pt x="968335" y="33338"/>
                  </a:cubicBezTo>
                  <a:lnTo>
                    <a:pt x="971134" y="47535"/>
                  </a:lnTo>
                  <a:lnTo>
                    <a:pt x="978504" y="79506"/>
                  </a:lnTo>
                  <a:lnTo>
                    <a:pt x="979941" y="92205"/>
                  </a:lnTo>
                  <a:lnTo>
                    <a:pt x="983218" y="108823"/>
                  </a:lnTo>
                  <a:lnTo>
                    <a:pt x="983465" y="123329"/>
                  </a:lnTo>
                  <a:lnTo>
                    <a:pt x="984290" y="130612"/>
                  </a:lnTo>
                  <a:lnTo>
                    <a:pt x="983840" y="145349"/>
                  </a:lnTo>
                  <a:lnTo>
                    <a:pt x="984528" y="185738"/>
                  </a:lnTo>
                  <a:lnTo>
                    <a:pt x="979397" y="204494"/>
                  </a:lnTo>
                  <a:lnTo>
                    <a:pt x="968960" y="254154"/>
                  </a:lnTo>
                  <a:lnTo>
                    <a:pt x="960662" y="272970"/>
                  </a:lnTo>
                  <a:lnTo>
                    <a:pt x="956905" y="286703"/>
                  </a:lnTo>
                  <a:lnTo>
                    <a:pt x="943138" y="312708"/>
                  </a:lnTo>
                  <a:lnTo>
                    <a:pt x="939585" y="320764"/>
                  </a:lnTo>
                  <a:lnTo>
                    <a:pt x="937151" y="324016"/>
                  </a:lnTo>
                  <a:lnTo>
                    <a:pt x="931188" y="335280"/>
                  </a:lnTo>
                  <a:cubicBezTo>
                    <a:pt x="924520" y="345758"/>
                    <a:pt x="913090" y="360045"/>
                    <a:pt x="909280" y="372428"/>
                  </a:cubicBezTo>
                  <a:lnTo>
                    <a:pt x="912728" y="356652"/>
                  </a:lnTo>
                  <a:lnTo>
                    <a:pt x="890230" y="386715"/>
                  </a:lnTo>
                  <a:cubicBezTo>
                    <a:pt x="888325" y="366713"/>
                    <a:pt x="856892" y="346710"/>
                    <a:pt x="856892" y="346710"/>
                  </a:cubicBezTo>
                  <a:lnTo>
                    <a:pt x="776882" y="468630"/>
                  </a:lnTo>
                  <a:lnTo>
                    <a:pt x="776611" y="467593"/>
                  </a:lnTo>
                  <a:lnTo>
                    <a:pt x="775930" y="468630"/>
                  </a:lnTo>
                  <a:lnTo>
                    <a:pt x="765453" y="428625"/>
                  </a:lnTo>
                  <a:lnTo>
                    <a:pt x="766073" y="428064"/>
                  </a:lnTo>
                  <a:lnTo>
                    <a:pt x="760808" y="409159"/>
                  </a:lnTo>
                  <a:cubicBezTo>
                    <a:pt x="759023" y="403087"/>
                    <a:pt x="757832" y="399574"/>
                    <a:pt x="757832" y="401003"/>
                  </a:cubicBezTo>
                  <a:cubicBezTo>
                    <a:pt x="757832" y="405765"/>
                    <a:pt x="664487" y="511493"/>
                    <a:pt x="664487" y="511493"/>
                  </a:cubicBezTo>
                  <a:lnTo>
                    <a:pt x="633055" y="443865"/>
                  </a:lnTo>
                  <a:cubicBezTo>
                    <a:pt x="633055" y="443865"/>
                    <a:pt x="610671" y="469583"/>
                    <a:pt x="587097" y="495419"/>
                  </a:cubicBezTo>
                  <a:lnTo>
                    <a:pt x="560686" y="523433"/>
                  </a:lnTo>
                  <a:lnTo>
                    <a:pt x="534948" y="552451"/>
                  </a:lnTo>
                  <a:lnTo>
                    <a:pt x="502563" y="520066"/>
                  </a:lnTo>
                  <a:lnTo>
                    <a:pt x="503592" y="519552"/>
                  </a:lnTo>
                  <a:lnTo>
                    <a:pt x="495538" y="510779"/>
                  </a:lnTo>
                  <a:cubicBezTo>
                    <a:pt x="478988" y="491728"/>
                    <a:pt x="463510" y="472440"/>
                    <a:pt x="463510" y="472440"/>
                  </a:cubicBezTo>
                  <a:lnTo>
                    <a:pt x="398740" y="550545"/>
                  </a:lnTo>
                  <a:lnTo>
                    <a:pt x="397729" y="549524"/>
                  </a:lnTo>
                  <a:lnTo>
                    <a:pt x="396835" y="550546"/>
                  </a:lnTo>
                  <a:lnTo>
                    <a:pt x="301166" y="452983"/>
                  </a:lnTo>
                  <a:lnTo>
                    <a:pt x="253960" y="514350"/>
                  </a:lnTo>
                  <a:lnTo>
                    <a:pt x="253466" y="513745"/>
                  </a:lnTo>
                  <a:lnTo>
                    <a:pt x="253007" y="514350"/>
                  </a:lnTo>
                  <a:lnTo>
                    <a:pt x="131436" y="365236"/>
                  </a:lnTo>
                  <a:lnTo>
                    <a:pt x="123363" y="370955"/>
                  </a:lnTo>
                  <a:cubicBezTo>
                    <a:pt x="107870" y="382072"/>
                    <a:pt x="77509" y="404575"/>
                    <a:pt x="82510" y="406718"/>
                  </a:cubicBezTo>
                  <a:cubicBezTo>
                    <a:pt x="83343" y="407075"/>
                    <a:pt x="82034" y="405111"/>
                    <a:pt x="79217" y="401184"/>
                  </a:cubicBezTo>
                  <a:lnTo>
                    <a:pt x="73697" y="393437"/>
                  </a:lnTo>
                  <a:lnTo>
                    <a:pt x="73938" y="394335"/>
                  </a:lnTo>
                  <a:lnTo>
                    <a:pt x="67595" y="384873"/>
                  </a:lnTo>
                  <a:lnTo>
                    <a:pt x="66883" y="383873"/>
                  </a:lnTo>
                  <a:lnTo>
                    <a:pt x="65385" y="381575"/>
                  </a:lnTo>
                  <a:lnTo>
                    <a:pt x="36751" y="338857"/>
                  </a:lnTo>
                  <a:cubicBezTo>
                    <a:pt x="26919" y="321525"/>
                    <a:pt x="19489" y="305358"/>
                    <a:pt x="13975" y="290379"/>
                  </a:cubicBezTo>
                  <a:lnTo>
                    <a:pt x="6164" y="248196"/>
                  </a:lnTo>
                  <a:lnTo>
                    <a:pt x="3482" y="239956"/>
                  </a:lnTo>
                  <a:lnTo>
                    <a:pt x="3441" y="233490"/>
                  </a:lnTo>
                  <a:lnTo>
                    <a:pt x="0" y="214908"/>
                  </a:lnTo>
                  <a:cubicBezTo>
                    <a:pt x="625" y="184458"/>
                    <a:pt x="9756" y="165058"/>
                    <a:pt x="14282" y="157261"/>
                  </a:cubicBezTo>
                  <a:lnTo>
                    <a:pt x="16786" y="153356"/>
                  </a:lnTo>
                  <a:lnTo>
                    <a:pt x="16787" y="153353"/>
                  </a:lnTo>
                  <a:lnTo>
                    <a:pt x="16787" y="153354"/>
                  </a:lnTo>
                  <a:lnTo>
                    <a:pt x="16788" y="153353"/>
                  </a:lnTo>
                  <a:cubicBezTo>
                    <a:pt x="16788" y="153353"/>
                    <a:pt x="34885" y="181928"/>
                    <a:pt x="42505" y="192406"/>
                  </a:cubicBezTo>
                  <a:lnTo>
                    <a:pt x="41933" y="195263"/>
                  </a:lnTo>
                  <a:lnTo>
                    <a:pt x="71080" y="243840"/>
                  </a:lnTo>
                  <a:lnTo>
                    <a:pt x="118705" y="221933"/>
                  </a:lnTo>
                  <a:lnTo>
                    <a:pt x="183475" y="300038"/>
                  </a:lnTo>
                  <a:lnTo>
                    <a:pt x="259675" y="240983"/>
                  </a:lnTo>
                  <a:lnTo>
                    <a:pt x="354925" y="339090"/>
                  </a:lnTo>
                  <a:lnTo>
                    <a:pt x="439697" y="263843"/>
                  </a:lnTo>
                  <a:lnTo>
                    <a:pt x="501610" y="352425"/>
                  </a:lnTo>
                  <a:lnTo>
                    <a:pt x="592097" y="243840"/>
                  </a:lnTo>
                  <a:lnTo>
                    <a:pt x="673060" y="310515"/>
                  </a:lnTo>
                  <a:cubicBezTo>
                    <a:pt x="673060" y="310515"/>
                    <a:pt x="757832" y="160020"/>
                    <a:pt x="754022" y="165735"/>
                  </a:cubicBezTo>
                  <a:lnTo>
                    <a:pt x="825460" y="215265"/>
                  </a:lnTo>
                  <a:cubicBezTo>
                    <a:pt x="825460" y="215265"/>
                    <a:pt x="848320" y="178594"/>
                    <a:pt x="876181" y="133826"/>
                  </a:cubicBezTo>
                  <a:lnTo>
                    <a:pt x="919280" y="64511"/>
                  </a:lnTo>
                  <a:lnTo>
                    <a:pt x="918805" y="63818"/>
                  </a:lnTo>
                  <a:cubicBezTo>
                    <a:pt x="923568" y="54293"/>
                    <a:pt x="949285" y="13335"/>
                    <a:pt x="956905"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 name="Google Shape;72;p2"/>
          <p:cNvGrpSpPr/>
          <p:nvPr/>
        </p:nvGrpSpPr>
        <p:grpSpPr>
          <a:xfrm flipH="1">
            <a:off x="7780237" y="2869718"/>
            <a:ext cx="4403598" cy="3988201"/>
            <a:chOff x="8661873" y="810349"/>
            <a:chExt cx="2250868" cy="2038541"/>
          </a:xfrm>
        </p:grpSpPr>
        <p:sp>
          <p:nvSpPr>
            <p:cNvPr id="73" name="Google Shape;73;p2"/>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 name="Google Shape;74;p2"/>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 name="Google Shape;75;p2"/>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 name="Google Shape;76;p2"/>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 name="Google Shape;77;p2"/>
            <p:cNvSpPr/>
            <p:nvPr/>
          </p:nvSpPr>
          <p:spPr>
            <a:xfrm>
              <a:off x="9916293" y="810349"/>
              <a:ext cx="551844" cy="431951"/>
            </a:xfrm>
            <a:custGeom>
              <a:rect b="b" l="l" r="r" t="t"/>
              <a:pathLst>
                <a:path extrusionOk="0" h="2540886" w="3294590">
                  <a:moveTo>
                    <a:pt x="772287" y="274116"/>
                  </a:moveTo>
                  <a:cubicBezTo>
                    <a:pt x="647180" y="275498"/>
                    <a:pt x="522074" y="336318"/>
                    <a:pt x="454946" y="463489"/>
                  </a:cubicBezTo>
                  <a:cubicBezTo>
                    <a:pt x="281012" y="795234"/>
                    <a:pt x="704392" y="1145636"/>
                    <a:pt x="1091728" y="1304770"/>
                  </a:cubicBezTo>
                  <a:lnTo>
                    <a:pt x="1132324" y="1319902"/>
                  </a:lnTo>
                  <a:lnTo>
                    <a:pt x="1133275" y="1320180"/>
                  </a:lnTo>
                  <a:lnTo>
                    <a:pt x="1135276" y="1315690"/>
                  </a:lnTo>
                  <a:cubicBezTo>
                    <a:pt x="1176309" y="1209914"/>
                    <a:pt x="1199480" y="1102097"/>
                    <a:pt x="1199480" y="994280"/>
                  </a:cubicBezTo>
                  <a:cubicBezTo>
                    <a:pt x="1199480" y="817350"/>
                    <a:pt x="1187281" y="607239"/>
                    <a:pt x="1089636" y="441373"/>
                  </a:cubicBezTo>
                  <a:cubicBezTo>
                    <a:pt x="1022503" y="330791"/>
                    <a:pt x="897394" y="272735"/>
                    <a:pt x="772287" y="274116"/>
                  </a:cubicBezTo>
                  <a:close/>
                  <a:moveTo>
                    <a:pt x="843832" y="37"/>
                  </a:moveTo>
                  <a:cubicBezTo>
                    <a:pt x="959189" y="-1129"/>
                    <a:pt x="1071328" y="25308"/>
                    <a:pt x="1162870" y="87512"/>
                  </a:cubicBezTo>
                  <a:cubicBezTo>
                    <a:pt x="1382571" y="242326"/>
                    <a:pt x="1455804" y="518774"/>
                    <a:pt x="1468003" y="762053"/>
                  </a:cubicBezTo>
                  <a:cubicBezTo>
                    <a:pt x="1480209" y="955571"/>
                    <a:pt x="1447406" y="1142177"/>
                    <a:pt x="1380086" y="1318417"/>
                  </a:cubicBezTo>
                  <a:lnTo>
                    <a:pt x="1352231" y="1382258"/>
                  </a:lnTo>
                  <a:lnTo>
                    <a:pt x="1329369" y="1377599"/>
                  </a:lnTo>
                  <a:lnTo>
                    <a:pt x="1344674" y="1382080"/>
                  </a:lnTo>
                  <a:lnTo>
                    <a:pt x="1341644" y="1406524"/>
                  </a:lnTo>
                  <a:lnTo>
                    <a:pt x="1352231" y="1382258"/>
                  </a:lnTo>
                  <a:lnTo>
                    <a:pt x="1365576" y="1384978"/>
                  </a:lnTo>
                  <a:cubicBezTo>
                    <a:pt x="1393053" y="1389176"/>
                    <a:pt x="1419181" y="1391682"/>
                    <a:pt x="1443592" y="1392374"/>
                  </a:cubicBezTo>
                  <a:cubicBezTo>
                    <a:pt x="2102694" y="1414490"/>
                    <a:pt x="2688562" y="1115914"/>
                    <a:pt x="3152374" y="717821"/>
                  </a:cubicBezTo>
                  <a:cubicBezTo>
                    <a:pt x="3225608" y="651472"/>
                    <a:pt x="3323253" y="728885"/>
                    <a:pt x="3286642" y="806286"/>
                  </a:cubicBezTo>
                  <a:cubicBezTo>
                    <a:pt x="2966246" y="1396520"/>
                    <a:pt x="2066465" y="1842820"/>
                    <a:pt x="1306858" y="1693298"/>
                  </a:cubicBezTo>
                  <a:lnTo>
                    <a:pt x="1203185" y="1666582"/>
                  </a:lnTo>
                  <a:lnTo>
                    <a:pt x="1195988" y="1674541"/>
                  </a:lnTo>
                  <a:cubicBezTo>
                    <a:pt x="1173790" y="1699089"/>
                    <a:pt x="1152538" y="1724961"/>
                    <a:pt x="1135071" y="1756132"/>
                  </a:cubicBezTo>
                  <a:lnTo>
                    <a:pt x="1131591" y="1752121"/>
                  </a:lnTo>
                  <a:lnTo>
                    <a:pt x="1085055" y="1812578"/>
                  </a:lnTo>
                  <a:cubicBezTo>
                    <a:pt x="833316" y="2116677"/>
                    <a:pt x="485457" y="2365485"/>
                    <a:pt x="125389" y="2531357"/>
                  </a:cubicBezTo>
                  <a:cubicBezTo>
                    <a:pt x="39956" y="2575590"/>
                    <a:pt x="-45490" y="2453956"/>
                    <a:pt x="27744" y="2409723"/>
                  </a:cubicBezTo>
                  <a:cubicBezTo>
                    <a:pt x="348141" y="2243851"/>
                    <a:pt x="725751" y="1957030"/>
                    <a:pt x="963903" y="1624854"/>
                  </a:cubicBezTo>
                  <a:lnTo>
                    <a:pt x="987555" y="1589255"/>
                  </a:lnTo>
                  <a:lnTo>
                    <a:pt x="991992" y="1591420"/>
                  </a:lnTo>
                  <a:lnTo>
                    <a:pt x="993783" y="1592122"/>
                  </a:lnTo>
                  <a:lnTo>
                    <a:pt x="1008375" y="1557920"/>
                  </a:lnTo>
                  <a:lnTo>
                    <a:pt x="987555" y="1589255"/>
                  </a:lnTo>
                  <a:lnTo>
                    <a:pt x="896218" y="1544672"/>
                  </a:lnTo>
                  <a:cubicBezTo>
                    <a:pt x="409360" y="1285334"/>
                    <a:pt x="-171354" y="654242"/>
                    <a:pt x="320678" y="198094"/>
                  </a:cubicBezTo>
                  <a:cubicBezTo>
                    <a:pt x="450367" y="80597"/>
                    <a:pt x="651570" y="1979"/>
                    <a:pt x="843832" y="37"/>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8" name="Google Shape;78;p2"/>
            <p:cNvGrpSpPr/>
            <p:nvPr/>
          </p:nvGrpSpPr>
          <p:grpSpPr>
            <a:xfrm>
              <a:off x="9465833" y="936797"/>
              <a:ext cx="589834" cy="521832"/>
              <a:chOff x="1067074" y="979370"/>
              <a:chExt cx="324370" cy="285591"/>
            </a:xfrm>
          </p:grpSpPr>
          <p:grpSp>
            <p:nvGrpSpPr>
              <p:cNvPr id="79" name="Google Shape;79;p2"/>
              <p:cNvGrpSpPr/>
              <p:nvPr/>
            </p:nvGrpSpPr>
            <p:grpSpPr>
              <a:xfrm>
                <a:off x="1067074" y="979370"/>
                <a:ext cx="324370" cy="285591"/>
                <a:chOff x="1067074" y="979370"/>
                <a:chExt cx="324370" cy="285591"/>
              </a:xfrm>
            </p:grpSpPr>
            <p:sp>
              <p:nvSpPr>
                <p:cNvPr id="80" name="Google Shape;80;p2"/>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1" name="Google Shape;81;p2"/>
                <p:cNvGrpSpPr/>
                <p:nvPr/>
              </p:nvGrpSpPr>
              <p:grpSpPr>
                <a:xfrm>
                  <a:off x="1093311" y="1005206"/>
                  <a:ext cx="250930" cy="237742"/>
                  <a:chOff x="1093311" y="1005206"/>
                  <a:chExt cx="250930" cy="237742"/>
                </a:xfrm>
              </p:grpSpPr>
              <p:sp>
                <p:nvSpPr>
                  <p:cNvPr id="82" name="Google Shape;82;p2"/>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2"/>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2"/>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5" name="Google Shape;85;p2"/>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6" name="Google Shape;86;p2"/>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7" name="Google Shape;87;p2"/>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8" name="Google Shape;88;p2"/>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89" name="Google Shape;89;p2"/>
          <p:cNvSpPr/>
          <p:nvPr/>
        </p:nvSpPr>
        <p:spPr>
          <a:xfrm>
            <a:off x="8561681" y="5404559"/>
            <a:ext cx="2762047" cy="1006972"/>
          </a:xfrm>
          <a:custGeom>
            <a:rect b="b" l="l" r="r" t="t"/>
            <a:pathLst>
              <a:path extrusionOk="0" h="386183" w="1059270">
                <a:moveTo>
                  <a:pt x="1056413" y="0"/>
                </a:moveTo>
                <a:cubicBezTo>
                  <a:pt x="1056413" y="0"/>
                  <a:pt x="1054925" y="3795"/>
                  <a:pt x="1052026" y="10522"/>
                </a:cubicBezTo>
                <a:lnTo>
                  <a:pt x="1039843" y="37182"/>
                </a:lnTo>
                <a:lnTo>
                  <a:pt x="1059270" y="23812"/>
                </a:lnTo>
                <a:cubicBezTo>
                  <a:pt x="1059270" y="23812"/>
                  <a:pt x="964020" y="266700"/>
                  <a:pt x="813525" y="310515"/>
                </a:cubicBezTo>
                <a:lnTo>
                  <a:pt x="790665" y="261937"/>
                </a:lnTo>
                <a:lnTo>
                  <a:pt x="714465" y="278130"/>
                </a:lnTo>
                <a:lnTo>
                  <a:pt x="703035" y="359092"/>
                </a:lnTo>
                <a:cubicBezTo>
                  <a:pt x="703035" y="359092"/>
                  <a:pt x="570637" y="402907"/>
                  <a:pt x="528727" y="379095"/>
                </a:cubicBezTo>
                <a:lnTo>
                  <a:pt x="518250" y="320040"/>
                </a:lnTo>
                <a:lnTo>
                  <a:pt x="464996" y="329222"/>
                </a:lnTo>
                <a:lnTo>
                  <a:pt x="464910" y="329565"/>
                </a:lnTo>
                <a:lnTo>
                  <a:pt x="463957" y="329565"/>
                </a:lnTo>
                <a:lnTo>
                  <a:pt x="463957" y="330517"/>
                </a:lnTo>
                <a:lnTo>
                  <a:pt x="462831" y="330237"/>
                </a:lnTo>
                <a:lnTo>
                  <a:pt x="449670" y="381000"/>
                </a:lnTo>
                <a:lnTo>
                  <a:pt x="250597" y="334327"/>
                </a:lnTo>
                <a:lnTo>
                  <a:pt x="242977" y="271462"/>
                </a:lnTo>
                <a:lnTo>
                  <a:pt x="164872" y="246697"/>
                </a:lnTo>
                <a:lnTo>
                  <a:pt x="147727" y="300990"/>
                </a:lnTo>
                <a:cubicBezTo>
                  <a:pt x="147727" y="301942"/>
                  <a:pt x="52477" y="236220"/>
                  <a:pt x="2947" y="87630"/>
                </a:cubicBezTo>
                <a:cubicBezTo>
                  <a:pt x="2352" y="85844"/>
                  <a:pt x="4718" y="85918"/>
                  <a:pt x="9522" y="87399"/>
                </a:cubicBezTo>
                <a:lnTo>
                  <a:pt x="9526" y="87401"/>
                </a:lnTo>
                <a:lnTo>
                  <a:pt x="90" y="63818"/>
                </a:lnTo>
                <a:cubicBezTo>
                  <a:pt x="-4672" y="49530"/>
                  <a:pt x="180113" y="154305"/>
                  <a:pt x="285840" y="145733"/>
                </a:cubicBezTo>
                <a:lnTo>
                  <a:pt x="285225" y="169412"/>
                </a:lnTo>
                <a:lnTo>
                  <a:pt x="288697" y="169545"/>
                </a:lnTo>
                <a:lnTo>
                  <a:pt x="288648" y="171446"/>
                </a:lnTo>
                <a:lnTo>
                  <a:pt x="288697" y="171450"/>
                </a:lnTo>
                <a:lnTo>
                  <a:pt x="287450" y="219468"/>
                </a:lnTo>
                <a:lnTo>
                  <a:pt x="420143" y="234315"/>
                </a:lnTo>
                <a:lnTo>
                  <a:pt x="425858" y="157163"/>
                </a:lnTo>
                <a:cubicBezTo>
                  <a:pt x="425858" y="157163"/>
                  <a:pt x="501105" y="170498"/>
                  <a:pt x="525870" y="163830"/>
                </a:cubicBezTo>
                <a:lnTo>
                  <a:pt x="542063" y="234315"/>
                </a:lnTo>
                <a:lnTo>
                  <a:pt x="674741" y="223965"/>
                </a:lnTo>
                <a:lnTo>
                  <a:pt x="665887" y="177165"/>
                </a:lnTo>
                <a:lnTo>
                  <a:pt x="667457" y="176754"/>
                </a:lnTo>
                <a:lnTo>
                  <a:pt x="663030" y="153353"/>
                </a:lnTo>
                <a:cubicBezTo>
                  <a:pt x="663030" y="153353"/>
                  <a:pt x="751613" y="130493"/>
                  <a:pt x="779235" y="120015"/>
                </a:cubicBezTo>
                <a:lnTo>
                  <a:pt x="810668" y="180023"/>
                </a:lnTo>
                <a:lnTo>
                  <a:pt x="887820" y="138113"/>
                </a:lnTo>
                <a:lnTo>
                  <a:pt x="884010" y="79058"/>
                </a:lnTo>
                <a:cubicBezTo>
                  <a:pt x="884010" y="79058"/>
                  <a:pt x="1000215" y="53340"/>
                  <a:pt x="1056413"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2"/>
          <p:cNvSpPr/>
          <p:nvPr/>
        </p:nvSpPr>
        <p:spPr>
          <a:xfrm rot="578832">
            <a:off x="8913858" y="4317971"/>
            <a:ext cx="837941" cy="734558"/>
          </a:xfrm>
          <a:custGeom>
            <a:rect b="b" l="l" r="r" t="t"/>
            <a:pathLst>
              <a:path extrusionOk="0" h="443596" w="506028">
                <a:moveTo>
                  <a:pt x="254704" y="0"/>
                </a:moveTo>
                <a:lnTo>
                  <a:pt x="0" y="443596"/>
                </a:lnTo>
                <a:lnTo>
                  <a:pt x="506028" y="424146"/>
                </a:lnTo>
                <a:lnTo>
                  <a:pt x="254704" y="0"/>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2"/>
          <p:cNvSpPr/>
          <p:nvPr/>
        </p:nvSpPr>
        <p:spPr>
          <a:xfrm rot="-665425">
            <a:off x="10192703" y="4242187"/>
            <a:ext cx="901485" cy="819972"/>
          </a:xfrm>
          <a:custGeom>
            <a:rect b="b" l="l" r="r" t="t"/>
            <a:pathLst>
              <a:path extrusionOk="0" h="492900" w="541899">
                <a:moveTo>
                  <a:pt x="254704" y="0"/>
                </a:moveTo>
                <a:lnTo>
                  <a:pt x="0" y="443596"/>
                </a:lnTo>
                <a:lnTo>
                  <a:pt x="541899" y="492900"/>
                </a:lnTo>
                <a:lnTo>
                  <a:pt x="254704" y="0"/>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2"/>
          <p:cNvSpPr/>
          <p:nvPr/>
        </p:nvSpPr>
        <p:spPr>
          <a:xfrm>
            <a:off x="10030285" y="5199944"/>
            <a:ext cx="249000" cy="358800"/>
          </a:xfrm>
          <a:prstGeom prst="rtTriangle">
            <a:avLst/>
          </a:pr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2"/>
          <p:cNvSpPr/>
          <p:nvPr/>
        </p:nvSpPr>
        <p:spPr>
          <a:xfrm flipH="1">
            <a:off x="9687730" y="5187559"/>
            <a:ext cx="249000" cy="358800"/>
          </a:xfrm>
          <a:prstGeom prst="rtTriangle">
            <a:avLst/>
          </a:pr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2"/>
          <p:cNvSpPr/>
          <p:nvPr/>
        </p:nvSpPr>
        <p:spPr>
          <a:xfrm>
            <a:off x="8610230" y="5443068"/>
            <a:ext cx="2762047" cy="1006972"/>
          </a:xfrm>
          <a:custGeom>
            <a:rect b="b" l="l" r="r" t="t"/>
            <a:pathLst>
              <a:path extrusionOk="0" h="386183" w="1059270">
                <a:moveTo>
                  <a:pt x="1056413" y="0"/>
                </a:moveTo>
                <a:cubicBezTo>
                  <a:pt x="1056413" y="0"/>
                  <a:pt x="1054925" y="3795"/>
                  <a:pt x="1052026" y="10522"/>
                </a:cubicBezTo>
                <a:lnTo>
                  <a:pt x="1039843" y="37182"/>
                </a:lnTo>
                <a:lnTo>
                  <a:pt x="1059270" y="23812"/>
                </a:lnTo>
                <a:cubicBezTo>
                  <a:pt x="1059270" y="23812"/>
                  <a:pt x="964020" y="266700"/>
                  <a:pt x="813525" y="310515"/>
                </a:cubicBezTo>
                <a:lnTo>
                  <a:pt x="790665" y="261937"/>
                </a:lnTo>
                <a:lnTo>
                  <a:pt x="714465" y="278130"/>
                </a:lnTo>
                <a:lnTo>
                  <a:pt x="703035" y="359092"/>
                </a:lnTo>
                <a:cubicBezTo>
                  <a:pt x="703035" y="359092"/>
                  <a:pt x="570637" y="402907"/>
                  <a:pt x="528727" y="379095"/>
                </a:cubicBezTo>
                <a:lnTo>
                  <a:pt x="518250" y="320040"/>
                </a:lnTo>
                <a:lnTo>
                  <a:pt x="464996" y="329222"/>
                </a:lnTo>
                <a:lnTo>
                  <a:pt x="464910" y="329565"/>
                </a:lnTo>
                <a:lnTo>
                  <a:pt x="463957" y="329565"/>
                </a:lnTo>
                <a:lnTo>
                  <a:pt x="463957" y="330517"/>
                </a:lnTo>
                <a:lnTo>
                  <a:pt x="462831" y="330237"/>
                </a:lnTo>
                <a:lnTo>
                  <a:pt x="449670" y="381000"/>
                </a:lnTo>
                <a:lnTo>
                  <a:pt x="250597" y="334327"/>
                </a:lnTo>
                <a:lnTo>
                  <a:pt x="242977" y="271462"/>
                </a:lnTo>
                <a:lnTo>
                  <a:pt x="164872" y="246697"/>
                </a:lnTo>
                <a:lnTo>
                  <a:pt x="147727" y="300990"/>
                </a:lnTo>
                <a:cubicBezTo>
                  <a:pt x="147727" y="301942"/>
                  <a:pt x="52477" y="236220"/>
                  <a:pt x="2947" y="87630"/>
                </a:cubicBezTo>
                <a:cubicBezTo>
                  <a:pt x="2352" y="85844"/>
                  <a:pt x="4718" y="85918"/>
                  <a:pt x="9522" y="87399"/>
                </a:cubicBezTo>
                <a:lnTo>
                  <a:pt x="9526" y="87401"/>
                </a:lnTo>
                <a:lnTo>
                  <a:pt x="90" y="63818"/>
                </a:lnTo>
                <a:cubicBezTo>
                  <a:pt x="-4672" y="49530"/>
                  <a:pt x="180113" y="154305"/>
                  <a:pt x="285840" y="145733"/>
                </a:cubicBezTo>
                <a:lnTo>
                  <a:pt x="285225" y="169412"/>
                </a:lnTo>
                <a:lnTo>
                  <a:pt x="288697" y="169545"/>
                </a:lnTo>
                <a:lnTo>
                  <a:pt x="288648" y="171446"/>
                </a:lnTo>
                <a:lnTo>
                  <a:pt x="288697" y="171450"/>
                </a:lnTo>
                <a:lnTo>
                  <a:pt x="287450" y="219468"/>
                </a:lnTo>
                <a:lnTo>
                  <a:pt x="420143" y="234315"/>
                </a:lnTo>
                <a:lnTo>
                  <a:pt x="425858" y="157163"/>
                </a:lnTo>
                <a:cubicBezTo>
                  <a:pt x="425858" y="157163"/>
                  <a:pt x="501105" y="170498"/>
                  <a:pt x="525870" y="163830"/>
                </a:cubicBezTo>
                <a:lnTo>
                  <a:pt x="542063" y="234315"/>
                </a:lnTo>
                <a:lnTo>
                  <a:pt x="674741" y="223965"/>
                </a:lnTo>
                <a:lnTo>
                  <a:pt x="665887" y="177165"/>
                </a:lnTo>
                <a:lnTo>
                  <a:pt x="667457" y="176754"/>
                </a:lnTo>
                <a:lnTo>
                  <a:pt x="663030" y="153353"/>
                </a:lnTo>
                <a:cubicBezTo>
                  <a:pt x="663030" y="153353"/>
                  <a:pt x="751613" y="130493"/>
                  <a:pt x="779235" y="120015"/>
                </a:cubicBezTo>
                <a:lnTo>
                  <a:pt x="810668" y="180023"/>
                </a:lnTo>
                <a:lnTo>
                  <a:pt x="887820" y="138113"/>
                </a:lnTo>
                <a:lnTo>
                  <a:pt x="884010" y="79058"/>
                </a:lnTo>
                <a:cubicBezTo>
                  <a:pt x="884010" y="79058"/>
                  <a:pt x="1000215" y="53340"/>
                  <a:pt x="1056413"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2"/>
          <p:cNvSpPr/>
          <p:nvPr/>
        </p:nvSpPr>
        <p:spPr>
          <a:xfrm rot="578832">
            <a:off x="8962407" y="4356479"/>
            <a:ext cx="837941" cy="734558"/>
          </a:xfrm>
          <a:custGeom>
            <a:rect b="b" l="l" r="r" t="t"/>
            <a:pathLst>
              <a:path extrusionOk="0" h="443596" w="506028">
                <a:moveTo>
                  <a:pt x="254704" y="0"/>
                </a:moveTo>
                <a:lnTo>
                  <a:pt x="0" y="443596"/>
                </a:lnTo>
                <a:lnTo>
                  <a:pt x="506028" y="424146"/>
                </a:lnTo>
                <a:lnTo>
                  <a:pt x="254704" y="0"/>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2"/>
          <p:cNvSpPr/>
          <p:nvPr/>
        </p:nvSpPr>
        <p:spPr>
          <a:xfrm rot="-665425">
            <a:off x="10241253" y="4280696"/>
            <a:ext cx="901485" cy="819972"/>
          </a:xfrm>
          <a:custGeom>
            <a:rect b="b" l="l" r="r" t="t"/>
            <a:pathLst>
              <a:path extrusionOk="0" h="492900" w="541899">
                <a:moveTo>
                  <a:pt x="254704" y="0"/>
                </a:moveTo>
                <a:lnTo>
                  <a:pt x="0" y="443596"/>
                </a:lnTo>
                <a:lnTo>
                  <a:pt x="541899" y="492900"/>
                </a:lnTo>
                <a:lnTo>
                  <a:pt x="254704" y="0"/>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2"/>
          <p:cNvSpPr/>
          <p:nvPr/>
        </p:nvSpPr>
        <p:spPr>
          <a:xfrm>
            <a:off x="10078835" y="5238452"/>
            <a:ext cx="249000" cy="358800"/>
          </a:xfrm>
          <a:prstGeom prst="rtTriangle">
            <a:avLst/>
          </a:pr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2"/>
          <p:cNvSpPr/>
          <p:nvPr/>
        </p:nvSpPr>
        <p:spPr>
          <a:xfrm flipH="1">
            <a:off x="9736280" y="5226068"/>
            <a:ext cx="249000" cy="358800"/>
          </a:xfrm>
          <a:prstGeom prst="rtTriangle">
            <a:avLst/>
          </a:pr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9" name="Google Shape;99;p2"/>
          <p:cNvGrpSpPr/>
          <p:nvPr/>
        </p:nvGrpSpPr>
        <p:grpSpPr>
          <a:xfrm>
            <a:off x="5352869" y="3754972"/>
            <a:ext cx="3426046" cy="3102863"/>
            <a:chOff x="8661873" y="810349"/>
            <a:chExt cx="2250868" cy="2038541"/>
          </a:xfrm>
        </p:grpSpPr>
        <p:sp>
          <p:nvSpPr>
            <p:cNvPr id="100" name="Google Shape;100;p2"/>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a:effectLst>
              <a:outerShdw blurRad="50800" rotWithShape="0" algn="r" dist="38100">
                <a:srgbClr val="000000">
                  <a:alpha val="9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1" name="Google Shape;101;p2"/>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2" name="Google Shape;102;p2"/>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a:effectLst>
              <a:outerShdw blurRad="50800" rotWithShape="0" algn="r" dir="10800000" dist="38100">
                <a:srgbClr val="000000">
                  <a:alpha val="6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3" name="Google Shape;103;p2"/>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4" name="Google Shape;104;p2"/>
            <p:cNvSpPr/>
            <p:nvPr/>
          </p:nvSpPr>
          <p:spPr>
            <a:xfrm>
              <a:off x="9916293" y="810349"/>
              <a:ext cx="551844" cy="431951"/>
            </a:xfrm>
            <a:custGeom>
              <a:rect b="b" l="l" r="r" t="t"/>
              <a:pathLst>
                <a:path extrusionOk="0" h="2540886" w="3294590">
                  <a:moveTo>
                    <a:pt x="772287" y="274116"/>
                  </a:moveTo>
                  <a:cubicBezTo>
                    <a:pt x="647180" y="275498"/>
                    <a:pt x="522074" y="336318"/>
                    <a:pt x="454946" y="463489"/>
                  </a:cubicBezTo>
                  <a:cubicBezTo>
                    <a:pt x="281012" y="795234"/>
                    <a:pt x="704392" y="1145636"/>
                    <a:pt x="1091728" y="1304770"/>
                  </a:cubicBezTo>
                  <a:lnTo>
                    <a:pt x="1132324" y="1319902"/>
                  </a:lnTo>
                  <a:lnTo>
                    <a:pt x="1133275" y="1320180"/>
                  </a:lnTo>
                  <a:lnTo>
                    <a:pt x="1135276" y="1315690"/>
                  </a:lnTo>
                  <a:cubicBezTo>
                    <a:pt x="1176309" y="1209914"/>
                    <a:pt x="1199480" y="1102097"/>
                    <a:pt x="1199480" y="994280"/>
                  </a:cubicBezTo>
                  <a:cubicBezTo>
                    <a:pt x="1199480" y="817350"/>
                    <a:pt x="1187281" y="607239"/>
                    <a:pt x="1089636" y="441373"/>
                  </a:cubicBezTo>
                  <a:cubicBezTo>
                    <a:pt x="1022503" y="330791"/>
                    <a:pt x="897394" y="272735"/>
                    <a:pt x="772287" y="274116"/>
                  </a:cubicBezTo>
                  <a:close/>
                  <a:moveTo>
                    <a:pt x="843832" y="37"/>
                  </a:moveTo>
                  <a:cubicBezTo>
                    <a:pt x="959189" y="-1129"/>
                    <a:pt x="1071328" y="25308"/>
                    <a:pt x="1162870" y="87512"/>
                  </a:cubicBezTo>
                  <a:cubicBezTo>
                    <a:pt x="1382571" y="242326"/>
                    <a:pt x="1455804" y="518774"/>
                    <a:pt x="1468003" y="762053"/>
                  </a:cubicBezTo>
                  <a:cubicBezTo>
                    <a:pt x="1480209" y="955571"/>
                    <a:pt x="1447406" y="1142177"/>
                    <a:pt x="1380086" y="1318417"/>
                  </a:cubicBezTo>
                  <a:lnTo>
                    <a:pt x="1352231" y="1382258"/>
                  </a:lnTo>
                  <a:lnTo>
                    <a:pt x="1329369" y="1377599"/>
                  </a:lnTo>
                  <a:lnTo>
                    <a:pt x="1344674" y="1382080"/>
                  </a:lnTo>
                  <a:lnTo>
                    <a:pt x="1341644" y="1406524"/>
                  </a:lnTo>
                  <a:lnTo>
                    <a:pt x="1352231" y="1382258"/>
                  </a:lnTo>
                  <a:lnTo>
                    <a:pt x="1365576" y="1384978"/>
                  </a:lnTo>
                  <a:cubicBezTo>
                    <a:pt x="1393053" y="1389176"/>
                    <a:pt x="1419181" y="1391682"/>
                    <a:pt x="1443592" y="1392374"/>
                  </a:cubicBezTo>
                  <a:cubicBezTo>
                    <a:pt x="2102694" y="1414490"/>
                    <a:pt x="2688562" y="1115914"/>
                    <a:pt x="3152374" y="717821"/>
                  </a:cubicBezTo>
                  <a:cubicBezTo>
                    <a:pt x="3225608" y="651472"/>
                    <a:pt x="3323253" y="728885"/>
                    <a:pt x="3286642" y="806286"/>
                  </a:cubicBezTo>
                  <a:cubicBezTo>
                    <a:pt x="2966246" y="1396520"/>
                    <a:pt x="2066465" y="1842820"/>
                    <a:pt x="1306858" y="1693298"/>
                  </a:cubicBezTo>
                  <a:lnTo>
                    <a:pt x="1203185" y="1666582"/>
                  </a:lnTo>
                  <a:lnTo>
                    <a:pt x="1195988" y="1674541"/>
                  </a:lnTo>
                  <a:cubicBezTo>
                    <a:pt x="1173790" y="1699089"/>
                    <a:pt x="1152538" y="1724961"/>
                    <a:pt x="1135071" y="1756132"/>
                  </a:cubicBezTo>
                  <a:lnTo>
                    <a:pt x="1131591" y="1752121"/>
                  </a:lnTo>
                  <a:lnTo>
                    <a:pt x="1085055" y="1812578"/>
                  </a:lnTo>
                  <a:cubicBezTo>
                    <a:pt x="833316" y="2116677"/>
                    <a:pt x="485457" y="2365485"/>
                    <a:pt x="125389" y="2531357"/>
                  </a:cubicBezTo>
                  <a:cubicBezTo>
                    <a:pt x="39956" y="2575590"/>
                    <a:pt x="-45490" y="2453956"/>
                    <a:pt x="27744" y="2409723"/>
                  </a:cubicBezTo>
                  <a:cubicBezTo>
                    <a:pt x="348141" y="2243851"/>
                    <a:pt x="725751" y="1957030"/>
                    <a:pt x="963903" y="1624854"/>
                  </a:cubicBezTo>
                  <a:lnTo>
                    <a:pt x="987555" y="1589255"/>
                  </a:lnTo>
                  <a:lnTo>
                    <a:pt x="991992" y="1591420"/>
                  </a:lnTo>
                  <a:lnTo>
                    <a:pt x="993783" y="1592122"/>
                  </a:lnTo>
                  <a:lnTo>
                    <a:pt x="1008375" y="1557920"/>
                  </a:lnTo>
                  <a:lnTo>
                    <a:pt x="987555" y="1589255"/>
                  </a:lnTo>
                  <a:lnTo>
                    <a:pt x="896218" y="1544672"/>
                  </a:lnTo>
                  <a:cubicBezTo>
                    <a:pt x="409360" y="1285334"/>
                    <a:pt x="-171354" y="654242"/>
                    <a:pt x="320678" y="198094"/>
                  </a:cubicBezTo>
                  <a:cubicBezTo>
                    <a:pt x="450367" y="80597"/>
                    <a:pt x="651570" y="1979"/>
                    <a:pt x="843832" y="37"/>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5" name="Google Shape;105;p2"/>
            <p:cNvGrpSpPr/>
            <p:nvPr/>
          </p:nvGrpSpPr>
          <p:grpSpPr>
            <a:xfrm>
              <a:off x="9465833" y="936797"/>
              <a:ext cx="589834" cy="521832"/>
              <a:chOff x="1067074" y="979370"/>
              <a:chExt cx="324370" cy="285591"/>
            </a:xfrm>
          </p:grpSpPr>
          <p:grpSp>
            <p:nvGrpSpPr>
              <p:cNvPr id="106" name="Google Shape;106;p2"/>
              <p:cNvGrpSpPr/>
              <p:nvPr/>
            </p:nvGrpSpPr>
            <p:grpSpPr>
              <a:xfrm>
                <a:off x="1067074" y="979370"/>
                <a:ext cx="324370" cy="285591"/>
                <a:chOff x="1067074" y="979370"/>
                <a:chExt cx="324370" cy="285591"/>
              </a:xfrm>
            </p:grpSpPr>
            <p:sp>
              <p:nvSpPr>
                <p:cNvPr id="107" name="Google Shape;107;p2"/>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8" name="Google Shape;108;p2"/>
                <p:cNvGrpSpPr/>
                <p:nvPr/>
              </p:nvGrpSpPr>
              <p:grpSpPr>
                <a:xfrm>
                  <a:off x="1093311" y="1005206"/>
                  <a:ext cx="250930" cy="237742"/>
                  <a:chOff x="1093311" y="1005206"/>
                  <a:chExt cx="250930" cy="237742"/>
                </a:xfrm>
              </p:grpSpPr>
              <p:sp>
                <p:nvSpPr>
                  <p:cNvPr id="109" name="Google Shape;109;p2"/>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2"/>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2"/>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2" name="Google Shape;112;p2"/>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3" name="Google Shape;113;p2"/>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4" name="Google Shape;114;p2"/>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 name="Google Shape;115;p2"/>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116" name="Google Shape;116;p2"/>
          <p:cNvSpPr/>
          <p:nvPr/>
        </p:nvSpPr>
        <p:spPr>
          <a:xfrm>
            <a:off x="6152351" y="4846051"/>
            <a:ext cx="596316" cy="479219"/>
          </a:xfrm>
          <a:custGeom>
            <a:rect b="b" l="l" r="r" t="t"/>
            <a:pathLst>
              <a:path extrusionOk="0" h="344143" w="428234">
                <a:moveTo>
                  <a:pt x="67414" y="0"/>
                </a:moveTo>
                <a:cubicBezTo>
                  <a:pt x="84091" y="15161"/>
                  <a:pt x="96693" y="26815"/>
                  <a:pt x="107258" y="36693"/>
                </a:cubicBezTo>
                <a:lnTo>
                  <a:pt x="129119" y="57298"/>
                </a:lnTo>
                <a:lnTo>
                  <a:pt x="168751" y="94098"/>
                </a:lnTo>
                <a:lnTo>
                  <a:pt x="202344" y="124316"/>
                </a:lnTo>
                <a:lnTo>
                  <a:pt x="200567" y="123642"/>
                </a:lnTo>
                <a:lnTo>
                  <a:pt x="428234" y="335047"/>
                </a:lnTo>
                <a:lnTo>
                  <a:pt x="8289" y="344143"/>
                </a:lnTo>
                <a:cubicBezTo>
                  <a:pt x="8289" y="344143"/>
                  <a:pt x="-32645" y="106124"/>
                  <a:pt x="67414"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2"/>
          <p:cNvSpPr/>
          <p:nvPr/>
        </p:nvSpPr>
        <p:spPr>
          <a:xfrm>
            <a:off x="7289035" y="4839712"/>
            <a:ext cx="639953" cy="472892"/>
          </a:xfrm>
          <a:custGeom>
            <a:rect b="b" l="l" r="r" t="t"/>
            <a:pathLst>
              <a:path extrusionOk="0" h="339599" w="459571">
                <a:moveTo>
                  <a:pt x="397205" y="0"/>
                </a:moveTo>
                <a:cubicBezTo>
                  <a:pt x="447993" y="52305"/>
                  <a:pt x="460121" y="137204"/>
                  <a:pt x="459553" y="209026"/>
                </a:cubicBezTo>
                <a:lnTo>
                  <a:pt x="459553" y="209029"/>
                </a:lnTo>
                <a:lnTo>
                  <a:pt x="459553" y="209029"/>
                </a:lnTo>
                <a:cubicBezTo>
                  <a:pt x="458984" y="280852"/>
                  <a:pt x="445719" y="339599"/>
                  <a:pt x="445719" y="339599"/>
                </a:cubicBezTo>
                <a:lnTo>
                  <a:pt x="445660" y="339595"/>
                </a:lnTo>
                <a:lnTo>
                  <a:pt x="0" y="327468"/>
                </a:lnTo>
                <a:lnTo>
                  <a:pt x="336822" y="49781"/>
                </a:lnTo>
                <a:lnTo>
                  <a:pt x="353524" y="35820"/>
                </a:lnTo>
                <a:lnTo>
                  <a:pt x="396533" y="554"/>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2"/>
          <p:cNvSpPr/>
          <p:nvPr/>
        </p:nvSpPr>
        <p:spPr>
          <a:xfrm>
            <a:off x="6071492" y="5641449"/>
            <a:ext cx="1948667" cy="846008"/>
          </a:xfrm>
          <a:custGeom>
            <a:rect b="b" l="l" r="r" t="t"/>
            <a:pathLst>
              <a:path extrusionOk="0" h="607546" w="1399402">
                <a:moveTo>
                  <a:pt x="1399400" y="0"/>
                </a:moveTo>
                <a:lnTo>
                  <a:pt x="1399013" y="2264"/>
                </a:lnTo>
                <a:lnTo>
                  <a:pt x="1399402" y="1518"/>
                </a:lnTo>
                <a:lnTo>
                  <a:pt x="1397617" y="10442"/>
                </a:lnTo>
                <a:lnTo>
                  <a:pt x="1390363" y="52929"/>
                </a:lnTo>
                <a:cubicBezTo>
                  <a:pt x="1386537" y="74186"/>
                  <a:pt x="1381634" y="98674"/>
                  <a:pt x="1374859" y="125240"/>
                </a:cubicBezTo>
                <a:lnTo>
                  <a:pt x="1356313" y="184061"/>
                </a:lnTo>
                <a:lnTo>
                  <a:pt x="1348805" y="211681"/>
                </a:lnTo>
                <a:cubicBezTo>
                  <a:pt x="1334971" y="250530"/>
                  <a:pt x="1317536" y="288052"/>
                  <a:pt x="1294795" y="322921"/>
                </a:cubicBezTo>
                <a:cubicBezTo>
                  <a:pt x="1265990" y="366886"/>
                  <a:pt x="1243250" y="400240"/>
                  <a:pt x="1202315" y="432077"/>
                </a:cubicBezTo>
                <a:cubicBezTo>
                  <a:pt x="1181091" y="448754"/>
                  <a:pt x="1149254" y="476043"/>
                  <a:pt x="1126513" y="491204"/>
                </a:cubicBezTo>
                <a:cubicBezTo>
                  <a:pt x="1103773" y="506364"/>
                  <a:pt x="1074967" y="520008"/>
                  <a:pt x="1038582" y="535168"/>
                </a:cubicBezTo>
                <a:lnTo>
                  <a:pt x="1043082" y="530492"/>
                </a:lnTo>
                <a:lnTo>
                  <a:pt x="1033689" y="535656"/>
                </a:lnTo>
                <a:cubicBezTo>
                  <a:pt x="988362" y="554212"/>
                  <a:pt x="937195" y="569089"/>
                  <a:pt x="879396" y="579132"/>
                </a:cubicBezTo>
                <a:cubicBezTo>
                  <a:pt x="867266" y="532135"/>
                  <a:pt x="852106" y="488169"/>
                  <a:pt x="852106" y="488169"/>
                </a:cubicBezTo>
                <a:lnTo>
                  <a:pt x="692921" y="507878"/>
                </a:lnTo>
                <a:lnTo>
                  <a:pt x="703534" y="606421"/>
                </a:lnTo>
                <a:cubicBezTo>
                  <a:pt x="701829" y="607274"/>
                  <a:pt x="476588" y="621079"/>
                  <a:pt x="281448" y="522906"/>
                </a:cubicBezTo>
                <a:lnTo>
                  <a:pt x="272434" y="517654"/>
                </a:lnTo>
                <a:lnTo>
                  <a:pt x="274494" y="520008"/>
                </a:lnTo>
                <a:cubicBezTo>
                  <a:pt x="241141" y="506365"/>
                  <a:pt x="197176" y="474527"/>
                  <a:pt x="168370" y="451787"/>
                </a:cubicBezTo>
                <a:cubicBezTo>
                  <a:pt x="140324" y="429803"/>
                  <a:pt x="114172" y="402135"/>
                  <a:pt x="92000" y="371435"/>
                </a:cubicBezTo>
                <a:lnTo>
                  <a:pt x="63573" y="318070"/>
                </a:lnTo>
                <a:lnTo>
                  <a:pt x="61366" y="314684"/>
                </a:lnTo>
                <a:lnTo>
                  <a:pt x="59871" y="311120"/>
                </a:lnTo>
                <a:lnTo>
                  <a:pt x="39507" y="272892"/>
                </a:lnTo>
                <a:lnTo>
                  <a:pt x="32702" y="246392"/>
                </a:lnTo>
                <a:lnTo>
                  <a:pt x="27576" y="234180"/>
                </a:lnTo>
                <a:lnTo>
                  <a:pt x="13561" y="171848"/>
                </a:lnTo>
                <a:lnTo>
                  <a:pt x="8996" y="154072"/>
                </a:lnTo>
                <a:lnTo>
                  <a:pt x="8724" y="150338"/>
                </a:lnTo>
                <a:lnTo>
                  <a:pt x="6454" y="140240"/>
                </a:lnTo>
                <a:cubicBezTo>
                  <a:pt x="1756" y="106574"/>
                  <a:pt x="-482" y="70496"/>
                  <a:pt x="86" y="31837"/>
                </a:cubicBezTo>
                <a:lnTo>
                  <a:pt x="90" y="31840"/>
                </a:lnTo>
                <a:lnTo>
                  <a:pt x="90" y="31839"/>
                </a:lnTo>
                <a:lnTo>
                  <a:pt x="111" y="31859"/>
                </a:lnTo>
                <a:lnTo>
                  <a:pt x="8581" y="39467"/>
                </a:lnTo>
                <a:lnTo>
                  <a:pt x="16819" y="46587"/>
                </a:lnTo>
                <a:lnTo>
                  <a:pt x="25862" y="53064"/>
                </a:lnTo>
                <a:cubicBezTo>
                  <a:pt x="73618" y="93997"/>
                  <a:pt x="175951" y="171601"/>
                  <a:pt x="261868" y="215518"/>
                </a:cubicBezTo>
                <a:lnTo>
                  <a:pt x="292095" y="229309"/>
                </a:lnTo>
                <a:lnTo>
                  <a:pt x="327941" y="241985"/>
                </a:lnTo>
                <a:lnTo>
                  <a:pt x="339685" y="245602"/>
                </a:lnTo>
                <a:cubicBezTo>
                  <a:pt x="339685" y="250151"/>
                  <a:pt x="338168" y="251668"/>
                  <a:pt x="335136" y="254700"/>
                </a:cubicBezTo>
                <a:lnTo>
                  <a:pt x="334969" y="254676"/>
                </a:lnTo>
                <a:lnTo>
                  <a:pt x="320542" y="295631"/>
                </a:lnTo>
                <a:cubicBezTo>
                  <a:pt x="315046" y="311171"/>
                  <a:pt x="310877" y="322920"/>
                  <a:pt x="310877" y="322920"/>
                </a:cubicBezTo>
                <a:lnTo>
                  <a:pt x="468546" y="347177"/>
                </a:lnTo>
                <a:lnTo>
                  <a:pt x="486738" y="262278"/>
                </a:lnTo>
                <a:cubicBezTo>
                  <a:pt x="486738" y="262278"/>
                  <a:pt x="817237" y="292599"/>
                  <a:pt x="935489" y="256214"/>
                </a:cubicBezTo>
                <a:cubicBezTo>
                  <a:pt x="953682" y="307760"/>
                  <a:pt x="965810" y="341113"/>
                  <a:pt x="965810" y="341113"/>
                </a:cubicBezTo>
                <a:lnTo>
                  <a:pt x="1131060" y="300178"/>
                </a:lnTo>
                <a:lnTo>
                  <a:pt x="1105286" y="222859"/>
                </a:lnTo>
                <a:cubicBezTo>
                  <a:pt x="1105286" y="222859"/>
                  <a:pt x="1170098" y="200877"/>
                  <a:pt x="1239268" y="162028"/>
                </a:cubicBezTo>
                <a:lnTo>
                  <a:pt x="1331492" y="96863"/>
                </a:lnTo>
                <a:lnTo>
                  <a:pt x="1366099" y="60485"/>
                </a:lnTo>
                <a:lnTo>
                  <a:pt x="1372501" y="53172"/>
                </a:lnTo>
                <a:lnTo>
                  <a:pt x="1392260" y="15231"/>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2"/>
          <p:cNvSpPr/>
          <p:nvPr/>
        </p:nvSpPr>
        <p:spPr>
          <a:xfrm>
            <a:off x="6193112" y="4886811"/>
            <a:ext cx="596316" cy="479219"/>
          </a:xfrm>
          <a:custGeom>
            <a:rect b="b" l="l" r="r" t="t"/>
            <a:pathLst>
              <a:path extrusionOk="0" h="344143" w="428234">
                <a:moveTo>
                  <a:pt x="67414" y="0"/>
                </a:moveTo>
                <a:cubicBezTo>
                  <a:pt x="84091" y="15161"/>
                  <a:pt x="96693" y="26815"/>
                  <a:pt x="107258" y="36693"/>
                </a:cubicBezTo>
                <a:lnTo>
                  <a:pt x="129119" y="57298"/>
                </a:lnTo>
                <a:lnTo>
                  <a:pt x="168751" y="94098"/>
                </a:lnTo>
                <a:lnTo>
                  <a:pt x="202344" y="124316"/>
                </a:lnTo>
                <a:lnTo>
                  <a:pt x="200567" y="123642"/>
                </a:lnTo>
                <a:lnTo>
                  <a:pt x="428234" y="335047"/>
                </a:lnTo>
                <a:lnTo>
                  <a:pt x="8289" y="344143"/>
                </a:lnTo>
                <a:cubicBezTo>
                  <a:pt x="8289" y="344143"/>
                  <a:pt x="-32645" y="106124"/>
                  <a:pt x="67414"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2"/>
          <p:cNvSpPr/>
          <p:nvPr/>
        </p:nvSpPr>
        <p:spPr>
          <a:xfrm>
            <a:off x="7329796" y="4880473"/>
            <a:ext cx="639953" cy="472892"/>
          </a:xfrm>
          <a:custGeom>
            <a:rect b="b" l="l" r="r" t="t"/>
            <a:pathLst>
              <a:path extrusionOk="0" h="339599" w="459571">
                <a:moveTo>
                  <a:pt x="397205" y="0"/>
                </a:moveTo>
                <a:cubicBezTo>
                  <a:pt x="447993" y="52305"/>
                  <a:pt x="460121" y="137204"/>
                  <a:pt x="459553" y="209026"/>
                </a:cubicBezTo>
                <a:lnTo>
                  <a:pt x="459553" y="209029"/>
                </a:lnTo>
                <a:lnTo>
                  <a:pt x="459553" y="209029"/>
                </a:lnTo>
                <a:cubicBezTo>
                  <a:pt x="458984" y="280852"/>
                  <a:pt x="445719" y="339599"/>
                  <a:pt x="445719" y="339599"/>
                </a:cubicBezTo>
                <a:lnTo>
                  <a:pt x="445660" y="339595"/>
                </a:lnTo>
                <a:lnTo>
                  <a:pt x="0" y="327468"/>
                </a:lnTo>
                <a:lnTo>
                  <a:pt x="336822" y="49781"/>
                </a:lnTo>
                <a:lnTo>
                  <a:pt x="353524" y="35820"/>
                </a:lnTo>
                <a:lnTo>
                  <a:pt x="396533" y="554"/>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2"/>
          <p:cNvSpPr/>
          <p:nvPr/>
        </p:nvSpPr>
        <p:spPr>
          <a:xfrm>
            <a:off x="6112254" y="5682209"/>
            <a:ext cx="1948667" cy="846008"/>
          </a:xfrm>
          <a:custGeom>
            <a:rect b="b" l="l" r="r" t="t"/>
            <a:pathLst>
              <a:path extrusionOk="0" h="607546" w="1399402">
                <a:moveTo>
                  <a:pt x="1399400" y="0"/>
                </a:moveTo>
                <a:lnTo>
                  <a:pt x="1399013" y="2264"/>
                </a:lnTo>
                <a:lnTo>
                  <a:pt x="1399402" y="1518"/>
                </a:lnTo>
                <a:lnTo>
                  <a:pt x="1397617" y="10442"/>
                </a:lnTo>
                <a:lnTo>
                  <a:pt x="1390363" y="52929"/>
                </a:lnTo>
                <a:cubicBezTo>
                  <a:pt x="1386537" y="74186"/>
                  <a:pt x="1381634" y="98674"/>
                  <a:pt x="1374859" y="125240"/>
                </a:cubicBezTo>
                <a:lnTo>
                  <a:pt x="1356313" y="184061"/>
                </a:lnTo>
                <a:lnTo>
                  <a:pt x="1348805" y="211681"/>
                </a:lnTo>
                <a:cubicBezTo>
                  <a:pt x="1334971" y="250530"/>
                  <a:pt x="1317536" y="288052"/>
                  <a:pt x="1294795" y="322921"/>
                </a:cubicBezTo>
                <a:cubicBezTo>
                  <a:pt x="1265990" y="366886"/>
                  <a:pt x="1243250" y="400240"/>
                  <a:pt x="1202315" y="432077"/>
                </a:cubicBezTo>
                <a:cubicBezTo>
                  <a:pt x="1181091" y="448754"/>
                  <a:pt x="1149254" y="476043"/>
                  <a:pt x="1126513" y="491204"/>
                </a:cubicBezTo>
                <a:cubicBezTo>
                  <a:pt x="1103773" y="506364"/>
                  <a:pt x="1074967" y="520008"/>
                  <a:pt x="1038582" y="535168"/>
                </a:cubicBezTo>
                <a:lnTo>
                  <a:pt x="1043082" y="530492"/>
                </a:lnTo>
                <a:lnTo>
                  <a:pt x="1033689" y="535656"/>
                </a:lnTo>
                <a:cubicBezTo>
                  <a:pt x="988362" y="554212"/>
                  <a:pt x="937195" y="569089"/>
                  <a:pt x="879396" y="579132"/>
                </a:cubicBezTo>
                <a:cubicBezTo>
                  <a:pt x="867266" y="532135"/>
                  <a:pt x="852106" y="488169"/>
                  <a:pt x="852106" y="488169"/>
                </a:cubicBezTo>
                <a:lnTo>
                  <a:pt x="692921" y="507878"/>
                </a:lnTo>
                <a:lnTo>
                  <a:pt x="703534" y="606421"/>
                </a:lnTo>
                <a:cubicBezTo>
                  <a:pt x="701829" y="607274"/>
                  <a:pt x="476588" y="621079"/>
                  <a:pt x="281448" y="522906"/>
                </a:cubicBezTo>
                <a:lnTo>
                  <a:pt x="272434" y="517654"/>
                </a:lnTo>
                <a:lnTo>
                  <a:pt x="274494" y="520008"/>
                </a:lnTo>
                <a:cubicBezTo>
                  <a:pt x="241141" y="506365"/>
                  <a:pt x="197176" y="474527"/>
                  <a:pt x="168370" y="451787"/>
                </a:cubicBezTo>
                <a:cubicBezTo>
                  <a:pt x="140324" y="429803"/>
                  <a:pt x="114172" y="402135"/>
                  <a:pt x="92000" y="371435"/>
                </a:cubicBezTo>
                <a:lnTo>
                  <a:pt x="63573" y="318070"/>
                </a:lnTo>
                <a:lnTo>
                  <a:pt x="61366" y="314684"/>
                </a:lnTo>
                <a:lnTo>
                  <a:pt x="59871" y="311120"/>
                </a:lnTo>
                <a:lnTo>
                  <a:pt x="39507" y="272892"/>
                </a:lnTo>
                <a:lnTo>
                  <a:pt x="32702" y="246392"/>
                </a:lnTo>
                <a:lnTo>
                  <a:pt x="27576" y="234180"/>
                </a:lnTo>
                <a:lnTo>
                  <a:pt x="13561" y="171848"/>
                </a:lnTo>
                <a:lnTo>
                  <a:pt x="8996" y="154072"/>
                </a:lnTo>
                <a:lnTo>
                  <a:pt x="8724" y="150338"/>
                </a:lnTo>
                <a:lnTo>
                  <a:pt x="6454" y="140240"/>
                </a:lnTo>
                <a:cubicBezTo>
                  <a:pt x="1756" y="106574"/>
                  <a:pt x="-482" y="70496"/>
                  <a:pt x="86" y="31837"/>
                </a:cubicBezTo>
                <a:lnTo>
                  <a:pt x="90" y="31840"/>
                </a:lnTo>
                <a:lnTo>
                  <a:pt x="90" y="31839"/>
                </a:lnTo>
                <a:lnTo>
                  <a:pt x="111" y="31859"/>
                </a:lnTo>
                <a:lnTo>
                  <a:pt x="8581" y="39467"/>
                </a:lnTo>
                <a:lnTo>
                  <a:pt x="16819" y="46587"/>
                </a:lnTo>
                <a:lnTo>
                  <a:pt x="25862" y="53064"/>
                </a:lnTo>
                <a:cubicBezTo>
                  <a:pt x="73618" y="93997"/>
                  <a:pt x="175951" y="171601"/>
                  <a:pt x="261868" y="215518"/>
                </a:cubicBezTo>
                <a:lnTo>
                  <a:pt x="292095" y="229309"/>
                </a:lnTo>
                <a:lnTo>
                  <a:pt x="327941" y="241985"/>
                </a:lnTo>
                <a:lnTo>
                  <a:pt x="339685" y="245602"/>
                </a:lnTo>
                <a:cubicBezTo>
                  <a:pt x="339685" y="250151"/>
                  <a:pt x="338168" y="251668"/>
                  <a:pt x="335136" y="254700"/>
                </a:cubicBezTo>
                <a:lnTo>
                  <a:pt x="334969" y="254676"/>
                </a:lnTo>
                <a:lnTo>
                  <a:pt x="320542" y="295631"/>
                </a:lnTo>
                <a:cubicBezTo>
                  <a:pt x="315046" y="311171"/>
                  <a:pt x="310877" y="322920"/>
                  <a:pt x="310877" y="322920"/>
                </a:cubicBezTo>
                <a:lnTo>
                  <a:pt x="468546" y="347177"/>
                </a:lnTo>
                <a:lnTo>
                  <a:pt x="486738" y="262278"/>
                </a:lnTo>
                <a:cubicBezTo>
                  <a:pt x="486738" y="262278"/>
                  <a:pt x="817237" y="292599"/>
                  <a:pt x="935489" y="256214"/>
                </a:cubicBezTo>
                <a:cubicBezTo>
                  <a:pt x="953682" y="307760"/>
                  <a:pt x="965810" y="341113"/>
                  <a:pt x="965810" y="341113"/>
                </a:cubicBezTo>
                <a:lnTo>
                  <a:pt x="1131060" y="300178"/>
                </a:lnTo>
                <a:lnTo>
                  <a:pt x="1105286" y="222859"/>
                </a:lnTo>
                <a:cubicBezTo>
                  <a:pt x="1105286" y="222859"/>
                  <a:pt x="1170098" y="200877"/>
                  <a:pt x="1239268" y="162028"/>
                </a:cubicBezTo>
                <a:lnTo>
                  <a:pt x="1331492" y="96863"/>
                </a:lnTo>
                <a:lnTo>
                  <a:pt x="1366099" y="60485"/>
                </a:lnTo>
                <a:lnTo>
                  <a:pt x="1372501" y="53172"/>
                </a:lnTo>
                <a:lnTo>
                  <a:pt x="1392260" y="15231"/>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2"/>
          <p:cNvSpPr/>
          <p:nvPr/>
        </p:nvSpPr>
        <p:spPr>
          <a:xfrm>
            <a:off x="-1100" y="0"/>
            <a:ext cx="6036470" cy="4152778"/>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2"/>
          <p:cNvSpPr/>
          <p:nvPr/>
        </p:nvSpPr>
        <p:spPr>
          <a:xfrm flipH="1">
            <a:off x="5535977" y="558084"/>
            <a:ext cx="3038473" cy="659456"/>
          </a:xfrm>
          <a:custGeom>
            <a:rect b="b" l="l" r="r" t="t"/>
            <a:pathLst>
              <a:path extrusionOk="0" h="659456" w="3038473">
                <a:moveTo>
                  <a:pt x="1482176" y="0"/>
                </a:moveTo>
                <a:cubicBezTo>
                  <a:pt x="1319135" y="0"/>
                  <a:pt x="1179247" y="64052"/>
                  <a:pt x="1119493" y="155338"/>
                </a:cubicBezTo>
                <a:lnTo>
                  <a:pt x="1112531" y="177619"/>
                </a:lnTo>
                <a:lnTo>
                  <a:pt x="1082557" y="165109"/>
                </a:lnTo>
                <a:cubicBezTo>
                  <a:pt x="1051169" y="154929"/>
                  <a:pt x="1021739" y="149035"/>
                  <a:pt x="994350" y="149110"/>
                </a:cubicBezTo>
                <a:cubicBezTo>
                  <a:pt x="966962" y="149184"/>
                  <a:pt x="941616" y="155227"/>
                  <a:pt x="918399" y="168919"/>
                </a:cubicBezTo>
                <a:cubicBezTo>
                  <a:pt x="731709" y="278456"/>
                  <a:pt x="816482" y="363229"/>
                  <a:pt x="816482" y="363229"/>
                </a:cubicBezTo>
                <a:cubicBezTo>
                  <a:pt x="621219" y="236546"/>
                  <a:pt x="579309" y="413711"/>
                  <a:pt x="579309" y="413711"/>
                </a:cubicBezTo>
                <a:cubicBezTo>
                  <a:pt x="380237" y="363229"/>
                  <a:pt x="179259" y="441334"/>
                  <a:pt x="37337" y="522296"/>
                </a:cubicBezTo>
                <a:cubicBezTo>
                  <a:pt x="-28386" y="559444"/>
                  <a:pt x="-1716" y="658504"/>
                  <a:pt x="73532" y="659456"/>
                </a:cubicBezTo>
                <a:lnTo>
                  <a:pt x="771334" y="659456"/>
                </a:lnTo>
                <a:lnTo>
                  <a:pt x="2267139" y="659456"/>
                </a:lnTo>
                <a:lnTo>
                  <a:pt x="2964941" y="659456"/>
                </a:lnTo>
                <a:cubicBezTo>
                  <a:pt x="3040189" y="658504"/>
                  <a:pt x="3066859" y="559444"/>
                  <a:pt x="3001136" y="522296"/>
                </a:cubicBezTo>
                <a:cubicBezTo>
                  <a:pt x="2859214" y="441334"/>
                  <a:pt x="2658236" y="363229"/>
                  <a:pt x="2459164" y="413711"/>
                </a:cubicBezTo>
                <a:cubicBezTo>
                  <a:pt x="2459164" y="413711"/>
                  <a:pt x="2417254" y="236546"/>
                  <a:pt x="2221991" y="363229"/>
                </a:cubicBezTo>
                <a:cubicBezTo>
                  <a:pt x="2221991" y="363229"/>
                  <a:pt x="2258433" y="164883"/>
                  <a:pt x="2120074" y="168919"/>
                </a:cubicBezTo>
                <a:cubicBezTo>
                  <a:pt x="2059542" y="170685"/>
                  <a:pt x="1991893" y="211092"/>
                  <a:pt x="1900243" y="256709"/>
                </a:cubicBezTo>
                <a:lnTo>
                  <a:pt x="1871115" y="269307"/>
                </a:lnTo>
                <a:lnTo>
                  <a:pt x="1875792" y="254337"/>
                </a:lnTo>
                <a:cubicBezTo>
                  <a:pt x="1875792" y="113871"/>
                  <a:pt x="1699564" y="0"/>
                  <a:pt x="1482176" y="0"/>
                </a:cubicBezTo>
                <a:close/>
              </a:path>
            </a:pathLst>
          </a:custGeom>
          <a:solidFill>
            <a:srgbClr val="F0F0F0">
              <a:alpha val="5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2"/>
          <p:cNvSpPr/>
          <p:nvPr/>
        </p:nvSpPr>
        <p:spPr>
          <a:xfrm flipH="1">
            <a:off x="6578554" y="807374"/>
            <a:ext cx="3038473" cy="659456"/>
          </a:xfrm>
          <a:custGeom>
            <a:rect b="b" l="l" r="r" t="t"/>
            <a:pathLst>
              <a:path extrusionOk="0" h="659456" w="3038473">
                <a:moveTo>
                  <a:pt x="1482176" y="0"/>
                </a:moveTo>
                <a:cubicBezTo>
                  <a:pt x="1319135" y="0"/>
                  <a:pt x="1179247" y="64052"/>
                  <a:pt x="1119493" y="155338"/>
                </a:cubicBezTo>
                <a:lnTo>
                  <a:pt x="1112531" y="177619"/>
                </a:lnTo>
                <a:lnTo>
                  <a:pt x="1082557" y="165109"/>
                </a:lnTo>
                <a:cubicBezTo>
                  <a:pt x="1051169" y="154929"/>
                  <a:pt x="1021739" y="149035"/>
                  <a:pt x="994350" y="149110"/>
                </a:cubicBezTo>
                <a:cubicBezTo>
                  <a:pt x="966962" y="149184"/>
                  <a:pt x="941616" y="155227"/>
                  <a:pt x="918399" y="168919"/>
                </a:cubicBezTo>
                <a:cubicBezTo>
                  <a:pt x="731709" y="278456"/>
                  <a:pt x="816482" y="363229"/>
                  <a:pt x="816482" y="363229"/>
                </a:cubicBezTo>
                <a:cubicBezTo>
                  <a:pt x="621219" y="236546"/>
                  <a:pt x="579309" y="413711"/>
                  <a:pt x="579309" y="413711"/>
                </a:cubicBezTo>
                <a:cubicBezTo>
                  <a:pt x="380237" y="363229"/>
                  <a:pt x="179259" y="441334"/>
                  <a:pt x="37337" y="522296"/>
                </a:cubicBezTo>
                <a:cubicBezTo>
                  <a:pt x="-28386" y="559444"/>
                  <a:pt x="-1716" y="658504"/>
                  <a:pt x="73532" y="659456"/>
                </a:cubicBezTo>
                <a:lnTo>
                  <a:pt x="771334" y="659456"/>
                </a:lnTo>
                <a:lnTo>
                  <a:pt x="2267139" y="659456"/>
                </a:lnTo>
                <a:lnTo>
                  <a:pt x="2964941" y="659456"/>
                </a:lnTo>
                <a:cubicBezTo>
                  <a:pt x="3040189" y="658504"/>
                  <a:pt x="3066859" y="559444"/>
                  <a:pt x="3001136" y="522296"/>
                </a:cubicBezTo>
                <a:cubicBezTo>
                  <a:pt x="2859214" y="441334"/>
                  <a:pt x="2658236" y="363229"/>
                  <a:pt x="2459164" y="413711"/>
                </a:cubicBezTo>
                <a:cubicBezTo>
                  <a:pt x="2459164" y="413711"/>
                  <a:pt x="2417254" y="236546"/>
                  <a:pt x="2221991" y="363229"/>
                </a:cubicBezTo>
                <a:cubicBezTo>
                  <a:pt x="2221991" y="363229"/>
                  <a:pt x="2258433" y="164883"/>
                  <a:pt x="2120074" y="168919"/>
                </a:cubicBezTo>
                <a:cubicBezTo>
                  <a:pt x="2059542" y="170685"/>
                  <a:pt x="1991893" y="211092"/>
                  <a:pt x="1900243" y="256709"/>
                </a:cubicBezTo>
                <a:lnTo>
                  <a:pt x="1871115" y="269307"/>
                </a:lnTo>
                <a:lnTo>
                  <a:pt x="1875792" y="254337"/>
                </a:lnTo>
                <a:cubicBezTo>
                  <a:pt x="1875792" y="113871"/>
                  <a:pt x="1699564" y="0"/>
                  <a:pt x="1482176" y="0"/>
                </a:cubicBezTo>
                <a:close/>
              </a:path>
            </a:pathLst>
          </a:custGeom>
          <a:solidFill>
            <a:srgbClr val="F0F0F0">
              <a:alpha val="5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2"/>
          <p:cNvSpPr/>
          <p:nvPr/>
        </p:nvSpPr>
        <p:spPr>
          <a:xfrm flipH="1">
            <a:off x="8936498" y="394583"/>
            <a:ext cx="2939723" cy="558889"/>
          </a:xfrm>
          <a:custGeom>
            <a:rect b="b" l="l" r="r" t="t"/>
            <a:pathLst>
              <a:path extrusionOk="0" h="659456" w="3038473">
                <a:moveTo>
                  <a:pt x="1482176" y="0"/>
                </a:moveTo>
                <a:cubicBezTo>
                  <a:pt x="1319135" y="0"/>
                  <a:pt x="1179247" y="64052"/>
                  <a:pt x="1119493" y="155338"/>
                </a:cubicBezTo>
                <a:lnTo>
                  <a:pt x="1112531" y="177619"/>
                </a:lnTo>
                <a:lnTo>
                  <a:pt x="1082557" y="165109"/>
                </a:lnTo>
                <a:cubicBezTo>
                  <a:pt x="1051169" y="154929"/>
                  <a:pt x="1021739" y="149035"/>
                  <a:pt x="994350" y="149110"/>
                </a:cubicBezTo>
                <a:cubicBezTo>
                  <a:pt x="966962" y="149184"/>
                  <a:pt x="941616" y="155227"/>
                  <a:pt x="918399" y="168919"/>
                </a:cubicBezTo>
                <a:cubicBezTo>
                  <a:pt x="731709" y="278456"/>
                  <a:pt x="816482" y="363229"/>
                  <a:pt x="816482" y="363229"/>
                </a:cubicBezTo>
                <a:cubicBezTo>
                  <a:pt x="621219" y="236546"/>
                  <a:pt x="579309" y="413711"/>
                  <a:pt x="579309" y="413711"/>
                </a:cubicBezTo>
                <a:cubicBezTo>
                  <a:pt x="380237" y="363229"/>
                  <a:pt x="179259" y="441334"/>
                  <a:pt x="37337" y="522296"/>
                </a:cubicBezTo>
                <a:cubicBezTo>
                  <a:pt x="-28386" y="559444"/>
                  <a:pt x="-1716" y="658504"/>
                  <a:pt x="73532" y="659456"/>
                </a:cubicBezTo>
                <a:lnTo>
                  <a:pt x="771334" y="659456"/>
                </a:lnTo>
                <a:lnTo>
                  <a:pt x="2267139" y="659456"/>
                </a:lnTo>
                <a:lnTo>
                  <a:pt x="2964941" y="659456"/>
                </a:lnTo>
                <a:cubicBezTo>
                  <a:pt x="3040189" y="658504"/>
                  <a:pt x="3066859" y="559444"/>
                  <a:pt x="3001136" y="522296"/>
                </a:cubicBezTo>
                <a:cubicBezTo>
                  <a:pt x="2859214" y="441334"/>
                  <a:pt x="2658236" y="363229"/>
                  <a:pt x="2459164" y="413711"/>
                </a:cubicBezTo>
                <a:cubicBezTo>
                  <a:pt x="2459164" y="413711"/>
                  <a:pt x="2417254" y="236546"/>
                  <a:pt x="2221991" y="363229"/>
                </a:cubicBezTo>
                <a:cubicBezTo>
                  <a:pt x="2221991" y="363229"/>
                  <a:pt x="2258433" y="164883"/>
                  <a:pt x="2120074" y="168919"/>
                </a:cubicBezTo>
                <a:cubicBezTo>
                  <a:pt x="2059542" y="170685"/>
                  <a:pt x="1991893" y="211092"/>
                  <a:pt x="1900243" y="256709"/>
                </a:cubicBezTo>
                <a:lnTo>
                  <a:pt x="1871115" y="269307"/>
                </a:lnTo>
                <a:lnTo>
                  <a:pt x="1875792" y="254337"/>
                </a:lnTo>
                <a:cubicBezTo>
                  <a:pt x="1875792" y="113871"/>
                  <a:pt x="1699564" y="0"/>
                  <a:pt x="1482176" y="0"/>
                </a:cubicBezTo>
                <a:close/>
              </a:path>
            </a:pathLst>
          </a:custGeom>
          <a:solidFill>
            <a:srgbClr val="F0F0F0">
              <a:alpha val="5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2"/>
          <p:cNvSpPr/>
          <p:nvPr/>
        </p:nvSpPr>
        <p:spPr>
          <a:xfrm flipH="1">
            <a:off x="8517546" y="298116"/>
            <a:ext cx="2126931" cy="403917"/>
          </a:xfrm>
          <a:custGeom>
            <a:rect b="b" l="l" r="r" t="t"/>
            <a:pathLst>
              <a:path extrusionOk="0" h="659456" w="3038473">
                <a:moveTo>
                  <a:pt x="1482176" y="0"/>
                </a:moveTo>
                <a:cubicBezTo>
                  <a:pt x="1319135" y="0"/>
                  <a:pt x="1179247" y="64052"/>
                  <a:pt x="1119493" y="155338"/>
                </a:cubicBezTo>
                <a:lnTo>
                  <a:pt x="1112531" y="177619"/>
                </a:lnTo>
                <a:lnTo>
                  <a:pt x="1082557" y="165109"/>
                </a:lnTo>
                <a:cubicBezTo>
                  <a:pt x="1051169" y="154929"/>
                  <a:pt x="1021739" y="149035"/>
                  <a:pt x="994350" y="149110"/>
                </a:cubicBezTo>
                <a:cubicBezTo>
                  <a:pt x="966962" y="149184"/>
                  <a:pt x="941616" y="155227"/>
                  <a:pt x="918399" y="168919"/>
                </a:cubicBezTo>
                <a:cubicBezTo>
                  <a:pt x="731709" y="278456"/>
                  <a:pt x="816482" y="363229"/>
                  <a:pt x="816482" y="363229"/>
                </a:cubicBezTo>
                <a:cubicBezTo>
                  <a:pt x="621219" y="236546"/>
                  <a:pt x="579309" y="413711"/>
                  <a:pt x="579309" y="413711"/>
                </a:cubicBezTo>
                <a:cubicBezTo>
                  <a:pt x="380237" y="363229"/>
                  <a:pt x="179259" y="441334"/>
                  <a:pt x="37337" y="522296"/>
                </a:cubicBezTo>
                <a:cubicBezTo>
                  <a:pt x="-28386" y="559444"/>
                  <a:pt x="-1716" y="658504"/>
                  <a:pt x="73532" y="659456"/>
                </a:cubicBezTo>
                <a:lnTo>
                  <a:pt x="771334" y="659456"/>
                </a:lnTo>
                <a:lnTo>
                  <a:pt x="2267139" y="659456"/>
                </a:lnTo>
                <a:lnTo>
                  <a:pt x="2964941" y="659456"/>
                </a:lnTo>
                <a:cubicBezTo>
                  <a:pt x="3040189" y="658504"/>
                  <a:pt x="3066859" y="559444"/>
                  <a:pt x="3001136" y="522296"/>
                </a:cubicBezTo>
                <a:cubicBezTo>
                  <a:pt x="2859214" y="441334"/>
                  <a:pt x="2658236" y="363229"/>
                  <a:pt x="2459164" y="413711"/>
                </a:cubicBezTo>
                <a:cubicBezTo>
                  <a:pt x="2459164" y="413711"/>
                  <a:pt x="2417254" y="236546"/>
                  <a:pt x="2221991" y="363229"/>
                </a:cubicBezTo>
                <a:cubicBezTo>
                  <a:pt x="2221991" y="363229"/>
                  <a:pt x="2258433" y="164883"/>
                  <a:pt x="2120074" y="168919"/>
                </a:cubicBezTo>
                <a:cubicBezTo>
                  <a:pt x="2059542" y="170685"/>
                  <a:pt x="1991893" y="211092"/>
                  <a:pt x="1900243" y="256709"/>
                </a:cubicBezTo>
                <a:lnTo>
                  <a:pt x="1871115" y="269307"/>
                </a:lnTo>
                <a:lnTo>
                  <a:pt x="1875792" y="254337"/>
                </a:lnTo>
                <a:cubicBezTo>
                  <a:pt x="1875792" y="113871"/>
                  <a:pt x="1699564" y="0"/>
                  <a:pt x="1482176" y="0"/>
                </a:cubicBezTo>
                <a:close/>
              </a:path>
            </a:pathLst>
          </a:custGeom>
          <a:solidFill>
            <a:srgbClr val="F0F0F0">
              <a:alpha val="5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2"/>
          <p:cNvSpPr/>
          <p:nvPr/>
        </p:nvSpPr>
        <p:spPr>
          <a:xfrm>
            <a:off x="686151" y="5557400"/>
            <a:ext cx="1873065" cy="1051038"/>
          </a:xfrm>
          <a:custGeom>
            <a:rect b="b" l="l" r="r" t="t"/>
            <a:pathLst>
              <a:path extrusionOk="0" h="552451" w="984528">
                <a:moveTo>
                  <a:pt x="301585" y="452438"/>
                </a:moveTo>
                <a:lnTo>
                  <a:pt x="301301" y="452807"/>
                </a:lnTo>
                <a:lnTo>
                  <a:pt x="302727" y="453591"/>
                </a:lnTo>
                <a:close/>
                <a:moveTo>
                  <a:pt x="132040" y="364808"/>
                </a:moveTo>
                <a:lnTo>
                  <a:pt x="131519" y="365177"/>
                </a:lnTo>
                <a:lnTo>
                  <a:pt x="134219" y="367481"/>
                </a:lnTo>
                <a:close/>
                <a:moveTo>
                  <a:pt x="956905" y="0"/>
                </a:moveTo>
                <a:cubicBezTo>
                  <a:pt x="960715" y="9525"/>
                  <a:pt x="965478" y="23813"/>
                  <a:pt x="968335" y="33338"/>
                </a:cubicBezTo>
                <a:lnTo>
                  <a:pt x="971134" y="47535"/>
                </a:lnTo>
                <a:lnTo>
                  <a:pt x="978504" y="79506"/>
                </a:lnTo>
                <a:lnTo>
                  <a:pt x="979941" y="92205"/>
                </a:lnTo>
                <a:lnTo>
                  <a:pt x="983218" y="108823"/>
                </a:lnTo>
                <a:lnTo>
                  <a:pt x="983465" y="123329"/>
                </a:lnTo>
                <a:lnTo>
                  <a:pt x="984290" y="130612"/>
                </a:lnTo>
                <a:lnTo>
                  <a:pt x="983840" y="145349"/>
                </a:lnTo>
                <a:lnTo>
                  <a:pt x="984528" y="185738"/>
                </a:lnTo>
                <a:lnTo>
                  <a:pt x="979397" y="204494"/>
                </a:lnTo>
                <a:lnTo>
                  <a:pt x="968960" y="254154"/>
                </a:lnTo>
                <a:lnTo>
                  <a:pt x="960662" y="272970"/>
                </a:lnTo>
                <a:lnTo>
                  <a:pt x="956905" y="286703"/>
                </a:lnTo>
                <a:lnTo>
                  <a:pt x="943138" y="312708"/>
                </a:lnTo>
                <a:lnTo>
                  <a:pt x="939585" y="320764"/>
                </a:lnTo>
                <a:lnTo>
                  <a:pt x="937151" y="324016"/>
                </a:lnTo>
                <a:lnTo>
                  <a:pt x="931188" y="335280"/>
                </a:lnTo>
                <a:cubicBezTo>
                  <a:pt x="924520" y="345758"/>
                  <a:pt x="913090" y="360045"/>
                  <a:pt x="909280" y="372428"/>
                </a:cubicBezTo>
                <a:lnTo>
                  <a:pt x="912728" y="356652"/>
                </a:lnTo>
                <a:lnTo>
                  <a:pt x="890230" y="386715"/>
                </a:lnTo>
                <a:cubicBezTo>
                  <a:pt x="888325" y="366713"/>
                  <a:pt x="856892" y="346710"/>
                  <a:pt x="856892" y="346710"/>
                </a:cubicBezTo>
                <a:lnTo>
                  <a:pt x="776882" y="468630"/>
                </a:lnTo>
                <a:lnTo>
                  <a:pt x="776611" y="467593"/>
                </a:lnTo>
                <a:lnTo>
                  <a:pt x="775930" y="468630"/>
                </a:lnTo>
                <a:lnTo>
                  <a:pt x="765453" y="428625"/>
                </a:lnTo>
                <a:lnTo>
                  <a:pt x="766073" y="428064"/>
                </a:lnTo>
                <a:lnTo>
                  <a:pt x="760808" y="409159"/>
                </a:lnTo>
                <a:cubicBezTo>
                  <a:pt x="759023" y="403087"/>
                  <a:pt x="757832" y="399574"/>
                  <a:pt x="757832" y="401003"/>
                </a:cubicBezTo>
                <a:cubicBezTo>
                  <a:pt x="757832" y="405765"/>
                  <a:pt x="664487" y="511493"/>
                  <a:pt x="664487" y="511493"/>
                </a:cubicBezTo>
                <a:lnTo>
                  <a:pt x="633055" y="443865"/>
                </a:lnTo>
                <a:cubicBezTo>
                  <a:pt x="633055" y="443865"/>
                  <a:pt x="610671" y="469583"/>
                  <a:pt x="587097" y="495419"/>
                </a:cubicBezTo>
                <a:lnTo>
                  <a:pt x="560686" y="523433"/>
                </a:lnTo>
                <a:lnTo>
                  <a:pt x="534948" y="552451"/>
                </a:lnTo>
                <a:lnTo>
                  <a:pt x="502563" y="520066"/>
                </a:lnTo>
                <a:lnTo>
                  <a:pt x="503592" y="519552"/>
                </a:lnTo>
                <a:lnTo>
                  <a:pt x="495538" y="510779"/>
                </a:lnTo>
                <a:cubicBezTo>
                  <a:pt x="478988" y="491728"/>
                  <a:pt x="463510" y="472440"/>
                  <a:pt x="463510" y="472440"/>
                </a:cubicBezTo>
                <a:lnTo>
                  <a:pt x="398740" y="550545"/>
                </a:lnTo>
                <a:lnTo>
                  <a:pt x="397729" y="549524"/>
                </a:lnTo>
                <a:lnTo>
                  <a:pt x="396835" y="550546"/>
                </a:lnTo>
                <a:lnTo>
                  <a:pt x="301166" y="452983"/>
                </a:lnTo>
                <a:lnTo>
                  <a:pt x="253960" y="514350"/>
                </a:lnTo>
                <a:lnTo>
                  <a:pt x="253466" y="513745"/>
                </a:lnTo>
                <a:lnTo>
                  <a:pt x="253007" y="514350"/>
                </a:lnTo>
                <a:lnTo>
                  <a:pt x="131436" y="365236"/>
                </a:lnTo>
                <a:lnTo>
                  <a:pt x="123363" y="370955"/>
                </a:lnTo>
                <a:cubicBezTo>
                  <a:pt x="107870" y="382072"/>
                  <a:pt x="77509" y="404575"/>
                  <a:pt x="82510" y="406718"/>
                </a:cubicBezTo>
                <a:cubicBezTo>
                  <a:pt x="83343" y="407075"/>
                  <a:pt x="82034" y="405111"/>
                  <a:pt x="79217" y="401184"/>
                </a:cubicBezTo>
                <a:lnTo>
                  <a:pt x="73697" y="393437"/>
                </a:lnTo>
                <a:lnTo>
                  <a:pt x="73938" y="394335"/>
                </a:lnTo>
                <a:lnTo>
                  <a:pt x="67595" y="384873"/>
                </a:lnTo>
                <a:lnTo>
                  <a:pt x="66883" y="383873"/>
                </a:lnTo>
                <a:lnTo>
                  <a:pt x="65385" y="381575"/>
                </a:lnTo>
                <a:lnTo>
                  <a:pt x="36751" y="338857"/>
                </a:lnTo>
                <a:cubicBezTo>
                  <a:pt x="26919" y="321525"/>
                  <a:pt x="19489" y="305358"/>
                  <a:pt x="13975" y="290379"/>
                </a:cubicBezTo>
                <a:lnTo>
                  <a:pt x="6164" y="248196"/>
                </a:lnTo>
                <a:lnTo>
                  <a:pt x="3482" y="239956"/>
                </a:lnTo>
                <a:lnTo>
                  <a:pt x="3441" y="233490"/>
                </a:lnTo>
                <a:lnTo>
                  <a:pt x="0" y="214908"/>
                </a:lnTo>
                <a:cubicBezTo>
                  <a:pt x="625" y="184458"/>
                  <a:pt x="9756" y="165058"/>
                  <a:pt x="14282" y="157261"/>
                </a:cubicBezTo>
                <a:lnTo>
                  <a:pt x="16786" y="153356"/>
                </a:lnTo>
                <a:lnTo>
                  <a:pt x="16787" y="153353"/>
                </a:lnTo>
                <a:lnTo>
                  <a:pt x="16787" y="153354"/>
                </a:lnTo>
                <a:lnTo>
                  <a:pt x="16788" y="153353"/>
                </a:lnTo>
                <a:cubicBezTo>
                  <a:pt x="16788" y="153353"/>
                  <a:pt x="34885" y="181928"/>
                  <a:pt x="42505" y="192406"/>
                </a:cubicBezTo>
                <a:lnTo>
                  <a:pt x="41933" y="195263"/>
                </a:lnTo>
                <a:lnTo>
                  <a:pt x="71080" y="243840"/>
                </a:lnTo>
                <a:lnTo>
                  <a:pt x="118705" y="221933"/>
                </a:lnTo>
                <a:lnTo>
                  <a:pt x="183475" y="300038"/>
                </a:lnTo>
                <a:lnTo>
                  <a:pt x="259675" y="240983"/>
                </a:lnTo>
                <a:lnTo>
                  <a:pt x="354925" y="339090"/>
                </a:lnTo>
                <a:lnTo>
                  <a:pt x="439697" y="263843"/>
                </a:lnTo>
                <a:lnTo>
                  <a:pt x="501610" y="352425"/>
                </a:lnTo>
                <a:lnTo>
                  <a:pt x="592097" y="243840"/>
                </a:lnTo>
                <a:lnTo>
                  <a:pt x="673060" y="310515"/>
                </a:lnTo>
                <a:cubicBezTo>
                  <a:pt x="673060" y="310515"/>
                  <a:pt x="757832" y="160020"/>
                  <a:pt x="754022" y="165735"/>
                </a:cubicBezTo>
                <a:lnTo>
                  <a:pt x="825460" y="215265"/>
                </a:lnTo>
                <a:cubicBezTo>
                  <a:pt x="825460" y="215265"/>
                  <a:pt x="848320" y="178594"/>
                  <a:pt x="876181" y="133826"/>
                </a:cubicBezTo>
                <a:lnTo>
                  <a:pt x="919280" y="64511"/>
                </a:lnTo>
                <a:lnTo>
                  <a:pt x="918805" y="63818"/>
                </a:lnTo>
                <a:cubicBezTo>
                  <a:pt x="923568" y="54293"/>
                  <a:pt x="949285" y="13335"/>
                  <a:pt x="956905"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
        <p:nvSpPr>
          <p:cNvPr id="129" name="Google Shape;129;p2"/>
          <p:cNvSpPr txBox="1"/>
          <p:nvPr>
            <p:ph type="title"/>
          </p:nvPr>
        </p:nvSpPr>
        <p:spPr>
          <a:xfrm>
            <a:off x="415600" y="1812580"/>
            <a:ext cx="11360700" cy="12306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11500"/>
              <a:buNone/>
              <a:defRPr sz="11500"/>
            </a:lvl1pPr>
            <a:lvl2pPr lvl="1" algn="ctr">
              <a:spcBef>
                <a:spcPts val="0"/>
              </a:spcBef>
              <a:spcAft>
                <a:spcPts val="0"/>
              </a:spcAft>
              <a:buSzPts val="11500"/>
              <a:buNone/>
              <a:defRPr sz="11500"/>
            </a:lvl2pPr>
            <a:lvl3pPr lvl="2" algn="ctr">
              <a:spcBef>
                <a:spcPts val="0"/>
              </a:spcBef>
              <a:spcAft>
                <a:spcPts val="0"/>
              </a:spcAft>
              <a:buSzPts val="11500"/>
              <a:buNone/>
              <a:defRPr sz="11500"/>
            </a:lvl3pPr>
            <a:lvl4pPr lvl="3" algn="ctr">
              <a:spcBef>
                <a:spcPts val="0"/>
              </a:spcBef>
              <a:spcAft>
                <a:spcPts val="0"/>
              </a:spcAft>
              <a:buSzPts val="11500"/>
              <a:buNone/>
              <a:defRPr sz="11500"/>
            </a:lvl4pPr>
            <a:lvl5pPr lvl="4" algn="ctr">
              <a:spcBef>
                <a:spcPts val="0"/>
              </a:spcBef>
              <a:spcAft>
                <a:spcPts val="0"/>
              </a:spcAft>
              <a:buSzPts val="11500"/>
              <a:buNone/>
              <a:defRPr sz="11500"/>
            </a:lvl5pPr>
            <a:lvl6pPr lvl="5" algn="ctr">
              <a:spcBef>
                <a:spcPts val="0"/>
              </a:spcBef>
              <a:spcAft>
                <a:spcPts val="0"/>
              </a:spcAft>
              <a:buSzPts val="11500"/>
              <a:buNone/>
              <a:defRPr sz="11500"/>
            </a:lvl6pPr>
            <a:lvl7pPr lvl="6" algn="ctr">
              <a:spcBef>
                <a:spcPts val="0"/>
              </a:spcBef>
              <a:spcAft>
                <a:spcPts val="0"/>
              </a:spcAft>
              <a:buSzPts val="11500"/>
              <a:buNone/>
              <a:defRPr sz="11500"/>
            </a:lvl7pPr>
            <a:lvl8pPr lvl="7" algn="ctr">
              <a:spcBef>
                <a:spcPts val="0"/>
              </a:spcBef>
              <a:spcAft>
                <a:spcPts val="0"/>
              </a:spcAft>
              <a:buSzPts val="11500"/>
              <a:buNone/>
              <a:defRPr sz="11500"/>
            </a:lvl8pPr>
            <a:lvl9pPr lvl="8" algn="ctr">
              <a:spcBef>
                <a:spcPts val="0"/>
              </a:spcBef>
              <a:spcAft>
                <a:spcPts val="0"/>
              </a:spcAft>
              <a:buSzPts val="11500"/>
              <a:buNone/>
              <a:defRPr sz="115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414" name="Shape 414"/>
        <p:cNvGrpSpPr/>
        <p:nvPr/>
      </p:nvGrpSpPr>
      <p:grpSpPr>
        <a:xfrm>
          <a:off x="0" y="0"/>
          <a:ext cx="0" cy="0"/>
          <a:chOff x="0" y="0"/>
          <a:chExt cx="0" cy="0"/>
        </a:xfrm>
      </p:grpSpPr>
      <p:sp>
        <p:nvSpPr>
          <p:cNvPr id="415" name="Google Shape;415;p11"/>
          <p:cNvSpPr/>
          <p:nvPr/>
        </p:nvSpPr>
        <p:spPr>
          <a:xfrm>
            <a:off x="-1100" y="0"/>
            <a:ext cx="9809264" cy="6748265"/>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11"/>
          <p:cNvSpPr txBox="1"/>
          <p:nvPr>
            <p:ph type="title"/>
          </p:nvPr>
        </p:nvSpPr>
        <p:spPr>
          <a:xfrm>
            <a:off x="548200" y="22968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417" name="Google Shape;417;p11"/>
          <p:cNvSpPr txBox="1"/>
          <p:nvPr>
            <p:ph idx="1" type="body"/>
          </p:nvPr>
        </p:nvSpPr>
        <p:spPr>
          <a:xfrm>
            <a:off x="327625" y="5956850"/>
            <a:ext cx="11612400" cy="954900"/>
          </a:xfrm>
          <a:prstGeom prst="rect">
            <a:avLst/>
          </a:prstGeom>
        </p:spPr>
        <p:txBody>
          <a:bodyPr anchorCtr="0" anchor="t" bIns="121900" lIns="121900" spcFirstLastPara="1" rIns="121900" wrap="square" tIns="121900">
            <a:noAutofit/>
          </a:bodyPr>
          <a:lstStyle>
            <a:lvl1pPr indent="-342900" lvl="0" marL="457200" algn="ctr">
              <a:spcBef>
                <a:spcPts val="0"/>
              </a:spcBef>
              <a:spcAft>
                <a:spcPts val="0"/>
              </a:spcAft>
              <a:buSzPts val="1800"/>
              <a:buChar char="🎃"/>
              <a:defRPr sz="1800"/>
            </a:lvl1pPr>
            <a:lvl2pPr indent="-342900" lvl="1" marL="914400" algn="ctr">
              <a:spcBef>
                <a:spcPts val="2100"/>
              </a:spcBef>
              <a:spcAft>
                <a:spcPts val="0"/>
              </a:spcAft>
              <a:buSzPts val="1800"/>
              <a:buChar char="○"/>
              <a:defRPr sz="1800"/>
            </a:lvl2pPr>
            <a:lvl3pPr indent="-342900" lvl="2" marL="1371600" algn="ctr">
              <a:spcBef>
                <a:spcPts val="2100"/>
              </a:spcBef>
              <a:spcAft>
                <a:spcPts val="0"/>
              </a:spcAft>
              <a:buSzPts val="1800"/>
              <a:buChar char="■"/>
              <a:defRPr sz="1800"/>
            </a:lvl3pPr>
            <a:lvl4pPr indent="-342900" lvl="3" marL="1828800" algn="ctr">
              <a:spcBef>
                <a:spcPts val="2100"/>
              </a:spcBef>
              <a:spcAft>
                <a:spcPts val="0"/>
              </a:spcAft>
              <a:buSzPts val="1800"/>
              <a:buChar char="●"/>
              <a:defRPr sz="1800"/>
            </a:lvl4pPr>
            <a:lvl5pPr indent="-342900" lvl="4" marL="2286000" algn="ctr">
              <a:spcBef>
                <a:spcPts val="2100"/>
              </a:spcBef>
              <a:spcAft>
                <a:spcPts val="0"/>
              </a:spcAft>
              <a:buSzPts val="1800"/>
              <a:buChar char="○"/>
              <a:defRPr sz="1800"/>
            </a:lvl5pPr>
            <a:lvl6pPr indent="-342900" lvl="5" marL="2743200" algn="ctr">
              <a:spcBef>
                <a:spcPts val="2100"/>
              </a:spcBef>
              <a:spcAft>
                <a:spcPts val="0"/>
              </a:spcAft>
              <a:buSzPts val="1800"/>
              <a:buChar char="■"/>
              <a:defRPr sz="1800"/>
            </a:lvl6pPr>
            <a:lvl7pPr indent="-342900" lvl="6" marL="3200400" algn="ctr">
              <a:spcBef>
                <a:spcPts val="2100"/>
              </a:spcBef>
              <a:spcAft>
                <a:spcPts val="0"/>
              </a:spcAft>
              <a:buSzPts val="1800"/>
              <a:buChar char="●"/>
              <a:defRPr sz="1800"/>
            </a:lvl7pPr>
            <a:lvl8pPr indent="-342900" lvl="7" marL="3657600" algn="ctr">
              <a:spcBef>
                <a:spcPts val="2100"/>
              </a:spcBef>
              <a:spcAft>
                <a:spcPts val="0"/>
              </a:spcAft>
              <a:buSzPts val="1800"/>
              <a:buChar char="○"/>
              <a:defRPr sz="1800"/>
            </a:lvl8pPr>
            <a:lvl9pPr indent="-342900" lvl="8" marL="4114800" algn="ctr">
              <a:spcBef>
                <a:spcPts val="2100"/>
              </a:spcBef>
              <a:spcAft>
                <a:spcPts val="2100"/>
              </a:spcAft>
              <a:buSzPts val="1800"/>
              <a:buChar char="■"/>
              <a:defRPr sz="1800"/>
            </a:lvl9pPr>
          </a:lstStyle>
          <a:p/>
        </p:txBody>
      </p:sp>
      <p:grpSp>
        <p:nvGrpSpPr>
          <p:cNvPr id="418" name="Google Shape;418;p11"/>
          <p:cNvGrpSpPr/>
          <p:nvPr/>
        </p:nvGrpSpPr>
        <p:grpSpPr>
          <a:xfrm>
            <a:off x="4291897" y="508400"/>
            <a:ext cx="3608197" cy="3065132"/>
            <a:chOff x="3747168" y="182481"/>
            <a:chExt cx="4697562" cy="3990538"/>
          </a:xfrm>
        </p:grpSpPr>
        <p:grpSp>
          <p:nvGrpSpPr>
            <p:cNvPr id="419" name="Google Shape;419;p11"/>
            <p:cNvGrpSpPr/>
            <p:nvPr/>
          </p:nvGrpSpPr>
          <p:grpSpPr>
            <a:xfrm flipH="1">
              <a:off x="3747168" y="182481"/>
              <a:ext cx="4697562" cy="3990538"/>
              <a:chOff x="8661873" y="936797"/>
              <a:chExt cx="2250868" cy="1912093"/>
            </a:xfrm>
          </p:grpSpPr>
          <p:sp>
            <p:nvSpPr>
              <p:cNvPr id="420" name="Google Shape;420;p11"/>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1" name="Google Shape;421;p11"/>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2" name="Google Shape;422;p11"/>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3" name="Google Shape;423;p11"/>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424" name="Google Shape;424;p11"/>
              <p:cNvGrpSpPr/>
              <p:nvPr/>
            </p:nvGrpSpPr>
            <p:grpSpPr>
              <a:xfrm>
                <a:off x="9465833" y="936797"/>
                <a:ext cx="589834" cy="521832"/>
                <a:chOff x="1067074" y="979370"/>
                <a:chExt cx="324370" cy="285591"/>
              </a:xfrm>
            </p:grpSpPr>
            <p:grpSp>
              <p:nvGrpSpPr>
                <p:cNvPr id="425" name="Google Shape;425;p11"/>
                <p:cNvGrpSpPr/>
                <p:nvPr/>
              </p:nvGrpSpPr>
              <p:grpSpPr>
                <a:xfrm>
                  <a:off x="1067074" y="979370"/>
                  <a:ext cx="324370" cy="285591"/>
                  <a:chOff x="1067074" y="979370"/>
                  <a:chExt cx="324370" cy="285591"/>
                </a:xfrm>
              </p:grpSpPr>
              <p:sp>
                <p:nvSpPr>
                  <p:cNvPr id="426" name="Google Shape;426;p11"/>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27" name="Google Shape;427;p11"/>
                  <p:cNvGrpSpPr/>
                  <p:nvPr/>
                </p:nvGrpSpPr>
                <p:grpSpPr>
                  <a:xfrm>
                    <a:off x="1093311" y="1005206"/>
                    <a:ext cx="250930" cy="237742"/>
                    <a:chOff x="1093311" y="1005206"/>
                    <a:chExt cx="250930" cy="237742"/>
                  </a:xfrm>
                </p:grpSpPr>
                <p:sp>
                  <p:nvSpPr>
                    <p:cNvPr id="428" name="Google Shape;428;p11"/>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11"/>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11"/>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1" name="Google Shape;431;p11"/>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2" name="Google Shape;432;p11"/>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3" name="Google Shape;433;p11"/>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4" name="Google Shape;434;p11"/>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35" name="Google Shape;435;p11"/>
            <p:cNvGrpSpPr/>
            <p:nvPr/>
          </p:nvGrpSpPr>
          <p:grpSpPr>
            <a:xfrm>
              <a:off x="5737548" y="1901222"/>
              <a:ext cx="575850" cy="431226"/>
              <a:chOff x="1070125" y="2907160"/>
              <a:chExt cx="284849" cy="213299"/>
            </a:xfrm>
          </p:grpSpPr>
          <p:sp>
            <p:nvSpPr>
              <p:cNvPr id="436" name="Google Shape;436;p11"/>
              <p:cNvSpPr/>
              <p:nvPr/>
            </p:nvSpPr>
            <p:spPr>
              <a:xfrm>
                <a:off x="1070125" y="2907160"/>
                <a:ext cx="255575" cy="196139"/>
              </a:xfrm>
              <a:custGeom>
                <a:rect b="b" l="l" r="r" t="t"/>
                <a:pathLst>
                  <a:path extrusionOk="0" h="125730" w="163830">
                    <a:moveTo>
                      <a:pt x="80962" y="0"/>
                    </a:moveTo>
                    <a:lnTo>
                      <a:pt x="163830" y="101917"/>
                    </a:lnTo>
                    <a:cubicBezTo>
                      <a:pt x="163830" y="101917"/>
                      <a:pt x="144780" y="107870"/>
                      <a:pt x="125135" y="113824"/>
                    </a:cubicBezTo>
                    <a:lnTo>
                      <a:pt x="111388" y="117900"/>
                    </a:lnTo>
                    <a:lnTo>
                      <a:pt x="111442" y="118110"/>
                    </a:lnTo>
                    <a:cubicBezTo>
                      <a:pt x="111442" y="118110"/>
                      <a:pt x="87630" y="125730"/>
                      <a:pt x="82867" y="125730"/>
                    </a:cubicBezTo>
                    <a:cubicBezTo>
                      <a:pt x="78105" y="125730"/>
                      <a:pt x="80962" y="0"/>
                      <a:pt x="80962" y="0"/>
                    </a:cubicBezTo>
                    <a:close/>
                    <a:moveTo>
                      <a:pt x="50482" y="0"/>
                    </a:moveTo>
                    <a:lnTo>
                      <a:pt x="55245" y="117158"/>
                    </a:lnTo>
                    <a:lnTo>
                      <a:pt x="0" y="107633"/>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11"/>
              <p:cNvSpPr/>
              <p:nvPr/>
            </p:nvSpPr>
            <p:spPr>
              <a:xfrm>
                <a:off x="1099399" y="2924320"/>
                <a:ext cx="255575" cy="196139"/>
              </a:xfrm>
              <a:custGeom>
                <a:rect b="b" l="l" r="r" t="t"/>
                <a:pathLst>
                  <a:path extrusionOk="0" h="125730" w="163830">
                    <a:moveTo>
                      <a:pt x="80962" y="0"/>
                    </a:moveTo>
                    <a:lnTo>
                      <a:pt x="163830" y="101917"/>
                    </a:lnTo>
                    <a:cubicBezTo>
                      <a:pt x="163830" y="101917"/>
                      <a:pt x="144780" y="107870"/>
                      <a:pt x="125135" y="113824"/>
                    </a:cubicBezTo>
                    <a:lnTo>
                      <a:pt x="111388" y="117900"/>
                    </a:lnTo>
                    <a:lnTo>
                      <a:pt x="111442" y="118110"/>
                    </a:lnTo>
                    <a:cubicBezTo>
                      <a:pt x="111442" y="118110"/>
                      <a:pt x="87630" y="125730"/>
                      <a:pt x="82867" y="125730"/>
                    </a:cubicBezTo>
                    <a:cubicBezTo>
                      <a:pt x="78105" y="125730"/>
                      <a:pt x="80962" y="0"/>
                      <a:pt x="80962" y="0"/>
                    </a:cubicBezTo>
                    <a:close/>
                    <a:moveTo>
                      <a:pt x="50482" y="0"/>
                    </a:moveTo>
                    <a:lnTo>
                      <a:pt x="55245" y="117158"/>
                    </a:lnTo>
                    <a:lnTo>
                      <a:pt x="0" y="107633"/>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38" name="Google Shape;438;p11"/>
            <p:cNvGrpSpPr/>
            <p:nvPr/>
          </p:nvGrpSpPr>
          <p:grpSpPr>
            <a:xfrm>
              <a:off x="6311580" y="1477439"/>
              <a:ext cx="951339" cy="401186"/>
              <a:chOff x="1354074" y="2697543"/>
              <a:chExt cx="470587" cy="198440"/>
            </a:xfrm>
          </p:grpSpPr>
          <p:sp>
            <p:nvSpPr>
              <p:cNvPr id="439" name="Google Shape;439;p11"/>
              <p:cNvSpPr/>
              <p:nvPr/>
            </p:nvSpPr>
            <p:spPr>
              <a:xfrm>
                <a:off x="1354074" y="2697543"/>
                <a:ext cx="441313" cy="181280"/>
              </a:xfrm>
              <a:custGeom>
                <a:rect b="b" l="l" r="r" t="t"/>
                <a:pathLst>
                  <a:path extrusionOk="0" h="116205" w="282893">
                    <a:moveTo>
                      <a:pt x="159068" y="0"/>
                    </a:moveTo>
                    <a:lnTo>
                      <a:pt x="282893" y="116205"/>
                    </a:lnTo>
                    <a:lnTo>
                      <a:pt x="165735" y="65723"/>
                    </a:lnTo>
                    <a:lnTo>
                      <a:pt x="87630" y="112395"/>
                    </a:lnTo>
                    <a:lnTo>
                      <a:pt x="0" y="67628"/>
                    </a:lnTo>
                    <a:lnTo>
                      <a:pt x="132398" y="8573"/>
                    </a:lnTo>
                    <a:lnTo>
                      <a:pt x="128658" y="12929"/>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11"/>
              <p:cNvSpPr/>
              <p:nvPr/>
            </p:nvSpPr>
            <p:spPr>
              <a:xfrm>
                <a:off x="1383348" y="2714703"/>
                <a:ext cx="441313" cy="181280"/>
              </a:xfrm>
              <a:custGeom>
                <a:rect b="b" l="l" r="r" t="t"/>
                <a:pathLst>
                  <a:path extrusionOk="0" h="116205" w="282893">
                    <a:moveTo>
                      <a:pt x="159068" y="0"/>
                    </a:moveTo>
                    <a:lnTo>
                      <a:pt x="282893" y="116205"/>
                    </a:lnTo>
                    <a:lnTo>
                      <a:pt x="165735" y="65723"/>
                    </a:lnTo>
                    <a:lnTo>
                      <a:pt x="87630" y="112395"/>
                    </a:lnTo>
                    <a:lnTo>
                      <a:pt x="0" y="67628"/>
                    </a:lnTo>
                    <a:lnTo>
                      <a:pt x="132398" y="8573"/>
                    </a:lnTo>
                    <a:lnTo>
                      <a:pt x="128658" y="12929"/>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1" name="Google Shape;441;p11"/>
            <p:cNvGrpSpPr/>
            <p:nvPr/>
          </p:nvGrpSpPr>
          <p:grpSpPr>
            <a:xfrm>
              <a:off x="4742757" y="1522525"/>
              <a:ext cx="954341" cy="410199"/>
              <a:chOff x="578044" y="2719844"/>
              <a:chExt cx="472072" cy="202898"/>
            </a:xfrm>
          </p:grpSpPr>
          <p:sp>
            <p:nvSpPr>
              <p:cNvPr id="442" name="Google Shape;442;p11"/>
              <p:cNvSpPr/>
              <p:nvPr/>
            </p:nvSpPr>
            <p:spPr>
              <a:xfrm>
                <a:off x="578044" y="2719844"/>
                <a:ext cx="442798" cy="185738"/>
              </a:xfrm>
              <a:custGeom>
                <a:rect b="b" l="l" r="r" t="t"/>
                <a:pathLst>
                  <a:path extrusionOk="0" h="119063" w="283845">
                    <a:moveTo>
                      <a:pt x="121920" y="0"/>
                    </a:moveTo>
                    <a:lnTo>
                      <a:pt x="177165" y="16193"/>
                    </a:lnTo>
                    <a:lnTo>
                      <a:pt x="175556" y="17037"/>
                    </a:lnTo>
                    <a:lnTo>
                      <a:pt x="283845" y="51435"/>
                    </a:lnTo>
                    <a:lnTo>
                      <a:pt x="197167" y="100965"/>
                    </a:lnTo>
                    <a:lnTo>
                      <a:pt x="120967" y="67628"/>
                    </a:lnTo>
                    <a:lnTo>
                      <a:pt x="0" y="119063"/>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11"/>
              <p:cNvSpPr/>
              <p:nvPr/>
            </p:nvSpPr>
            <p:spPr>
              <a:xfrm>
                <a:off x="607318" y="2737004"/>
                <a:ext cx="442798" cy="185738"/>
              </a:xfrm>
              <a:custGeom>
                <a:rect b="b" l="l" r="r" t="t"/>
                <a:pathLst>
                  <a:path extrusionOk="0" h="119063" w="283845">
                    <a:moveTo>
                      <a:pt x="121920" y="0"/>
                    </a:moveTo>
                    <a:lnTo>
                      <a:pt x="177165" y="16193"/>
                    </a:lnTo>
                    <a:lnTo>
                      <a:pt x="175556" y="17037"/>
                    </a:lnTo>
                    <a:lnTo>
                      <a:pt x="283845" y="51435"/>
                    </a:lnTo>
                    <a:lnTo>
                      <a:pt x="197167" y="100965"/>
                    </a:lnTo>
                    <a:lnTo>
                      <a:pt x="120967" y="67628"/>
                    </a:lnTo>
                    <a:lnTo>
                      <a:pt x="0" y="119063"/>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4" name="Google Shape;444;p11"/>
            <p:cNvGrpSpPr/>
            <p:nvPr/>
          </p:nvGrpSpPr>
          <p:grpSpPr>
            <a:xfrm>
              <a:off x="4609235" y="2639852"/>
              <a:ext cx="3162408" cy="1198016"/>
              <a:chOff x="511996" y="3272511"/>
              <a:chExt cx="1564309" cy="592579"/>
            </a:xfrm>
          </p:grpSpPr>
          <p:sp>
            <p:nvSpPr>
              <p:cNvPr id="445" name="Google Shape;445;p11"/>
              <p:cNvSpPr/>
              <p:nvPr/>
            </p:nvSpPr>
            <p:spPr>
              <a:xfrm>
                <a:off x="511996" y="3272511"/>
                <a:ext cx="1535035" cy="575418"/>
              </a:xfrm>
              <a:custGeom>
                <a:rect b="b" l="l" r="r" t="t"/>
                <a:pathLst>
                  <a:path extrusionOk="0" h="368858" w="983997">
                    <a:moveTo>
                      <a:pt x="343853" y="272655"/>
                    </a:moveTo>
                    <a:cubicBezTo>
                      <a:pt x="343734" y="272179"/>
                      <a:pt x="344835" y="273295"/>
                      <a:pt x="346853" y="275613"/>
                    </a:cubicBezTo>
                    <a:lnTo>
                      <a:pt x="351452" y="281112"/>
                    </a:lnTo>
                    <a:lnTo>
                      <a:pt x="348669" y="278430"/>
                    </a:lnTo>
                    <a:cubicBezTo>
                      <a:pt x="345713" y="275409"/>
                      <a:pt x="343972" y="273370"/>
                      <a:pt x="343853" y="272655"/>
                    </a:cubicBezTo>
                    <a:close/>
                    <a:moveTo>
                      <a:pt x="476726" y="835"/>
                    </a:moveTo>
                    <a:cubicBezTo>
                      <a:pt x="515422" y="-177"/>
                      <a:pt x="557451" y="-445"/>
                      <a:pt x="596474" y="1029"/>
                    </a:cubicBezTo>
                    <a:lnTo>
                      <a:pt x="648918" y="6516"/>
                    </a:lnTo>
                    <a:lnTo>
                      <a:pt x="646748" y="3098"/>
                    </a:lnTo>
                    <a:cubicBezTo>
                      <a:pt x="646748" y="3098"/>
                      <a:pt x="700088" y="5956"/>
                      <a:pt x="698183" y="10718"/>
                    </a:cubicBezTo>
                    <a:lnTo>
                      <a:pt x="698411" y="13435"/>
                    </a:lnTo>
                    <a:lnTo>
                      <a:pt x="699545" y="22237"/>
                    </a:lnTo>
                    <a:lnTo>
                      <a:pt x="700609" y="29054"/>
                    </a:lnTo>
                    <a:cubicBezTo>
                      <a:pt x="705565" y="58522"/>
                      <a:pt x="716280" y="112636"/>
                      <a:pt x="716280" y="112636"/>
                    </a:cubicBezTo>
                    <a:lnTo>
                      <a:pt x="715926" y="112078"/>
                    </a:lnTo>
                    <a:lnTo>
                      <a:pt x="716280" y="113588"/>
                    </a:lnTo>
                    <a:lnTo>
                      <a:pt x="783908" y="25005"/>
                    </a:lnTo>
                    <a:cubicBezTo>
                      <a:pt x="783908" y="25005"/>
                      <a:pt x="824866" y="34292"/>
                      <a:pt x="869871" y="45246"/>
                    </a:cubicBezTo>
                    <a:lnTo>
                      <a:pt x="876817" y="47009"/>
                    </a:lnTo>
                    <a:lnTo>
                      <a:pt x="900708" y="52272"/>
                    </a:lnTo>
                    <a:lnTo>
                      <a:pt x="919645" y="57875"/>
                    </a:lnTo>
                    <a:lnTo>
                      <a:pt x="935802" y="61975"/>
                    </a:lnTo>
                    <a:cubicBezTo>
                      <a:pt x="955715" y="67332"/>
                      <a:pt x="972027" y="72155"/>
                      <a:pt x="980123" y="75488"/>
                    </a:cubicBezTo>
                    <a:cubicBezTo>
                      <a:pt x="984171" y="77155"/>
                      <a:pt x="984930" y="81903"/>
                      <a:pt x="982944" y="89015"/>
                    </a:cubicBezTo>
                    <a:lnTo>
                      <a:pt x="973714" y="107746"/>
                    </a:lnTo>
                    <a:lnTo>
                      <a:pt x="970241" y="115375"/>
                    </a:lnTo>
                    <a:cubicBezTo>
                      <a:pt x="959882" y="133829"/>
                      <a:pt x="946786" y="152165"/>
                      <a:pt x="944881" y="154546"/>
                    </a:cubicBezTo>
                    <a:cubicBezTo>
                      <a:pt x="916306" y="192646"/>
                      <a:pt x="890588" y="219316"/>
                      <a:pt x="849631" y="254558"/>
                    </a:cubicBezTo>
                    <a:cubicBezTo>
                      <a:pt x="845345" y="258130"/>
                      <a:pt x="839392" y="263191"/>
                      <a:pt x="832561" y="268920"/>
                    </a:cubicBezTo>
                    <a:lnTo>
                      <a:pt x="816830" y="281864"/>
                    </a:lnTo>
                    <a:lnTo>
                      <a:pt x="815102" y="283505"/>
                    </a:lnTo>
                    <a:lnTo>
                      <a:pt x="812847" y="285140"/>
                    </a:lnTo>
                    <a:lnTo>
                      <a:pt x="810222" y="287301"/>
                    </a:lnTo>
                    <a:cubicBezTo>
                      <a:pt x="802423" y="293552"/>
                      <a:pt x="794535" y="299654"/>
                      <a:pt x="787346" y="304788"/>
                    </a:cubicBezTo>
                    <a:lnTo>
                      <a:pt x="775773" y="312027"/>
                    </a:lnTo>
                    <a:lnTo>
                      <a:pt x="767961" y="317693"/>
                    </a:lnTo>
                    <a:cubicBezTo>
                      <a:pt x="752579" y="327395"/>
                      <a:pt x="737711" y="335163"/>
                      <a:pt x="723900" y="340283"/>
                    </a:cubicBezTo>
                    <a:lnTo>
                      <a:pt x="695325" y="255510"/>
                    </a:lnTo>
                    <a:lnTo>
                      <a:pt x="638175" y="357428"/>
                    </a:lnTo>
                    <a:lnTo>
                      <a:pt x="626426" y="358329"/>
                    </a:lnTo>
                    <a:lnTo>
                      <a:pt x="602933" y="360286"/>
                    </a:lnTo>
                    <a:lnTo>
                      <a:pt x="603187" y="360018"/>
                    </a:lnTo>
                    <a:lnTo>
                      <a:pt x="576091" y="361949"/>
                    </a:lnTo>
                    <a:cubicBezTo>
                      <a:pt x="540931" y="364326"/>
                      <a:pt x="497533" y="366938"/>
                      <a:pt x="464582" y="367876"/>
                    </a:cubicBezTo>
                    <a:lnTo>
                      <a:pt x="448066" y="367548"/>
                    </a:lnTo>
                    <a:lnTo>
                      <a:pt x="449580" y="368858"/>
                    </a:lnTo>
                    <a:lnTo>
                      <a:pt x="420901" y="367008"/>
                    </a:lnTo>
                    <a:lnTo>
                      <a:pt x="418148" y="366953"/>
                    </a:lnTo>
                    <a:lnTo>
                      <a:pt x="415391" y="361035"/>
                    </a:lnTo>
                    <a:lnTo>
                      <a:pt x="408013" y="351683"/>
                    </a:lnTo>
                    <a:cubicBezTo>
                      <a:pt x="393576" y="333407"/>
                      <a:pt x="369555" y="303106"/>
                      <a:pt x="355357" y="285782"/>
                    </a:cubicBezTo>
                    <a:lnTo>
                      <a:pt x="351452" y="281112"/>
                    </a:lnTo>
                    <a:lnTo>
                      <a:pt x="360774" y="290098"/>
                    </a:lnTo>
                    <a:lnTo>
                      <a:pt x="363242" y="292328"/>
                    </a:lnTo>
                    <a:lnTo>
                      <a:pt x="355595" y="283639"/>
                    </a:lnTo>
                    <a:cubicBezTo>
                      <a:pt x="348019" y="275275"/>
                      <a:pt x="342900" y="269798"/>
                      <a:pt x="342900" y="269798"/>
                    </a:cubicBezTo>
                    <a:lnTo>
                      <a:pt x="324803" y="361238"/>
                    </a:lnTo>
                    <a:cubicBezTo>
                      <a:pt x="324445" y="361238"/>
                      <a:pt x="286717" y="358291"/>
                      <a:pt x="236683" y="341197"/>
                    </a:cubicBezTo>
                    <a:lnTo>
                      <a:pt x="192125" y="322584"/>
                    </a:lnTo>
                    <a:lnTo>
                      <a:pt x="201931" y="329805"/>
                    </a:lnTo>
                    <a:lnTo>
                      <a:pt x="188714" y="321159"/>
                    </a:lnTo>
                    <a:lnTo>
                      <a:pt x="183475" y="318971"/>
                    </a:lnTo>
                    <a:cubicBezTo>
                      <a:pt x="146506" y="300457"/>
                      <a:pt x="107781" y="273995"/>
                      <a:pt x="74726" y="236267"/>
                    </a:cubicBezTo>
                    <a:lnTo>
                      <a:pt x="60924" y="215919"/>
                    </a:lnTo>
                    <a:lnTo>
                      <a:pt x="47626" y="198360"/>
                    </a:lnTo>
                    <a:lnTo>
                      <a:pt x="42955" y="189430"/>
                    </a:lnTo>
                    <a:lnTo>
                      <a:pt x="30325" y="170810"/>
                    </a:lnTo>
                    <a:lnTo>
                      <a:pt x="24080" y="153338"/>
                    </a:lnTo>
                    <a:lnTo>
                      <a:pt x="19170" y="143949"/>
                    </a:lnTo>
                    <a:lnTo>
                      <a:pt x="13" y="86002"/>
                    </a:lnTo>
                    <a:lnTo>
                      <a:pt x="0" y="85965"/>
                    </a:lnTo>
                    <a:lnTo>
                      <a:pt x="6" y="85963"/>
                    </a:lnTo>
                    <a:lnTo>
                      <a:pt x="8425" y="81575"/>
                    </a:lnTo>
                    <a:cubicBezTo>
                      <a:pt x="24230" y="74833"/>
                      <a:pt x="56913" y="62867"/>
                      <a:pt x="59056" y="62153"/>
                    </a:cubicBezTo>
                    <a:cubicBezTo>
                      <a:pt x="80963" y="54533"/>
                      <a:pt x="103824" y="47865"/>
                      <a:pt x="126683" y="42150"/>
                    </a:cubicBezTo>
                    <a:lnTo>
                      <a:pt x="130838" y="41180"/>
                    </a:lnTo>
                    <a:lnTo>
                      <a:pt x="139839" y="38549"/>
                    </a:lnTo>
                    <a:lnTo>
                      <a:pt x="151893" y="36266"/>
                    </a:lnTo>
                    <a:lnTo>
                      <a:pt x="164426" y="33340"/>
                    </a:lnTo>
                    <a:lnTo>
                      <a:pt x="172115" y="32435"/>
                    </a:lnTo>
                    <a:lnTo>
                      <a:pt x="231458" y="21195"/>
                    </a:lnTo>
                    <a:cubicBezTo>
                      <a:pt x="256223" y="79298"/>
                      <a:pt x="295275" y="123113"/>
                      <a:pt x="295275" y="123113"/>
                    </a:cubicBezTo>
                    <a:lnTo>
                      <a:pt x="335280" y="7860"/>
                    </a:lnTo>
                    <a:lnTo>
                      <a:pt x="335522" y="7843"/>
                    </a:lnTo>
                    <a:lnTo>
                      <a:pt x="397193" y="3098"/>
                    </a:lnTo>
                    <a:lnTo>
                      <a:pt x="396098" y="4288"/>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11"/>
              <p:cNvSpPr/>
              <p:nvPr/>
            </p:nvSpPr>
            <p:spPr>
              <a:xfrm>
                <a:off x="541270" y="3289671"/>
                <a:ext cx="1535035" cy="575418"/>
              </a:xfrm>
              <a:custGeom>
                <a:rect b="b" l="l" r="r" t="t"/>
                <a:pathLst>
                  <a:path extrusionOk="0" h="368858" w="983997">
                    <a:moveTo>
                      <a:pt x="343853" y="272655"/>
                    </a:moveTo>
                    <a:cubicBezTo>
                      <a:pt x="343734" y="272179"/>
                      <a:pt x="344835" y="273295"/>
                      <a:pt x="346853" y="275613"/>
                    </a:cubicBezTo>
                    <a:lnTo>
                      <a:pt x="351452" y="281112"/>
                    </a:lnTo>
                    <a:lnTo>
                      <a:pt x="348669" y="278430"/>
                    </a:lnTo>
                    <a:cubicBezTo>
                      <a:pt x="345713" y="275409"/>
                      <a:pt x="343972" y="273370"/>
                      <a:pt x="343853" y="272655"/>
                    </a:cubicBezTo>
                    <a:close/>
                    <a:moveTo>
                      <a:pt x="476726" y="835"/>
                    </a:moveTo>
                    <a:cubicBezTo>
                      <a:pt x="515422" y="-177"/>
                      <a:pt x="557451" y="-445"/>
                      <a:pt x="596474" y="1029"/>
                    </a:cubicBezTo>
                    <a:lnTo>
                      <a:pt x="648918" y="6516"/>
                    </a:lnTo>
                    <a:lnTo>
                      <a:pt x="646748" y="3098"/>
                    </a:lnTo>
                    <a:cubicBezTo>
                      <a:pt x="646748" y="3098"/>
                      <a:pt x="700088" y="5956"/>
                      <a:pt x="698183" y="10718"/>
                    </a:cubicBezTo>
                    <a:lnTo>
                      <a:pt x="698411" y="13435"/>
                    </a:lnTo>
                    <a:lnTo>
                      <a:pt x="699545" y="22237"/>
                    </a:lnTo>
                    <a:lnTo>
                      <a:pt x="700609" y="29054"/>
                    </a:lnTo>
                    <a:cubicBezTo>
                      <a:pt x="705565" y="58522"/>
                      <a:pt x="716280" y="112636"/>
                      <a:pt x="716280" y="112636"/>
                    </a:cubicBezTo>
                    <a:lnTo>
                      <a:pt x="715926" y="112078"/>
                    </a:lnTo>
                    <a:lnTo>
                      <a:pt x="716280" y="113588"/>
                    </a:lnTo>
                    <a:lnTo>
                      <a:pt x="783908" y="25005"/>
                    </a:lnTo>
                    <a:cubicBezTo>
                      <a:pt x="783908" y="25005"/>
                      <a:pt x="824866" y="34292"/>
                      <a:pt x="869871" y="45246"/>
                    </a:cubicBezTo>
                    <a:lnTo>
                      <a:pt x="876817" y="47009"/>
                    </a:lnTo>
                    <a:lnTo>
                      <a:pt x="900708" y="52272"/>
                    </a:lnTo>
                    <a:lnTo>
                      <a:pt x="919645" y="57875"/>
                    </a:lnTo>
                    <a:lnTo>
                      <a:pt x="935802" y="61975"/>
                    </a:lnTo>
                    <a:cubicBezTo>
                      <a:pt x="955715" y="67332"/>
                      <a:pt x="972027" y="72155"/>
                      <a:pt x="980123" y="75488"/>
                    </a:cubicBezTo>
                    <a:cubicBezTo>
                      <a:pt x="984171" y="77155"/>
                      <a:pt x="984930" y="81903"/>
                      <a:pt x="982944" y="89015"/>
                    </a:cubicBezTo>
                    <a:lnTo>
                      <a:pt x="973714" y="107746"/>
                    </a:lnTo>
                    <a:lnTo>
                      <a:pt x="970241" y="115375"/>
                    </a:lnTo>
                    <a:cubicBezTo>
                      <a:pt x="959882" y="133829"/>
                      <a:pt x="946786" y="152165"/>
                      <a:pt x="944881" y="154546"/>
                    </a:cubicBezTo>
                    <a:cubicBezTo>
                      <a:pt x="916306" y="192646"/>
                      <a:pt x="890588" y="219316"/>
                      <a:pt x="849631" y="254558"/>
                    </a:cubicBezTo>
                    <a:cubicBezTo>
                      <a:pt x="845345" y="258130"/>
                      <a:pt x="839392" y="263191"/>
                      <a:pt x="832561" y="268920"/>
                    </a:cubicBezTo>
                    <a:lnTo>
                      <a:pt x="816830" y="281864"/>
                    </a:lnTo>
                    <a:lnTo>
                      <a:pt x="815102" y="283505"/>
                    </a:lnTo>
                    <a:lnTo>
                      <a:pt x="812847" y="285140"/>
                    </a:lnTo>
                    <a:lnTo>
                      <a:pt x="810222" y="287301"/>
                    </a:lnTo>
                    <a:cubicBezTo>
                      <a:pt x="802423" y="293552"/>
                      <a:pt x="794535" y="299654"/>
                      <a:pt x="787346" y="304788"/>
                    </a:cubicBezTo>
                    <a:lnTo>
                      <a:pt x="775773" y="312027"/>
                    </a:lnTo>
                    <a:lnTo>
                      <a:pt x="767961" y="317693"/>
                    </a:lnTo>
                    <a:cubicBezTo>
                      <a:pt x="752579" y="327395"/>
                      <a:pt x="737711" y="335163"/>
                      <a:pt x="723900" y="340283"/>
                    </a:cubicBezTo>
                    <a:lnTo>
                      <a:pt x="695325" y="255510"/>
                    </a:lnTo>
                    <a:lnTo>
                      <a:pt x="638175" y="357428"/>
                    </a:lnTo>
                    <a:lnTo>
                      <a:pt x="626426" y="358329"/>
                    </a:lnTo>
                    <a:lnTo>
                      <a:pt x="602933" y="360286"/>
                    </a:lnTo>
                    <a:lnTo>
                      <a:pt x="603187" y="360018"/>
                    </a:lnTo>
                    <a:lnTo>
                      <a:pt x="576091" y="361949"/>
                    </a:lnTo>
                    <a:cubicBezTo>
                      <a:pt x="540931" y="364326"/>
                      <a:pt x="497533" y="366938"/>
                      <a:pt x="464582" y="367876"/>
                    </a:cubicBezTo>
                    <a:lnTo>
                      <a:pt x="448066" y="367548"/>
                    </a:lnTo>
                    <a:lnTo>
                      <a:pt x="449580" y="368858"/>
                    </a:lnTo>
                    <a:lnTo>
                      <a:pt x="420901" y="367008"/>
                    </a:lnTo>
                    <a:lnTo>
                      <a:pt x="418148" y="366953"/>
                    </a:lnTo>
                    <a:lnTo>
                      <a:pt x="415391" y="361035"/>
                    </a:lnTo>
                    <a:lnTo>
                      <a:pt x="408013" y="351683"/>
                    </a:lnTo>
                    <a:cubicBezTo>
                      <a:pt x="393576" y="333407"/>
                      <a:pt x="369555" y="303106"/>
                      <a:pt x="355357" y="285782"/>
                    </a:cubicBezTo>
                    <a:lnTo>
                      <a:pt x="351452" y="281112"/>
                    </a:lnTo>
                    <a:lnTo>
                      <a:pt x="360774" y="290098"/>
                    </a:lnTo>
                    <a:lnTo>
                      <a:pt x="363242" y="292328"/>
                    </a:lnTo>
                    <a:lnTo>
                      <a:pt x="355595" y="283639"/>
                    </a:lnTo>
                    <a:cubicBezTo>
                      <a:pt x="348019" y="275275"/>
                      <a:pt x="342900" y="269798"/>
                      <a:pt x="342900" y="269798"/>
                    </a:cubicBezTo>
                    <a:lnTo>
                      <a:pt x="324803" y="361238"/>
                    </a:lnTo>
                    <a:cubicBezTo>
                      <a:pt x="324445" y="361238"/>
                      <a:pt x="286717" y="358291"/>
                      <a:pt x="236683" y="341197"/>
                    </a:cubicBezTo>
                    <a:lnTo>
                      <a:pt x="192125" y="322584"/>
                    </a:lnTo>
                    <a:lnTo>
                      <a:pt x="201931" y="329805"/>
                    </a:lnTo>
                    <a:lnTo>
                      <a:pt x="188714" y="321159"/>
                    </a:lnTo>
                    <a:lnTo>
                      <a:pt x="183475" y="318971"/>
                    </a:lnTo>
                    <a:cubicBezTo>
                      <a:pt x="146506" y="300457"/>
                      <a:pt x="107781" y="273995"/>
                      <a:pt x="74726" y="236267"/>
                    </a:cubicBezTo>
                    <a:lnTo>
                      <a:pt x="60924" y="215919"/>
                    </a:lnTo>
                    <a:lnTo>
                      <a:pt x="47626" y="198360"/>
                    </a:lnTo>
                    <a:lnTo>
                      <a:pt x="42955" y="189430"/>
                    </a:lnTo>
                    <a:lnTo>
                      <a:pt x="30325" y="170810"/>
                    </a:lnTo>
                    <a:lnTo>
                      <a:pt x="24080" y="153338"/>
                    </a:lnTo>
                    <a:lnTo>
                      <a:pt x="19170" y="143949"/>
                    </a:lnTo>
                    <a:lnTo>
                      <a:pt x="13" y="86002"/>
                    </a:lnTo>
                    <a:lnTo>
                      <a:pt x="0" y="85965"/>
                    </a:lnTo>
                    <a:lnTo>
                      <a:pt x="6" y="85963"/>
                    </a:lnTo>
                    <a:lnTo>
                      <a:pt x="8425" y="81575"/>
                    </a:lnTo>
                    <a:cubicBezTo>
                      <a:pt x="24230" y="74833"/>
                      <a:pt x="56913" y="62867"/>
                      <a:pt x="59056" y="62153"/>
                    </a:cubicBezTo>
                    <a:cubicBezTo>
                      <a:pt x="80963" y="54533"/>
                      <a:pt x="103824" y="47865"/>
                      <a:pt x="126683" y="42150"/>
                    </a:cubicBezTo>
                    <a:lnTo>
                      <a:pt x="130838" y="41180"/>
                    </a:lnTo>
                    <a:lnTo>
                      <a:pt x="139839" y="38549"/>
                    </a:lnTo>
                    <a:lnTo>
                      <a:pt x="151893" y="36266"/>
                    </a:lnTo>
                    <a:lnTo>
                      <a:pt x="164426" y="33340"/>
                    </a:lnTo>
                    <a:lnTo>
                      <a:pt x="172115" y="32435"/>
                    </a:lnTo>
                    <a:lnTo>
                      <a:pt x="231458" y="21195"/>
                    </a:lnTo>
                    <a:cubicBezTo>
                      <a:pt x="256223" y="79298"/>
                      <a:pt x="295275" y="123113"/>
                      <a:pt x="295275" y="123113"/>
                    </a:cubicBezTo>
                    <a:lnTo>
                      <a:pt x="335280" y="7860"/>
                    </a:lnTo>
                    <a:lnTo>
                      <a:pt x="335522" y="7843"/>
                    </a:lnTo>
                    <a:lnTo>
                      <a:pt x="397193" y="3098"/>
                    </a:lnTo>
                    <a:lnTo>
                      <a:pt x="396098" y="4288"/>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447" name="Shape 447"/>
        <p:cNvGrpSpPr/>
        <p:nvPr/>
      </p:nvGrpSpPr>
      <p:grpSpPr>
        <a:xfrm>
          <a:off x="0" y="0"/>
          <a:ext cx="0" cy="0"/>
          <a:chOff x="0" y="0"/>
          <a:chExt cx="0" cy="0"/>
        </a:xfrm>
      </p:grpSpPr>
      <p:sp>
        <p:nvSpPr>
          <p:cNvPr id="448" name="Google Shape;448;p12"/>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2000"/>
              <a:buNone/>
              <a:defRPr b="1" sz="2000">
                <a:solidFill>
                  <a:schemeClr val="accent4"/>
                </a:solidFill>
              </a:defRPr>
            </a:lvl1pPr>
            <a:lvl2pPr lvl="1" rtl="0">
              <a:spcBef>
                <a:spcPts val="2100"/>
              </a:spcBef>
              <a:spcAft>
                <a:spcPts val="0"/>
              </a:spcAft>
              <a:buClr>
                <a:schemeClr val="accent4"/>
              </a:buClr>
              <a:buSzPts val="2000"/>
              <a:buNone/>
              <a:defRPr b="1" sz="2000">
                <a:solidFill>
                  <a:schemeClr val="accent4"/>
                </a:solidFill>
              </a:defRPr>
            </a:lvl2pPr>
            <a:lvl3pPr lvl="2" rtl="0">
              <a:spcBef>
                <a:spcPts val="2100"/>
              </a:spcBef>
              <a:spcAft>
                <a:spcPts val="0"/>
              </a:spcAft>
              <a:buClr>
                <a:schemeClr val="accent4"/>
              </a:buClr>
              <a:buSzPts val="2000"/>
              <a:buNone/>
              <a:defRPr b="1" sz="2000">
                <a:solidFill>
                  <a:schemeClr val="accent4"/>
                </a:solidFill>
              </a:defRPr>
            </a:lvl3pPr>
            <a:lvl4pPr lvl="3" rtl="0">
              <a:spcBef>
                <a:spcPts val="2100"/>
              </a:spcBef>
              <a:spcAft>
                <a:spcPts val="0"/>
              </a:spcAft>
              <a:buClr>
                <a:schemeClr val="accent4"/>
              </a:buClr>
              <a:buSzPts val="2000"/>
              <a:buNone/>
              <a:defRPr b="1" sz="2000">
                <a:solidFill>
                  <a:schemeClr val="accent4"/>
                </a:solidFill>
              </a:defRPr>
            </a:lvl4pPr>
            <a:lvl5pPr lvl="4" rtl="0">
              <a:spcBef>
                <a:spcPts val="2100"/>
              </a:spcBef>
              <a:spcAft>
                <a:spcPts val="0"/>
              </a:spcAft>
              <a:buClr>
                <a:schemeClr val="accent4"/>
              </a:buClr>
              <a:buSzPts val="2000"/>
              <a:buNone/>
              <a:defRPr b="1" sz="2000">
                <a:solidFill>
                  <a:schemeClr val="accent4"/>
                </a:solidFill>
              </a:defRPr>
            </a:lvl5pPr>
            <a:lvl6pPr lvl="5" rtl="0">
              <a:spcBef>
                <a:spcPts val="2100"/>
              </a:spcBef>
              <a:spcAft>
                <a:spcPts val="0"/>
              </a:spcAft>
              <a:buClr>
                <a:schemeClr val="accent4"/>
              </a:buClr>
              <a:buSzPts val="2000"/>
              <a:buNone/>
              <a:defRPr b="1" sz="2000">
                <a:solidFill>
                  <a:schemeClr val="accent4"/>
                </a:solidFill>
              </a:defRPr>
            </a:lvl6pPr>
            <a:lvl7pPr lvl="6" rtl="0">
              <a:spcBef>
                <a:spcPts val="2100"/>
              </a:spcBef>
              <a:spcAft>
                <a:spcPts val="0"/>
              </a:spcAft>
              <a:buClr>
                <a:schemeClr val="accent4"/>
              </a:buClr>
              <a:buSzPts val="2000"/>
              <a:buNone/>
              <a:defRPr b="1" sz="2000">
                <a:solidFill>
                  <a:schemeClr val="accent4"/>
                </a:solidFill>
              </a:defRPr>
            </a:lvl7pPr>
            <a:lvl8pPr lvl="7" rtl="0">
              <a:spcBef>
                <a:spcPts val="2100"/>
              </a:spcBef>
              <a:spcAft>
                <a:spcPts val="0"/>
              </a:spcAft>
              <a:buClr>
                <a:schemeClr val="accent4"/>
              </a:buClr>
              <a:buSzPts val="2000"/>
              <a:buNone/>
              <a:defRPr b="1" sz="2000">
                <a:solidFill>
                  <a:schemeClr val="accent4"/>
                </a:solidFill>
              </a:defRPr>
            </a:lvl8pPr>
            <a:lvl9pPr lvl="8" rtl="0">
              <a:spcBef>
                <a:spcPts val="2100"/>
              </a:spcBef>
              <a:spcAft>
                <a:spcPts val="2100"/>
              </a:spcAft>
              <a:buClr>
                <a:schemeClr val="accent4"/>
              </a:buClr>
              <a:buSzPts val="2000"/>
              <a:buNone/>
              <a:defRPr b="1" sz="2000">
                <a:solidFill>
                  <a:schemeClr val="accent4"/>
                </a:solidFill>
              </a:defRPr>
            </a:lvl9pPr>
          </a:lstStyle>
          <a:p/>
        </p:txBody>
      </p:sp>
      <p:sp>
        <p:nvSpPr>
          <p:cNvPr id="449" name="Google Shape;449;p12"/>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2000"/>
              <a:buNone/>
              <a:defRPr b="1" sz="2000">
                <a:solidFill>
                  <a:schemeClr val="accent4"/>
                </a:solidFill>
              </a:defRPr>
            </a:lvl1pPr>
            <a:lvl2pPr lvl="1" rtl="0">
              <a:spcBef>
                <a:spcPts val="2100"/>
              </a:spcBef>
              <a:spcAft>
                <a:spcPts val="0"/>
              </a:spcAft>
              <a:buClr>
                <a:schemeClr val="accent4"/>
              </a:buClr>
              <a:buSzPts val="2000"/>
              <a:buNone/>
              <a:defRPr b="1" sz="2000">
                <a:solidFill>
                  <a:schemeClr val="accent4"/>
                </a:solidFill>
              </a:defRPr>
            </a:lvl2pPr>
            <a:lvl3pPr lvl="2" rtl="0">
              <a:spcBef>
                <a:spcPts val="2100"/>
              </a:spcBef>
              <a:spcAft>
                <a:spcPts val="0"/>
              </a:spcAft>
              <a:buClr>
                <a:schemeClr val="accent4"/>
              </a:buClr>
              <a:buSzPts val="2000"/>
              <a:buNone/>
              <a:defRPr b="1" sz="2000">
                <a:solidFill>
                  <a:schemeClr val="accent4"/>
                </a:solidFill>
              </a:defRPr>
            </a:lvl3pPr>
            <a:lvl4pPr lvl="3" rtl="0">
              <a:spcBef>
                <a:spcPts val="2100"/>
              </a:spcBef>
              <a:spcAft>
                <a:spcPts val="0"/>
              </a:spcAft>
              <a:buClr>
                <a:schemeClr val="accent4"/>
              </a:buClr>
              <a:buSzPts val="2000"/>
              <a:buNone/>
              <a:defRPr b="1" sz="2000">
                <a:solidFill>
                  <a:schemeClr val="accent4"/>
                </a:solidFill>
              </a:defRPr>
            </a:lvl4pPr>
            <a:lvl5pPr lvl="4" rtl="0">
              <a:spcBef>
                <a:spcPts val="2100"/>
              </a:spcBef>
              <a:spcAft>
                <a:spcPts val="0"/>
              </a:spcAft>
              <a:buClr>
                <a:schemeClr val="accent4"/>
              </a:buClr>
              <a:buSzPts val="2000"/>
              <a:buNone/>
              <a:defRPr b="1" sz="2000">
                <a:solidFill>
                  <a:schemeClr val="accent4"/>
                </a:solidFill>
              </a:defRPr>
            </a:lvl5pPr>
            <a:lvl6pPr lvl="5" rtl="0">
              <a:spcBef>
                <a:spcPts val="2100"/>
              </a:spcBef>
              <a:spcAft>
                <a:spcPts val="0"/>
              </a:spcAft>
              <a:buClr>
                <a:schemeClr val="accent4"/>
              </a:buClr>
              <a:buSzPts val="2000"/>
              <a:buNone/>
              <a:defRPr b="1" sz="2000">
                <a:solidFill>
                  <a:schemeClr val="accent4"/>
                </a:solidFill>
              </a:defRPr>
            </a:lvl6pPr>
            <a:lvl7pPr lvl="6" rtl="0">
              <a:spcBef>
                <a:spcPts val="2100"/>
              </a:spcBef>
              <a:spcAft>
                <a:spcPts val="0"/>
              </a:spcAft>
              <a:buClr>
                <a:schemeClr val="accent4"/>
              </a:buClr>
              <a:buSzPts val="2000"/>
              <a:buNone/>
              <a:defRPr b="1" sz="2000">
                <a:solidFill>
                  <a:schemeClr val="accent4"/>
                </a:solidFill>
              </a:defRPr>
            </a:lvl7pPr>
            <a:lvl8pPr lvl="7" rtl="0">
              <a:spcBef>
                <a:spcPts val="2100"/>
              </a:spcBef>
              <a:spcAft>
                <a:spcPts val="0"/>
              </a:spcAft>
              <a:buClr>
                <a:schemeClr val="accent4"/>
              </a:buClr>
              <a:buSzPts val="2000"/>
              <a:buNone/>
              <a:defRPr b="1" sz="2000">
                <a:solidFill>
                  <a:schemeClr val="accent4"/>
                </a:solidFill>
              </a:defRPr>
            </a:lvl8pPr>
            <a:lvl9pPr lvl="8" rtl="0">
              <a:spcBef>
                <a:spcPts val="2100"/>
              </a:spcBef>
              <a:spcAft>
                <a:spcPts val="2100"/>
              </a:spcAft>
              <a:buClr>
                <a:schemeClr val="accent4"/>
              </a:buClr>
              <a:buSzPts val="2000"/>
              <a:buNone/>
              <a:defRPr b="1" sz="2000">
                <a:solidFill>
                  <a:schemeClr val="accent4"/>
                </a:solidFill>
              </a:defRPr>
            </a:lvl9pPr>
          </a:lstStyle>
          <a:p/>
        </p:txBody>
      </p:sp>
      <p:sp>
        <p:nvSpPr>
          <p:cNvPr id="450" name="Google Shape;450;p12"/>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2000"/>
              <a:buNone/>
              <a:defRPr b="1" sz="2000">
                <a:solidFill>
                  <a:schemeClr val="accent4"/>
                </a:solidFill>
              </a:defRPr>
            </a:lvl1pPr>
            <a:lvl2pPr lvl="1" rtl="0">
              <a:spcBef>
                <a:spcPts val="2100"/>
              </a:spcBef>
              <a:spcAft>
                <a:spcPts val="0"/>
              </a:spcAft>
              <a:buClr>
                <a:schemeClr val="accent4"/>
              </a:buClr>
              <a:buSzPts val="2000"/>
              <a:buNone/>
              <a:defRPr b="1" sz="2000">
                <a:solidFill>
                  <a:schemeClr val="accent4"/>
                </a:solidFill>
              </a:defRPr>
            </a:lvl2pPr>
            <a:lvl3pPr lvl="2" rtl="0">
              <a:spcBef>
                <a:spcPts val="2100"/>
              </a:spcBef>
              <a:spcAft>
                <a:spcPts val="0"/>
              </a:spcAft>
              <a:buClr>
                <a:schemeClr val="accent4"/>
              </a:buClr>
              <a:buSzPts val="2000"/>
              <a:buNone/>
              <a:defRPr b="1" sz="2000">
                <a:solidFill>
                  <a:schemeClr val="accent4"/>
                </a:solidFill>
              </a:defRPr>
            </a:lvl3pPr>
            <a:lvl4pPr lvl="3" rtl="0">
              <a:spcBef>
                <a:spcPts val="2100"/>
              </a:spcBef>
              <a:spcAft>
                <a:spcPts val="0"/>
              </a:spcAft>
              <a:buClr>
                <a:schemeClr val="accent4"/>
              </a:buClr>
              <a:buSzPts val="2000"/>
              <a:buNone/>
              <a:defRPr b="1" sz="2000">
                <a:solidFill>
                  <a:schemeClr val="accent4"/>
                </a:solidFill>
              </a:defRPr>
            </a:lvl4pPr>
            <a:lvl5pPr lvl="4" rtl="0">
              <a:spcBef>
                <a:spcPts val="2100"/>
              </a:spcBef>
              <a:spcAft>
                <a:spcPts val="0"/>
              </a:spcAft>
              <a:buClr>
                <a:schemeClr val="accent4"/>
              </a:buClr>
              <a:buSzPts val="2000"/>
              <a:buNone/>
              <a:defRPr b="1" sz="2000">
                <a:solidFill>
                  <a:schemeClr val="accent4"/>
                </a:solidFill>
              </a:defRPr>
            </a:lvl5pPr>
            <a:lvl6pPr lvl="5" rtl="0">
              <a:spcBef>
                <a:spcPts val="2100"/>
              </a:spcBef>
              <a:spcAft>
                <a:spcPts val="0"/>
              </a:spcAft>
              <a:buClr>
                <a:schemeClr val="accent4"/>
              </a:buClr>
              <a:buSzPts val="2000"/>
              <a:buNone/>
              <a:defRPr b="1" sz="2000">
                <a:solidFill>
                  <a:schemeClr val="accent4"/>
                </a:solidFill>
              </a:defRPr>
            </a:lvl6pPr>
            <a:lvl7pPr lvl="6" rtl="0">
              <a:spcBef>
                <a:spcPts val="2100"/>
              </a:spcBef>
              <a:spcAft>
                <a:spcPts val="0"/>
              </a:spcAft>
              <a:buClr>
                <a:schemeClr val="accent4"/>
              </a:buClr>
              <a:buSzPts val="2000"/>
              <a:buNone/>
              <a:defRPr b="1" sz="2000">
                <a:solidFill>
                  <a:schemeClr val="accent4"/>
                </a:solidFill>
              </a:defRPr>
            </a:lvl7pPr>
            <a:lvl8pPr lvl="7" rtl="0">
              <a:spcBef>
                <a:spcPts val="2100"/>
              </a:spcBef>
              <a:spcAft>
                <a:spcPts val="0"/>
              </a:spcAft>
              <a:buClr>
                <a:schemeClr val="accent4"/>
              </a:buClr>
              <a:buSzPts val="2000"/>
              <a:buNone/>
              <a:defRPr b="1" sz="2000">
                <a:solidFill>
                  <a:schemeClr val="accent4"/>
                </a:solidFill>
              </a:defRPr>
            </a:lvl8pPr>
            <a:lvl9pPr lvl="8" rtl="0">
              <a:spcBef>
                <a:spcPts val="2100"/>
              </a:spcBef>
              <a:spcAft>
                <a:spcPts val="2100"/>
              </a:spcAft>
              <a:buClr>
                <a:schemeClr val="accent4"/>
              </a:buClr>
              <a:buSzPts val="2000"/>
              <a:buNone/>
              <a:defRPr b="1" sz="2000">
                <a:solidFill>
                  <a:schemeClr val="accent4"/>
                </a:solidFill>
              </a:defRPr>
            </a:lvl9pPr>
          </a:lstStyle>
          <a:p/>
        </p:txBody>
      </p:sp>
      <p:sp>
        <p:nvSpPr>
          <p:cNvPr id="451" name="Google Shape;451;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52" name="Google Shape;452;p12"/>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53" name="Google Shape;453;p12"/>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54" name="Google Shape;454;p12"/>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55" name="Google Shape;455;p12"/>
          <p:cNvSpPr/>
          <p:nvPr/>
        </p:nvSpPr>
        <p:spPr>
          <a:xfrm>
            <a:off x="-1100" y="0"/>
            <a:ext cx="9809264" cy="6748265"/>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Spider" id="456" name="Google Shape;456;p12"/>
          <p:cNvSpPr/>
          <p:nvPr/>
        </p:nvSpPr>
        <p:spPr>
          <a:xfrm rot="2324009">
            <a:off x="605587" y="1898234"/>
            <a:ext cx="925562" cy="1064391"/>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bg>
      <p:bgPr>
        <a:gradFill>
          <a:gsLst>
            <a:gs pos="0">
              <a:schemeClr val="accent5"/>
            </a:gs>
            <a:gs pos="50000">
              <a:schemeClr val="accent4"/>
            </a:gs>
            <a:gs pos="100000">
              <a:schemeClr val="accent6"/>
            </a:gs>
          </a:gsLst>
          <a:path path="circle">
            <a:fillToRect b="0%" l="100%" r="0%" t="100%"/>
          </a:path>
          <a:tileRect b="-100%" l="0%" r="-100%" t="0%"/>
        </a:gradFill>
      </p:bgPr>
    </p:bg>
    <p:spTree>
      <p:nvGrpSpPr>
        <p:cNvPr id="457" name="Shape 457"/>
        <p:cNvGrpSpPr/>
        <p:nvPr/>
      </p:nvGrpSpPr>
      <p:grpSpPr>
        <a:xfrm>
          <a:off x="0" y="0"/>
          <a:ext cx="0" cy="0"/>
          <a:chOff x="0" y="0"/>
          <a:chExt cx="0" cy="0"/>
        </a:xfrm>
      </p:grpSpPr>
      <p:sp>
        <p:nvSpPr>
          <p:cNvPr id="458" name="Google Shape;458;p13"/>
          <p:cNvSpPr txBox="1"/>
          <p:nvPr>
            <p:ph type="title"/>
          </p:nvPr>
        </p:nvSpPr>
        <p:spPr>
          <a:xfrm>
            <a:off x="411275" y="1727000"/>
            <a:ext cx="38919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459" name="Google Shape;459;p13"/>
          <p:cNvSpPr txBox="1"/>
          <p:nvPr>
            <p:ph idx="1" type="subTitle"/>
          </p:nvPr>
        </p:nvSpPr>
        <p:spPr>
          <a:xfrm>
            <a:off x="411275" y="5029775"/>
            <a:ext cx="3891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
        <p:nvSpPr>
          <p:cNvPr id="460" name="Google Shape;460;p13"/>
          <p:cNvSpPr/>
          <p:nvPr/>
        </p:nvSpPr>
        <p:spPr>
          <a:xfrm>
            <a:off x="302650" y="5686147"/>
            <a:ext cx="1051756" cy="1028755"/>
          </a:xfrm>
          <a:custGeom>
            <a:rect b="b" l="l" r="r" t="t"/>
            <a:pathLst>
              <a:path extrusionOk="0" h="2324870" w="2376850">
                <a:moveTo>
                  <a:pt x="1174793" y="0"/>
                </a:moveTo>
                <a:cubicBezTo>
                  <a:pt x="1823613" y="0"/>
                  <a:pt x="2349586" y="183006"/>
                  <a:pt x="2349586" y="408755"/>
                </a:cubicBezTo>
                <a:cubicBezTo>
                  <a:pt x="2349586" y="436974"/>
                  <a:pt x="2341368" y="464525"/>
                  <a:pt x="2325718" y="491134"/>
                </a:cubicBezTo>
                <a:lnTo>
                  <a:pt x="2302712" y="522265"/>
                </a:lnTo>
                <a:lnTo>
                  <a:pt x="2293777" y="537796"/>
                </a:lnTo>
                <a:cubicBezTo>
                  <a:pt x="2287493" y="545852"/>
                  <a:pt x="2279982" y="553327"/>
                  <a:pt x="2271398" y="560408"/>
                </a:cubicBezTo>
                <a:lnTo>
                  <a:pt x="2243945" y="577481"/>
                </a:lnTo>
                <a:lnTo>
                  <a:pt x="2207795" y="603592"/>
                </a:lnTo>
                <a:cubicBezTo>
                  <a:pt x="2189709" y="615176"/>
                  <a:pt x="2170062" y="626421"/>
                  <a:pt x="2148950" y="637294"/>
                </a:cubicBezTo>
                <a:lnTo>
                  <a:pt x="2128471" y="646822"/>
                </a:lnTo>
                <a:lnTo>
                  <a:pt x="2138863" y="696940"/>
                </a:lnTo>
                <a:cubicBezTo>
                  <a:pt x="2145928" y="715524"/>
                  <a:pt x="2155932" y="732990"/>
                  <a:pt x="2168608" y="748632"/>
                </a:cubicBezTo>
                <a:cubicBezTo>
                  <a:pt x="2301864" y="908757"/>
                  <a:pt x="2375460" y="1110143"/>
                  <a:pt x="2376850" y="1318459"/>
                </a:cubicBezTo>
                <a:cubicBezTo>
                  <a:pt x="2376850" y="1608746"/>
                  <a:pt x="2231993" y="1870325"/>
                  <a:pt x="2000623" y="2053750"/>
                </a:cubicBezTo>
                <a:lnTo>
                  <a:pt x="2052366" y="2105459"/>
                </a:lnTo>
                <a:cubicBezTo>
                  <a:pt x="2100123" y="2154908"/>
                  <a:pt x="2100123" y="2233303"/>
                  <a:pt x="2052366" y="2282749"/>
                </a:cubicBezTo>
                <a:cubicBezTo>
                  <a:pt x="2003409" y="2333440"/>
                  <a:pt x="1922630" y="2334844"/>
                  <a:pt x="1871938" y="2285887"/>
                </a:cubicBezTo>
                <a:lnTo>
                  <a:pt x="1778536" y="2192515"/>
                </a:lnTo>
                <a:cubicBezTo>
                  <a:pt x="1410136" y="2366857"/>
                  <a:pt x="982976" y="2366857"/>
                  <a:pt x="614575" y="2192515"/>
                </a:cubicBezTo>
                <a:lnTo>
                  <a:pt x="521173" y="2285917"/>
                </a:lnTo>
                <a:cubicBezTo>
                  <a:pt x="520145" y="2286979"/>
                  <a:pt x="519100" y="2288027"/>
                  <a:pt x="518035" y="2289052"/>
                </a:cubicBezTo>
                <a:cubicBezTo>
                  <a:pt x="467347" y="2338009"/>
                  <a:pt x="386567" y="2336605"/>
                  <a:pt x="337611" y="2285917"/>
                </a:cubicBezTo>
                <a:cubicBezTo>
                  <a:pt x="288654" y="2235229"/>
                  <a:pt x="290057" y="2154450"/>
                  <a:pt x="340746" y="2105493"/>
                </a:cubicBezTo>
                <a:lnTo>
                  <a:pt x="392455" y="2053750"/>
                </a:lnTo>
                <a:cubicBezTo>
                  <a:pt x="161118" y="1870325"/>
                  <a:pt x="16261" y="1608746"/>
                  <a:pt x="16261" y="1318459"/>
                </a:cubicBezTo>
                <a:cubicBezTo>
                  <a:pt x="17678" y="1110130"/>
                  <a:pt x="91310" y="908744"/>
                  <a:pt x="224600" y="748632"/>
                </a:cubicBezTo>
                <a:cubicBezTo>
                  <a:pt x="237275" y="732990"/>
                  <a:pt x="247279" y="715524"/>
                  <a:pt x="254344" y="696940"/>
                </a:cubicBezTo>
                <a:lnTo>
                  <a:pt x="260898" y="665333"/>
                </a:lnTo>
                <a:lnTo>
                  <a:pt x="200637" y="637294"/>
                </a:lnTo>
                <a:cubicBezTo>
                  <a:pt x="179525" y="626421"/>
                  <a:pt x="159877" y="615176"/>
                  <a:pt x="141792" y="603592"/>
                </a:cubicBezTo>
                <a:lnTo>
                  <a:pt x="95189" y="569932"/>
                </a:lnTo>
                <a:lnTo>
                  <a:pt x="67777" y="554754"/>
                </a:lnTo>
                <a:cubicBezTo>
                  <a:pt x="55069" y="545688"/>
                  <a:pt x="44749" y="535589"/>
                  <a:pt x="37886" y="524074"/>
                </a:cubicBezTo>
                <a:lnTo>
                  <a:pt x="33115" y="503647"/>
                </a:lnTo>
                <a:lnTo>
                  <a:pt x="23868" y="491134"/>
                </a:lnTo>
                <a:cubicBezTo>
                  <a:pt x="8219" y="464525"/>
                  <a:pt x="0" y="436974"/>
                  <a:pt x="0" y="408755"/>
                </a:cubicBezTo>
                <a:cubicBezTo>
                  <a:pt x="0" y="183006"/>
                  <a:pt x="525973" y="0"/>
                  <a:pt x="1174793" y="0"/>
                </a:cubicBezTo>
                <a:close/>
              </a:path>
            </a:pathLst>
          </a:custGeom>
          <a:gradFill>
            <a:gsLst>
              <a:gs pos="0">
                <a:srgbClr val="434343"/>
              </a:gs>
              <a:gs pos="50000">
                <a:srgbClr val="000000"/>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461" name="Google Shape;461;p13"/>
          <p:cNvSpPr/>
          <p:nvPr/>
        </p:nvSpPr>
        <p:spPr>
          <a:xfrm>
            <a:off x="415817" y="5758609"/>
            <a:ext cx="823500" cy="169200"/>
          </a:xfrm>
          <a:prstGeom prst="ellipse">
            <a:avLst/>
          </a:prstGeom>
          <a:solidFill>
            <a:srgbClr val="F763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2" name="Google Shape;462;p13"/>
          <p:cNvSpPr/>
          <p:nvPr/>
        </p:nvSpPr>
        <p:spPr>
          <a:xfrm>
            <a:off x="1130095" y="5537672"/>
            <a:ext cx="127302" cy="127302"/>
          </a:xfrm>
          <a:custGeom>
            <a:rect b="b" l="l" r="r" t="t"/>
            <a:pathLst>
              <a:path extrusionOk="0" h="85725" w="85725">
                <a:moveTo>
                  <a:pt x="85725" y="42862"/>
                </a:moveTo>
                <a:cubicBezTo>
                  <a:pt x="85725" y="66535"/>
                  <a:pt x="66535" y="85725"/>
                  <a:pt x="42862" y="85725"/>
                </a:cubicBezTo>
                <a:cubicBezTo>
                  <a:pt x="19190" y="85725"/>
                  <a:pt x="0" y="66535"/>
                  <a:pt x="0" y="42863"/>
                </a:cubicBezTo>
                <a:cubicBezTo>
                  <a:pt x="0" y="19190"/>
                  <a:pt x="19190" y="0"/>
                  <a:pt x="42862" y="0"/>
                </a:cubicBezTo>
                <a:cubicBezTo>
                  <a:pt x="66535" y="0"/>
                  <a:pt x="85725" y="19190"/>
                  <a:pt x="85725" y="42862"/>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13"/>
          <p:cNvSpPr/>
          <p:nvPr/>
        </p:nvSpPr>
        <p:spPr>
          <a:xfrm>
            <a:off x="974581" y="5452845"/>
            <a:ext cx="99012" cy="99012"/>
          </a:xfrm>
          <a:custGeom>
            <a:rect b="b" l="l" r="r" t="t"/>
            <a:pathLst>
              <a:path extrusionOk="0" h="66675" w="66675">
                <a:moveTo>
                  <a:pt x="66675" y="33338"/>
                </a:moveTo>
                <a:cubicBezTo>
                  <a:pt x="66675" y="51749"/>
                  <a:pt x="51749" y="66675"/>
                  <a:pt x="33338" y="66675"/>
                </a:cubicBezTo>
                <a:cubicBezTo>
                  <a:pt x="14926" y="66675"/>
                  <a:pt x="0" y="51749"/>
                  <a:pt x="0" y="33338"/>
                </a:cubicBezTo>
                <a:cubicBezTo>
                  <a:pt x="0" y="14926"/>
                  <a:pt x="14926" y="0"/>
                  <a:pt x="33338" y="0"/>
                </a:cubicBezTo>
                <a:cubicBezTo>
                  <a:pt x="51749" y="0"/>
                  <a:pt x="66675" y="14926"/>
                  <a:pt x="66675" y="33338"/>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13"/>
          <p:cNvSpPr/>
          <p:nvPr/>
        </p:nvSpPr>
        <p:spPr>
          <a:xfrm flipH="1">
            <a:off x="680143" y="5759057"/>
            <a:ext cx="558904" cy="152843"/>
          </a:xfrm>
          <a:custGeom>
            <a:rect b="b" l="l" r="r" t="t"/>
            <a:pathLst>
              <a:path extrusionOk="0" h="345409" w="1263059">
                <a:moveTo>
                  <a:pt x="929035" y="0"/>
                </a:moveTo>
                <a:cubicBezTo>
                  <a:pt x="993172" y="0"/>
                  <a:pt x="1055790" y="1335"/>
                  <a:pt x="1116268" y="3876"/>
                </a:cubicBezTo>
                <a:lnTo>
                  <a:pt x="1263059" y="13232"/>
                </a:lnTo>
                <a:lnTo>
                  <a:pt x="1231307" y="39491"/>
                </a:lnTo>
                <a:cubicBezTo>
                  <a:pt x="1175720" y="112197"/>
                  <a:pt x="1224057" y="162146"/>
                  <a:pt x="1224057" y="162146"/>
                </a:cubicBezTo>
                <a:cubicBezTo>
                  <a:pt x="1024979" y="30382"/>
                  <a:pt x="982012" y="215138"/>
                  <a:pt x="982012" y="215138"/>
                </a:cubicBezTo>
                <a:cubicBezTo>
                  <a:pt x="778639" y="162146"/>
                  <a:pt x="573833" y="243782"/>
                  <a:pt x="429179" y="328282"/>
                </a:cubicBezTo>
                <a:lnTo>
                  <a:pt x="414941" y="345409"/>
                </a:lnTo>
                <a:lnTo>
                  <a:pt x="272108" y="325636"/>
                </a:lnTo>
                <a:cubicBezTo>
                  <a:pt x="103986" y="291116"/>
                  <a:pt x="0" y="243428"/>
                  <a:pt x="0" y="190753"/>
                </a:cubicBezTo>
                <a:cubicBezTo>
                  <a:pt x="0" y="85403"/>
                  <a:pt x="415943" y="0"/>
                  <a:pt x="929035" y="0"/>
                </a:cubicBezTo>
                <a:close/>
              </a:path>
            </a:pathLst>
          </a:custGeom>
          <a:solidFill>
            <a:srgbClr val="F0F0F0">
              <a:alpha val="2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13"/>
          <p:cNvSpPr/>
          <p:nvPr/>
        </p:nvSpPr>
        <p:spPr>
          <a:xfrm>
            <a:off x="889755" y="5636637"/>
            <a:ext cx="183880" cy="183880"/>
          </a:xfrm>
          <a:custGeom>
            <a:rect b="b" l="l" r="r" t="t"/>
            <a:pathLst>
              <a:path extrusionOk="0" h="123825" w="123825">
                <a:moveTo>
                  <a:pt x="123825" y="61913"/>
                </a:moveTo>
                <a:cubicBezTo>
                  <a:pt x="123825" y="96106"/>
                  <a:pt x="96106" y="123825"/>
                  <a:pt x="61913" y="123825"/>
                </a:cubicBezTo>
                <a:cubicBezTo>
                  <a:pt x="27719" y="123825"/>
                  <a:pt x="0" y="96106"/>
                  <a:pt x="0" y="61913"/>
                </a:cubicBezTo>
                <a:cubicBezTo>
                  <a:pt x="0" y="27719"/>
                  <a:pt x="27719" y="0"/>
                  <a:pt x="61913" y="0"/>
                </a:cubicBezTo>
                <a:cubicBezTo>
                  <a:pt x="96106" y="0"/>
                  <a:pt x="123825" y="27719"/>
                  <a:pt x="123825" y="61913"/>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13"/>
          <p:cNvSpPr/>
          <p:nvPr/>
        </p:nvSpPr>
        <p:spPr>
          <a:xfrm flipH="1" rot="464683">
            <a:off x="970762" y="5661545"/>
            <a:ext cx="83393" cy="147807"/>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13"/>
          <p:cNvSpPr/>
          <p:nvPr/>
        </p:nvSpPr>
        <p:spPr>
          <a:xfrm rot="-10337286">
            <a:off x="1183428" y="5553281"/>
            <a:ext cx="64041" cy="95077"/>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13"/>
          <p:cNvSpPr/>
          <p:nvPr/>
        </p:nvSpPr>
        <p:spPr>
          <a:xfrm rot="-9784349">
            <a:off x="1031768" y="5477114"/>
            <a:ext cx="31786" cy="63592"/>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469" name="Shape 469"/>
        <p:cNvGrpSpPr/>
        <p:nvPr/>
      </p:nvGrpSpPr>
      <p:grpSpPr>
        <a:xfrm>
          <a:off x="0" y="0"/>
          <a:ext cx="0" cy="0"/>
          <a:chOff x="0" y="0"/>
          <a:chExt cx="0" cy="0"/>
        </a:xfrm>
      </p:grpSpPr>
      <p:sp>
        <p:nvSpPr>
          <p:cNvPr id="470" name="Google Shape;470;p14"/>
          <p:cNvSpPr/>
          <p:nvPr/>
        </p:nvSpPr>
        <p:spPr>
          <a:xfrm>
            <a:off x="-1100" y="0"/>
            <a:ext cx="9809264" cy="6748265"/>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14"/>
          <p:cNvSpPr txBox="1"/>
          <p:nvPr>
            <p:ph type="title"/>
          </p:nvPr>
        </p:nvSpPr>
        <p:spPr>
          <a:xfrm>
            <a:off x="725200" y="1557900"/>
            <a:ext cx="28161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472" name="Shape 472"/>
        <p:cNvGrpSpPr/>
        <p:nvPr/>
      </p:nvGrpSpPr>
      <p:grpSpPr>
        <a:xfrm>
          <a:off x="0" y="0"/>
          <a:ext cx="0" cy="0"/>
          <a:chOff x="0" y="0"/>
          <a:chExt cx="0" cy="0"/>
        </a:xfrm>
      </p:grpSpPr>
      <p:sp>
        <p:nvSpPr>
          <p:cNvPr id="473" name="Google Shape;473;p15"/>
          <p:cNvSpPr/>
          <p:nvPr/>
        </p:nvSpPr>
        <p:spPr>
          <a:xfrm flipH="1">
            <a:off x="2361100" y="0"/>
            <a:ext cx="9809264" cy="6748265"/>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15"/>
          <p:cNvSpPr txBox="1"/>
          <p:nvPr>
            <p:ph hasCustomPrompt="1" type="title"/>
          </p:nvPr>
        </p:nvSpPr>
        <p:spPr>
          <a:xfrm>
            <a:off x="2703038" y="1918250"/>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475" name="Google Shape;475;p15"/>
          <p:cNvSpPr txBox="1"/>
          <p:nvPr>
            <p:ph idx="2" type="title"/>
          </p:nvPr>
        </p:nvSpPr>
        <p:spPr>
          <a:xfrm>
            <a:off x="415600" y="4409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476" name="Google Shape;476;p15"/>
          <p:cNvSpPr txBox="1"/>
          <p:nvPr>
            <p:ph hasCustomPrompt="1" idx="3" type="title"/>
          </p:nvPr>
        </p:nvSpPr>
        <p:spPr>
          <a:xfrm>
            <a:off x="2703038" y="3582888"/>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477" name="Google Shape;477;p15"/>
          <p:cNvSpPr txBox="1"/>
          <p:nvPr>
            <p:ph hasCustomPrompt="1" idx="4" type="title"/>
          </p:nvPr>
        </p:nvSpPr>
        <p:spPr>
          <a:xfrm>
            <a:off x="2703038" y="5247525"/>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478" name="Google Shape;478;p15"/>
          <p:cNvSpPr txBox="1"/>
          <p:nvPr>
            <p:ph idx="1" type="body"/>
          </p:nvPr>
        </p:nvSpPr>
        <p:spPr>
          <a:xfrm>
            <a:off x="6269900" y="5399925"/>
            <a:ext cx="5448600" cy="925200"/>
          </a:xfrm>
          <a:prstGeom prst="rect">
            <a:avLst/>
          </a:prstGeom>
        </p:spPr>
        <p:txBody>
          <a:bodyPr anchorCtr="0" anchor="b" bIns="121900" lIns="121900" spcFirstLastPara="1" rIns="121900" wrap="square" tIns="121900">
            <a:noAutofit/>
          </a:bodyPr>
          <a:lstStyle>
            <a:lvl1pPr indent="-381000" lvl="0" marL="45720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1pPr>
            <a:lvl2pPr indent="-381000" lvl="1" marL="91440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2pPr>
            <a:lvl3pPr indent="-381000" lvl="2" marL="137160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3pPr>
            <a:lvl4pPr indent="-381000" lvl="3" marL="182880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4pPr>
            <a:lvl5pPr indent="-381000" lvl="4" marL="228600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5pPr>
            <a:lvl6pPr indent="-381000" lvl="5" marL="274320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6pPr>
            <a:lvl7pPr indent="-381000" lvl="6" marL="320040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7pPr>
            <a:lvl8pPr indent="-381000" lvl="7" marL="365760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8pPr>
            <a:lvl9pPr indent="-381000" lvl="8" marL="411480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9pPr>
          </a:lstStyle>
          <a:p/>
        </p:txBody>
      </p:sp>
      <p:sp>
        <p:nvSpPr>
          <p:cNvPr id="479" name="Google Shape;479;p15"/>
          <p:cNvSpPr txBox="1"/>
          <p:nvPr>
            <p:ph idx="5" type="body"/>
          </p:nvPr>
        </p:nvSpPr>
        <p:spPr>
          <a:xfrm>
            <a:off x="6269900" y="3657625"/>
            <a:ext cx="5448600" cy="925200"/>
          </a:xfrm>
          <a:prstGeom prst="rect">
            <a:avLst/>
          </a:prstGeom>
        </p:spPr>
        <p:txBody>
          <a:bodyPr anchorCtr="0" anchor="b" bIns="121900" lIns="121900" spcFirstLastPara="1" rIns="121900" wrap="square" tIns="121900">
            <a:noAutofit/>
          </a:bodyPr>
          <a:lstStyle>
            <a:lvl1pPr indent="-381000" lvl="0" marL="4572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1pPr>
            <a:lvl2pPr indent="-381000" lvl="1" marL="9144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2pPr>
            <a:lvl3pPr indent="-381000" lvl="2" marL="13716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3pPr>
            <a:lvl4pPr indent="-381000" lvl="3" marL="18288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4pPr>
            <a:lvl5pPr indent="-381000" lvl="4" marL="22860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5pPr>
            <a:lvl6pPr indent="-381000" lvl="5" marL="27432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6pPr>
            <a:lvl7pPr indent="-381000" lvl="6" marL="32004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7pPr>
            <a:lvl8pPr indent="-381000" lvl="7" marL="36576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8pPr>
            <a:lvl9pPr indent="-381000" lvl="8" marL="41148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9pPr>
          </a:lstStyle>
          <a:p/>
        </p:txBody>
      </p:sp>
      <p:sp>
        <p:nvSpPr>
          <p:cNvPr id="480" name="Google Shape;480;p15"/>
          <p:cNvSpPr txBox="1"/>
          <p:nvPr>
            <p:ph idx="6" type="body"/>
          </p:nvPr>
        </p:nvSpPr>
        <p:spPr>
          <a:xfrm>
            <a:off x="6269900" y="1915325"/>
            <a:ext cx="5448600" cy="925200"/>
          </a:xfrm>
          <a:prstGeom prst="rect">
            <a:avLst/>
          </a:prstGeom>
        </p:spPr>
        <p:txBody>
          <a:bodyPr anchorCtr="0" anchor="b" bIns="121900" lIns="121900" spcFirstLastPara="1" rIns="121900" wrap="square" tIns="121900">
            <a:noAutofit/>
          </a:bodyPr>
          <a:lstStyle>
            <a:lvl1pPr indent="-381000" lvl="0" marL="4572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1pPr>
            <a:lvl2pPr indent="-381000" lvl="1" marL="9144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2pPr>
            <a:lvl3pPr indent="-381000" lvl="2" marL="13716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3pPr>
            <a:lvl4pPr indent="-381000" lvl="3" marL="18288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4pPr>
            <a:lvl5pPr indent="-381000" lvl="4" marL="22860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5pPr>
            <a:lvl6pPr indent="-381000" lvl="5" marL="27432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6pPr>
            <a:lvl7pPr indent="-381000" lvl="6" marL="32004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7pPr>
            <a:lvl8pPr indent="-381000" lvl="7" marL="36576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8pPr>
            <a:lvl9pPr indent="-381000" lvl="8" marL="4114800" rtl="0">
              <a:lnSpc>
                <a:spcPct val="100000"/>
              </a:lnSpc>
              <a:spcBef>
                <a:spcPts val="0"/>
              </a:spcBef>
              <a:spcAft>
                <a:spcPts val="0"/>
              </a:spcAft>
              <a:buClr>
                <a:schemeClr val="accent4"/>
              </a:buClr>
              <a:buSzPts val="2400"/>
              <a:buFont typeface="Karma"/>
              <a:buChar char="■"/>
              <a:defRPr b="1" sz="2400">
                <a:solidFill>
                  <a:schemeClr val="accent4"/>
                </a:solidFill>
                <a:latin typeface="Karma"/>
                <a:ea typeface="Karma"/>
                <a:cs typeface="Karma"/>
                <a:sym typeface="Karma"/>
              </a:defRPr>
            </a:lvl9pPr>
          </a:lstStyle>
          <a:p/>
        </p:txBody>
      </p:sp>
      <p:grpSp>
        <p:nvGrpSpPr>
          <p:cNvPr id="481" name="Google Shape;481;p15"/>
          <p:cNvGrpSpPr/>
          <p:nvPr/>
        </p:nvGrpSpPr>
        <p:grpSpPr>
          <a:xfrm flipH="1">
            <a:off x="2052981" y="1529504"/>
            <a:ext cx="1816901" cy="1543441"/>
            <a:chOff x="8661873" y="936797"/>
            <a:chExt cx="2250868" cy="1912093"/>
          </a:xfrm>
        </p:grpSpPr>
        <p:sp>
          <p:nvSpPr>
            <p:cNvPr id="482" name="Google Shape;482;p15"/>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3" name="Google Shape;483;p15"/>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4" name="Google Shape;484;p15"/>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5" name="Google Shape;485;p15"/>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486" name="Google Shape;486;p15"/>
            <p:cNvGrpSpPr/>
            <p:nvPr/>
          </p:nvGrpSpPr>
          <p:grpSpPr>
            <a:xfrm>
              <a:off x="9465833" y="936797"/>
              <a:ext cx="589834" cy="521832"/>
              <a:chOff x="1067074" y="979370"/>
              <a:chExt cx="324370" cy="285591"/>
            </a:xfrm>
          </p:grpSpPr>
          <p:grpSp>
            <p:nvGrpSpPr>
              <p:cNvPr id="487" name="Google Shape;487;p15"/>
              <p:cNvGrpSpPr/>
              <p:nvPr/>
            </p:nvGrpSpPr>
            <p:grpSpPr>
              <a:xfrm>
                <a:off x="1067074" y="979370"/>
                <a:ext cx="324370" cy="285591"/>
                <a:chOff x="1067074" y="979370"/>
                <a:chExt cx="324370" cy="285591"/>
              </a:xfrm>
            </p:grpSpPr>
            <p:sp>
              <p:nvSpPr>
                <p:cNvPr id="488" name="Google Shape;488;p15"/>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89" name="Google Shape;489;p15"/>
                <p:cNvGrpSpPr/>
                <p:nvPr/>
              </p:nvGrpSpPr>
              <p:grpSpPr>
                <a:xfrm>
                  <a:off x="1093311" y="1005206"/>
                  <a:ext cx="250930" cy="237742"/>
                  <a:chOff x="1093311" y="1005206"/>
                  <a:chExt cx="250930" cy="237742"/>
                </a:xfrm>
              </p:grpSpPr>
              <p:sp>
                <p:nvSpPr>
                  <p:cNvPr id="490" name="Google Shape;490;p15"/>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15"/>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15"/>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93" name="Google Shape;493;p15"/>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94" name="Google Shape;494;p15"/>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95" name="Google Shape;495;p15"/>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6" name="Google Shape;496;p15"/>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97" name="Google Shape;497;p15"/>
          <p:cNvGrpSpPr/>
          <p:nvPr/>
        </p:nvGrpSpPr>
        <p:grpSpPr>
          <a:xfrm flipH="1">
            <a:off x="2052981" y="3283548"/>
            <a:ext cx="1816901" cy="1543441"/>
            <a:chOff x="8661873" y="936797"/>
            <a:chExt cx="2250868" cy="1912093"/>
          </a:xfrm>
        </p:grpSpPr>
        <p:sp>
          <p:nvSpPr>
            <p:cNvPr id="498" name="Google Shape;498;p15"/>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9" name="Google Shape;499;p15"/>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0" name="Google Shape;500;p15"/>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1" name="Google Shape;501;p15"/>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502" name="Google Shape;502;p15"/>
            <p:cNvGrpSpPr/>
            <p:nvPr/>
          </p:nvGrpSpPr>
          <p:grpSpPr>
            <a:xfrm>
              <a:off x="9465833" y="936797"/>
              <a:ext cx="589834" cy="521832"/>
              <a:chOff x="1067074" y="979370"/>
              <a:chExt cx="324370" cy="285591"/>
            </a:xfrm>
          </p:grpSpPr>
          <p:grpSp>
            <p:nvGrpSpPr>
              <p:cNvPr id="503" name="Google Shape;503;p15"/>
              <p:cNvGrpSpPr/>
              <p:nvPr/>
            </p:nvGrpSpPr>
            <p:grpSpPr>
              <a:xfrm>
                <a:off x="1067074" y="979370"/>
                <a:ext cx="324370" cy="285591"/>
                <a:chOff x="1067074" y="979370"/>
                <a:chExt cx="324370" cy="285591"/>
              </a:xfrm>
            </p:grpSpPr>
            <p:sp>
              <p:nvSpPr>
                <p:cNvPr id="504" name="Google Shape;504;p15"/>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05" name="Google Shape;505;p15"/>
                <p:cNvGrpSpPr/>
                <p:nvPr/>
              </p:nvGrpSpPr>
              <p:grpSpPr>
                <a:xfrm>
                  <a:off x="1093311" y="1005206"/>
                  <a:ext cx="250930" cy="237742"/>
                  <a:chOff x="1093311" y="1005206"/>
                  <a:chExt cx="250930" cy="237742"/>
                </a:xfrm>
              </p:grpSpPr>
              <p:sp>
                <p:nvSpPr>
                  <p:cNvPr id="506" name="Google Shape;506;p15"/>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15"/>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15"/>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09" name="Google Shape;509;p15"/>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10" name="Google Shape;510;p15"/>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11" name="Google Shape;511;p15"/>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2" name="Google Shape;512;p15"/>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13" name="Google Shape;513;p15"/>
          <p:cNvGrpSpPr/>
          <p:nvPr/>
        </p:nvGrpSpPr>
        <p:grpSpPr>
          <a:xfrm flipH="1">
            <a:off x="2052981" y="5037593"/>
            <a:ext cx="1816901" cy="1543441"/>
            <a:chOff x="8661873" y="936797"/>
            <a:chExt cx="2250868" cy="1912093"/>
          </a:xfrm>
        </p:grpSpPr>
        <p:sp>
          <p:nvSpPr>
            <p:cNvPr id="514" name="Google Shape;514;p15"/>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5" name="Google Shape;515;p15"/>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6" name="Google Shape;516;p15"/>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7" name="Google Shape;517;p15"/>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518" name="Google Shape;518;p15"/>
            <p:cNvGrpSpPr/>
            <p:nvPr/>
          </p:nvGrpSpPr>
          <p:grpSpPr>
            <a:xfrm>
              <a:off x="9465833" y="936797"/>
              <a:ext cx="589834" cy="521832"/>
              <a:chOff x="1067074" y="979370"/>
              <a:chExt cx="324370" cy="285591"/>
            </a:xfrm>
          </p:grpSpPr>
          <p:grpSp>
            <p:nvGrpSpPr>
              <p:cNvPr id="519" name="Google Shape;519;p15"/>
              <p:cNvGrpSpPr/>
              <p:nvPr/>
            </p:nvGrpSpPr>
            <p:grpSpPr>
              <a:xfrm>
                <a:off x="1067074" y="979370"/>
                <a:ext cx="324370" cy="285591"/>
                <a:chOff x="1067074" y="979370"/>
                <a:chExt cx="324370" cy="285591"/>
              </a:xfrm>
            </p:grpSpPr>
            <p:sp>
              <p:nvSpPr>
                <p:cNvPr id="520" name="Google Shape;520;p15"/>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21" name="Google Shape;521;p15"/>
                <p:cNvGrpSpPr/>
                <p:nvPr/>
              </p:nvGrpSpPr>
              <p:grpSpPr>
                <a:xfrm>
                  <a:off x="1093311" y="1005206"/>
                  <a:ext cx="250930" cy="237742"/>
                  <a:chOff x="1093311" y="1005206"/>
                  <a:chExt cx="250930" cy="237742"/>
                </a:xfrm>
              </p:grpSpPr>
              <p:sp>
                <p:nvSpPr>
                  <p:cNvPr id="522" name="Google Shape;522;p15"/>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15"/>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15"/>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5" name="Google Shape;525;p15"/>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6" name="Google Shape;526;p15"/>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7" name="Google Shape;527;p15"/>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28" name="Google Shape;528;p15"/>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29" name="Google Shape;529;p15"/>
          <p:cNvGrpSpPr/>
          <p:nvPr/>
        </p:nvGrpSpPr>
        <p:grpSpPr>
          <a:xfrm>
            <a:off x="2826193" y="2170532"/>
            <a:ext cx="229173" cy="171749"/>
            <a:chOff x="3711143" y="3318513"/>
            <a:chExt cx="294681" cy="220842"/>
          </a:xfrm>
        </p:grpSpPr>
        <p:sp>
          <p:nvSpPr>
            <p:cNvPr id="530" name="Google Shape;530;p15"/>
            <p:cNvSpPr/>
            <p:nvPr/>
          </p:nvSpPr>
          <p:spPr>
            <a:xfrm>
              <a:off x="3711143" y="3318513"/>
              <a:ext cx="265405" cy="203683"/>
            </a:xfrm>
            <a:custGeom>
              <a:rect b="b" l="l" r="r" t="t"/>
              <a:pathLst>
                <a:path extrusionOk="0" h="125730" w="163830">
                  <a:moveTo>
                    <a:pt x="80962" y="0"/>
                  </a:moveTo>
                  <a:lnTo>
                    <a:pt x="163830" y="101918"/>
                  </a:lnTo>
                  <a:cubicBezTo>
                    <a:pt x="163830" y="101918"/>
                    <a:pt x="144780" y="107871"/>
                    <a:pt x="125135" y="113824"/>
                  </a:cubicBezTo>
                  <a:lnTo>
                    <a:pt x="111388" y="117900"/>
                  </a:lnTo>
                  <a:lnTo>
                    <a:pt x="111442" y="118110"/>
                  </a:lnTo>
                  <a:cubicBezTo>
                    <a:pt x="111442" y="118110"/>
                    <a:pt x="87630" y="125730"/>
                    <a:pt x="82867" y="125730"/>
                  </a:cubicBezTo>
                  <a:cubicBezTo>
                    <a:pt x="78105" y="125730"/>
                    <a:pt x="80962" y="0"/>
                    <a:pt x="80962" y="0"/>
                  </a:cubicBezTo>
                  <a:close/>
                  <a:moveTo>
                    <a:pt x="50482" y="0"/>
                  </a:moveTo>
                  <a:lnTo>
                    <a:pt x="55245" y="117157"/>
                  </a:lnTo>
                  <a:lnTo>
                    <a:pt x="0" y="107632"/>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15"/>
            <p:cNvSpPr/>
            <p:nvPr/>
          </p:nvSpPr>
          <p:spPr>
            <a:xfrm>
              <a:off x="3740419" y="3335672"/>
              <a:ext cx="265405" cy="203683"/>
            </a:xfrm>
            <a:custGeom>
              <a:rect b="b" l="l" r="r" t="t"/>
              <a:pathLst>
                <a:path extrusionOk="0" h="125730" w="163830">
                  <a:moveTo>
                    <a:pt x="80962" y="0"/>
                  </a:moveTo>
                  <a:lnTo>
                    <a:pt x="163830" y="101918"/>
                  </a:lnTo>
                  <a:cubicBezTo>
                    <a:pt x="163830" y="101918"/>
                    <a:pt x="144780" y="107871"/>
                    <a:pt x="125135" y="113824"/>
                  </a:cubicBezTo>
                  <a:lnTo>
                    <a:pt x="111388" y="117900"/>
                  </a:lnTo>
                  <a:lnTo>
                    <a:pt x="111442" y="118110"/>
                  </a:lnTo>
                  <a:cubicBezTo>
                    <a:pt x="111442" y="118110"/>
                    <a:pt x="87630" y="125730"/>
                    <a:pt x="82867" y="125730"/>
                  </a:cubicBezTo>
                  <a:cubicBezTo>
                    <a:pt x="78105" y="125730"/>
                    <a:pt x="80962" y="0"/>
                    <a:pt x="80962" y="0"/>
                  </a:cubicBezTo>
                  <a:close/>
                  <a:moveTo>
                    <a:pt x="50482" y="0"/>
                  </a:moveTo>
                  <a:lnTo>
                    <a:pt x="55245" y="117157"/>
                  </a:lnTo>
                  <a:lnTo>
                    <a:pt x="0" y="107632"/>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32" name="Google Shape;532;p15"/>
          <p:cNvGrpSpPr/>
          <p:nvPr/>
        </p:nvGrpSpPr>
        <p:grpSpPr>
          <a:xfrm>
            <a:off x="2404577" y="2080564"/>
            <a:ext cx="361737" cy="248550"/>
            <a:chOff x="3169012" y="3202828"/>
            <a:chExt cx="465137" cy="319597"/>
          </a:xfrm>
        </p:grpSpPr>
        <p:sp>
          <p:nvSpPr>
            <p:cNvPr id="533" name="Google Shape;533;p15"/>
            <p:cNvSpPr/>
            <p:nvPr/>
          </p:nvSpPr>
          <p:spPr>
            <a:xfrm>
              <a:off x="3169012" y="3202828"/>
              <a:ext cx="435861" cy="302438"/>
            </a:xfrm>
            <a:custGeom>
              <a:rect b="b" l="l" r="r" t="t"/>
              <a:pathLst>
                <a:path extrusionOk="0" h="186690" w="269050">
                  <a:moveTo>
                    <a:pt x="5208" y="0"/>
                  </a:moveTo>
                  <a:lnTo>
                    <a:pt x="269050" y="4763"/>
                  </a:lnTo>
                  <a:lnTo>
                    <a:pt x="126265" y="119351"/>
                  </a:lnTo>
                  <a:lnTo>
                    <a:pt x="127128" y="119063"/>
                  </a:lnTo>
                  <a:lnTo>
                    <a:pt x="108655" y="133483"/>
                  </a:lnTo>
                  <a:lnTo>
                    <a:pt x="68700" y="165548"/>
                  </a:lnTo>
                  <a:lnTo>
                    <a:pt x="67388" y="166613"/>
                  </a:lnTo>
                  <a:cubicBezTo>
                    <a:pt x="60750" y="171986"/>
                    <a:pt x="52833" y="178356"/>
                    <a:pt x="42355" y="186690"/>
                  </a:cubicBezTo>
                  <a:cubicBezTo>
                    <a:pt x="-20510" y="129540"/>
                    <a:pt x="5208" y="953"/>
                    <a:pt x="5208"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15"/>
            <p:cNvSpPr/>
            <p:nvPr/>
          </p:nvSpPr>
          <p:spPr>
            <a:xfrm>
              <a:off x="3198288" y="3219987"/>
              <a:ext cx="435861" cy="302438"/>
            </a:xfrm>
            <a:custGeom>
              <a:rect b="b" l="l" r="r" t="t"/>
              <a:pathLst>
                <a:path extrusionOk="0" h="186690" w="269050">
                  <a:moveTo>
                    <a:pt x="5208" y="0"/>
                  </a:moveTo>
                  <a:lnTo>
                    <a:pt x="269050" y="4763"/>
                  </a:lnTo>
                  <a:lnTo>
                    <a:pt x="126265" y="119351"/>
                  </a:lnTo>
                  <a:lnTo>
                    <a:pt x="127128" y="119063"/>
                  </a:lnTo>
                  <a:lnTo>
                    <a:pt x="108655" y="133483"/>
                  </a:lnTo>
                  <a:lnTo>
                    <a:pt x="68700" y="165548"/>
                  </a:lnTo>
                  <a:lnTo>
                    <a:pt x="67388" y="166613"/>
                  </a:lnTo>
                  <a:cubicBezTo>
                    <a:pt x="60750" y="171986"/>
                    <a:pt x="52833" y="178356"/>
                    <a:pt x="42355" y="186690"/>
                  </a:cubicBezTo>
                  <a:cubicBezTo>
                    <a:pt x="-20510" y="129540"/>
                    <a:pt x="5208" y="953"/>
                    <a:pt x="5208"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35" name="Google Shape;535;p15"/>
          <p:cNvGrpSpPr/>
          <p:nvPr/>
        </p:nvGrpSpPr>
        <p:grpSpPr>
          <a:xfrm>
            <a:off x="3079820" y="2071308"/>
            <a:ext cx="387741" cy="246150"/>
            <a:chOff x="4037268" y="3190927"/>
            <a:chExt cx="498574" cy="316511"/>
          </a:xfrm>
        </p:grpSpPr>
        <p:sp>
          <p:nvSpPr>
            <p:cNvPr id="536" name="Google Shape;536;p15"/>
            <p:cNvSpPr/>
            <p:nvPr/>
          </p:nvSpPr>
          <p:spPr>
            <a:xfrm>
              <a:off x="4037268" y="3190927"/>
              <a:ext cx="469298" cy="299352"/>
            </a:xfrm>
            <a:custGeom>
              <a:rect b="b" l="l" r="r" t="t"/>
              <a:pathLst>
                <a:path extrusionOk="0" h="184785" w="289690">
                  <a:moveTo>
                    <a:pt x="280035" y="0"/>
                  </a:moveTo>
                  <a:lnTo>
                    <a:pt x="280055" y="73"/>
                  </a:lnTo>
                  <a:lnTo>
                    <a:pt x="280987" y="0"/>
                  </a:lnTo>
                  <a:cubicBezTo>
                    <a:pt x="280987" y="715"/>
                    <a:pt x="299740" y="72152"/>
                    <a:pt x="282193" y="131936"/>
                  </a:cubicBezTo>
                  <a:lnTo>
                    <a:pt x="252571" y="181343"/>
                  </a:lnTo>
                  <a:lnTo>
                    <a:pt x="250508" y="184785"/>
                  </a:lnTo>
                  <a:lnTo>
                    <a:pt x="250508" y="184785"/>
                  </a:lnTo>
                  <a:lnTo>
                    <a:pt x="250507" y="184785"/>
                  </a:lnTo>
                  <a:lnTo>
                    <a:pt x="249010" y="183720"/>
                  </a:lnTo>
                  <a:lnTo>
                    <a:pt x="0" y="6668"/>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15"/>
            <p:cNvSpPr/>
            <p:nvPr/>
          </p:nvSpPr>
          <p:spPr>
            <a:xfrm>
              <a:off x="4066544" y="3208086"/>
              <a:ext cx="469298" cy="299352"/>
            </a:xfrm>
            <a:custGeom>
              <a:rect b="b" l="l" r="r" t="t"/>
              <a:pathLst>
                <a:path extrusionOk="0" h="184785" w="289690">
                  <a:moveTo>
                    <a:pt x="280035" y="0"/>
                  </a:moveTo>
                  <a:lnTo>
                    <a:pt x="280055" y="73"/>
                  </a:lnTo>
                  <a:lnTo>
                    <a:pt x="280987" y="0"/>
                  </a:lnTo>
                  <a:cubicBezTo>
                    <a:pt x="280987" y="715"/>
                    <a:pt x="299740" y="72152"/>
                    <a:pt x="282193" y="131936"/>
                  </a:cubicBezTo>
                  <a:lnTo>
                    <a:pt x="252571" y="181343"/>
                  </a:lnTo>
                  <a:lnTo>
                    <a:pt x="250508" y="184785"/>
                  </a:lnTo>
                  <a:lnTo>
                    <a:pt x="250508" y="184785"/>
                  </a:lnTo>
                  <a:lnTo>
                    <a:pt x="250507" y="184785"/>
                  </a:lnTo>
                  <a:lnTo>
                    <a:pt x="249010" y="183720"/>
                  </a:lnTo>
                  <a:lnTo>
                    <a:pt x="0" y="6668"/>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38" name="Google Shape;538;p15"/>
          <p:cNvGrpSpPr/>
          <p:nvPr/>
        </p:nvGrpSpPr>
        <p:grpSpPr>
          <a:xfrm>
            <a:off x="2628957" y="2443116"/>
            <a:ext cx="639583" cy="553367"/>
            <a:chOff x="3498505" y="3750964"/>
            <a:chExt cx="822403" cy="711543"/>
          </a:xfrm>
        </p:grpSpPr>
        <p:sp>
          <p:nvSpPr>
            <p:cNvPr id="539" name="Google Shape;539;p15"/>
            <p:cNvSpPr/>
            <p:nvPr/>
          </p:nvSpPr>
          <p:spPr>
            <a:xfrm>
              <a:off x="3498505" y="3750964"/>
              <a:ext cx="793128" cy="694384"/>
            </a:xfrm>
            <a:custGeom>
              <a:rect b="b" l="l" r="r" t="t"/>
              <a:pathLst>
                <a:path extrusionOk="0" h="428632" w="489585">
                  <a:moveTo>
                    <a:pt x="127394" y="140894"/>
                  </a:moveTo>
                  <a:lnTo>
                    <a:pt x="127068" y="142671"/>
                  </a:lnTo>
                  <a:lnTo>
                    <a:pt x="127635" y="142875"/>
                  </a:lnTo>
                  <a:close/>
                  <a:moveTo>
                    <a:pt x="245745" y="0"/>
                  </a:moveTo>
                  <a:cubicBezTo>
                    <a:pt x="268605" y="0"/>
                    <a:pt x="290751" y="2858"/>
                    <a:pt x="311706" y="8097"/>
                  </a:cubicBezTo>
                  <a:lnTo>
                    <a:pt x="314951" y="9331"/>
                  </a:lnTo>
                  <a:lnTo>
                    <a:pt x="340995" y="17144"/>
                  </a:lnTo>
                  <a:lnTo>
                    <a:pt x="356081" y="24984"/>
                  </a:lnTo>
                  <a:lnTo>
                    <a:pt x="370522" y="30480"/>
                  </a:lnTo>
                  <a:lnTo>
                    <a:pt x="370376" y="31367"/>
                  </a:lnTo>
                  <a:lnTo>
                    <a:pt x="370522" y="31432"/>
                  </a:lnTo>
                  <a:lnTo>
                    <a:pt x="370370" y="31400"/>
                  </a:lnTo>
                  <a:lnTo>
                    <a:pt x="352425" y="140018"/>
                  </a:lnTo>
                  <a:lnTo>
                    <a:pt x="404769" y="123839"/>
                  </a:lnTo>
                  <a:lnTo>
                    <a:pt x="403860" y="122872"/>
                  </a:lnTo>
                  <a:cubicBezTo>
                    <a:pt x="408622" y="121919"/>
                    <a:pt x="456247" y="106680"/>
                    <a:pt x="457200" y="107632"/>
                  </a:cubicBezTo>
                  <a:cubicBezTo>
                    <a:pt x="477203" y="139064"/>
                    <a:pt x="489585" y="176212"/>
                    <a:pt x="489585" y="215264"/>
                  </a:cubicBezTo>
                  <a:lnTo>
                    <a:pt x="489585" y="215265"/>
                  </a:lnTo>
                  <a:lnTo>
                    <a:pt x="489585" y="215265"/>
                  </a:lnTo>
                  <a:cubicBezTo>
                    <a:pt x="489585" y="230029"/>
                    <a:pt x="487874" y="244450"/>
                    <a:pt x="484614" y="258383"/>
                  </a:cubicBezTo>
                  <a:lnTo>
                    <a:pt x="483375" y="261875"/>
                  </a:lnTo>
                  <a:lnTo>
                    <a:pt x="482962" y="264973"/>
                  </a:lnTo>
                  <a:lnTo>
                    <a:pt x="478751" y="274907"/>
                  </a:lnTo>
                  <a:lnTo>
                    <a:pt x="470356" y="298564"/>
                  </a:lnTo>
                  <a:lnTo>
                    <a:pt x="466724" y="303276"/>
                  </a:lnTo>
                  <a:lnTo>
                    <a:pt x="464463" y="308609"/>
                  </a:lnTo>
                  <a:cubicBezTo>
                    <a:pt x="456546" y="322182"/>
                    <a:pt x="446991" y="334803"/>
                    <a:pt x="436141" y="346531"/>
                  </a:cubicBezTo>
                  <a:lnTo>
                    <a:pt x="427060" y="354724"/>
                  </a:lnTo>
                  <a:lnTo>
                    <a:pt x="417909" y="366594"/>
                  </a:lnTo>
                  <a:lnTo>
                    <a:pt x="406433" y="373335"/>
                  </a:lnTo>
                  <a:lnTo>
                    <a:pt x="400050" y="379094"/>
                  </a:lnTo>
                  <a:lnTo>
                    <a:pt x="402167" y="375841"/>
                  </a:lnTo>
                  <a:lnTo>
                    <a:pt x="340102" y="412299"/>
                  </a:lnTo>
                  <a:cubicBezTo>
                    <a:pt x="310812" y="423030"/>
                    <a:pt x="278606" y="428864"/>
                    <a:pt x="244792" y="428625"/>
                  </a:cubicBezTo>
                  <a:cubicBezTo>
                    <a:pt x="227885" y="428625"/>
                    <a:pt x="211380" y="427122"/>
                    <a:pt x="195441" y="424261"/>
                  </a:cubicBezTo>
                  <a:lnTo>
                    <a:pt x="190544" y="422927"/>
                  </a:lnTo>
                  <a:lnTo>
                    <a:pt x="195263" y="425767"/>
                  </a:lnTo>
                  <a:lnTo>
                    <a:pt x="164483" y="415832"/>
                  </a:lnTo>
                  <a:lnTo>
                    <a:pt x="149483" y="411748"/>
                  </a:lnTo>
                  <a:lnTo>
                    <a:pt x="146659" y="410079"/>
                  </a:lnTo>
                  <a:lnTo>
                    <a:pt x="138827" y="407551"/>
                  </a:lnTo>
                  <a:cubicBezTo>
                    <a:pt x="119062" y="399336"/>
                    <a:pt x="99060" y="389096"/>
                    <a:pt x="80963" y="377190"/>
                  </a:cubicBezTo>
                  <a:cubicBezTo>
                    <a:pt x="48578" y="353377"/>
                    <a:pt x="21907" y="318135"/>
                    <a:pt x="9525" y="280035"/>
                  </a:cubicBezTo>
                  <a:lnTo>
                    <a:pt x="7009" y="263178"/>
                  </a:lnTo>
                  <a:lnTo>
                    <a:pt x="4971" y="257432"/>
                  </a:lnTo>
                  <a:lnTo>
                    <a:pt x="964" y="222679"/>
                  </a:lnTo>
                  <a:lnTo>
                    <a:pt x="0" y="216217"/>
                  </a:lnTo>
                  <a:lnTo>
                    <a:pt x="126" y="215411"/>
                  </a:lnTo>
                  <a:lnTo>
                    <a:pt x="0" y="214313"/>
                  </a:lnTo>
                  <a:cubicBezTo>
                    <a:pt x="0" y="176213"/>
                    <a:pt x="12382" y="140018"/>
                    <a:pt x="32385" y="108585"/>
                  </a:cubicBezTo>
                  <a:lnTo>
                    <a:pt x="43359" y="112536"/>
                  </a:lnTo>
                  <a:lnTo>
                    <a:pt x="50840" y="115014"/>
                  </a:lnTo>
                  <a:lnTo>
                    <a:pt x="56027" y="117097"/>
                  </a:lnTo>
                  <a:lnTo>
                    <a:pt x="126422" y="142439"/>
                  </a:lnTo>
                  <a:lnTo>
                    <a:pt x="119063" y="76199"/>
                  </a:lnTo>
                  <a:cubicBezTo>
                    <a:pt x="118110" y="62865"/>
                    <a:pt x="116205" y="48577"/>
                    <a:pt x="114300" y="34290"/>
                  </a:cubicBezTo>
                  <a:lnTo>
                    <a:pt x="114411" y="34246"/>
                  </a:lnTo>
                  <a:lnTo>
                    <a:pt x="114300" y="33338"/>
                  </a:lnTo>
                  <a:cubicBezTo>
                    <a:pt x="152400" y="12382"/>
                    <a:pt x="197167" y="0"/>
                    <a:pt x="245745"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15"/>
            <p:cNvSpPr/>
            <p:nvPr/>
          </p:nvSpPr>
          <p:spPr>
            <a:xfrm>
              <a:off x="3527781" y="3768123"/>
              <a:ext cx="793128" cy="694384"/>
            </a:xfrm>
            <a:custGeom>
              <a:rect b="b" l="l" r="r" t="t"/>
              <a:pathLst>
                <a:path extrusionOk="0" h="428632" w="489585">
                  <a:moveTo>
                    <a:pt x="127394" y="140894"/>
                  </a:moveTo>
                  <a:lnTo>
                    <a:pt x="127068" y="142671"/>
                  </a:lnTo>
                  <a:lnTo>
                    <a:pt x="127635" y="142875"/>
                  </a:lnTo>
                  <a:close/>
                  <a:moveTo>
                    <a:pt x="245745" y="0"/>
                  </a:moveTo>
                  <a:cubicBezTo>
                    <a:pt x="268605" y="0"/>
                    <a:pt x="290751" y="2858"/>
                    <a:pt x="311706" y="8097"/>
                  </a:cubicBezTo>
                  <a:lnTo>
                    <a:pt x="314951" y="9331"/>
                  </a:lnTo>
                  <a:lnTo>
                    <a:pt x="340995" y="17144"/>
                  </a:lnTo>
                  <a:lnTo>
                    <a:pt x="356081" y="24984"/>
                  </a:lnTo>
                  <a:lnTo>
                    <a:pt x="370522" y="30480"/>
                  </a:lnTo>
                  <a:lnTo>
                    <a:pt x="370376" y="31367"/>
                  </a:lnTo>
                  <a:lnTo>
                    <a:pt x="370522" y="31432"/>
                  </a:lnTo>
                  <a:lnTo>
                    <a:pt x="370370" y="31400"/>
                  </a:lnTo>
                  <a:lnTo>
                    <a:pt x="352425" y="140018"/>
                  </a:lnTo>
                  <a:lnTo>
                    <a:pt x="404769" y="123839"/>
                  </a:lnTo>
                  <a:lnTo>
                    <a:pt x="403860" y="122872"/>
                  </a:lnTo>
                  <a:cubicBezTo>
                    <a:pt x="408622" y="121919"/>
                    <a:pt x="456247" y="106680"/>
                    <a:pt x="457200" y="107632"/>
                  </a:cubicBezTo>
                  <a:cubicBezTo>
                    <a:pt x="477203" y="139064"/>
                    <a:pt x="489585" y="176212"/>
                    <a:pt x="489585" y="215264"/>
                  </a:cubicBezTo>
                  <a:lnTo>
                    <a:pt x="489585" y="215265"/>
                  </a:lnTo>
                  <a:lnTo>
                    <a:pt x="489585" y="215265"/>
                  </a:lnTo>
                  <a:cubicBezTo>
                    <a:pt x="489585" y="230029"/>
                    <a:pt x="487874" y="244450"/>
                    <a:pt x="484614" y="258383"/>
                  </a:cubicBezTo>
                  <a:lnTo>
                    <a:pt x="483375" y="261875"/>
                  </a:lnTo>
                  <a:lnTo>
                    <a:pt x="482962" y="264973"/>
                  </a:lnTo>
                  <a:lnTo>
                    <a:pt x="478751" y="274907"/>
                  </a:lnTo>
                  <a:lnTo>
                    <a:pt x="470356" y="298564"/>
                  </a:lnTo>
                  <a:lnTo>
                    <a:pt x="466724" y="303276"/>
                  </a:lnTo>
                  <a:lnTo>
                    <a:pt x="464463" y="308609"/>
                  </a:lnTo>
                  <a:cubicBezTo>
                    <a:pt x="456546" y="322182"/>
                    <a:pt x="446991" y="334803"/>
                    <a:pt x="436141" y="346531"/>
                  </a:cubicBezTo>
                  <a:lnTo>
                    <a:pt x="427060" y="354724"/>
                  </a:lnTo>
                  <a:lnTo>
                    <a:pt x="417909" y="366594"/>
                  </a:lnTo>
                  <a:lnTo>
                    <a:pt x="406433" y="373335"/>
                  </a:lnTo>
                  <a:lnTo>
                    <a:pt x="400050" y="379094"/>
                  </a:lnTo>
                  <a:lnTo>
                    <a:pt x="402167" y="375841"/>
                  </a:lnTo>
                  <a:lnTo>
                    <a:pt x="340102" y="412299"/>
                  </a:lnTo>
                  <a:cubicBezTo>
                    <a:pt x="310812" y="423030"/>
                    <a:pt x="278606" y="428864"/>
                    <a:pt x="244792" y="428625"/>
                  </a:cubicBezTo>
                  <a:cubicBezTo>
                    <a:pt x="227885" y="428625"/>
                    <a:pt x="211380" y="427122"/>
                    <a:pt x="195441" y="424261"/>
                  </a:cubicBezTo>
                  <a:lnTo>
                    <a:pt x="190544" y="422927"/>
                  </a:lnTo>
                  <a:lnTo>
                    <a:pt x="195263" y="425767"/>
                  </a:lnTo>
                  <a:lnTo>
                    <a:pt x="164483" y="415832"/>
                  </a:lnTo>
                  <a:lnTo>
                    <a:pt x="149483" y="411748"/>
                  </a:lnTo>
                  <a:lnTo>
                    <a:pt x="146659" y="410079"/>
                  </a:lnTo>
                  <a:lnTo>
                    <a:pt x="138827" y="407551"/>
                  </a:lnTo>
                  <a:cubicBezTo>
                    <a:pt x="119062" y="399336"/>
                    <a:pt x="99060" y="389096"/>
                    <a:pt x="80963" y="377190"/>
                  </a:cubicBezTo>
                  <a:cubicBezTo>
                    <a:pt x="48578" y="353377"/>
                    <a:pt x="21907" y="318135"/>
                    <a:pt x="9525" y="280035"/>
                  </a:cubicBezTo>
                  <a:lnTo>
                    <a:pt x="7009" y="263178"/>
                  </a:lnTo>
                  <a:lnTo>
                    <a:pt x="4971" y="257432"/>
                  </a:lnTo>
                  <a:lnTo>
                    <a:pt x="964" y="222679"/>
                  </a:lnTo>
                  <a:lnTo>
                    <a:pt x="0" y="216217"/>
                  </a:lnTo>
                  <a:lnTo>
                    <a:pt x="126" y="215411"/>
                  </a:lnTo>
                  <a:lnTo>
                    <a:pt x="0" y="214313"/>
                  </a:lnTo>
                  <a:cubicBezTo>
                    <a:pt x="0" y="176213"/>
                    <a:pt x="12382" y="140018"/>
                    <a:pt x="32385" y="108585"/>
                  </a:cubicBezTo>
                  <a:lnTo>
                    <a:pt x="43359" y="112536"/>
                  </a:lnTo>
                  <a:lnTo>
                    <a:pt x="50840" y="115014"/>
                  </a:lnTo>
                  <a:lnTo>
                    <a:pt x="56027" y="117097"/>
                  </a:lnTo>
                  <a:lnTo>
                    <a:pt x="126422" y="142439"/>
                  </a:lnTo>
                  <a:lnTo>
                    <a:pt x="119063" y="76199"/>
                  </a:lnTo>
                  <a:cubicBezTo>
                    <a:pt x="118110" y="62865"/>
                    <a:pt x="116205" y="48577"/>
                    <a:pt x="114300" y="34290"/>
                  </a:cubicBezTo>
                  <a:lnTo>
                    <a:pt x="114411" y="34246"/>
                  </a:lnTo>
                  <a:lnTo>
                    <a:pt x="114300" y="33338"/>
                  </a:lnTo>
                  <a:cubicBezTo>
                    <a:pt x="152400" y="12382"/>
                    <a:pt x="197167" y="0"/>
                    <a:pt x="245745"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41" name="Google Shape;541;p15"/>
          <p:cNvGrpSpPr/>
          <p:nvPr/>
        </p:nvGrpSpPr>
        <p:grpSpPr>
          <a:xfrm>
            <a:off x="2545034" y="3889336"/>
            <a:ext cx="295782" cy="240730"/>
            <a:chOff x="4245589" y="304879"/>
            <a:chExt cx="450338" cy="366463"/>
          </a:xfrm>
        </p:grpSpPr>
        <p:sp>
          <p:nvSpPr>
            <p:cNvPr id="542" name="Google Shape;542;p15"/>
            <p:cNvSpPr/>
            <p:nvPr/>
          </p:nvSpPr>
          <p:spPr>
            <a:xfrm>
              <a:off x="4245589" y="304879"/>
              <a:ext cx="427117" cy="343246"/>
            </a:xfrm>
            <a:custGeom>
              <a:rect b="b" l="l" r="r" t="t"/>
              <a:pathLst>
                <a:path extrusionOk="0" h="216218" w="269050">
                  <a:moveTo>
                    <a:pt x="42355" y="0"/>
                  </a:moveTo>
                  <a:cubicBezTo>
                    <a:pt x="52833" y="9525"/>
                    <a:pt x="60750" y="16848"/>
                    <a:pt x="67388" y="23054"/>
                  </a:cubicBezTo>
                  <a:lnTo>
                    <a:pt x="81097" y="35975"/>
                  </a:lnTo>
                  <a:lnTo>
                    <a:pt x="106035" y="59132"/>
                  </a:lnTo>
                  <a:lnTo>
                    <a:pt x="127128" y="78105"/>
                  </a:lnTo>
                  <a:lnTo>
                    <a:pt x="126012" y="77682"/>
                  </a:lnTo>
                  <a:lnTo>
                    <a:pt x="269050" y="210503"/>
                  </a:lnTo>
                  <a:lnTo>
                    <a:pt x="5208" y="216218"/>
                  </a:lnTo>
                  <a:cubicBezTo>
                    <a:pt x="5208" y="216218"/>
                    <a:pt x="-20510" y="66675"/>
                    <a:pt x="42355"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15"/>
            <p:cNvSpPr/>
            <p:nvPr/>
          </p:nvSpPr>
          <p:spPr>
            <a:xfrm>
              <a:off x="4268810" y="328096"/>
              <a:ext cx="427117" cy="343246"/>
            </a:xfrm>
            <a:custGeom>
              <a:rect b="b" l="l" r="r" t="t"/>
              <a:pathLst>
                <a:path extrusionOk="0" h="216218" w="269050">
                  <a:moveTo>
                    <a:pt x="42355" y="0"/>
                  </a:moveTo>
                  <a:cubicBezTo>
                    <a:pt x="52833" y="9525"/>
                    <a:pt x="60750" y="16848"/>
                    <a:pt x="67388" y="23054"/>
                  </a:cubicBezTo>
                  <a:lnTo>
                    <a:pt x="81097" y="35975"/>
                  </a:lnTo>
                  <a:lnTo>
                    <a:pt x="106035" y="59132"/>
                  </a:lnTo>
                  <a:lnTo>
                    <a:pt x="127128" y="78105"/>
                  </a:lnTo>
                  <a:lnTo>
                    <a:pt x="126012" y="77682"/>
                  </a:lnTo>
                  <a:lnTo>
                    <a:pt x="269050" y="210503"/>
                  </a:lnTo>
                  <a:lnTo>
                    <a:pt x="5208" y="216218"/>
                  </a:lnTo>
                  <a:cubicBezTo>
                    <a:pt x="5208" y="216218"/>
                    <a:pt x="-20510" y="66675"/>
                    <a:pt x="42355"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44" name="Google Shape;544;p15"/>
          <p:cNvGrpSpPr/>
          <p:nvPr/>
        </p:nvGrpSpPr>
        <p:grpSpPr>
          <a:xfrm>
            <a:off x="3087663" y="3999574"/>
            <a:ext cx="377749" cy="139414"/>
            <a:chOff x="5071760" y="472695"/>
            <a:chExt cx="575136" cy="212230"/>
          </a:xfrm>
        </p:grpSpPr>
        <p:sp>
          <p:nvSpPr>
            <p:cNvPr id="545" name="Google Shape;545;p15"/>
            <p:cNvSpPr/>
            <p:nvPr/>
          </p:nvSpPr>
          <p:spPr>
            <a:xfrm>
              <a:off x="5071760" y="472695"/>
              <a:ext cx="551915" cy="189013"/>
            </a:xfrm>
            <a:custGeom>
              <a:rect b="b" l="l" r="r" t="t"/>
              <a:pathLst>
                <a:path extrusionOk="0" h="119063" w="347663">
                  <a:moveTo>
                    <a:pt x="163830" y="0"/>
                  </a:moveTo>
                  <a:lnTo>
                    <a:pt x="228600" y="25717"/>
                  </a:lnTo>
                  <a:lnTo>
                    <a:pt x="227075" y="25560"/>
                  </a:lnTo>
                  <a:lnTo>
                    <a:pt x="347663" y="74295"/>
                  </a:lnTo>
                  <a:lnTo>
                    <a:pt x="211455" y="71438"/>
                  </a:lnTo>
                  <a:lnTo>
                    <a:pt x="116205" y="119063"/>
                  </a:lnTo>
                  <a:lnTo>
                    <a:pt x="0" y="100013"/>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15"/>
            <p:cNvSpPr/>
            <p:nvPr/>
          </p:nvSpPr>
          <p:spPr>
            <a:xfrm>
              <a:off x="5094981" y="495912"/>
              <a:ext cx="551915" cy="189013"/>
            </a:xfrm>
            <a:custGeom>
              <a:rect b="b" l="l" r="r" t="t"/>
              <a:pathLst>
                <a:path extrusionOk="0" h="119063" w="347663">
                  <a:moveTo>
                    <a:pt x="163830" y="0"/>
                  </a:moveTo>
                  <a:lnTo>
                    <a:pt x="228600" y="25717"/>
                  </a:lnTo>
                  <a:lnTo>
                    <a:pt x="227075" y="25560"/>
                  </a:lnTo>
                  <a:lnTo>
                    <a:pt x="347663" y="74295"/>
                  </a:lnTo>
                  <a:lnTo>
                    <a:pt x="211455" y="71438"/>
                  </a:lnTo>
                  <a:lnTo>
                    <a:pt x="116205" y="119063"/>
                  </a:lnTo>
                  <a:lnTo>
                    <a:pt x="0" y="100013"/>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47" name="Google Shape;547;p15"/>
          <p:cNvGrpSpPr/>
          <p:nvPr/>
        </p:nvGrpSpPr>
        <p:grpSpPr>
          <a:xfrm>
            <a:off x="2544556" y="4241124"/>
            <a:ext cx="922984" cy="442494"/>
            <a:chOff x="4244861" y="840406"/>
            <a:chExt cx="1405275" cy="673609"/>
          </a:xfrm>
        </p:grpSpPr>
        <p:sp>
          <p:nvSpPr>
            <p:cNvPr id="548" name="Google Shape;548;p15"/>
            <p:cNvSpPr/>
            <p:nvPr/>
          </p:nvSpPr>
          <p:spPr>
            <a:xfrm>
              <a:off x="4244861" y="840406"/>
              <a:ext cx="1382054" cy="650392"/>
            </a:xfrm>
            <a:custGeom>
              <a:rect b="b" l="l" r="r" t="t"/>
              <a:pathLst>
                <a:path extrusionOk="0" h="409696" w="870585">
                  <a:moveTo>
                    <a:pt x="870585" y="0"/>
                  </a:moveTo>
                  <a:cubicBezTo>
                    <a:pt x="870585" y="0"/>
                    <a:pt x="844868" y="107633"/>
                    <a:pt x="796290" y="154305"/>
                  </a:cubicBezTo>
                  <a:cubicBezTo>
                    <a:pt x="813435" y="199073"/>
                    <a:pt x="842962" y="295275"/>
                    <a:pt x="842962" y="295275"/>
                  </a:cubicBezTo>
                  <a:lnTo>
                    <a:pt x="770753" y="373380"/>
                  </a:lnTo>
                  <a:lnTo>
                    <a:pt x="771525" y="374333"/>
                  </a:lnTo>
                  <a:cubicBezTo>
                    <a:pt x="768191" y="377667"/>
                    <a:pt x="762714" y="382906"/>
                    <a:pt x="758071" y="387430"/>
                  </a:cubicBezTo>
                  <a:lnTo>
                    <a:pt x="749644" y="396212"/>
                  </a:lnTo>
                  <a:lnTo>
                    <a:pt x="749618" y="396240"/>
                  </a:lnTo>
                  <a:lnTo>
                    <a:pt x="749618" y="396239"/>
                  </a:lnTo>
                  <a:lnTo>
                    <a:pt x="749617" y="396240"/>
                  </a:lnTo>
                  <a:cubicBezTo>
                    <a:pt x="741045" y="382905"/>
                    <a:pt x="733425" y="368618"/>
                    <a:pt x="724853" y="355283"/>
                  </a:cubicBezTo>
                  <a:cubicBezTo>
                    <a:pt x="712470" y="335280"/>
                    <a:pt x="704850" y="320040"/>
                    <a:pt x="691515" y="300038"/>
                  </a:cubicBezTo>
                  <a:lnTo>
                    <a:pt x="691948" y="300124"/>
                  </a:lnTo>
                  <a:lnTo>
                    <a:pt x="689610" y="296227"/>
                  </a:lnTo>
                  <a:cubicBezTo>
                    <a:pt x="689610" y="296227"/>
                    <a:pt x="735330" y="404813"/>
                    <a:pt x="721995" y="406717"/>
                  </a:cubicBezTo>
                  <a:lnTo>
                    <a:pt x="698158" y="406955"/>
                  </a:lnTo>
                  <a:lnTo>
                    <a:pt x="683300" y="409696"/>
                  </a:lnTo>
                  <a:lnTo>
                    <a:pt x="660704" y="407328"/>
                  </a:lnTo>
                  <a:lnTo>
                    <a:pt x="650320" y="407432"/>
                  </a:lnTo>
                  <a:cubicBezTo>
                    <a:pt x="636628" y="406003"/>
                    <a:pt x="622757" y="403443"/>
                    <a:pt x="609749" y="399217"/>
                  </a:cubicBezTo>
                  <a:lnTo>
                    <a:pt x="609368" y="399020"/>
                  </a:lnTo>
                  <a:lnTo>
                    <a:pt x="607218" y="398622"/>
                  </a:lnTo>
                  <a:lnTo>
                    <a:pt x="593185" y="390691"/>
                  </a:lnTo>
                  <a:lnTo>
                    <a:pt x="574358" y="381000"/>
                  </a:lnTo>
                  <a:cubicBezTo>
                    <a:pt x="571024" y="373618"/>
                    <a:pt x="567393" y="363260"/>
                    <a:pt x="563821" y="351875"/>
                  </a:cubicBezTo>
                  <a:lnTo>
                    <a:pt x="559617" y="337301"/>
                  </a:lnTo>
                  <a:lnTo>
                    <a:pt x="555307" y="324803"/>
                  </a:lnTo>
                  <a:lnTo>
                    <a:pt x="552062" y="310470"/>
                  </a:lnTo>
                  <a:lnTo>
                    <a:pt x="545961" y="286837"/>
                  </a:lnTo>
                  <a:cubicBezTo>
                    <a:pt x="544056" y="279142"/>
                    <a:pt x="542925" y="274320"/>
                    <a:pt x="542925" y="274320"/>
                  </a:cubicBezTo>
                  <a:cubicBezTo>
                    <a:pt x="542925" y="274320"/>
                    <a:pt x="332422" y="287655"/>
                    <a:pt x="237172" y="270510"/>
                  </a:cubicBezTo>
                  <a:cubicBezTo>
                    <a:pt x="190024" y="261938"/>
                    <a:pt x="130731" y="230029"/>
                    <a:pt x="83225" y="200263"/>
                  </a:cubicBezTo>
                  <a:lnTo>
                    <a:pt x="43920" y="173902"/>
                  </a:lnTo>
                  <a:lnTo>
                    <a:pt x="43815" y="174308"/>
                  </a:lnTo>
                  <a:lnTo>
                    <a:pt x="36218" y="168737"/>
                  </a:lnTo>
                  <a:lnTo>
                    <a:pt x="23798" y="160407"/>
                  </a:lnTo>
                  <a:cubicBezTo>
                    <a:pt x="8930" y="149781"/>
                    <a:pt x="0" y="142875"/>
                    <a:pt x="0" y="142875"/>
                  </a:cubicBezTo>
                  <a:lnTo>
                    <a:pt x="20002" y="107633"/>
                  </a:lnTo>
                  <a:cubicBezTo>
                    <a:pt x="20002" y="107633"/>
                    <a:pt x="22279" y="109925"/>
                    <a:pt x="26835" y="113888"/>
                  </a:cubicBezTo>
                  <a:lnTo>
                    <a:pt x="46249" y="129298"/>
                  </a:lnTo>
                  <a:lnTo>
                    <a:pt x="49407" y="131366"/>
                  </a:lnTo>
                  <a:lnTo>
                    <a:pt x="60903" y="138049"/>
                  </a:lnTo>
                  <a:lnTo>
                    <a:pt x="64770" y="140018"/>
                  </a:lnTo>
                  <a:lnTo>
                    <a:pt x="64522" y="140153"/>
                  </a:lnTo>
                  <a:lnTo>
                    <a:pt x="129421" y="177880"/>
                  </a:lnTo>
                  <a:cubicBezTo>
                    <a:pt x="202406" y="211455"/>
                    <a:pt x="311944" y="241935"/>
                    <a:pt x="458153" y="229552"/>
                  </a:cubicBezTo>
                  <a:lnTo>
                    <a:pt x="550613" y="213977"/>
                  </a:lnTo>
                  <a:lnTo>
                    <a:pt x="599813" y="197608"/>
                  </a:lnTo>
                  <a:lnTo>
                    <a:pt x="609465" y="194140"/>
                  </a:lnTo>
                  <a:lnTo>
                    <a:pt x="661987" y="169545"/>
                  </a:lnTo>
                  <a:lnTo>
                    <a:pt x="719596" y="131006"/>
                  </a:lnTo>
                  <a:lnTo>
                    <a:pt x="737833" y="115591"/>
                  </a:lnTo>
                  <a:lnTo>
                    <a:pt x="781656" y="66563"/>
                  </a:lnTo>
                  <a:lnTo>
                    <a:pt x="797615" y="41899"/>
                  </a:lnTo>
                  <a:lnTo>
                    <a:pt x="802060" y="34360"/>
                  </a:lnTo>
                  <a:lnTo>
                    <a:pt x="810462" y="17395"/>
                  </a:lnTo>
                  <a:lnTo>
                    <a:pt x="811530" y="14526"/>
                  </a:lnTo>
                  <a:cubicBezTo>
                    <a:pt x="813197" y="10001"/>
                    <a:pt x="814864" y="5715"/>
                    <a:pt x="815340" y="5715"/>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15"/>
            <p:cNvSpPr/>
            <p:nvPr/>
          </p:nvSpPr>
          <p:spPr>
            <a:xfrm>
              <a:off x="4268082" y="863623"/>
              <a:ext cx="1382054" cy="650392"/>
            </a:xfrm>
            <a:custGeom>
              <a:rect b="b" l="l" r="r" t="t"/>
              <a:pathLst>
                <a:path extrusionOk="0" h="409696" w="870585">
                  <a:moveTo>
                    <a:pt x="870585" y="0"/>
                  </a:moveTo>
                  <a:cubicBezTo>
                    <a:pt x="870585" y="0"/>
                    <a:pt x="844868" y="107633"/>
                    <a:pt x="796290" y="154305"/>
                  </a:cubicBezTo>
                  <a:cubicBezTo>
                    <a:pt x="813435" y="199073"/>
                    <a:pt x="842962" y="295275"/>
                    <a:pt x="842962" y="295275"/>
                  </a:cubicBezTo>
                  <a:lnTo>
                    <a:pt x="770753" y="373380"/>
                  </a:lnTo>
                  <a:lnTo>
                    <a:pt x="771525" y="374333"/>
                  </a:lnTo>
                  <a:cubicBezTo>
                    <a:pt x="768191" y="377667"/>
                    <a:pt x="762714" y="382906"/>
                    <a:pt x="758071" y="387430"/>
                  </a:cubicBezTo>
                  <a:lnTo>
                    <a:pt x="749644" y="396212"/>
                  </a:lnTo>
                  <a:lnTo>
                    <a:pt x="749618" y="396240"/>
                  </a:lnTo>
                  <a:lnTo>
                    <a:pt x="749618" y="396239"/>
                  </a:lnTo>
                  <a:lnTo>
                    <a:pt x="749617" y="396240"/>
                  </a:lnTo>
                  <a:cubicBezTo>
                    <a:pt x="741045" y="382905"/>
                    <a:pt x="733425" y="368618"/>
                    <a:pt x="724853" y="355283"/>
                  </a:cubicBezTo>
                  <a:cubicBezTo>
                    <a:pt x="712470" y="335280"/>
                    <a:pt x="704850" y="320040"/>
                    <a:pt x="691515" y="300038"/>
                  </a:cubicBezTo>
                  <a:lnTo>
                    <a:pt x="691948" y="300124"/>
                  </a:lnTo>
                  <a:lnTo>
                    <a:pt x="689610" y="296227"/>
                  </a:lnTo>
                  <a:cubicBezTo>
                    <a:pt x="689610" y="296227"/>
                    <a:pt x="735330" y="404813"/>
                    <a:pt x="721995" y="406717"/>
                  </a:cubicBezTo>
                  <a:lnTo>
                    <a:pt x="698158" y="406955"/>
                  </a:lnTo>
                  <a:lnTo>
                    <a:pt x="683300" y="409696"/>
                  </a:lnTo>
                  <a:lnTo>
                    <a:pt x="660704" y="407328"/>
                  </a:lnTo>
                  <a:lnTo>
                    <a:pt x="650320" y="407432"/>
                  </a:lnTo>
                  <a:cubicBezTo>
                    <a:pt x="636628" y="406003"/>
                    <a:pt x="622757" y="403443"/>
                    <a:pt x="609749" y="399217"/>
                  </a:cubicBezTo>
                  <a:lnTo>
                    <a:pt x="609368" y="399020"/>
                  </a:lnTo>
                  <a:lnTo>
                    <a:pt x="607218" y="398622"/>
                  </a:lnTo>
                  <a:lnTo>
                    <a:pt x="593185" y="390691"/>
                  </a:lnTo>
                  <a:lnTo>
                    <a:pt x="574358" y="381000"/>
                  </a:lnTo>
                  <a:cubicBezTo>
                    <a:pt x="571024" y="373618"/>
                    <a:pt x="567393" y="363260"/>
                    <a:pt x="563821" y="351875"/>
                  </a:cubicBezTo>
                  <a:lnTo>
                    <a:pt x="559617" y="337301"/>
                  </a:lnTo>
                  <a:lnTo>
                    <a:pt x="555307" y="324803"/>
                  </a:lnTo>
                  <a:lnTo>
                    <a:pt x="552062" y="310470"/>
                  </a:lnTo>
                  <a:lnTo>
                    <a:pt x="545961" y="286837"/>
                  </a:lnTo>
                  <a:cubicBezTo>
                    <a:pt x="544056" y="279142"/>
                    <a:pt x="542925" y="274320"/>
                    <a:pt x="542925" y="274320"/>
                  </a:cubicBezTo>
                  <a:cubicBezTo>
                    <a:pt x="542925" y="274320"/>
                    <a:pt x="332422" y="287655"/>
                    <a:pt x="237172" y="270510"/>
                  </a:cubicBezTo>
                  <a:cubicBezTo>
                    <a:pt x="190024" y="261938"/>
                    <a:pt x="130731" y="230029"/>
                    <a:pt x="83225" y="200263"/>
                  </a:cubicBezTo>
                  <a:lnTo>
                    <a:pt x="43920" y="173902"/>
                  </a:lnTo>
                  <a:lnTo>
                    <a:pt x="43815" y="174308"/>
                  </a:lnTo>
                  <a:lnTo>
                    <a:pt x="36218" y="168737"/>
                  </a:lnTo>
                  <a:lnTo>
                    <a:pt x="23798" y="160407"/>
                  </a:lnTo>
                  <a:cubicBezTo>
                    <a:pt x="8930" y="149781"/>
                    <a:pt x="0" y="142875"/>
                    <a:pt x="0" y="142875"/>
                  </a:cubicBezTo>
                  <a:lnTo>
                    <a:pt x="20002" y="107633"/>
                  </a:lnTo>
                  <a:cubicBezTo>
                    <a:pt x="20002" y="107633"/>
                    <a:pt x="22279" y="109925"/>
                    <a:pt x="26835" y="113888"/>
                  </a:cubicBezTo>
                  <a:lnTo>
                    <a:pt x="46249" y="129298"/>
                  </a:lnTo>
                  <a:lnTo>
                    <a:pt x="49407" y="131366"/>
                  </a:lnTo>
                  <a:lnTo>
                    <a:pt x="60903" y="138049"/>
                  </a:lnTo>
                  <a:lnTo>
                    <a:pt x="64770" y="140018"/>
                  </a:lnTo>
                  <a:lnTo>
                    <a:pt x="64522" y="140153"/>
                  </a:lnTo>
                  <a:lnTo>
                    <a:pt x="129421" y="177880"/>
                  </a:lnTo>
                  <a:cubicBezTo>
                    <a:pt x="202406" y="211455"/>
                    <a:pt x="311944" y="241935"/>
                    <a:pt x="458153" y="229552"/>
                  </a:cubicBezTo>
                  <a:lnTo>
                    <a:pt x="550613" y="213977"/>
                  </a:lnTo>
                  <a:lnTo>
                    <a:pt x="599813" y="197608"/>
                  </a:lnTo>
                  <a:lnTo>
                    <a:pt x="609465" y="194140"/>
                  </a:lnTo>
                  <a:lnTo>
                    <a:pt x="661987" y="169545"/>
                  </a:lnTo>
                  <a:lnTo>
                    <a:pt x="719596" y="131006"/>
                  </a:lnTo>
                  <a:lnTo>
                    <a:pt x="737833" y="115591"/>
                  </a:lnTo>
                  <a:lnTo>
                    <a:pt x="781656" y="66563"/>
                  </a:lnTo>
                  <a:lnTo>
                    <a:pt x="797615" y="41899"/>
                  </a:lnTo>
                  <a:lnTo>
                    <a:pt x="802060" y="34360"/>
                  </a:lnTo>
                  <a:lnTo>
                    <a:pt x="810462" y="17395"/>
                  </a:lnTo>
                  <a:lnTo>
                    <a:pt x="811530" y="14526"/>
                  </a:lnTo>
                  <a:cubicBezTo>
                    <a:pt x="813197" y="10001"/>
                    <a:pt x="814864" y="5715"/>
                    <a:pt x="815340" y="5715"/>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0" name="Google Shape;550;p15"/>
          <p:cNvGrpSpPr/>
          <p:nvPr/>
        </p:nvGrpSpPr>
        <p:grpSpPr>
          <a:xfrm>
            <a:off x="2970582" y="4185078"/>
            <a:ext cx="104051" cy="142393"/>
            <a:chOff x="4893501" y="755088"/>
            <a:chExt cx="158422" cy="216765"/>
          </a:xfrm>
        </p:grpSpPr>
        <p:sp>
          <p:nvSpPr>
            <p:cNvPr id="551" name="Google Shape;551;p15"/>
            <p:cNvSpPr/>
            <p:nvPr/>
          </p:nvSpPr>
          <p:spPr>
            <a:xfrm>
              <a:off x="4893501" y="755088"/>
              <a:ext cx="135201" cy="193548"/>
            </a:xfrm>
            <a:custGeom>
              <a:rect b="b" l="l" r="r" t="t"/>
              <a:pathLst>
                <a:path extrusionOk="0" h="121920" w="85166">
                  <a:moveTo>
                    <a:pt x="35636" y="0"/>
                  </a:moveTo>
                  <a:lnTo>
                    <a:pt x="85166" y="120968"/>
                  </a:lnTo>
                  <a:cubicBezTo>
                    <a:pt x="85166" y="120968"/>
                    <a:pt x="65164" y="120968"/>
                    <a:pt x="44566" y="120849"/>
                  </a:cubicBezTo>
                  <a:lnTo>
                    <a:pt x="29978" y="120706"/>
                  </a:lnTo>
                  <a:lnTo>
                    <a:pt x="29921" y="121920"/>
                  </a:lnTo>
                  <a:cubicBezTo>
                    <a:pt x="29921" y="121920"/>
                    <a:pt x="5156" y="120968"/>
                    <a:pt x="394" y="120015"/>
                  </a:cubicBezTo>
                  <a:cubicBezTo>
                    <a:pt x="-4369" y="119063"/>
                    <a:pt x="35636" y="0"/>
                    <a:pt x="35636"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15"/>
            <p:cNvSpPr/>
            <p:nvPr/>
          </p:nvSpPr>
          <p:spPr>
            <a:xfrm>
              <a:off x="4916722" y="778305"/>
              <a:ext cx="135201" cy="193548"/>
            </a:xfrm>
            <a:custGeom>
              <a:rect b="b" l="l" r="r" t="t"/>
              <a:pathLst>
                <a:path extrusionOk="0" h="121920" w="85166">
                  <a:moveTo>
                    <a:pt x="35636" y="0"/>
                  </a:moveTo>
                  <a:lnTo>
                    <a:pt x="85166" y="120968"/>
                  </a:lnTo>
                  <a:cubicBezTo>
                    <a:pt x="85166" y="120968"/>
                    <a:pt x="65164" y="120968"/>
                    <a:pt x="44566" y="120849"/>
                  </a:cubicBezTo>
                  <a:lnTo>
                    <a:pt x="29978" y="120706"/>
                  </a:lnTo>
                  <a:lnTo>
                    <a:pt x="29921" y="121920"/>
                  </a:lnTo>
                  <a:cubicBezTo>
                    <a:pt x="29921" y="121920"/>
                    <a:pt x="5156" y="120968"/>
                    <a:pt x="394" y="120015"/>
                  </a:cubicBezTo>
                  <a:cubicBezTo>
                    <a:pt x="-4369" y="119063"/>
                    <a:pt x="35636" y="0"/>
                    <a:pt x="35636"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3" name="Google Shape;553;p15"/>
          <p:cNvGrpSpPr/>
          <p:nvPr/>
        </p:nvGrpSpPr>
        <p:grpSpPr>
          <a:xfrm>
            <a:off x="3037802" y="5536369"/>
            <a:ext cx="373445" cy="375342"/>
            <a:chOff x="1247052" y="596916"/>
            <a:chExt cx="452715" cy="454960"/>
          </a:xfrm>
        </p:grpSpPr>
        <p:sp>
          <p:nvSpPr>
            <p:cNvPr id="554" name="Google Shape;554;p15"/>
            <p:cNvSpPr/>
            <p:nvPr/>
          </p:nvSpPr>
          <p:spPr>
            <a:xfrm>
              <a:off x="1247052" y="596916"/>
              <a:ext cx="372714" cy="386104"/>
            </a:xfrm>
            <a:custGeom>
              <a:rect b="b" l="l" r="r" t="t"/>
              <a:pathLst>
                <a:path extrusionOk="0" h="386104" w="372714">
                  <a:moveTo>
                    <a:pt x="225893" y="507"/>
                  </a:moveTo>
                  <a:cubicBezTo>
                    <a:pt x="277485" y="4148"/>
                    <a:pt x="328167" y="26910"/>
                    <a:pt x="356088" y="52403"/>
                  </a:cubicBezTo>
                  <a:lnTo>
                    <a:pt x="364576" y="64701"/>
                  </a:lnTo>
                  <a:lnTo>
                    <a:pt x="364729" y="64803"/>
                  </a:lnTo>
                  <a:lnTo>
                    <a:pt x="368153" y="69882"/>
                  </a:lnTo>
                  <a:lnTo>
                    <a:pt x="372714" y="76490"/>
                  </a:lnTo>
                  <a:lnTo>
                    <a:pt x="343265" y="61659"/>
                  </a:lnTo>
                  <a:cubicBezTo>
                    <a:pt x="320655" y="52326"/>
                    <a:pt x="295087" y="45725"/>
                    <a:pt x="269291" y="43905"/>
                  </a:cubicBezTo>
                  <a:cubicBezTo>
                    <a:pt x="252094" y="42691"/>
                    <a:pt x="234795" y="43602"/>
                    <a:pt x="218205" y="47244"/>
                  </a:cubicBezTo>
                  <a:lnTo>
                    <a:pt x="224990" y="52097"/>
                  </a:lnTo>
                  <a:lnTo>
                    <a:pt x="173887" y="62415"/>
                  </a:lnTo>
                  <a:cubicBezTo>
                    <a:pt x="97203" y="94848"/>
                    <a:pt x="43398" y="170779"/>
                    <a:pt x="43398" y="259276"/>
                  </a:cubicBezTo>
                  <a:cubicBezTo>
                    <a:pt x="43398" y="303525"/>
                    <a:pt x="56849" y="344632"/>
                    <a:pt x="79886" y="378732"/>
                  </a:cubicBezTo>
                  <a:lnTo>
                    <a:pt x="86585" y="386104"/>
                  </a:lnTo>
                  <a:lnTo>
                    <a:pt x="77749" y="380743"/>
                  </a:lnTo>
                  <a:cubicBezTo>
                    <a:pt x="30265" y="341556"/>
                    <a:pt x="0" y="282252"/>
                    <a:pt x="0" y="215878"/>
                  </a:cubicBezTo>
                  <a:cubicBezTo>
                    <a:pt x="0" y="127381"/>
                    <a:pt x="53805" y="51450"/>
                    <a:pt x="130489" y="19017"/>
                  </a:cubicBezTo>
                  <a:lnTo>
                    <a:pt x="181592" y="8699"/>
                  </a:lnTo>
                  <a:lnTo>
                    <a:pt x="174807" y="3846"/>
                  </a:lnTo>
                  <a:cubicBezTo>
                    <a:pt x="191397" y="204"/>
                    <a:pt x="208696" y="-707"/>
                    <a:pt x="225893" y="507"/>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15"/>
            <p:cNvSpPr/>
            <p:nvPr/>
          </p:nvSpPr>
          <p:spPr>
            <a:xfrm>
              <a:off x="1272285" y="622148"/>
              <a:ext cx="427482" cy="429728"/>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6" name="Google Shape;556;p15"/>
          <p:cNvGrpSpPr/>
          <p:nvPr/>
        </p:nvGrpSpPr>
        <p:grpSpPr>
          <a:xfrm>
            <a:off x="2545800" y="5532060"/>
            <a:ext cx="349524" cy="350313"/>
            <a:chOff x="585891" y="692613"/>
            <a:chExt cx="362878" cy="363697"/>
          </a:xfrm>
        </p:grpSpPr>
        <p:sp>
          <p:nvSpPr>
            <p:cNvPr id="557" name="Google Shape;557;p15"/>
            <p:cNvSpPr/>
            <p:nvPr/>
          </p:nvSpPr>
          <p:spPr>
            <a:xfrm>
              <a:off x="585891" y="692613"/>
              <a:ext cx="349758" cy="344522"/>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15"/>
            <p:cNvSpPr/>
            <p:nvPr/>
          </p:nvSpPr>
          <p:spPr>
            <a:xfrm>
              <a:off x="599011" y="711788"/>
              <a:ext cx="349758" cy="344522"/>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9" name="Google Shape;559;p15"/>
          <p:cNvGrpSpPr/>
          <p:nvPr/>
        </p:nvGrpSpPr>
        <p:grpSpPr>
          <a:xfrm>
            <a:off x="2550320" y="5958567"/>
            <a:ext cx="822193" cy="414073"/>
            <a:chOff x="535979" y="1273406"/>
            <a:chExt cx="1237310" cy="623135"/>
          </a:xfrm>
        </p:grpSpPr>
        <p:sp>
          <p:nvSpPr>
            <p:cNvPr id="560" name="Google Shape;560;p15"/>
            <p:cNvSpPr/>
            <p:nvPr/>
          </p:nvSpPr>
          <p:spPr>
            <a:xfrm>
              <a:off x="535979" y="1273406"/>
              <a:ext cx="1130757" cy="577866"/>
            </a:xfrm>
            <a:custGeom>
              <a:rect b="b" l="l" r="r" t="t"/>
              <a:pathLst>
                <a:path extrusionOk="0" h="577866" w="1130757">
                  <a:moveTo>
                    <a:pt x="303431" y="466390"/>
                  </a:moveTo>
                  <a:lnTo>
                    <a:pt x="328129" y="467016"/>
                  </a:lnTo>
                  <a:lnTo>
                    <a:pt x="348995" y="577866"/>
                  </a:lnTo>
                  <a:lnTo>
                    <a:pt x="336695" y="576136"/>
                  </a:lnTo>
                  <a:cubicBezTo>
                    <a:pt x="323746" y="574316"/>
                    <a:pt x="323746" y="574316"/>
                    <a:pt x="323746" y="574316"/>
                  </a:cubicBezTo>
                  <a:close/>
                  <a:moveTo>
                    <a:pt x="1101809" y="381232"/>
                  </a:moveTo>
                  <a:cubicBezTo>
                    <a:pt x="1101809" y="381232"/>
                    <a:pt x="1105856" y="409961"/>
                    <a:pt x="1109295" y="440512"/>
                  </a:cubicBezTo>
                  <a:lnTo>
                    <a:pt x="1112267" y="472113"/>
                  </a:lnTo>
                  <a:lnTo>
                    <a:pt x="1082858" y="480438"/>
                  </a:lnTo>
                  <a:cubicBezTo>
                    <a:pt x="1085287" y="473154"/>
                    <a:pt x="1082454" y="440783"/>
                    <a:pt x="1079015" y="410232"/>
                  </a:cubicBezTo>
                  <a:lnTo>
                    <a:pt x="1076107" y="386489"/>
                  </a:lnTo>
                  <a:close/>
                  <a:moveTo>
                    <a:pt x="165126" y="48277"/>
                  </a:moveTo>
                  <a:lnTo>
                    <a:pt x="165126" y="48284"/>
                  </a:lnTo>
                  <a:lnTo>
                    <a:pt x="168767" y="63024"/>
                  </a:lnTo>
                  <a:lnTo>
                    <a:pt x="172375" y="87397"/>
                  </a:lnTo>
                  <a:lnTo>
                    <a:pt x="139053" y="100187"/>
                  </a:lnTo>
                  <a:cubicBezTo>
                    <a:pt x="25354" y="168034"/>
                    <a:pt x="30311" y="344004"/>
                    <a:pt x="30311" y="344004"/>
                  </a:cubicBezTo>
                  <a:lnTo>
                    <a:pt x="30311" y="344006"/>
                  </a:lnTo>
                  <a:cubicBezTo>
                    <a:pt x="30311" y="369903"/>
                    <a:pt x="31928" y="398228"/>
                    <a:pt x="36583" y="425743"/>
                  </a:cubicBezTo>
                  <a:lnTo>
                    <a:pt x="46078" y="455566"/>
                  </a:lnTo>
                  <a:lnTo>
                    <a:pt x="54639" y="484340"/>
                  </a:lnTo>
                  <a:lnTo>
                    <a:pt x="55934" y="486524"/>
                  </a:lnTo>
                  <a:lnTo>
                    <a:pt x="61063" y="502626"/>
                  </a:lnTo>
                  <a:lnTo>
                    <a:pt x="72324" y="514139"/>
                  </a:lnTo>
                  <a:lnTo>
                    <a:pt x="79342" y="525961"/>
                  </a:lnTo>
                  <a:lnTo>
                    <a:pt x="79340" y="525961"/>
                  </a:lnTo>
                  <a:cubicBezTo>
                    <a:pt x="69324" y="518424"/>
                    <a:pt x="59311" y="508978"/>
                    <a:pt x="49934" y="497151"/>
                  </a:cubicBezTo>
                  <a:lnTo>
                    <a:pt x="42044" y="483859"/>
                  </a:lnTo>
                  <a:lnTo>
                    <a:pt x="30783" y="472346"/>
                  </a:lnTo>
                  <a:lnTo>
                    <a:pt x="25654" y="456244"/>
                  </a:lnTo>
                  <a:lnTo>
                    <a:pt x="24359" y="454060"/>
                  </a:lnTo>
                  <a:lnTo>
                    <a:pt x="15798" y="425286"/>
                  </a:lnTo>
                  <a:lnTo>
                    <a:pt x="6303" y="395463"/>
                  </a:lnTo>
                  <a:cubicBezTo>
                    <a:pt x="1648" y="367948"/>
                    <a:pt x="31" y="339623"/>
                    <a:pt x="31" y="313726"/>
                  </a:cubicBezTo>
                  <a:lnTo>
                    <a:pt x="31" y="313724"/>
                  </a:lnTo>
                  <a:cubicBezTo>
                    <a:pt x="31" y="313724"/>
                    <a:pt x="-6444" y="83886"/>
                    <a:pt x="165126" y="48277"/>
                  </a:cubicBezTo>
                  <a:close/>
                  <a:moveTo>
                    <a:pt x="995036" y="15700"/>
                  </a:moveTo>
                  <a:cubicBezTo>
                    <a:pt x="1009783" y="15919"/>
                    <a:pt x="1043963" y="19295"/>
                    <a:pt x="1081443" y="42816"/>
                  </a:cubicBezTo>
                  <a:lnTo>
                    <a:pt x="1094522" y="53443"/>
                  </a:lnTo>
                  <a:lnTo>
                    <a:pt x="1096543" y="54551"/>
                  </a:lnTo>
                  <a:lnTo>
                    <a:pt x="1097907" y="56192"/>
                  </a:lnTo>
                  <a:lnTo>
                    <a:pt x="1119426" y="73678"/>
                  </a:lnTo>
                  <a:lnTo>
                    <a:pt x="1130757" y="88561"/>
                  </a:lnTo>
                  <a:lnTo>
                    <a:pt x="1128187" y="86472"/>
                  </a:lnTo>
                  <a:lnTo>
                    <a:pt x="1126823" y="84831"/>
                  </a:lnTo>
                  <a:lnTo>
                    <a:pt x="1124802" y="83723"/>
                  </a:lnTo>
                  <a:lnTo>
                    <a:pt x="1111723" y="73096"/>
                  </a:lnTo>
                  <a:cubicBezTo>
                    <a:pt x="1061750" y="41735"/>
                    <a:pt x="1017643" y="46186"/>
                    <a:pt x="1017643" y="46186"/>
                  </a:cubicBezTo>
                  <a:lnTo>
                    <a:pt x="1017574" y="46481"/>
                  </a:lnTo>
                  <a:lnTo>
                    <a:pt x="1016025" y="46187"/>
                  </a:lnTo>
                  <a:cubicBezTo>
                    <a:pt x="1014406" y="46187"/>
                    <a:pt x="1009956" y="67230"/>
                    <a:pt x="1005908" y="88877"/>
                  </a:cubicBezTo>
                  <a:lnTo>
                    <a:pt x="1000677" y="118513"/>
                  </a:lnTo>
                  <a:lnTo>
                    <a:pt x="986889" y="177291"/>
                  </a:lnTo>
                  <a:lnTo>
                    <a:pt x="839600" y="153012"/>
                  </a:lnTo>
                  <a:cubicBezTo>
                    <a:pt x="839600" y="153012"/>
                    <a:pt x="841522" y="145323"/>
                    <a:pt x="844076" y="133943"/>
                  </a:cubicBezTo>
                  <a:lnTo>
                    <a:pt x="845140" y="128636"/>
                  </a:lnTo>
                  <a:lnTo>
                    <a:pt x="956609" y="147011"/>
                  </a:lnTo>
                  <a:lnTo>
                    <a:pt x="970397" y="88233"/>
                  </a:lnTo>
                  <a:lnTo>
                    <a:pt x="975628" y="58597"/>
                  </a:lnTo>
                  <a:cubicBezTo>
                    <a:pt x="979676" y="36950"/>
                    <a:pt x="984126" y="15907"/>
                    <a:pt x="985745" y="15907"/>
                  </a:cubicBezTo>
                  <a:lnTo>
                    <a:pt x="987294" y="16201"/>
                  </a:lnTo>
                  <a:lnTo>
                    <a:pt x="987363" y="15906"/>
                  </a:lnTo>
                  <a:cubicBezTo>
                    <a:pt x="987363" y="15906"/>
                    <a:pt x="990120" y="15627"/>
                    <a:pt x="995036" y="15700"/>
                  </a:cubicBezTo>
                  <a:close/>
                  <a:moveTo>
                    <a:pt x="658589" y="124"/>
                  </a:moveTo>
                  <a:lnTo>
                    <a:pt x="671347" y="544"/>
                  </a:lnTo>
                  <a:lnTo>
                    <a:pt x="687497" y="201"/>
                  </a:lnTo>
                  <a:lnTo>
                    <a:pt x="710883" y="1842"/>
                  </a:lnTo>
                  <a:lnTo>
                    <a:pt x="744853" y="2957"/>
                  </a:lnTo>
                  <a:cubicBezTo>
                    <a:pt x="752706" y="3514"/>
                    <a:pt x="756886" y="4019"/>
                    <a:pt x="756776" y="4337"/>
                  </a:cubicBezTo>
                  <a:lnTo>
                    <a:pt x="748480" y="4479"/>
                  </a:lnTo>
                  <a:lnTo>
                    <a:pt x="819031" y="9431"/>
                  </a:lnTo>
                  <a:cubicBezTo>
                    <a:pt x="824291" y="7003"/>
                    <a:pt x="826314" y="12871"/>
                    <a:pt x="826390" y="23037"/>
                  </a:cubicBezTo>
                  <a:lnTo>
                    <a:pt x="824749" y="37987"/>
                  </a:lnTo>
                  <a:lnTo>
                    <a:pt x="778760" y="34759"/>
                  </a:lnTo>
                  <a:lnTo>
                    <a:pt x="787056" y="34617"/>
                  </a:lnTo>
                  <a:cubicBezTo>
                    <a:pt x="787166" y="34299"/>
                    <a:pt x="782986" y="33794"/>
                    <a:pt x="775133" y="33237"/>
                  </a:cubicBezTo>
                  <a:lnTo>
                    <a:pt x="741163" y="32122"/>
                  </a:lnTo>
                  <a:lnTo>
                    <a:pt x="717777" y="30481"/>
                  </a:lnTo>
                  <a:lnTo>
                    <a:pt x="701627" y="30824"/>
                  </a:lnTo>
                  <a:lnTo>
                    <a:pt x="688869" y="30404"/>
                  </a:lnTo>
                  <a:cubicBezTo>
                    <a:pt x="648708" y="30000"/>
                    <a:pt x="598784" y="30506"/>
                    <a:pt x="544031" y="33035"/>
                  </a:cubicBezTo>
                  <a:lnTo>
                    <a:pt x="476644" y="38761"/>
                  </a:lnTo>
                  <a:lnTo>
                    <a:pt x="426180" y="41761"/>
                  </a:lnTo>
                  <a:cubicBezTo>
                    <a:pt x="391759" y="44264"/>
                    <a:pt x="370212" y="46186"/>
                    <a:pt x="370212" y="46186"/>
                  </a:cubicBezTo>
                  <a:lnTo>
                    <a:pt x="370574" y="47774"/>
                  </a:lnTo>
                  <a:lnTo>
                    <a:pt x="370210" y="47805"/>
                  </a:lnTo>
                  <a:lnTo>
                    <a:pt x="398990" y="174108"/>
                  </a:lnTo>
                  <a:lnTo>
                    <a:pt x="216446" y="201569"/>
                  </a:lnTo>
                  <a:cubicBezTo>
                    <a:pt x="216446" y="201569"/>
                    <a:pt x="215738" y="196814"/>
                    <a:pt x="214524" y="188949"/>
                  </a:cubicBezTo>
                  <a:lnTo>
                    <a:pt x="211131" y="167533"/>
                  </a:lnTo>
                  <a:lnTo>
                    <a:pt x="368710" y="143828"/>
                  </a:lnTo>
                  <a:lnTo>
                    <a:pt x="339930" y="17525"/>
                  </a:lnTo>
                  <a:lnTo>
                    <a:pt x="340294" y="17494"/>
                  </a:lnTo>
                  <a:lnTo>
                    <a:pt x="339932" y="15906"/>
                  </a:lnTo>
                  <a:cubicBezTo>
                    <a:pt x="339932" y="15906"/>
                    <a:pt x="361479" y="13984"/>
                    <a:pt x="395900" y="11481"/>
                  </a:cubicBezTo>
                  <a:lnTo>
                    <a:pt x="446364" y="8481"/>
                  </a:lnTo>
                  <a:lnTo>
                    <a:pt x="513751" y="2755"/>
                  </a:lnTo>
                  <a:cubicBezTo>
                    <a:pt x="568504" y="226"/>
                    <a:pt x="618428" y="-281"/>
                    <a:pt x="658589" y="124"/>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15"/>
            <p:cNvSpPr/>
            <p:nvPr/>
          </p:nvSpPr>
          <p:spPr>
            <a:xfrm>
              <a:off x="561213" y="1298641"/>
              <a:ext cx="1212076" cy="597900"/>
            </a:xfrm>
            <a:custGeom>
              <a:rect b="b" l="l" r="r" t="t"/>
              <a:pathLst>
                <a:path extrusionOk="0" h="351706" w="712986">
                  <a:moveTo>
                    <a:pt x="387566" y="73"/>
                  </a:moveTo>
                  <a:lnTo>
                    <a:pt x="395074" y="320"/>
                  </a:lnTo>
                  <a:lnTo>
                    <a:pt x="404578" y="118"/>
                  </a:lnTo>
                  <a:lnTo>
                    <a:pt x="418340" y="1084"/>
                  </a:lnTo>
                  <a:lnTo>
                    <a:pt x="438331" y="1740"/>
                  </a:lnTo>
                  <a:cubicBezTo>
                    <a:pt x="442952" y="2068"/>
                    <a:pt x="445412" y="2365"/>
                    <a:pt x="445347" y="2552"/>
                  </a:cubicBezTo>
                  <a:lnTo>
                    <a:pt x="440465" y="2636"/>
                  </a:lnTo>
                  <a:lnTo>
                    <a:pt x="481983" y="5550"/>
                  </a:lnTo>
                  <a:cubicBezTo>
                    <a:pt x="494365" y="-165"/>
                    <a:pt x="476268" y="72225"/>
                    <a:pt x="476268" y="72225"/>
                  </a:cubicBezTo>
                  <a:lnTo>
                    <a:pt x="562945" y="86513"/>
                  </a:lnTo>
                  <a:lnTo>
                    <a:pt x="571059" y="51923"/>
                  </a:lnTo>
                  <a:lnTo>
                    <a:pt x="574137" y="34483"/>
                  </a:lnTo>
                  <a:cubicBezTo>
                    <a:pt x="576519" y="21744"/>
                    <a:pt x="579138" y="9361"/>
                    <a:pt x="580091" y="9361"/>
                  </a:cubicBezTo>
                  <a:lnTo>
                    <a:pt x="581002" y="9534"/>
                  </a:lnTo>
                  <a:lnTo>
                    <a:pt x="581043" y="9360"/>
                  </a:lnTo>
                  <a:cubicBezTo>
                    <a:pt x="581043" y="9360"/>
                    <a:pt x="606999" y="6741"/>
                    <a:pt x="636407" y="25196"/>
                  </a:cubicBezTo>
                  <a:lnTo>
                    <a:pt x="644104" y="31450"/>
                  </a:lnTo>
                  <a:lnTo>
                    <a:pt x="645293" y="32102"/>
                  </a:lnTo>
                  <a:lnTo>
                    <a:pt x="646096" y="33068"/>
                  </a:lnTo>
                  <a:lnTo>
                    <a:pt x="658759" y="43358"/>
                  </a:lnTo>
                  <a:cubicBezTo>
                    <a:pt x="666191" y="50976"/>
                    <a:pt x="673488" y="60282"/>
                    <a:pt x="680297" y="71645"/>
                  </a:cubicBezTo>
                  <a:lnTo>
                    <a:pt x="682914" y="77358"/>
                  </a:lnTo>
                  <a:lnTo>
                    <a:pt x="683794" y="78417"/>
                  </a:lnTo>
                  <a:lnTo>
                    <a:pt x="686614" y="85437"/>
                  </a:lnTo>
                  <a:lnTo>
                    <a:pt x="698909" y="112277"/>
                  </a:lnTo>
                  <a:lnTo>
                    <a:pt x="701297" y="121982"/>
                  </a:lnTo>
                  <a:lnTo>
                    <a:pt x="702115" y="124018"/>
                  </a:lnTo>
                  <a:cubicBezTo>
                    <a:pt x="703849" y="130210"/>
                    <a:pt x="705013" y="135359"/>
                    <a:pt x="705744" y="138961"/>
                  </a:cubicBezTo>
                  <a:lnTo>
                    <a:pt x="706513" y="143186"/>
                  </a:lnTo>
                  <a:lnTo>
                    <a:pt x="712488" y="167475"/>
                  </a:lnTo>
                  <a:cubicBezTo>
                    <a:pt x="712488" y="167475"/>
                    <a:pt x="715346" y="193669"/>
                    <a:pt x="707369" y="221172"/>
                  </a:cubicBezTo>
                  <a:lnTo>
                    <a:pt x="703660" y="227827"/>
                  </a:lnTo>
                  <a:lnTo>
                    <a:pt x="702010" y="236056"/>
                  </a:lnTo>
                  <a:cubicBezTo>
                    <a:pt x="698201" y="245581"/>
                    <a:pt x="692724" y="254868"/>
                    <a:pt x="685223" y="262488"/>
                  </a:cubicBezTo>
                  <a:lnTo>
                    <a:pt x="672105" y="269938"/>
                  </a:lnTo>
                  <a:lnTo>
                    <a:pt x="665360" y="274767"/>
                  </a:lnTo>
                  <a:lnTo>
                    <a:pt x="661851" y="275761"/>
                  </a:lnTo>
                  <a:lnTo>
                    <a:pt x="656291" y="278918"/>
                  </a:lnTo>
                  <a:lnTo>
                    <a:pt x="657029" y="277126"/>
                  </a:lnTo>
                  <a:lnTo>
                    <a:pt x="637240" y="282728"/>
                  </a:lnTo>
                  <a:cubicBezTo>
                    <a:pt x="640098" y="274155"/>
                    <a:pt x="630573" y="206528"/>
                    <a:pt x="630573" y="206528"/>
                  </a:cubicBezTo>
                  <a:lnTo>
                    <a:pt x="546753" y="223673"/>
                  </a:lnTo>
                  <a:lnTo>
                    <a:pt x="545800" y="298920"/>
                  </a:lnTo>
                  <a:cubicBezTo>
                    <a:pt x="545800" y="298920"/>
                    <a:pt x="433405" y="371310"/>
                    <a:pt x="251478" y="346545"/>
                  </a:cubicBezTo>
                  <a:cubicBezTo>
                    <a:pt x="190518" y="337973"/>
                    <a:pt x="190518" y="337973"/>
                    <a:pt x="190518" y="337973"/>
                  </a:cubicBezTo>
                  <a:lnTo>
                    <a:pt x="175278" y="257010"/>
                  </a:lnTo>
                  <a:lnTo>
                    <a:pt x="100030" y="255105"/>
                  </a:lnTo>
                  <a:lnTo>
                    <a:pt x="93363" y="326543"/>
                  </a:lnTo>
                  <a:cubicBezTo>
                    <a:pt x="93601" y="326781"/>
                    <a:pt x="87826" y="326960"/>
                    <a:pt x="79045" y="324861"/>
                  </a:cubicBezTo>
                  <a:lnTo>
                    <a:pt x="57098" y="314453"/>
                  </a:lnTo>
                  <a:lnTo>
                    <a:pt x="60978" y="321781"/>
                  </a:lnTo>
                  <a:lnTo>
                    <a:pt x="50962" y="311543"/>
                  </a:lnTo>
                  <a:lnTo>
                    <a:pt x="46690" y="309517"/>
                  </a:lnTo>
                  <a:cubicBezTo>
                    <a:pt x="40796" y="305082"/>
                    <a:pt x="34903" y="299523"/>
                    <a:pt x="29385" y="292563"/>
                  </a:cubicBezTo>
                  <a:lnTo>
                    <a:pt x="24742" y="284741"/>
                  </a:lnTo>
                  <a:lnTo>
                    <a:pt x="18115" y="277966"/>
                  </a:lnTo>
                  <a:lnTo>
                    <a:pt x="15097" y="268490"/>
                  </a:lnTo>
                  <a:lnTo>
                    <a:pt x="14335" y="267205"/>
                  </a:lnTo>
                  <a:lnTo>
                    <a:pt x="9297" y="250272"/>
                  </a:lnTo>
                  <a:lnTo>
                    <a:pt x="3709" y="232722"/>
                  </a:lnTo>
                  <a:cubicBezTo>
                    <a:pt x="970" y="216530"/>
                    <a:pt x="18" y="199861"/>
                    <a:pt x="18" y="184621"/>
                  </a:cubicBezTo>
                  <a:lnTo>
                    <a:pt x="18" y="184620"/>
                  </a:lnTo>
                  <a:lnTo>
                    <a:pt x="18" y="184620"/>
                  </a:lnTo>
                  <a:cubicBezTo>
                    <a:pt x="18" y="184620"/>
                    <a:pt x="-3792" y="49365"/>
                    <a:pt x="97173" y="28410"/>
                  </a:cubicBezTo>
                  <a:lnTo>
                    <a:pt x="97173" y="28414"/>
                  </a:lnTo>
                  <a:lnTo>
                    <a:pt x="99316" y="37088"/>
                  </a:lnTo>
                  <a:lnTo>
                    <a:pt x="102131" y="56108"/>
                  </a:lnTo>
                  <a:lnTo>
                    <a:pt x="105507" y="74964"/>
                  </a:lnTo>
                  <a:cubicBezTo>
                    <a:pt x="107888" y="89608"/>
                    <a:pt x="109555" y="100800"/>
                    <a:pt x="109555" y="100800"/>
                  </a:cubicBezTo>
                  <a:lnTo>
                    <a:pt x="216978" y="84640"/>
                  </a:lnTo>
                  <a:lnTo>
                    <a:pt x="200042" y="10313"/>
                  </a:lnTo>
                  <a:lnTo>
                    <a:pt x="200256" y="10295"/>
                  </a:lnTo>
                  <a:lnTo>
                    <a:pt x="200043" y="9360"/>
                  </a:lnTo>
                  <a:cubicBezTo>
                    <a:pt x="200043" y="9360"/>
                    <a:pt x="212723" y="8229"/>
                    <a:pt x="232979" y="6756"/>
                  </a:cubicBezTo>
                  <a:lnTo>
                    <a:pt x="262676" y="4991"/>
                  </a:lnTo>
                  <a:lnTo>
                    <a:pt x="302332" y="1621"/>
                  </a:lnTo>
                  <a:cubicBezTo>
                    <a:pt x="334553" y="133"/>
                    <a:pt x="363932" y="-165"/>
                    <a:pt x="387566" y="7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562" name="Shape 562"/>
        <p:cNvGrpSpPr/>
        <p:nvPr/>
      </p:nvGrpSpPr>
      <p:grpSpPr>
        <a:xfrm>
          <a:off x="0" y="0"/>
          <a:ext cx="0" cy="0"/>
          <a:chOff x="0" y="0"/>
          <a:chExt cx="0" cy="0"/>
        </a:xfrm>
      </p:grpSpPr>
      <p:sp>
        <p:nvSpPr>
          <p:cNvPr id="563" name="Google Shape;563;p16"/>
          <p:cNvSpPr txBox="1"/>
          <p:nvPr>
            <p:ph idx="1" type="subTitle"/>
          </p:nvPr>
        </p:nvSpPr>
        <p:spPr>
          <a:xfrm>
            <a:off x="415600" y="17064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2500"/>
              <a:buNone/>
              <a:defRPr b="1" sz="2500">
                <a:solidFill>
                  <a:schemeClr val="accent4"/>
                </a:solidFill>
              </a:defRPr>
            </a:lvl1pPr>
            <a:lvl2pPr lvl="1" rtl="0">
              <a:spcBef>
                <a:spcPts val="2100"/>
              </a:spcBef>
              <a:spcAft>
                <a:spcPts val="0"/>
              </a:spcAft>
              <a:buClr>
                <a:schemeClr val="accent4"/>
              </a:buClr>
              <a:buSzPts val="2500"/>
              <a:buNone/>
              <a:defRPr b="1" sz="2500">
                <a:solidFill>
                  <a:schemeClr val="accent4"/>
                </a:solidFill>
              </a:defRPr>
            </a:lvl2pPr>
            <a:lvl3pPr lvl="2" rtl="0">
              <a:spcBef>
                <a:spcPts val="2100"/>
              </a:spcBef>
              <a:spcAft>
                <a:spcPts val="0"/>
              </a:spcAft>
              <a:buClr>
                <a:schemeClr val="accent4"/>
              </a:buClr>
              <a:buSzPts val="2500"/>
              <a:buNone/>
              <a:defRPr b="1" sz="2500">
                <a:solidFill>
                  <a:schemeClr val="accent4"/>
                </a:solidFill>
              </a:defRPr>
            </a:lvl3pPr>
            <a:lvl4pPr lvl="3" rtl="0">
              <a:spcBef>
                <a:spcPts val="2100"/>
              </a:spcBef>
              <a:spcAft>
                <a:spcPts val="0"/>
              </a:spcAft>
              <a:buClr>
                <a:schemeClr val="accent4"/>
              </a:buClr>
              <a:buSzPts val="2500"/>
              <a:buNone/>
              <a:defRPr b="1" sz="2500">
                <a:solidFill>
                  <a:schemeClr val="accent4"/>
                </a:solidFill>
              </a:defRPr>
            </a:lvl4pPr>
            <a:lvl5pPr lvl="4" rtl="0">
              <a:spcBef>
                <a:spcPts val="2100"/>
              </a:spcBef>
              <a:spcAft>
                <a:spcPts val="0"/>
              </a:spcAft>
              <a:buClr>
                <a:schemeClr val="accent4"/>
              </a:buClr>
              <a:buSzPts val="2500"/>
              <a:buNone/>
              <a:defRPr b="1" sz="2500">
                <a:solidFill>
                  <a:schemeClr val="accent4"/>
                </a:solidFill>
              </a:defRPr>
            </a:lvl5pPr>
            <a:lvl6pPr lvl="5" rtl="0">
              <a:spcBef>
                <a:spcPts val="2100"/>
              </a:spcBef>
              <a:spcAft>
                <a:spcPts val="0"/>
              </a:spcAft>
              <a:buClr>
                <a:schemeClr val="accent4"/>
              </a:buClr>
              <a:buSzPts val="2500"/>
              <a:buNone/>
              <a:defRPr b="1" sz="2500">
                <a:solidFill>
                  <a:schemeClr val="accent4"/>
                </a:solidFill>
              </a:defRPr>
            </a:lvl6pPr>
            <a:lvl7pPr lvl="6" rtl="0">
              <a:spcBef>
                <a:spcPts val="2100"/>
              </a:spcBef>
              <a:spcAft>
                <a:spcPts val="0"/>
              </a:spcAft>
              <a:buClr>
                <a:schemeClr val="accent4"/>
              </a:buClr>
              <a:buSzPts val="2500"/>
              <a:buNone/>
              <a:defRPr b="1" sz="2500">
                <a:solidFill>
                  <a:schemeClr val="accent4"/>
                </a:solidFill>
              </a:defRPr>
            </a:lvl7pPr>
            <a:lvl8pPr lvl="7" rtl="0">
              <a:spcBef>
                <a:spcPts val="2100"/>
              </a:spcBef>
              <a:spcAft>
                <a:spcPts val="0"/>
              </a:spcAft>
              <a:buClr>
                <a:schemeClr val="accent4"/>
              </a:buClr>
              <a:buSzPts val="2500"/>
              <a:buNone/>
              <a:defRPr b="1" sz="2500">
                <a:solidFill>
                  <a:schemeClr val="accent4"/>
                </a:solidFill>
              </a:defRPr>
            </a:lvl8pPr>
            <a:lvl9pPr lvl="8" rtl="0">
              <a:spcBef>
                <a:spcPts val="2100"/>
              </a:spcBef>
              <a:spcAft>
                <a:spcPts val="2100"/>
              </a:spcAft>
              <a:buClr>
                <a:schemeClr val="accent4"/>
              </a:buClr>
              <a:buSzPts val="2500"/>
              <a:buNone/>
              <a:defRPr b="1" sz="2500">
                <a:solidFill>
                  <a:schemeClr val="accent4"/>
                </a:solidFill>
              </a:defRPr>
            </a:lvl9pPr>
          </a:lstStyle>
          <a:p/>
        </p:txBody>
      </p:sp>
      <p:sp>
        <p:nvSpPr>
          <p:cNvPr id="564" name="Google Shape;564;p16"/>
          <p:cNvSpPr txBox="1"/>
          <p:nvPr>
            <p:ph idx="2" type="subTitle"/>
          </p:nvPr>
        </p:nvSpPr>
        <p:spPr>
          <a:xfrm>
            <a:off x="415600"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2500"/>
              <a:buNone/>
              <a:defRPr b="1" sz="2500">
                <a:solidFill>
                  <a:schemeClr val="accent4"/>
                </a:solidFill>
              </a:defRPr>
            </a:lvl1pPr>
            <a:lvl2pPr lvl="1" rtl="0">
              <a:spcBef>
                <a:spcPts val="2100"/>
              </a:spcBef>
              <a:spcAft>
                <a:spcPts val="0"/>
              </a:spcAft>
              <a:buClr>
                <a:schemeClr val="accent4"/>
              </a:buClr>
              <a:buSzPts val="2500"/>
              <a:buNone/>
              <a:defRPr b="1" sz="2500">
                <a:solidFill>
                  <a:schemeClr val="accent4"/>
                </a:solidFill>
              </a:defRPr>
            </a:lvl2pPr>
            <a:lvl3pPr lvl="2" rtl="0">
              <a:spcBef>
                <a:spcPts val="2100"/>
              </a:spcBef>
              <a:spcAft>
                <a:spcPts val="0"/>
              </a:spcAft>
              <a:buClr>
                <a:schemeClr val="accent4"/>
              </a:buClr>
              <a:buSzPts val="2500"/>
              <a:buNone/>
              <a:defRPr b="1" sz="2500">
                <a:solidFill>
                  <a:schemeClr val="accent4"/>
                </a:solidFill>
              </a:defRPr>
            </a:lvl3pPr>
            <a:lvl4pPr lvl="3" rtl="0">
              <a:spcBef>
                <a:spcPts val="2100"/>
              </a:spcBef>
              <a:spcAft>
                <a:spcPts val="0"/>
              </a:spcAft>
              <a:buClr>
                <a:schemeClr val="accent4"/>
              </a:buClr>
              <a:buSzPts val="2500"/>
              <a:buNone/>
              <a:defRPr b="1" sz="2500">
                <a:solidFill>
                  <a:schemeClr val="accent4"/>
                </a:solidFill>
              </a:defRPr>
            </a:lvl4pPr>
            <a:lvl5pPr lvl="4" rtl="0">
              <a:spcBef>
                <a:spcPts val="2100"/>
              </a:spcBef>
              <a:spcAft>
                <a:spcPts val="0"/>
              </a:spcAft>
              <a:buClr>
                <a:schemeClr val="accent4"/>
              </a:buClr>
              <a:buSzPts val="2500"/>
              <a:buNone/>
              <a:defRPr b="1" sz="2500">
                <a:solidFill>
                  <a:schemeClr val="accent4"/>
                </a:solidFill>
              </a:defRPr>
            </a:lvl5pPr>
            <a:lvl6pPr lvl="5" rtl="0">
              <a:spcBef>
                <a:spcPts val="2100"/>
              </a:spcBef>
              <a:spcAft>
                <a:spcPts val="0"/>
              </a:spcAft>
              <a:buClr>
                <a:schemeClr val="accent4"/>
              </a:buClr>
              <a:buSzPts val="2500"/>
              <a:buNone/>
              <a:defRPr b="1" sz="2500">
                <a:solidFill>
                  <a:schemeClr val="accent4"/>
                </a:solidFill>
              </a:defRPr>
            </a:lvl6pPr>
            <a:lvl7pPr lvl="6" rtl="0">
              <a:spcBef>
                <a:spcPts val="2100"/>
              </a:spcBef>
              <a:spcAft>
                <a:spcPts val="0"/>
              </a:spcAft>
              <a:buClr>
                <a:schemeClr val="accent4"/>
              </a:buClr>
              <a:buSzPts val="2500"/>
              <a:buNone/>
              <a:defRPr b="1" sz="2500">
                <a:solidFill>
                  <a:schemeClr val="accent4"/>
                </a:solidFill>
              </a:defRPr>
            </a:lvl7pPr>
            <a:lvl8pPr lvl="7" rtl="0">
              <a:spcBef>
                <a:spcPts val="2100"/>
              </a:spcBef>
              <a:spcAft>
                <a:spcPts val="0"/>
              </a:spcAft>
              <a:buClr>
                <a:schemeClr val="accent4"/>
              </a:buClr>
              <a:buSzPts val="2500"/>
              <a:buNone/>
              <a:defRPr b="1" sz="2500">
                <a:solidFill>
                  <a:schemeClr val="accent4"/>
                </a:solidFill>
              </a:defRPr>
            </a:lvl8pPr>
            <a:lvl9pPr lvl="8" rtl="0">
              <a:spcBef>
                <a:spcPts val="2100"/>
              </a:spcBef>
              <a:spcAft>
                <a:spcPts val="2100"/>
              </a:spcAft>
              <a:buClr>
                <a:schemeClr val="accent4"/>
              </a:buClr>
              <a:buSzPts val="2500"/>
              <a:buNone/>
              <a:defRPr b="1" sz="2500">
                <a:solidFill>
                  <a:schemeClr val="accent4"/>
                </a:solidFill>
              </a:defRPr>
            </a:lvl9pPr>
          </a:lstStyle>
          <a:p/>
        </p:txBody>
      </p:sp>
      <p:sp>
        <p:nvSpPr>
          <p:cNvPr id="565" name="Google Shape;565;p16"/>
          <p:cNvSpPr txBox="1"/>
          <p:nvPr>
            <p:ph idx="3" type="subTitle"/>
          </p:nvPr>
        </p:nvSpPr>
        <p:spPr>
          <a:xfrm>
            <a:off x="415600" y="46875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2500"/>
              <a:buNone/>
              <a:defRPr b="1" sz="2500">
                <a:solidFill>
                  <a:schemeClr val="accent4"/>
                </a:solidFill>
              </a:defRPr>
            </a:lvl1pPr>
            <a:lvl2pPr lvl="1" rtl="0">
              <a:spcBef>
                <a:spcPts val="2100"/>
              </a:spcBef>
              <a:spcAft>
                <a:spcPts val="0"/>
              </a:spcAft>
              <a:buClr>
                <a:schemeClr val="accent4"/>
              </a:buClr>
              <a:buSzPts val="2500"/>
              <a:buNone/>
              <a:defRPr b="1" sz="2500">
                <a:solidFill>
                  <a:schemeClr val="accent4"/>
                </a:solidFill>
              </a:defRPr>
            </a:lvl2pPr>
            <a:lvl3pPr lvl="2" rtl="0">
              <a:spcBef>
                <a:spcPts val="2100"/>
              </a:spcBef>
              <a:spcAft>
                <a:spcPts val="0"/>
              </a:spcAft>
              <a:buClr>
                <a:schemeClr val="accent4"/>
              </a:buClr>
              <a:buSzPts val="2500"/>
              <a:buNone/>
              <a:defRPr b="1" sz="2500">
                <a:solidFill>
                  <a:schemeClr val="accent4"/>
                </a:solidFill>
              </a:defRPr>
            </a:lvl3pPr>
            <a:lvl4pPr lvl="3" rtl="0">
              <a:spcBef>
                <a:spcPts val="2100"/>
              </a:spcBef>
              <a:spcAft>
                <a:spcPts val="0"/>
              </a:spcAft>
              <a:buClr>
                <a:schemeClr val="accent4"/>
              </a:buClr>
              <a:buSzPts val="2500"/>
              <a:buNone/>
              <a:defRPr b="1" sz="2500">
                <a:solidFill>
                  <a:schemeClr val="accent4"/>
                </a:solidFill>
              </a:defRPr>
            </a:lvl4pPr>
            <a:lvl5pPr lvl="4" rtl="0">
              <a:spcBef>
                <a:spcPts val="2100"/>
              </a:spcBef>
              <a:spcAft>
                <a:spcPts val="0"/>
              </a:spcAft>
              <a:buClr>
                <a:schemeClr val="accent4"/>
              </a:buClr>
              <a:buSzPts val="2500"/>
              <a:buNone/>
              <a:defRPr b="1" sz="2500">
                <a:solidFill>
                  <a:schemeClr val="accent4"/>
                </a:solidFill>
              </a:defRPr>
            </a:lvl5pPr>
            <a:lvl6pPr lvl="5" rtl="0">
              <a:spcBef>
                <a:spcPts val="2100"/>
              </a:spcBef>
              <a:spcAft>
                <a:spcPts val="0"/>
              </a:spcAft>
              <a:buClr>
                <a:schemeClr val="accent4"/>
              </a:buClr>
              <a:buSzPts val="2500"/>
              <a:buNone/>
              <a:defRPr b="1" sz="2500">
                <a:solidFill>
                  <a:schemeClr val="accent4"/>
                </a:solidFill>
              </a:defRPr>
            </a:lvl6pPr>
            <a:lvl7pPr lvl="6" rtl="0">
              <a:spcBef>
                <a:spcPts val="2100"/>
              </a:spcBef>
              <a:spcAft>
                <a:spcPts val="0"/>
              </a:spcAft>
              <a:buClr>
                <a:schemeClr val="accent4"/>
              </a:buClr>
              <a:buSzPts val="2500"/>
              <a:buNone/>
              <a:defRPr b="1" sz="2500">
                <a:solidFill>
                  <a:schemeClr val="accent4"/>
                </a:solidFill>
              </a:defRPr>
            </a:lvl7pPr>
            <a:lvl8pPr lvl="7" rtl="0">
              <a:spcBef>
                <a:spcPts val="2100"/>
              </a:spcBef>
              <a:spcAft>
                <a:spcPts val="0"/>
              </a:spcAft>
              <a:buClr>
                <a:schemeClr val="accent4"/>
              </a:buClr>
              <a:buSzPts val="2500"/>
              <a:buNone/>
              <a:defRPr b="1" sz="2500">
                <a:solidFill>
                  <a:schemeClr val="accent4"/>
                </a:solidFill>
              </a:defRPr>
            </a:lvl8pPr>
            <a:lvl9pPr lvl="8" rtl="0">
              <a:spcBef>
                <a:spcPts val="2100"/>
              </a:spcBef>
              <a:spcAft>
                <a:spcPts val="2100"/>
              </a:spcAft>
              <a:buClr>
                <a:schemeClr val="accent4"/>
              </a:buClr>
              <a:buSzPts val="2500"/>
              <a:buNone/>
              <a:defRPr b="1" sz="2500">
                <a:solidFill>
                  <a:schemeClr val="accent4"/>
                </a:solidFill>
              </a:defRPr>
            </a:lvl9pPr>
          </a:lstStyle>
          <a:p/>
        </p:txBody>
      </p:sp>
      <p:sp>
        <p:nvSpPr>
          <p:cNvPr id="566" name="Google Shape;566;p16"/>
          <p:cNvSpPr txBox="1"/>
          <p:nvPr>
            <p:ph idx="4" type="subTitle"/>
          </p:nvPr>
        </p:nvSpPr>
        <p:spPr>
          <a:xfrm>
            <a:off x="4266987" y="1723750"/>
            <a:ext cx="3250500" cy="606900"/>
          </a:xfrm>
          <a:prstGeom prst="rect">
            <a:avLst/>
          </a:prstGeom>
        </p:spPr>
        <p:txBody>
          <a:bodyPr anchorCtr="0" anchor="t" bIns="121900" lIns="121900" spcFirstLastPara="1" rIns="121900" wrap="square" tIns="121900">
            <a:noAutofit/>
          </a:bodyPr>
          <a:lstStyle>
            <a:lvl1pPr indent="-158750" lvl="0" marL="0" marR="0" rtl="0" algn="l">
              <a:lnSpc>
                <a:spcPct val="115000"/>
              </a:lnSpc>
              <a:spcBef>
                <a:spcPts val="0"/>
              </a:spcBef>
              <a:spcAft>
                <a:spcPts val="0"/>
              </a:spcAft>
              <a:buClr>
                <a:schemeClr val="accent4"/>
              </a:buClr>
              <a:buSzPts val="2500"/>
              <a:buNone/>
              <a:defRPr b="1" sz="2500">
                <a:solidFill>
                  <a:schemeClr val="accent4"/>
                </a:solidFill>
              </a:defRPr>
            </a:lvl1pPr>
            <a:lvl2pPr lvl="1" rtl="0">
              <a:spcBef>
                <a:spcPts val="2100"/>
              </a:spcBef>
              <a:spcAft>
                <a:spcPts val="0"/>
              </a:spcAft>
              <a:buClr>
                <a:schemeClr val="accent4"/>
              </a:buClr>
              <a:buSzPts val="1800"/>
              <a:buNone/>
              <a:defRPr b="1" sz="1800">
                <a:solidFill>
                  <a:schemeClr val="accent4"/>
                </a:solidFill>
              </a:defRPr>
            </a:lvl2pPr>
            <a:lvl3pPr lvl="2" rtl="0">
              <a:spcBef>
                <a:spcPts val="2100"/>
              </a:spcBef>
              <a:spcAft>
                <a:spcPts val="0"/>
              </a:spcAft>
              <a:buClr>
                <a:schemeClr val="accent4"/>
              </a:buClr>
              <a:buSzPts val="1800"/>
              <a:buNone/>
              <a:defRPr b="1" sz="1800">
                <a:solidFill>
                  <a:schemeClr val="accent4"/>
                </a:solidFill>
              </a:defRPr>
            </a:lvl3pPr>
            <a:lvl4pPr lvl="3" rtl="0">
              <a:spcBef>
                <a:spcPts val="2100"/>
              </a:spcBef>
              <a:spcAft>
                <a:spcPts val="0"/>
              </a:spcAft>
              <a:buClr>
                <a:schemeClr val="accent4"/>
              </a:buClr>
              <a:buSzPts val="1800"/>
              <a:buNone/>
              <a:defRPr b="1" sz="1800">
                <a:solidFill>
                  <a:schemeClr val="accent4"/>
                </a:solidFill>
              </a:defRPr>
            </a:lvl4pPr>
            <a:lvl5pPr lvl="4" rtl="0">
              <a:spcBef>
                <a:spcPts val="2100"/>
              </a:spcBef>
              <a:spcAft>
                <a:spcPts val="0"/>
              </a:spcAft>
              <a:buClr>
                <a:schemeClr val="accent4"/>
              </a:buClr>
              <a:buSzPts val="1800"/>
              <a:buNone/>
              <a:defRPr b="1" sz="1800">
                <a:solidFill>
                  <a:schemeClr val="accent4"/>
                </a:solidFill>
              </a:defRPr>
            </a:lvl5pPr>
            <a:lvl6pPr lvl="5" rtl="0">
              <a:spcBef>
                <a:spcPts val="2100"/>
              </a:spcBef>
              <a:spcAft>
                <a:spcPts val="0"/>
              </a:spcAft>
              <a:buClr>
                <a:schemeClr val="accent4"/>
              </a:buClr>
              <a:buSzPts val="1800"/>
              <a:buNone/>
              <a:defRPr b="1" sz="1800">
                <a:solidFill>
                  <a:schemeClr val="accent4"/>
                </a:solidFill>
              </a:defRPr>
            </a:lvl6pPr>
            <a:lvl7pPr lvl="6" rtl="0">
              <a:spcBef>
                <a:spcPts val="2100"/>
              </a:spcBef>
              <a:spcAft>
                <a:spcPts val="0"/>
              </a:spcAft>
              <a:buClr>
                <a:schemeClr val="accent4"/>
              </a:buClr>
              <a:buSzPts val="1800"/>
              <a:buNone/>
              <a:defRPr b="1" sz="1800">
                <a:solidFill>
                  <a:schemeClr val="accent4"/>
                </a:solidFill>
              </a:defRPr>
            </a:lvl7pPr>
            <a:lvl8pPr lvl="7" rtl="0">
              <a:spcBef>
                <a:spcPts val="2100"/>
              </a:spcBef>
              <a:spcAft>
                <a:spcPts val="0"/>
              </a:spcAft>
              <a:buClr>
                <a:schemeClr val="accent4"/>
              </a:buClr>
              <a:buSzPts val="1800"/>
              <a:buNone/>
              <a:defRPr b="1" sz="1800">
                <a:solidFill>
                  <a:schemeClr val="accent4"/>
                </a:solidFill>
              </a:defRPr>
            </a:lvl8pPr>
            <a:lvl9pPr lvl="8" rtl="0">
              <a:spcBef>
                <a:spcPts val="2100"/>
              </a:spcBef>
              <a:spcAft>
                <a:spcPts val="2100"/>
              </a:spcAft>
              <a:buClr>
                <a:schemeClr val="accent4"/>
              </a:buClr>
              <a:buSzPts val="1800"/>
              <a:buNone/>
              <a:defRPr b="1" sz="1800">
                <a:solidFill>
                  <a:schemeClr val="accent4"/>
                </a:solidFill>
              </a:defRPr>
            </a:lvl9pPr>
          </a:lstStyle>
          <a:p/>
        </p:txBody>
      </p:sp>
      <p:sp>
        <p:nvSpPr>
          <p:cNvPr id="567" name="Google Shape;567;p16"/>
          <p:cNvSpPr txBox="1"/>
          <p:nvPr>
            <p:ph idx="5" type="subTitle"/>
          </p:nvPr>
        </p:nvSpPr>
        <p:spPr>
          <a:xfrm>
            <a:off x="4266987"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2500"/>
              <a:buNone/>
              <a:defRPr b="1" sz="2500">
                <a:solidFill>
                  <a:schemeClr val="accent4"/>
                </a:solidFill>
              </a:defRPr>
            </a:lvl1pPr>
            <a:lvl2pPr lvl="1" rtl="0">
              <a:spcBef>
                <a:spcPts val="2100"/>
              </a:spcBef>
              <a:spcAft>
                <a:spcPts val="0"/>
              </a:spcAft>
              <a:buClr>
                <a:schemeClr val="accent4"/>
              </a:buClr>
              <a:buSzPts val="2500"/>
              <a:buNone/>
              <a:defRPr b="1" sz="2500">
                <a:solidFill>
                  <a:schemeClr val="accent4"/>
                </a:solidFill>
              </a:defRPr>
            </a:lvl2pPr>
            <a:lvl3pPr lvl="2" rtl="0">
              <a:spcBef>
                <a:spcPts val="2100"/>
              </a:spcBef>
              <a:spcAft>
                <a:spcPts val="0"/>
              </a:spcAft>
              <a:buClr>
                <a:schemeClr val="accent4"/>
              </a:buClr>
              <a:buSzPts val="2500"/>
              <a:buNone/>
              <a:defRPr b="1" sz="2500">
                <a:solidFill>
                  <a:schemeClr val="accent4"/>
                </a:solidFill>
              </a:defRPr>
            </a:lvl3pPr>
            <a:lvl4pPr lvl="3" rtl="0">
              <a:spcBef>
                <a:spcPts val="2100"/>
              </a:spcBef>
              <a:spcAft>
                <a:spcPts val="0"/>
              </a:spcAft>
              <a:buClr>
                <a:schemeClr val="accent4"/>
              </a:buClr>
              <a:buSzPts val="2500"/>
              <a:buNone/>
              <a:defRPr b="1" sz="2500">
                <a:solidFill>
                  <a:schemeClr val="accent4"/>
                </a:solidFill>
              </a:defRPr>
            </a:lvl4pPr>
            <a:lvl5pPr lvl="4" rtl="0">
              <a:spcBef>
                <a:spcPts val="2100"/>
              </a:spcBef>
              <a:spcAft>
                <a:spcPts val="0"/>
              </a:spcAft>
              <a:buClr>
                <a:schemeClr val="accent4"/>
              </a:buClr>
              <a:buSzPts val="2500"/>
              <a:buNone/>
              <a:defRPr b="1" sz="2500">
                <a:solidFill>
                  <a:schemeClr val="accent4"/>
                </a:solidFill>
              </a:defRPr>
            </a:lvl5pPr>
            <a:lvl6pPr lvl="5" rtl="0">
              <a:spcBef>
                <a:spcPts val="2100"/>
              </a:spcBef>
              <a:spcAft>
                <a:spcPts val="0"/>
              </a:spcAft>
              <a:buClr>
                <a:schemeClr val="accent4"/>
              </a:buClr>
              <a:buSzPts val="2500"/>
              <a:buNone/>
              <a:defRPr b="1" sz="2500">
                <a:solidFill>
                  <a:schemeClr val="accent4"/>
                </a:solidFill>
              </a:defRPr>
            </a:lvl6pPr>
            <a:lvl7pPr lvl="6" rtl="0">
              <a:spcBef>
                <a:spcPts val="2100"/>
              </a:spcBef>
              <a:spcAft>
                <a:spcPts val="0"/>
              </a:spcAft>
              <a:buClr>
                <a:schemeClr val="accent4"/>
              </a:buClr>
              <a:buSzPts val="2500"/>
              <a:buNone/>
              <a:defRPr b="1" sz="2500">
                <a:solidFill>
                  <a:schemeClr val="accent4"/>
                </a:solidFill>
              </a:defRPr>
            </a:lvl7pPr>
            <a:lvl8pPr lvl="7" rtl="0">
              <a:spcBef>
                <a:spcPts val="2100"/>
              </a:spcBef>
              <a:spcAft>
                <a:spcPts val="0"/>
              </a:spcAft>
              <a:buClr>
                <a:schemeClr val="accent4"/>
              </a:buClr>
              <a:buSzPts val="2500"/>
              <a:buNone/>
              <a:defRPr b="1" sz="2500">
                <a:solidFill>
                  <a:schemeClr val="accent4"/>
                </a:solidFill>
              </a:defRPr>
            </a:lvl8pPr>
            <a:lvl9pPr lvl="8" rtl="0">
              <a:spcBef>
                <a:spcPts val="2100"/>
              </a:spcBef>
              <a:spcAft>
                <a:spcPts val="2100"/>
              </a:spcAft>
              <a:buClr>
                <a:schemeClr val="accent4"/>
              </a:buClr>
              <a:buSzPts val="2500"/>
              <a:buNone/>
              <a:defRPr b="1" sz="2500">
                <a:solidFill>
                  <a:schemeClr val="accent4"/>
                </a:solidFill>
              </a:defRPr>
            </a:lvl9pPr>
          </a:lstStyle>
          <a:p/>
        </p:txBody>
      </p:sp>
      <p:sp>
        <p:nvSpPr>
          <p:cNvPr id="568" name="Google Shape;568;p16"/>
          <p:cNvSpPr txBox="1"/>
          <p:nvPr>
            <p:ph idx="6" type="subTitle"/>
          </p:nvPr>
        </p:nvSpPr>
        <p:spPr>
          <a:xfrm>
            <a:off x="4266987" y="46875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4"/>
              </a:buClr>
              <a:buSzPts val="2500"/>
              <a:buNone/>
              <a:defRPr b="1" sz="2500">
                <a:solidFill>
                  <a:schemeClr val="accent4"/>
                </a:solidFill>
              </a:defRPr>
            </a:lvl1pPr>
            <a:lvl2pPr lvl="1" rtl="0">
              <a:spcBef>
                <a:spcPts val="2100"/>
              </a:spcBef>
              <a:spcAft>
                <a:spcPts val="0"/>
              </a:spcAft>
              <a:buClr>
                <a:schemeClr val="accent4"/>
              </a:buClr>
              <a:buSzPts val="2500"/>
              <a:buNone/>
              <a:defRPr b="1" sz="2500">
                <a:solidFill>
                  <a:schemeClr val="accent4"/>
                </a:solidFill>
              </a:defRPr>
            </a:lvl2pPr>
            <a:lvl3pPr lvl="2" rtl="0">
              <a:spcBef>
                <a:spcPts val="2100"/>
              </a:spcBef>
              <a:spcAft>
                <a:spcPts val="0"/>
              </a:spcAft>
              <a:buClr>
                <a:schemeClr val="accent4"/>
              </a:buClr>
              <a:buSzPts val="2500"/>
              <a:buNone/>
              <a:defRPr b="1" sz="2500">
                <a:solidFill>
                  <a:schemeClr val="accent4"/>
                </a:solidFill>
              </a:defRPr>
            </a:lvl3pPr>
            <a:lvl4pPr lvl="3" rtl="0">
              <a:spcBef>
                <a:spcPts val="2100"/>
              </a:spcBef>
              <a:spcAft>
                <a:spcPts val="0"/>
              </a:spcAft>
              <a:buClr>
                <a:schemeClr val="accent4"/>
              </a:buClr>
              <a:buSzPts val="2500"/>
              <a:buNone/>
              <a:defRPr b="1" sz="2500">
                <a:solidFill>
                  <a:schemeClr val="accent4"/>
                </a:solidFill>
              </a:defRPr>
            </a:lvl4pPr>
            <a:lvl5pPr lvl="4" rtl="0">
              <a:spcBef>
                <a:spcPts val="2100"/>
              </a:spcBef>
              <a:spcAft>
                <a:spcPts val="0"/>
              </a:spcAft>
              <a:buClr>
                <a:schemeClr val="accent4"/>
              </a:buClr>
              <a:buSzPts val="2500"/>
              <a:buNone/>
              <a:defRPr b="1" sz="2500">
                <a:solidFill>
                  <a:schemeClr val="accent4"/>
                </a:solidFill>
              </a:defRPr>
            </a:lvl5pPr>
            <a:lvl6pPr lvl="5" rtl="0">
              <a:spcBef>
                <a:spcPts val="2100"/>
              </a:spcBef>
              <a:spcAft>
                <a:spcPts val="0"/>
              </a:spcAft>
              <a:buClr>
                <a:schemeClr val="accent4"/>
              </a:buClr>
              <a:buSzPts val="2500"/>
              <a:buNone/>
              <a:defRPr b="1" sz="2500">
                <a:solidFill>
                  <a:schemeClr val="accent4"/>
                </a:solidFill>
              </a:defRPr>
            </a:lvl6pPr>
            <a:lvl7pPr lvl="6" rtl="0">
              <a:spcBef>
                <a:spcPts val="2100"/>
              </a:spcBef>
              <a:spcAft>
                <a:spcPts val="0"/>
              </a:spcAft>
              <a:buClr>
                <a:schemeClr val="accent4"/>
              </a:buClr>
              <a:buSzPts val="2500"/>
              <a:buNone/>
              <a:defRPr b="1" sz="2500">
                <a:solidFill>
                  <a:schemeClr val="accent4"/>
                </a:solidFill>
              </a:defRPr>
            </a:lvl7pPr>
            <a:lvl8pPr lvl="7" rtl="0">
              <a:spcBef>
                <a:spcPts val="2100"/>
              </a:spcBef>
              <a:spcAft>
                <a:spcPts val="0"/>
              </a:spcAft>
              <a:buClr>
                <a:schemeClr val="accent4"/>
              </a:buClr>
              <a:buSzPts val="2500"/>
              <a:buNone/>
              <a:defRPr b="1" sz="2500">
                <a:solidFill>
                  <a:schemeClr val="accent4"/>
                </a:solidFill>
              </a:defRPr>
            </a:lvl8pPr>
            <a:lvl9pPr lvl="8" rtl="0">
              <a:spcBef>
                <a:spcPts val="2100"/>
              </a:spcBef>
              <a:spcAft>
                <a:spcPts val="2100"/>
              </a:spcAft>
              <a:buClr>
                <a:schemeClr val="accent4"/>
              </a:buClr>
              <a:buSzPts val="2500"/>
              <a:buNone/>
              <a:defRPr b="1" sz="2500">
                <a:solidFill>
                  <a:schemeClr val="accent4"/>
                </a:solidFill>
              </a:defRPr>
            </a:lvl9pPr>
          </a:lstStyle>
          <a:p/>
        </p:txBody>
      </p:sp>
      <p:sp>
        <p:nvSpPr>
          <p:cNvPr id="569" name="Google Shape;569;p1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70" name="Google Shape;570;p16"/>
          <p:cNvSpPr txBox="1"/>
          <p:nvPr>
            <p:ph idx="7" type="body"/>
          </p:nvPr>
        </p:nvSpPr>
        <p:spPr>
          <a:xfrm>
            <a:off x="4266987" y="21326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71" name="Google Shape;571;p16"/>
          <p:cNvSpPr txBox="1"/>
          <p:nvPr>
            <p:ph idx="8" type="body"/>
          </p:nvPr>
        </p:nvSpPr>
        <p:spPr>
          <a:xfrm>
            <a:off x="4266987" y="51044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72" name="Google Shape;572;p16"/>
          <p:cNvSpPr txBox="1"/>
          <p:nvPr>
            <p:ph idx="9" type="body"/>
          </p:nvPr>
        </p:nvSpPr>
        <p:spPr>
          <a:xfrm>
            <a:off x="4266987" y="35804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73" name="Google Shape;573;p16"/>
          <p:cNvSpPr txBox="1"/>
          <p:nvPr>
            <p:ph idx="13" type="body"/>
          </p:nvPr>
        </p:nvSpPr>
        <p:spPr>
          <a:xfrm>
            <a:off x="415600" y="2132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74" name="Google Shape;574;p16"/>
          <p:cNvSpPr txBox="1"/>
          <p:nvPr>
            <p:ph idx="14" type="body"/>
          </p:nvPr>
        </p:nvSpPr>
        <p:spPr>
          <a:xfrm>
            <a:off x="415600" y="51044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75" name="Google Shape;575;p16"/>
          <p:cNvSpPr txBox="1"/>
          <p:nvPr>
            <p:ph idx="15" type="body"/>
          </p:nvPr>
        </p:nvSpPr>
        <p:spPr>
          <a:xfrm>
            <a:off x="415600" y="35804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76" name="Google Shape;576;p16"/>
          <p:cNvSpPr/>
          <p:nvPr/>
        </p:nvSpPr>
        <p:spPr>
          <a:xfrm flipH="1">
            <a:off x="2361100" y="0"/>
            <a:ext cx="9809264" cy="6748265"/>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16"/>
          <p:cNvSpPr/>
          <p:nvPr/>
        </p:nvSpPr>
        <p:spPr>
          <a:xfrm>
            <a:off x="9686972" y="5178998"/>
            <a:ext cx="1604374" cy="1569287"/>
          </a:xfrm>
          <a:custGeom>
            <a:rect b="b" l="l" r="r" t="t"/>
            <a:pathLst>
              <a:path extrusionOk="0" h="2324870" w="2376850">
                <a:moveTo>
                  <a:pt x="1174793" y="0"/>
                </a:moveTo>
                <a:cubicBezTo>
                  <a:pt x="1823613" y="0"/>
                  <a:pt x="2349586" y="183006"/>
                  <a:pt x="2349586" y="408755"/>
                </a:cubicBezTo>
                <a:cubicBezTo>
                  <a:pt x="2349586" y="436974"/>
                  <a:pt x="2341368" y="464525"/>
                  <a:pt x="2325718" y="491134"/>
                </a:cubicBezTo>
                <a:lnTo>
                  <a:pt x="2302712" y="522265"/>
                </a:lnTo>
                <a:lnTo>
                  <a:pt x="2293777" y="537796"/>
                </a:lnTo>
                <a:cubicBezTo>
                  <a:pt x="2287493" y="545852"/>
                  <a:pt x="2279982" y="553327"/>
                  <a:pt x="2271398" y="560408"/>
                </a:cubicBezTo>
                <a:lnTo>
                  <a:pt x="2243945" y="577481"/>
                </a:lnTo>
                <a:lnTo>
                  <a:pt x="2207795" y="603592"/>
                </a:lnTo>
                <a:cubicBezTo>
                  <a:pt x="2189709" y="615176"/>
                  <a:pt x="2170062" y="626421"/>
                  <a:pt x="2148950" y="637294"/>
                </a:cubicBezTo>
                <a:lnTo>
                  <a:pt x="2128471" y="646822"/>
                </a:lnTo>
                <a:lnTo>
                  <a:pt x="2138863" y="696940"/>
                </a:lnTo>
                <a:cubicBezTo>
                  <a:pt x="2145928" y="715524"/>
                  <a:pt x="2155932" y="732990"/>
                  <a:pt x="2168608" y="748632"/>
                </a:cubicBezTo>
                <a:cubicBezTo>
                  <a:pt x="2301864" y="908757"/>
                  <a:pt x="2375460" y="1110143"/>
                  <a:pt x="2376850" y="1318459"/>
                </a:cubicBezTo>
                <a:cubicBezTo>
                  <a:pt x="2376850" y="1608746"/>
                  <a:pt x="2231993" y="1870325"/>
                  <a:pt x="2000623" y="2053750"/>
                </a:cubicBezTo>
                <a:lnTo>
                  <a:pt x="2052366" y="2105459"/>
                </a:lnTo>
                <a:cubicBezTo>
                  <a:pt x="2100123" y="2154908"/>
                  <a:pt x="2100123" y="2233303"/>
                  <a:pt x="2052366" y="2282749"/>
                </a:cubicBezTo>
                <a:cubicBezTo>
                  <a:pt x="2003409" y="2333440"/>
                  <a:pt x="1922630" y="2334844"/>
                  <a:pt x="1871938" y="2285887"/>
                </a:cubicBezTo>
                <a:lnTo>
                  <a:pt x="1778536" y="2192515"/>
                </a:lnTo>
                <a:cubicBezTo>
                  <a:pt x="1410136" y="2366857"/>
                  <a:pt x="982976" y="2366857"/>
                  <a:pt x="614575" y="2192515"/>
                </a:cubicBezTo>
                <a:lnTo>
                  <a:pt x="521173" y="2285917"/>
                </a:lnTo>
                <a:cubicBezTo>
                  <a:pt x="520145" y="2286979"/>
                  <a:pt x="519100" y="2288027"/>
                  <a:pt x="518035" y="2289052"/>
                </a:cubicBezTo>
                <a:cubicBezTo>
                  <a:pt x="467347" y="2338009"/>
                  <a:pt x="386567" y="2336605"/>
                  <a:pt x="337611" y="2285917"/>
                </a:cubicBezTo>
                <a:cubicBezTo>
                  <a:pt x="288654" y="2235229"/>
                  <a:pt x="290057" y="2154450"/>
                  <a:pt x="340746" y="2105493"/>
                </a:cubicBezTo>
                <a:lnTo>
                  <a:pt x="392455" y="2053750"/>
                </a:lnTo>
                <a:cubicBezTo>
                  <a:pt x="161118" y="1870325"/>
                  <a:pt x="16261" y="1608746"/>
                  <a:pt x="16261" y="1318459"/>
                </a:cubicBezTo>
                <a:cubicBezTo>
                  <a:pt x="17678" y="1110130"/>
                  <a:pt x="91310" y="908744"/>
                  <a:pt x="224600" y="748632"/>
                </a:cubicBezTo>
                <a:cubicBezTo>
                  <a:pt x="237275" y="732990"/>
                  <a:pt x="247279" y="715524"/>
                  <a:pt x="254344" y="696940"/>
                </a:cubicBezTo>
                <a:lnTo>
                  <a:pt x="260898" y="665333"/>
                </a:lnTo>
                <a:lnTo>
                  <a:pt x="200637" y="637294"/>
                </a:lnTo>
                <a:cubicBezTo>
                  <a:pt x="179525" y="626421"/>
                  <a:pt x="159877" y="615176"/>
                  <a:pt x="141792" y="603592"/>
                </a:cubicBezTo>
                <a:lnTo>
                  <a:pt x="95189" y="569932"/>
                </a:lnTo>
                <a:lnTo>
                  <a:pt x="67777" y="554754"/>
                </a:lnTo>
                <a:cubicBezTo>
                  <a:pt x="55069" y="545688"/>
                  <a:pt x="44749" y="535589"/>
                  <a:pt x="37886" y="524074"/>
                </a:cubicBezTo>
                <a:lnTo>
                  <a:pt x="33115" y="503647"/>
                </a:lnTo>
                <a:lnTo>
                  <a:pt x="23868" y="491134"/>
                </a:lnTo>
                <a:cubicBezTo>
                  <a:pt x="8219" y="464525"/>
                  <a:pt x="0" y="436974"/>
                  <a:pt x="0" y="408755"/>
                </a:cubicBezTo>
                <a:cubicBezTo>
                  <a:pt x="0" y="183006"/>
                  <a:pt x="525973" y="0"/>
                  <a:pt x="1174793" y="0"/>
                </a:cubicBezTo>
                <a:close/>
              </a:path>
            </a:pathLst>
          </a:custGeom>
          <a:gradFill>
            <a:gsLst>
              <a:gs pos="0">
                <a:srgbClr val="434343"/>
              </a:gs>
              <a:gs pos="50000">
                <a:srgbClr val="000000"/>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578" name="Google Shape;578;p16"/>
          <p:cNvSpPr/>
          <p:nvPr/>
        </p:nvSpPr>
        <p:spPr>
          <a:xfrm>
            <a:off x="9859836" y="5289686"/>
            <a:ext cx="1257900" cy="258600"/>
          </a:xfrm>
          <a:prstGeom prst="ellipse">
            <a:avLst/>
          </a:prstGeom>
          <a:solidFill>
            <a:srgbClr val="F763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9" name="Google Shape;579;p16"/>
          <p:cNvSpPr/>
          <p:nvPr/>
        </p:nvSpPr>
        <p:spPr>
          <a:xfrm>
            <a:off x="10950908" y="4952199"/>
            <a:ext cx="194381" cy="194381"/>
          </a:xfrm>
          <a:custGeom>
            <a:rect b="b" l="l" r="r" t="t"/>
            <a:pathLst>
              <a:path extrusionOk="0" h="85725" w="85725">
                <a:moveTo>
                  <a:pt x="85725" y="42862"/>
                </a:moveTo>
                <a:cubicBezTo>
                  <a:pt x="85725" y="66535"/>
                  <a:pt x="66535" y="85725"/>
                  <a:pt x="42862" y="85725"/>
                </a:cubicBezTo>
                <a:cubicBezTo>
                  <a:pt x="19190" y="85725"/>
                  <a:pt x="0" y="66535"/>
                  <a:pt x="0" y="42863"/>
                </a:cubicBezTo>
                <a:cubicBezTo>
                  <a:pt x="0" y="19190"/>
                  <a:pt x="19190" y="0"/>
                  <a:pt x="42862" y="0"/>
                </a:cubicBezTo>
                <a:cubicBezTo>
                  <a:pt x="66535" y="0"/>
                  <a:pt x="85725" y="19190"/>
                  <a:pt x="85725" y="42862"/>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16"/>
          <p:cNvSpPr/>
          <p:nvPr/>
        </p:nvSpPr>
        <p:spPr>
          <a:xfrm>
            <a:off x="10713358" y="4822624"/>
            <a:ext cx="151186" cy="151186"/>
          </a:xfrm>
          <a:custGeom>
            <a:rect b="b" l="l" r="r" t="t"/>
            <a:pathLst>
              <a:path extrusionOk="0" h="66675" w="66675">
                <a:moveTo>
                  <a:pt x="66675" y="33338"/>
                </a:moveTo>
                <a:cubicBezTo>
                  <a:pt x="66675" y="51749"/>
                  <a:pt x="51749" y="66675"/>
                  <a:pt x="33338" y="66675"/>
                </a:cubicBezTo>
                <a:cubicBezTo>
                  <a:pt x="14926" y="66675"/>
                  <a:pt x="0" y="51749"/>
                  <a:pt x="0" y="33338"/>
                </a:cubicBezTo>
                <a:cubicBezTo>
                  <a:pt x="0" y="14926"/>
                  <a:pt x="14926" y="0"/>
                  <a:pt x="33338" y="0"/>
                </a:cubicBezTo>
                <a:cubicBezTo>
                  <a:pt x="51749" y="0"/>
                  <a:pt x="66675" y="14926"/>
                  <a:pt x="66675" y="33338"/>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16"/>
          <p:cNvSpPr/>
          <p:nvPr/>
        </p:nvSpPr>
        <p:spPr>
          <a:xfrm flipH="1">
            <a:off x="10264769" y="5290371"/>
            <a:ext cx="852565" cy="233151"/>
          </a:xfrm>
          <a:custGeom>
            <a:rect b="b" l="l" r="r" t="t"/>
            <a:pathLst>
              <a:path extrusionOk="0" h="345409" w="1263059">
                <a:moveTo>
                  <a:pt x="929035" y="0"/>
                </a:moveTo>
                <a:cubicBezTo>
                  <a:pt x="993172" y="0"/>
                  <a:pt x="1055790" y="1335"/>
                  <a:pt x="1116268" y="3876"/>
                </a:cubicBezTo>
                <a:lnTo>
                  <a:pt x="1263059" y="13232"/>
                </a:lnTo>
                <a:lnTo>
                  <a:pt x="1231307" y="39491"/>
                </a:lnTo>
                <a:cubicBezTo>
                  <a:pt x="1175720" y="112197"/>
                  <a:pt x="1224057" y="162146"/>
                  <a:pt x="1224057" y="162146"/>
                </a:cubicBezTo>
                <a:cubicBezTo>
                  <a:pt x="1024979" y="30382"/>
                  <a:pt x="982012" y="215138"/>
                  <a:pt x="982012" y="215138"/>
                </a:cubicBezTo>
                <a:cubicBezTo>
                  <a:pt x="778639" y="162146"/>
                  <a:pt x="573833" y="243782"/>
                  <a:pt x="429179" y="328282"/>
                </a:cubicBezTo>
                <a:lnTo>
                  <a:pt x="414941" y="345409"/>
                </a:lnTo>
                <a:lnTo>
                  <a:pt x="272108" y="325636"/>
                </a:lnTo>
                <a:cubicBezTo>
                  <a:pt x="103986" y="291116"/>
                  <a:pt x="0" y="243428"/>
                  <a:pt x="0" y="190753"/>
                </a:cubicBezTo>
                <a:cubicBezTo>
                  <a:pt x="0" y="85403"/>
                  <a:pt x="415943" y="0"/>
                  <a:pt x="929035" y="0"/>
                </a:cubicBezTo>
                <a:close/>
              </a:path>
            </a:pathLst>
          </a:custGeom>
          <a:solidFill>
            <a:srgbClr val="F0F0F0">
              <a:alpha val="2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16"/>
          <p:cNvSpPr/>
          <p:nvPr/>
        </p:nvSpPr>
        <p:spPr>
          <a:xfrm>
            <a:off x="10583785" y="5103370"/>
            <a:ext cx="280773" cy="280773"/>
          </a:xfrm>
          <a:custGeom>
            <a:rect b="b" l="l" r="r" t="t"/>
            <a:pathLst>
              <a:path extrusionOk="0" h="123825" w="123825">
                <a:moveTo>
                  <a:pt x="123825" y="61913"/>
                </a:moveTo>
                <a:cubicBezTo>
                  <a:pt x="123825" y="96106"/>
                  <a:pt x="96106" y="123825"/>
                  <a:pt x="61913" y="123825"/>
                </a:cubicBezTo>
                <a:cubicBezTo>
                  <a:pt x="27719" y="123825"/>
                  <a:pt x="0" y="96106"/>
                  <a:pt x="0" y="61913"/>
                </a:cubicBezTo>
                <a:cubicBezTo>
                  <a:pt x="0" y="27719"/>
                  <a:pt x="27719" y="0"/>
                  <a:pt x="61913" y="0"/>
                </a:cubicBezTo>
                <a:cubicBezTo>
                  <a:pt x="96106" y="0"/>
                  <a:pt x="123825" y="27719"/>
                  <a:pt x="123825" y="61913"/>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16"/>
          <p:cNvSpPr/>
          <p:nvPr/>
        </p:nvSpPr>
        <p:spPr>
          <a:xfrm flipH="1" rot="465107">
            <a:off x="10707218" y="5141373"/>
            <a:ext cx="127426" cy="225998"/>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16"/>
          <p:cNvSpPr/>
          <p:nvPr/>
        </p:nvSpPr>
        <p:spPr>
          <a:xfrm rot="-10335134">
            <a:off x="11031960" y="4975473"/>
            <a:ext cx="98071" cy="145730"/>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16"/>
          <p:cNvSpPr/>
          <p:nvPr/>
        </p:nvSpPr>
        <p:spPr>
          <a:xfrm rot="-9798045">
            <a:off x="10801185" y="4860353"/>
            <a:ext cx="48312" cy="96701"/>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586" name="Google Shape;586;p16"/>
          <p:cNvCxnSpPr>
            <a:endCxn id="587" idx="17"/>
          </p:cNvCxnSpPr>
          <p:nvPr/>
        </p:nvCxnSpPr>
        <p:spPr>
          <a:xfrm>
            <a:off x="10482100" y="33125"/>
            <a:ext cx="2700" cy="3903900"/>
          </a:xfrm>
          <a:prstGeom prst="straightConnector1">
            <a:avLst/>
          </a:prstGeom>
          <a:solidFill>
            <a:srgbClr val="F9F7F7">
              <a:alpha val="62750"/>
            </a:srgbClr>
          </a:solidFill>
          <a:ln cap="flat" cmpd="sng" w="28575">
            <a:solidFill>
              <a:srgbClr val="FFFFFF">
                <a:alpha val="62750"/>
              </a:srgbClr>
            </a:solidFill>
            <a:prstDash val="solid"/>
            <a:miter lim="8000"/>
            <a:headEnd len="sm" w="sm" type="none"/>
            <a:tailEnd len="sm" w="sm" type="none"/>
          </a:ln>
        </p:spPr>
      </p:cxnSp>
      <p:sp>
        <p:nvSpPr>
          <p:cNvPr descr="Spider" id="587" name="Google Shape;587;p16"/>
          <p:cNvSpPr/>
          <p:nvPr/>
        </p:nvSpPr>
        <p:spPr>
          <a:xfrm>
            <a:off x="10163401" y="3655234"/>
            <a:ext cx="651513" cy="749236"/>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bg>
      <p:bgPr>
        <a:gradFill>
          <a:gsLst>
            <a:gs pos="0">
              <a:schemeClr val="accent5"/>
            </a:gs>
            <a:gs pos="50000">
              <a:schemeClr val="accent4"/>
            </a:gs>
            <a:gs pos="100000">
              <a:schemeClr val="accent6"/>
            </a:gs>
          </a:gsLst>
          <a:path path="circle">
            <a:fillToRect b="0%" l="100%" r="0%" t="100%"/>
          </a:path>
          <a:tileRect b="-100%" l="0%" r="-100%" t="0%"/>
        </a:gradFill>
      </p:bgPr>
    </p:bg>
    <p:spTree>
      <p:nvGrpSpPr>
        <p:cNvPr id="588" name="Shape 588"/>
        <p:cNvGrpSpPr/>
        <p:nvPr/>
      </p:nvGrpSpPr>
      <p:grpSpPr>
        <a:xfrm>
          <a:off x="0" y="0"/>
          <a:ext cx="0" cy="0"/>
          <a:chOff x="0" y="0"/>
          <a:chExt cx="0" cy="0"/>
        </a:xfrm>
      </p:grpSpPr>
      <p:sp>
        <p:nvSpPr>
          <p:cNvPr id="589" name="Google Shape;589;p17"/>
          <p:cNvSpPr/>
          <p:nvPr/>
        </p:nvSpPr>
        <p:spPr>
          <a:xfrm flipH="1">
            <a:off x="2361100" y="0"/>
            <a:ext cx="9809264" cy="6748265"/>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17"/>
          <p:cNvSpPr txBox="1"/>
          <p:nvPr>
            <p:ph idx="1" type="subTitle"/>
          </p:nvPr>
        </p:nvSpPr>
        <p:spPr>
          <a:xfrm>
            <a:off x="8225931"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2"/>
              </a:buClr>
              <a:buSzPts val="1800"/>
              <a:buNone/>
              <a:defRPr b="1" sz="1800">
                <a:solidFill>
                  <a:schemeClr val="accent2"/>
                </a:solidFill>
              </a:defRPr>
            </a:lvl1pPr>
            <a:lvl2pPr lvl="1" rtl="0">
              <a:spcBef>
                <a:spcPts val="2100"/>
              </a:spcBef>
              <a:spcAft>
                <a:spcPts val="0"/>
              </a:spcAft>
              <a:buClr>
                <a:schemeClr val="accent2"/>
              </a:buClr>
              <a:buSzPts val="1800"/>
              <a:buNone/>
              <a:defRPr b="1" sz="1800">
                <a:solidFill>
                  <a:schemeClr val="accent2"/>
                </a:solidFill>
              </a:defRPr>
            </a:lvl2pPr>
            <a:lvl3pPr lvl="2" rtl="0">
              <a:spcBef>
                <a:spcPts val="2100"/>
              </a:spcBef>
              <a:spcAft>
                <a:spcPts val="0"/>
              </a:spcAft>
              <a:buClr>
                <a:schemeClr val="accent2"/>
              </a:buClr>
              <a:buSzPts val="1800"/>
              <a:buNone/>
              <a:defRPr b="1" sz="1800">
                <a:solidFill>
                  <a:schemeClr val="accent2"/>
                </a:solidFill>
              </a:defRPr>
            </a:lvl3pPr>
            <a:lvl4pPr lvl="3" rtl="0">
              <a:spcBef>
                <a:spcPts val="2100"/>
              </a:spcBef>
              <a:spcAft>
                <a:spcPts val="0"/>
              </a:spcAft>
              <a:buClr>
                <a:schemeClr val="accent2"/>
              </a:buClr>
              <a:buSzPts val="1800"/>
              <a:buNone/>
              <a:defRPr b="1" sz="1800">
                <a:solidFill>
                  <a:schemeClr val="accent2"/>
                </a:solidFill>
              </a:defRPr>
            </a:lvl4pPr>
            <a:lvl5pPr lvl="4" rtl="0">
              <a:spcBef>
                <a:spcPts val="2100"/>
              </a:spcBef>
              <a:spcAft>
                <a:spcPts val="0"/>
              </a:spcAft>
              <a:buClr>
                <a:schemeClr val="accent2"/>
              </a:buClr>
              <a:buSzPts val="1800"/>
              <a:buNone/>
              <a:defRPr b="1" sz="1800">
                <a:solidFill>
                  <a:schemeClr val="accent2"/>
                </a:solidFill>
              </a:defRPr>
            </a:lvl5pPr>
            <a:lvl6pPr lvl="5" rtl="0">
              <a:spcBef>
                <a:spcPts val="2100"/>
              </a:spcBef>
              <a:spcAft>
                <a:spcPts val="0"/>
              </a:spcAft>
              <a:buClr>
                <a:schemeClr val="accent2"/>
              </a:buClr>
              <a:buSzPts val="1800"/>
              <a:buNone/>
              <a:defRPr b="1" sz="1800">
                <a:solidFill>
                  <a:schemeClr val="accent2"/>
                </a:solidFill>
              </a:defRPr>
            </a:lvl6pPr>
            <a:lvl7pPr lvl="6" rtl="0">
              <a:spcBef>
                <a:spcPts val="2100"/>
              </a:spcBef>
              <a:spcAft>
                <a:spcPts val="0"/>
              </a:spcAft>
              <a:buClr>
                <a:schemeClr val="accent2"/>
              </a:buClr>
              <a:buSzPts val="1800"/>
              <a:buNone/>
              <a:defRPr b="1" sz="1800">
                <a:solidFill>
                  <a:schemeClr val="accent2"/>
                </a:solidFill>
              </a:defRPr>
            </a:lvl7pPr>
            <a:lvl8pPr lvl="7" rtl="0">
              <a:spcBef>
                <a:spcPts val="2100"/>
              </a:spcBef>
              <a:spcAft>
                <a:spcPts val="0"/>
              </a:spcAft>
              <a:buClr>
                <a:schemeClr val="accent2"/>
              </a:buClr>
              <a:buSzPts val="1800"/>
              <a:buNone/>
              <a:defRPr b="1" sz="1800">
                <a:solidFill>
                  <a:schemeClr val="accent2"/>
                </a:solidFill>
              </a:defRPr>
            </a:lvl8pPr>
            <a:lvl9pPr lvl="8" rtl="0">
              <a:spcBef>
                <a:spcPts val="2100"/>
              </a:spcBef>
              <a:spcAft>
                <a:spcPts val="2100"/>
              </a:spcAft>
              <a:buClr>
                <a:schemeClr val="accent2"/>
              </a:buClr>
              <a:buSzPts val="1800"/>
              <a:buNone/>
              <a:defRPr b="1" sz="1800">
                <a:solidFill>
                  <a:schemeClr val="accent2"/>
                </a:solidFill>
              </a:defRPr>
            </a:lvl9pPr>
          </a:lstStyle>
          <a:p/>
        </p:txBody>
      </p:sp>
      <p:sp>
        <p:nvSpPr>
          <p:cNvPr id="591" name="Google Shape;591;p17"/>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2"/>
              </a:buClr>
              <a:buSzPts val="1800"/>
              <a:buNone/>
              <a:defRPr b="1" sz="1800">
                <a:solidFill>
                  <a:schemeClr val="accent2"/>
                </a:solidFill>
              </a:defRPr>
            </a:lvl1pPr>
            <a:lvl2pPr lvl="1" rtl="0">
              <a:spcBef>
                <a:spcPts val="2100"/>
              </a:spcBef>
              <a:spcAft>
                <a:spcPts val="0"/>
              </a:spcAft>
              <a:buClr>
                <a:schemeClr val="accent2"/>
              </a:buClr>
              <a:buSzPts val="1800"/>
              <a:buNone/>
              <a:defRPr b="1" sz="1800">
                <a:solidFill>
                  <a:schemeClr val="accent2"/>
                </a:solidFill>
              </a:defRPr>
            </a:lvl2pPr>
            <a:lvl3pPr lvl="2" rtl="0">
              <a:spcBef>
                <a:spcPts val="2100"/>
              </a:spcBef>
              <a:spcAft>
                <a:spcPts val="0"/>
              </a:spcAft>
              <a:buClr>
                <a:schemeClr val="accent2"/>
              </a:buClr>
              <a:buSzPts val="1800"/>
              <a:buNone/>
              <a:defRPr b="1" sz="1800">
                <a:solidFill>
                  <a:schemeClr val="accent2"/>
                </a:solidFill>
              </a:defRPr>
            </a:lvl3pPr>
            <a:lvl4pPr lvl="3" rtl="0">
              <a:spcBef>
                <a:spcPts val="2100"/>
              </a:spcBef>
              <a:spcAft>
                <a:spcPts val="0"/>
              </a:spcAft>
              <a:buClr>
                <a:schemeClr val="accent2"/>
              </a:buClr>
              <a:buSzPts val="1800"/>
              <a:buNone/>
              <a:defRPr b="1" sz="1800">
                <a:solidFill>
                  <a:schemeClr val="accent2"/>
                </a:solidFill>
              </a:defRPr>
            </a:lvl4pPr>
            <a:lvl5pPr lvl="4" rtl="0">
              <a:spcBef>
                <a:spcPts val="2100"/>
              </a:spcBef>
              <a:spcAft>
                <a:spcPts val="0"/>
              </a:spcAft>
              <a:buClr>
                <a:schemeClr val="accent2"/>
              </a:buClr>
              <a:buSzPts val="1800"/>
              <a:buNone/>
              <a:defRPr b="1" sz="1800">
                <a:solidFill>
                  <a:schemeClr val="accent2"/>
                </a:solidFill>
              </a:defRPr>
            </a:lvl5pPr>
            <a:lvl6pPr lvl="5" rtl="0">
              <a:spcBef>
                <a:spcPts val="2100"/>
              </a:spcBef>
              <a:spcAft>
                <a:spcPts val="0"/>
              </a:spcAft>
              <a:buClr>
                <a:schemeClr val="accent2"/>
              </a:buClr>
              <a:buSzPts val="1800"/>
              <a:buNone/>
              <a:defRPr b="1" sz="1800">
                <a:solidFill>
                  <a:schemeClr val="accent2"/>
                </a:solidFill>
              </a:defRPr>
            </a:lvl6pPr>
            <a:lvl7pPr lvl="6" rtl="0">
              <a:spcBef>
                <a:spcPts val="2100"/>
              </a:spcBef>
              <a:spcAft>
                <a:spcPts val="0"/>
              </a:spcAft>
              <a:buClr>
                <a:schemeClr val="accent2"/>
              </a:buClr>
              <a:buSzPts val="1800"/>
              <a:buNone/>
              <a:defRPr b="1" sz="1800">
                <a:solidFill>
                  <a:schemeClr val="accent2"/>
                </a:solidFill>
              </a:defRPr>
            </a:lvl7pPr>
            <a:lvl8pPr lvl="7" rtl="0">
              <a:spcBef>
                <a:spcPts val="2100"/>
              </a:spcBef>
              <a:spcAft>
                <a:spcPts val="0"/>
              </a:spcAft>
              <a:buClr>
                <a:schemeClr val="accent2"/>
              </a:buClr>
              <a:buSzPts val="1800"/>
              <a:buNone/>
              <a:defRPr b="1" sz="1800">
                <a:solidFill>
                  <a:schemeClr val="accent2"/>
                </a:solidFill>
              </a:defRPr>
            </a:lvl8pPr>
            <a:lvl9pPr lvl="8" rtl="0">
              <a:spcBef>
                <a:spcPts val="2100"/>
              </a:spcBef>
              <a:spcAft>
                <a:spcPts val="2100"/>
              </a:spcAft>
              <a:buClr>
                <a:schemeClr val="accent2"/>
              </a:buClr>
              <a:buSzPts val="1800"/>
              <a:buNone/>
              <a:defRPr b="1" sz="1800">
                <a:solidFill>
                  <a:schemeClr val="accent2"/>
                </a:solidFill>
              </a:defRPr>
            </a:lvl9pPr>
          </a:lstStyle>
          <a:p/>
        </p:txBody>
      </p:sp>
      <p:sp>
        <p:nvSpPr>
          <p:cNvPr id="592" name="Google Shape;592;p1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93" name="Google Shape;593;p17"/>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594" name="Google Shape;594;p17"/>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595" name="Shape 595"/>
        <p:cNvGrpSpPr/>
        <p:nvPr/>
      </p:nvGrpSpPr>
      <p:grpSpPr>
        <a:xfrm>
          <a:off x="0" y="0"/>
          <a:ext cx="0" cy="0"/>
          <a:chOff x="0" y="0"/>
          <a:chExt cx="0" cy="0"/>
        </a:xfrm>
      </p:grpSpPr>
      <p:sp>
        <p:nvSpPr>
          <p:cNvPr id="596" name="Google Shape;596;p18"/>
          <p:cNvSpPr/>
          <p:nvPr/>
        </p:nvSpPr>
        <p:spPr>
          <a:xfrm flipH="1">
            <a:off x="6155525" y="0"/>
            <a:ext cx="6036470" cy="4152778"/>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385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18"/>
          <p:cNvSpPr/>
          <p:nvPr/>
        </p:nvSpPr>
        <p:spPr>
          <a:xfrm>
            <a:off x="2519167" y="2248338"/>
            <a:ext cx="527637" cy="527637"/>
          </a:xfrm>
          <a:custGeom>
            <a:rect b="b" l="l" r="r" t="t"/>
            <a:pathLst>
              <a:path extrusionOk="0" h="85725" w="85725">
                <a:moveTo>
                  <a:pt x="85725" y="42862"/>
                </a:moveTo>
                <a:cubicBezTo>
                  <a:pt x="85725" y="66535"/>
                  <a:pt x="66535" y="85725"/>
                  <a:pt x="42862" y="85725"/>
                </a:cubicBezTo>
                <a:cubicBezTo>
                  <a:pt x="19190" y="85725"/>
                  <a:pt x="0" y="66535"/>
                  <a:pt x="0" y="42863"/>
                </a:cubicBezTo>
                <a:cubicBezTo>
                  <a:pt x="0" y="19190"/>
                  <a:pt x="19190" y="0"/>
                  <a:pt x="42862" y="0"/>
                </a:cubicBezTo>
                <a:cubicBezTo>
                  <a:pt x="66535" y="0"/>
                  <a:pt x="85725" y="19190"/>
                  <a:pt x="85725" y="42862"/>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18"/>
          <p:cNvSpPr/>
          <p:nvPr/>
        </p:nvSpPr>
        <p:spPr>
          <a:xfrm>
            <a:off x="2114874" y="2006910"/>
            <a:ext cx="410385" cy="410385"/>
          </a:xfrm>
          <a:custGeom>
            <a:rect b="b" l="l" r="r" t="t"/>
            <a:pathLst>
              <a:path extrusionOk="0" h="66675" w="66675">
                <a:moveTo>
                  <a:pt x="66675" y="33338"/>
                </a:moveTo>
                <a:cubicBezTo>
                  <a:pt x="66675" y="51749"/>
                  <a:pt x="51749" y="66675"/>
                  <a:pt x="33338" y="66675"/>
                </a:cubicBezTo>
                <a:cubicBezTo>
                  <a:pt x="14926" y="66675"/>
                  <a:pt x="0" y="51749"/>
                  <a:pt x="0" y="33338"/>
                </a:cubicBezTo>
                <a:cubicBezTo>
                  <a:pt x="0" y="14926"/>
                  <a:pt x="14926" y="0"/>
                  <a:pt x="33338" y="0"/>
                </a:cubicBezTo>
                <a:cubicBezTo>
                  <a:pt x="51749" y="0"/>
                  <a:pt x="66675" y="14926"/>
                  <a:pt x="66675" y="33338"/>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18"/>
          <p:cNvSpPr/>
          <p:nvPr/>
        </p:nvSpPr>
        <p:spPr>
          <a:xfrm>
            <a:off x="779620" y="2107173"/>
            <a:ext cx="1215652" cy="1215652"/>
          </a:xfrm>
          <a:custGeom>
            <a:rect b="b" l="l" r="r" t="t"/>
            <a:pathLst>
              <a:path extrusionOk="0" h="123825" w="123825">
                <a:moveTo>
                  <a:pt x="123825" y="61913"/>
                </a:moveTo>
                <a:cubicBezTo>
                  <a:pt x="123825" y="96106"/>
                  <a:pt x="96106" y="123825"/>
                  <a:pt x="61913" y="123825"/>
                </a:cubicBezTo>
                <a:cubicBezTo>
                  <a:pt x="27719" y="123825"/>
                  <a:pt x="0" y="96106"/>
                  <a:pt x="0" y="61913"/>
                </a:cubicBezTo>
                <a:cubicBezTo>
                  <a:pt x="0" y="27719"/>
                  <a:pt x="27719" y="0"/>
                  <a:pt x="61913" y="0"/>
                </a:cubicBezTo>
                <a:cubicBezTo>
                  <a:pt x="96106" y="0"/>
                  <a:pt x="123825" y="27719"/>
                  <a:pt x="123825" y="61913"/>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18"/>
          <p:cNvSpPr/>
          <p:nvPr/>
        </p:nvSpPr>
        <p:spPr>
          <a:xfrm flipH="1" rot="463310">
            <a:off x="1315799" y="2272007"/>
            <a:ext cx="551030" cy="977495"/>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18"/>
          <p:cNvSpPr/>
          <p:nvPr/>
        </p:nvSpPr>
        <p:spPr>
          <a:xfrm rot="-10336403">
            <a:off x="2740214" y="2313968"/>
            <a:ext cx="265512" cy="393040"/>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18"/>
          <p:cNvSpPr/>
          <p:nvPr/>
        </p:nvSpPr>
        <p:spPr>
          <a:xfrm rot="-9786498">
            <a:off x="2351315" y="2107941"/>
            <a:ext cx="131955" cy="262989"/>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18"/>
          <p:cNvSpPr/>
          <p:nvPr/>
        </p:nvSpPr>
        <p:spPr>
          <a:xfrm>
            <a:off x="3166395" y="2490023"/>
            <a:ext cx="1215652" cy="1215652"/>
          </a:xfrm>
          <a:custGeom>
            <a:rect b="b" l="l" r="r" t="t"/>
            <a:pathLst>
              <a:path extrusionOk="0" h="123825" w="123825">
                <a:moveTo>
                  <a:pt x="123825" y="61913"/>
                </a:moveTo>
                <a:cubicBezTo>
                  <a:pt x="123825" y="96106"/>
                  <a:pt x="96106" y="123825"/>
                  <a:pt x="61913" y="123825"/>
                </a:cubicBezTo>
                <a:cubicBezTo>
                  <a:pt x="27719" y="123825"/>
                  <a:pt x="0" y="96106"/>
                  <a:pt x="0" y="61913"/>
                </a:cubicBezTo>
                <a:cubicBezTo>
                  <a:pt x="0" y="27719"/>
                  <a:pt x="27719" y="0"/>
                  <a:pt x="61913" y="0"/>
                </a:cubicBezTo>
                <a:cubicBezTo>
                  <a:pt x="96106" y="0"/>
                  <a:pt x="123825" y="27719"/>
                  <a:pt x="123825" y="61913"/>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18"/>
          <p:cNvSpPr/>
          <p:nvPr/>
        </p:nvSpPr>
        <p:spPr>
          <a:xfrm flipH="1" rot="463310">
            <a:off x="3702574" y="2654857"/>
            <a:ext cx="551030" cy="977495"/>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18"/>
          <p:cNvSpPr/>
          <p:nvPr/>
        </p:nvSpPr>
        <p:spPr>
          <a:xfrm>
            <a:off x="5526170" y="2038123"/>
            <a:ext cx="1215652" cy="1215652"/>
          </a:xfrm>
          <a:custGeom>
            <a:rect b="b" l="l" r="r" t="t"/>
            <a:pathLst>
              <a:path extrusionOk="0" h="123825" w="123825">
                <a:moveTo>
                  <a:pt x="123825" y="61913"/>
                </a:moveTo>
                <a:cubicBezTo>
                  <a:pt x="123825" y="96106"/>
                  <a:pt x="96106" y="123825"/>
                  <a:pt x="61913" y="123825"/>
                </a:cubicBezTo>
                <a:cubicBezTo>
                  <a:pt x="27719" y="123825"/>
                  <a:pt x="0" y="96106"/>
                  <a:pt x="0" y="61913"/>
                </a:cubicBezTo>
                <a:cubicBezTo>
                  <a:pt x="0" y="27719"/>
                  <a:pt x="27719" y="0"/>
                  <a:pt x="61913" y="0"/>
                </a:cubicBezTo>
                <a:cubicBezTo>
                  <a:pt x="96106" y="0"/>
                  <a:pt x="123825" y="27719"/>
                  <a:pt x="123825" y="61913"/>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18"/>
          <p:cNvSpPr/>
          <p:nvPr/>
        </p:nvSpPr>
        <p:spPr>
          <a:xfrm flipH="1" rot="463310">
            <a:off x="6062349" y="2202957"/>
            <a:ext cx="551030" cy="977495"/>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18"/>
          <p:cNvSpPr/>
          <p:nvPr/>
        </p:nvSpPr>
        <p:spPr>
          <a:xfrm>
            <a:off x="7885945" y="2347473"/>
            <a:ext cx="1215652" cy="1215652"/>
          </a:xfrm>
          <a:custGeom>
            <a:rect b="b" l="l" r="r" t="t"/>
            <a:pathLst>
              <a:path extrusionOk="0" h="123825" w="123825">
                <a:moveTo>
                  <a:pt x="123825" y="61913"/>
                </a:moveTo>
                <a:cubicBezTo>
                  <a:pt x="123825" y="96106"/>
                  <a:pt x="96106" y="123825"/>
                  <a:pt x="61913" y="123825"/>
                </a:cubicBezTo>
                <a:cubicBezTo>
                  <a:pt x="27719" y="123825"/>
                  <a:pt x="0" y="96106"/>
                  <a:pt x="0" y="61913"/>
                </a:cubicBezTo>
                <a:cubicBezTo>
                  <a:pt x="0" y="27719"/>
                  <a:pt x="27719" y="0"/>
                  <a:pt x="61913" y="0"/>
                </a:cubicBezTo>
                <a:cubicBezTo>
                  <a:pt x="96106" y="0"/>
                  <a:pt x="123825" y="27719"/>
                  <a:pt x="123825" y="61913"/>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18"/>
          <p:cNvSpPr/>
          <p:nvPr/>
        </p:nvSpPr>
        <p:spPr>
          <a:xfrm flipH="1" rot="463310">
            <a:off x="8422124" y="2512307"/>
            <a:ext cx="551030" cy="977495"/>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18"/>
          <p:cNvSpPr/>
          <p:nvPr/>
        </p:nvSpPr>
        <p:spPr>
          <a:xfrm>
            <a:off x="10245720" y="2038123"/>
            <a:ext cx="1215652" cy="1215652"/>
          </a:xfrm>
          <a:custGeom>
            <a:rect b="b" l="l" r="r" t="t"/>
            <a:pathLst>
              <a:path extrusionOk="0" h="123825" w="123825">
                <a:moveTo>
                  <a:pt x="123825" y="61913"/>
                </a:moveTo>
                <a:cubicBezTo>
                  <a:pt x="123825" y="96106"/>
                  <a:pt x="96106" y="123825"/>
                  <a:pt x="61913" y="123825"/>
                </a:cubicBezTo>
                <a:cubicBezTo>
                  <a:pt x="27719" y="123825"/>
                  <a:pt x="0" y="96106"/>
                  <a:pt x="0" y="61913"/>
                </a:cubicBezTo>
                <a:cubicBezTo>
                  <a:pt x="0" y="27719"/>
                  <a:pt x="27719" y="0"/>
                  <a:pt x="61913" y="0"/>
                </a:cubicBezTo>
                <a:cubicBezTo>
                  <a:pt x="96106" y="0"/>
                  <a:pt x="123825" y="27719"/>
                  <a:pt x="123825" y="61913"/>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18"/>
          <p:cNvSpPr/>
          <p:nvPr/>
        </p:nvSpPr>
        <p:spPr>
          <a:xfrm flipH="1" rot="463310">
            <a:off x="10781899" y="2202957"/>
            <a:ext cx="551030" cy="977495"/>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18"/>
          <p:cNvSpPr/>
          <p:nvPr/>
        </p:nvSpPr>
        <p:spPr>
          <a:xfrm>
            <a:off x="7109755" y="2081876"/>
            <a:ext cx="527637" cy="527637"/>
          </a:xfrm>
          <a:custGeom>
            <a:rect b="b" l="l" r="r" t="t"/>
            <a:pathLst>
              <a:path extrusionOk="0" h="85725" w="85725">
                <a:moveTo>
                  <a:pt x="85725" y="42862"/>
                </a:moveTo>
                <a:cubicBezTo>
                  <a:pt x="85725" y="66535"/>
                  <a:pt x="66535" y="85725"/>
                  <a:pt x="42862" y="85725"/>
                </a:cubicBezTo>
                <a:cubicBezTo>
                  <a:pt x="19190" y="85725"/>
                  <a:pt x="0" y="66535"/>
                  <a:pt x="0" y="42863"/>
                </a:cubicBezTo>
                <a:cubicBezTo>
                  <a:pt x="0" y="19190"/>
                  <a:pt x="19190" y="0"/>
                  <a:pt x="42862" y="0"/>
                </a:cubicBezTo>
                <a:cubicBezTo>
                  <a:pt x="66535" y="0"/>
                  <a:pt x="85725" y="19190"/>
                  <a:pt x="85725" y="42862"/>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18"/>
          <p:cNvSpPr/>
          <p:nvPr/>
        </p:nvSpPr>
        <p:spPr>
          <a:xfrm rot="-10336403">
            <a:off x="7330802" y="2147506"/>
            <a:ext cx="265512" cy="393040"/>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18"/>
          <p:cNvSpPr/>
          <p:nvPr/>
        </p:nvSpPr>
        <p:spPr>
          <a:xfrm>
            <a:off x="4488149" y="2330473"/>
            <a:ext cx="410385" cy="410385"/>
          </a:xfrm>
          <a:custGeom>
            <a:rect b="b" l="l" r="r" t="t"/>
            <a:pathLst>
              <a:path extrusionOk="0" h="66675" w="66675">
                <a:moveTo>
                  <a:pt x="66675" y="33338"/>
                </a:moveTo>
                <a:cubicBezTo>
                  <a:pt x="66675" y="51749"/>
                  <a:pt x="51749" y="66675"/>
                  <a:pt x="33338" y="66675"/>
                </a:cubicBezTo>
                <a:cubicBezTo>
                  <a:pt x="14926" y="66675"/>
                  <a:pt x="0" y="51749"/>
                  <a:pt x="0" y="33338"/>
                </a:cubicBezTo>
                <a:cubicBezTo>
                  <a:pt x="0" y="14926"/>
                  <a:pt x="14926" y="0"/>
                  <a:pt x="33338" y="0"/>
                </a:cubicBezTo>
                <a:cubicBezTo>
                  <a:pt x="51749" y="0"/>
                  <a:pt x="66675" y="14926"/>
                  <a:pt x="66675" y="33338"/>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18"/>
          <p:cNvSpPr/>
          <p:nvPr/>
        </p:nvSpPr>
        <p:spPr>
          <a:xfrm rot="-9786498">
            <a:off x="4724590" y="2431503"/>
            <a:ext cx="131955" cy="262989"/>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18"/>
          <p:cNvSpPr/>
          <p:nvPr/>
        </p:nvSpPr>
        <p:spPr>
          <a:xfrm>
            <a:off x="9754442" y="2476351"/>
            <a:ext cx="527637" cy="527637"/>
          </a:xfrm>
          <a:custGeom>
            <a:rect b="b" l="l" r="r" t="t"/>
            <a:pathLst>
              <a:path extrusionOk="0" h="85725" w="85725">
                <a:moveTo>
                  <a:pt x="85725" y="42862"/>
                </a:moveTo>
                <a:cubicBezTo>
                  <a:pt x="85725" y="66535"/>
                  <a:pt x="66535" y="85725"/>
                  <a:pt x="42862" y="85725"/>
                </a:cubicBezTo>
                <a:cubicBezTo>
                  <a:pt x="19190" y="85725"/>
                  <a:pt x="0" y="66535"/>
                  <a:pt x="0" y="42863"/>
                </a:cubicBezTo>
                <a:cubicBezTo>
                  <a:pt x="0" y="19190"/>
                  <a:pt x="19190" y="0"/>
                  <a:pt x="42862" y="0"/>
                </a:cubicBezTo>
                <a:cubicBezTo>
                  <a:pt x="66535" y="0"/>
                  <a:pt x="85725" y="19190"/>
                  <a:pt x="85725" y="42862"/>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18"/>
          <p:cNvSpPr/>
          <p:nvPr/>
        </p:nvSpPr>
        <p:spPr>
          <a:xfrm>
            <a:off x="9350149" y="2234923"/>
            <a:ext cx="410385" cy="410385"/>
          </a:xfrm>
          <a:custGeom>
            <a:rect b="b" l="l" r="r" t="t"/>
            <a:pathLst>
              <a:path extrusionOk="0" h="66675" w="66675">
                <a:moveTo>
                  <a:pt x="66675" y="33338"/>
                </a:moveTo>
                <a:cubicBezTo>
                  <a:pt x="66675" y="51749"/>
                  <a:pt x="51749" y="66675"/>
                  <a:pt x="33338" y="66675"/>
                </a:cubicBezTo>
                <a:cubicBezTo>
                  <a:pt x="14926" y="66675"/>
                  <a:pt x="0" y="51749"/>
                  <a:pt x="0" y="33338"/>
                </a:cubicBezTo>
                <a:cubicBezTo>
                  <a:pt x="0" y="14926"/>
                  <a:pt x="14926" y="0"/>
                  <a:pt x="33338" y="0"/>
                </a:cubicBezTo>
                <a:cubicBezTo>
                  <a:pt x="51749" y="0"/>
                  <a:pt x="66675" y="14926"/>
                  <a:pt x="66675" y="33338"/>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18"/>
          <p:cNvSpPr/>
          <p:nvPr/>
        </p:nvSpPr>
        <p:spPr>
          <a:xfrm rot="-10336403">
            <a:off x="9975489" y="2541981"/>
            <a:ext cx="265512" cy="393040"/>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18"/>
          <p:cNvSpPr/>
          <p:nvPr/>
        </p:nvSpPr>
        <p:spPr>
          <a:xfrm rot="-9786498">
            <a:off x="9586590" y="2335953"/>
            <a:ext cx="131955" cy="262989"/>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18"/>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620" name="Google Shape;620;p18"/>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621" name="Google Shape;621;p18"/>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622" name="Google Shape;622;p18"/>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623" name="Google Shape;623;p18"/>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624" name="Google Shape;624;p18"/>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25" name="Google Shape;625;p18"/>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626" name="Google Shape;626;p18"/>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27" name="Google Shape;627;p18"/>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28" name="Google Shape;628;p18"/>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29" name="Google Shape;629;p18"/>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bg>
      <p:bgPr>
        <a:gradFill>
          <a:gsLst>
            <a:gs pos="0">
              <a:schemeClr val="accent5"/>
            </a:gs>
            <a:gs pos="50000">
              <a:schemeClr val="accent4"/>
            </a:gs>
            <a:gs pos="100000">
              <a:schemeClr val="accent6"/>
            </a:gs>
          </a:gsLst>
          <a:path path="circle">
            <a:fillToRect b="0%" l="100%" r="0%" t="100%"/>
          </a:path>
          <a:tileRect b="-100%" l="0%" r="-100%" t="0%"/>
        </a:gradFill>
      </p:bgPr>
    </p:bg>
    <p:spTree>
      <p:nvGrpSpPr>
        <p:cNvPr id="630" name="Shape 630"/>
        <p:cNvGrpSpPr/>
        <p:nvPr/>
      </p:nvGrpSpPr>
      <p:grpSpPr>
        <a:xfrm>
          <a:off x="0" y="0"/>
          <a:ext cx="0" cy="0"/>
          <a:chOff x="0" y="0"/>
          <a:chExt cx="0" cy="0"/>
        </a:xfrm>
      </p:grpSpPr>
      <p:sp>
        <p:nvSpPr>
          <p:cNvPr id="631" name="Google Shape;631;p19"/>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32" name="Google Shape;632;p19"/>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633" name="Google Shape;633;p19"/>
          <p:cNvSpPr/>
          <p:nvPr/>
        </p:nvSpPr>
        <p:spPr>
          <a:xfrm flipH="1">
            <a:off x="6155525" y="0"/>
            <a:ext cx="6036470" cy="4152778"/>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634" name="Shape 634"/>
        <p:cNvGrpSpPr/>
        <p:nvPr/>
      </p:nvGrpSpPr>
      <p:grpSpPr>
        <a:xfrm>
          <a:off x="0" y="0"/>
          <a:ext cx="0" cy="0"/>
          <a:chOff x="0" y="0"/>
          <a:chExt cx="0" cy="0"/>
        </a:xfrm>
      </p:grpSpPr>
      <p:sp>
        <p:nvSpPr>
          <p:cNvPr id="635" name="Google Shape;635;p20"/>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36" name="Google Shape;636;p20"/>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637" name="Google Shape;637;p20"/>
          <p:cNvSpPr/>
          <p:nvPr/>
        </p:nvSpPr>
        <p:spPr>
          <a:xfrm>
            <a:off x="-1100" y="0"/>
            <a:ext cx="6036470" cy="4152778"/>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38" name="Google Shape;638;p20"/>
          <p:cNvGrpSpPr/>
          <p:nvPr/>
        </p:nvGrpSpPr>
        <p:grpSpPr>
          <a:xfrm flipH="1">
            <a:off x="10220499" y="5149369"/>
            <a:ext cx="1886678" cy="1708705"/>
            <a:chOff x="8661873" y="810349"/>
            <a:chExt cx="2250868" cy="2038541"/>
          </a:xfrm>
        </p:grpSpPr>
        <p:sp>
          <p:nvSpPr>
            <p:cNvPr id="639" name="Google Shape;639;p20"/>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40" name="Google Shape;640;p20"/>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41" name="Google Shape;641;p20"/>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42" name="Google Shape;642;p20"/>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43" name="Google Shape;643;p20"/>
            <p:cNvSpPr/>
            <p:nvPr/>
          </p:nvSpPr>
          <p:spPr>
            <a:xfrm>
              <a:off x="9916293" y="810349"/>
              <a:ext cx="551844" cy="431951"/>
            </a:xfrm>
            <a:custGeom>
              <a:rect b="b" l="l" r="r" t="t"/>
              <a:pathLst>
                <a:path extrusionOk="0" h="2540886" w="3294590">
                  <a:moveTo>
                    <a:pt x="772287" y="274116"/>
                  </a:moveTo>
                  <a:cubicBezTo>
                    <a:pt x="647180" y="275498"/>
                    <a:pt x="522074" y="336318"/>
                    <a:pt x="454946" y="463489"/>
                  </a:cubicBezTo>
                  <a:cubicBezTo>
                    <a:pt x="281012" y="795234"/>
                    <a:pt x="704392" y="1145636"/>
                    <a:pt x="1091728" y="1304770"/>
                  </a:cubicBezTo>
                  <a:lnTo>
                    <a:pt x="1132324" y="1319902"/>
                  </a:lnTo>
                  <a:lnTo>
                    <a:pt x="1133275" y="1320180"/>
                  </a:lnTo>
                  <a:lnTo>
                    <a:pt x="1135276" y="1315690"/>
                  </a:lnTo>
                  <a:cubicBezTo>
                    <a:pt x="1176309" y="1209914"/>
                    <a:pt x="1199480" y="1102097"/>
                    <a:pt x="1199480" y="994280"/>
                  </a:cubicBezTo>
                  <a:cubicBezTo>
                    <a:pt x="1199480" y="817350"/>
                    <a:pt x="1187281" y="607239"/>
                    <a:pt x="1089636" y="441373"/>
                  </a:cubicBezTo>
                  <a:cubicBezTo>
                    <a:pt x="1022503" y="330791"/>
                    <a:pt x="897394" y="272735"/>
                    <a:pt x="772287" y="274116"/>
                  </a:cubicBezTo>
                  <a:close/>
                  <a:moveTo>
                    <a:pt x="843832" y="37"/>
                  </a:moveTo>
                  <a:cubicBezTo>
                    <a:pt x="959189" y="-1129"/>
                    <a:pt x="1071328" y="25308"/>
                    <a:pt x="1162870" y="87512"/>
                  </a:cubicBezTo>
                  <a:cubicBezTo>
                    <a:pt x="1382571" y="242326"/>
                    <a:pt x="1455804" y="518774"/>
                    <a:pt x="1468003" y="762053"/>
                  </a:cubicBezTo>
                  <a:cubicBezTo>
                    <a:pt x="1480209" y="955571"/>
                    <a:pt x="1447406" y="1142177"/>
                    <a:pt x="1380086" y="1318417"/>
                  </a:cubicBezTo>
                  <a:lnTo>
                    <a:pt x="1352231" y="1382258"/>
                  </a:lnTo>
                  <a:lnTo>
                    <a:pt x="1329369" y="1377599"/>
                  </a:lnTo>
                  <a:lnTo>
                    <a:pt x="1344674" y="1382080"/>
                  </a:lnTo>
                  <a:lnTo>
                    <a:pt x="1341644" y="1406524"/>
                  </a:lnTo>
                  <a:lnTo>
                    <a:pt x="1352231" y="1382258"/>
                  </a:lnTo>
                  <a:lnTo>
                    <a:pt x="1365576" y="1384978"/>
                  </a:lnTo>
                  <a:cubicBezTo>
                    <a:pt x="1393053" y="1389176"/>
                    <a:pt x="1419181" y="1391682"/>
                    <a:pt x="1443592" y="1392374"/>
                  </a:cubicBezTo>
                  <a:cubicBezTo>
                    <a:pt x="2102694" y="1414490"/>
                    <a:pt x="2688562" y="1115914"/>
                    <a:pt x="3152374" y="717821"/>
                  </a:cubicBezTo>
                  <a:cubicBezTo>
                    <a:pt x="3225608" y="651472"/>
                    <a:pt x="3323253" y="728885"/>
                    <a:pt x="3286642" y="806286"/>
                  </a:cubicBezTo>
                  <a:cubicBezTo>
                    <a:pt x="2966246" y="1396520"/>
                    <a:pt x="2066465" y="1842820"/>
                    <a:pt x="1306858" y="1693298"/>
                  </a:cubicBezTo>
                  <a:lnTo>
                    <a:pt x="1203185" y="1666582"/>
                  </a:lnTo>
                  <a:lnTo>
                    <a:pt x="1195988" y="1674541"/>
                  </a:lnTo>
                  <a:cubicBezTo>
                    <a:pt x="1173790" y="1699089"/>
                    <a:pt x="1152538" y="1724961"/>
                    <a:pt x="1135071" y="1756132"/>
                  </a:cubicBezTo>
                  <a:lnTo>
                    <a:pt x="1131591" y="1752121"/>
                  </a:lnTo>
                  <a:lnTo>
                    <a:pt x="1085055" y="1812578"/>
                  </a:lnTo>
                  <a:cubicBezTo>
                    <a:pt x="833316" y="2116677"/>
                    <a:pt x="485457" y="2365485"/>
                    <a:pt x="125389" y="2531357"/>
                  </a:cubicBezTo>
                  <a:cubicBezTo>
                    <a:pt x="39956" y="2575590"/>
                    <a:pt x="-45490" y="2453956"/>
                    <a:pt x="27744" y="2409723"/>
                  </a:cubicBezTo>
                  <a:cubicBezTo>
                    <a:pt x="348141" y="2243851"/>
                    <a:pt x="725751" y="1957030"/>
                    <a:pt x="963903" y="1624854"/>
                  </a:cubicBezTo>
                  <a:lnTo>
                    <a:pt x="987555" y="1589255"/>
                  </a:lnTo>
                  <a:lnTo>
                    <a:pt x="991992" y="1591420"/>
                  </a:lnTo>
                  <a:lnTo>
                    <a:pt x="993783" y="1592122"/>
                  </a:lnTo>
                  <a:lnTo>
                    <a:pt x="1008375" y="1557920"/>
                  </a:lnTo>
                  <a:lnTo>
                    <a:pt x="987555" y="1589255"/>
                  </a:lnTo>
                  <a:lnTo>
                    <a:pt x="896218" y="1544672"/>
                  </a:lnTo>
                  <a:cubicBezTo>
                    <a:pt x="409360" y="1285334"/>
                    <a:pt x="-171354" y="654242"/>
                    <a:pt x="320678" y="198094"/>
                  </a:cubicBezTo>
                  <a:cubicBezTo>
                    <a:pt x="450367" y="80597"/>
                    <a:pt x="651570" y="1979"/>
                    <a:pt x="843832" y="37"/>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44" name="Google Shape;644;p20"/>
            <p:cNvGrpSpPr/>
            <p:nvPr/>
          </p:nvGrpSpPr>
          <p:grpSpPr>
            <a:xfrm>
              <a:off x="9465833" y="936797"/>
              <a:ext cx="589834" cy="521832"/>
              <a:chOff x="1067074" y="979370"/>
              <a:chExt cx="324370" cy="285591"/>
            </a:xfrm>
          </p:grpSpPr>
          <p:grpSp>
            <p:nvGrpSpPr>
              <p:cNvPr id="645" name="Google Shape;645;p20"/>
              <p:cNvGrpSpPr/>
              <p:nvPr/>
            </p:nvGrpSpPr>
            <p:grpSpPr>
              <a:xfrm>
                <a:off x="1067074" y="979370"/>
                <a:ext cx="324370" cy="285591"/>
                <a:chOff x="1067074" y="979370"/>
                <a:chExt cx="324370" cy="285591"/>
              </a:xfrm>
            </p:grpSpPr>
            <p:sp>
              <p:nvSpPr>
                <p:cNvPr id="646" name="Google Shape;646;p20"/>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47" name="Google Shape;647;p20"/>
                <p:cNvGrpSpPr/>
                <p:nvPr/>
              </p:nvGrpSpPr>
              <p:grpSpPr>
                <a:xfrm>
                  <a:off x="1093311" y="1005206"/>
                  <a:ext cx="250930" cy="237742"/>
                  <a:chOff x="1093311" y="1005206"/>
                  <a:chExt cx="250930" cy="237742"/>
                </a:xfrm>
              </p:grpSpPr>
              <p:sp>
                <p:nvSpPr>
                  <p:cNvPr id="648" name="Google Shape;648;p20"/>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20"/>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20"/>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51" name="Google Shape;651;p20"/>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52" name="Google Shape;652;p20"/>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53" name="Google Shape;653;p20"/>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4" name="Google Shape;654;p20"/>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55" name="Google Shape;655;p20"/>
          <p:cNvGrpSpPr/>
          <p:nvPr/>
        </p:nvGrpSpPr>
        <p:grpSpPr>
          <a:xfrm>
            <a:off x="9181088" y="5528599"/>
            <a:ext cx="1467791" cy="1329332"/>
            <a:chOff x="8661873" y="810349"/>
            <a:chExt cx="2250868" cy="2038541"/>
          </a:xfrm>
        </p:grpSpPr>
        <p:sp>
          <p:nvSpPr>
            <p:cNvPr id="656" name="Google Shape;656;p20"/>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a:effectLst>
              <a:outerShdw blurRad="50800" rotWithShape="0" algn="r" dist="38100">
                <a:srgbClr val="000000">
                  <a:alpha val="9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7" name="Google Shape;657;p20"/>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8" name="Google Shape;658;p20"/>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9" name="Google Shape;659;p20"/>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60" name="Google Shape;660;p20"/>
            <p:cNvSpPr/>
            <p:nvPr/>
          </p:nvSpPr>
          <p:spPr>
            <a:xfrm>
              <a:off x="9916293" y="810349"/>
              <a:ext cx="551844" cy="431951"/>
            </a:xfrm>
            <a:custGeom>
              <a:rect b="b" l="l" r="r" t="t"/>
              <a:pathLst>
                <a:path extrusionOk="0" h="2540886" w="3294590">
                  <a:moveTo>
                    <a:pt x="772287" y="274116"/>
                  </a:moveTo>
                  <a:cubicBezTo>
                    <a:pt x="647180" y="275498"/>
                    <a:pt x="522074" y="336318"/>
                    <a:pt x="454946" y="463489"/>
                  </a:cubicBezTo>
                  <a:cubicBezTo>
                    <a:pt x="281012" y="795234"/>
                    <a:pt x="704392" y="1145636"/>
                    <a:pt x="1091728" y="1304770"/>
                  </a:cubicBezTo>
                  <a:lnTo>
                    <a:pt x="1132324" y="1319902"/>
                  </a:lnTo>
                  <a:lnTo>
                    <a:pt x="1133275" y="1320180"/>
                  </a:lnTo>
                  <a:lnTo>
                    <a:pt x="1135276" y="1315690"/>
                  </a:lnTo>
                  <a:cubicBezTo>
                    <a:pt x="1176309" y="1209914"/>
                    <a:pt x="1199480" y="1102097"/>
                    <a:pt x="1199480" y="994280"/>
                  </a:cubicBezTo>
                  <a:cubicBezTo>
                    <a:pt x="1199480" y="817350"/>
                    <a:pt x="1187281" y="607239"/>
                    <a:pt x="1089636" y="441373"/>
                  </a:cubicBezTo>
                  <a:cubicBezTo>
                    <a:pt x="1022503" y="330791"/>
                    <a:pt x="897394" y="272735"/>
                    <a:pt x="772287" y="274116"/>
                  </a:cubicBezTo>
                  <a:close/>
                  <a:moveTo>
                    <a:pt x="843832" y="37"/>
                  </a:moveTo>
                  <a:cubicBezTo>
                    <a:pt x="959189" y="-1129"/>
                    <a:pt x="1071328" y="25308"/>
                    <a:pt x="1162870" y="87512"/>
                  </a:cubicBezTo>
                  <a:cubicBezTo>
                    <a:pt x="1382571" y="242326"/>
                    <a:pt x="1455804" y="518774"/>
                    <a:pt x="1468003" y="762053"/>
                  </a:cubicBezTo>
                  <a:cubicBezTo>
                    <a:pt x="1480209" y="955571"/>
                    <a:pt x="1447406" y="1142177"/>
                    <a:pt x="1380086" y="1318417"/>
                  </a:cubicBezTo>
                  <a:lnTo>
                    <a:pt x="1352231" y="1382258"/>
                  </a:lnTo>
                  <a:lnTo>
                    <a:pt x="1329369" y="1377599"/>
                  </a:lnTo>
                  <a:lnTo>
                    <a:pt x="1344674" y="1382080"/>
                  </a:lnTo>
                  <a:lnTo>
                    <a:pt x="1341644" y="1406524"/>
                  </a:lnTo>
                  <a:lnTo>
                    <a:pt x="1352231" y="1382258"/>
                  </a:lnTo>
                  <a:lnTo>
                    <a:pt x="1365576" y="1384978"/>
                  </a:lnTo>
                  <a:cubicBezTo>
                    <a:pt x="1393053" y="1389176"/>
                    <a:pt x="1419181" y="1391682"/>
                    <a:pt x="1443592" y="1392374"/>
                  </a:cubicBezTo>
                  <a:cubicBezTo>
                    <a:pt x="2102694" y="1414490"/>
                    <a:pt x="2688562" y="1115914"/>
                    <a:pt x="3152374" y="717821"/>
                  </a:cubicBezTo>
                  <a:cubicBezTo>
                    <a:pt x="3225608" y="651472"/>
                    <a:pt x="3323253" y="728885"/>
                    <a:pt x="3286642" y="806286"/>
                  </a:cubicBezTo>
                  <a:cubicBezTo>
                    <a:pt x="2966246" y="1396520"/>
                    <a:pt x="2066465" y="1842820"/>
                    <a:pt x="1306858" y="1693298"/>
                  </a:cubicBezTo>
                  <a:lnTo>
                    <a:pt x="1203185" y="1666582"/>
                  </a:lnTo>
                  <a:lnTo>
                    <a:pt x="1195988" y="1674541"/>
                  </a:lnTo>
                  <a:cubicBezTo>
                    <a:pt x="1173790" y="1699089"/>
                    <a:pt x="1152538" y="1724961"/>
                    <a:pt x="1135071" y="1756132"/>
                  </a:cubicBezTo>
                  <a:lnTo>
                    <a:pt x="1131591" y="1752121"/>
                  </a:lnTo>
                  <a:lnTo>
                    <a:pt x="1085055" y="1812578"/>
                  </a:lnTo>
                  <a:cubicBezTo>
                    <a:pt x="833316" y="2116677"/>
                    <a:pt x="485457" y="2365485"/>
                    <a:pt x="125389" y="2531357"/>
                  </a:cubicBezTo>
                  <a:cubicBezTo>
                    <a:pt x="39956" y="2575590"/>
                    <a:pt x="-45490" y="2453956"/>
                    <a:pt x="27744" y="2409723"/>
                  </a:cubicBezTo>
                  <a:cubicBezTo>
                    <a:pt x="348141" y="2243851"/>
                    <a:pt x="725751" y="1957030"/>
                    <a:pt x="963903" y="1624854"/>
                  </a:cubicBezTo>
                  <a:lnTo>
                    <a:pt x="987555" y="1589255"/>
                  </a:lnTo>
                  <a:lnTo>
                    <a:pt x="991992" y="1591420"/>
                  </a:lnTo>
                  <a:lnTo>
                    <a:pt x="993783" y="1592122"/>
                  </a:lnTo>
                  <a:lnTo>
                    <a:pt x="1008375" y="1557920"/>
                  </a:lnTo>
                  <a:lnTo>
                    <a:pt x="987555" y="1589255"/>
                  </a:lnTo>
                  <a:lnTo>
                    <a:pt x="896218" y="1544672"/>
                  </a:lnTo>
                  <a:cubicBezTo>
                    <a:pt x="409360" y="1285334"/>
                    <a:pt x="-171354" y="654242"/>
                    <a:pt x="320678" y="198094"/>
                  </a:cubicBezTo>
                  <a:cubicBezTo>
                    <a:pt x="450367" y="80597"/>
                    <a:pt x="651570" y="1979"/>
                    <a:pt x="843832" y="37"/>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61" name="Google Shape;661;p20"/>
            <p:cNvGrpSpPr/>
            <p:nvPr/>
          </p:nvGrpSpPr>
          <p:grpSpPr>
            <a:xfrm>
              <a:off x="9465833" y="936797"/>
              <a:ext cx="589834" cy="521832"/>
              <a:chOff x="1067074" y="979370"/>
              <a:chExt cx="324370" cy="285591"/>
            </a:xfrm>
          </p:grpSpPr>
          <p:grpSp>
            <p:nvGrpSpPr>
              <p:cNvPr id="662" name="Google Shape;662;p20"/>
              <p:cNvGrpSpPr/>
              <p:nvPr/>
            </p:nvGrpSpPr>
            <p:grpSpPr>
              <a:xfrm>
                <a:off x="1067074" y="979370"/>
                <a:ext cx="324370" cy="285591"/>
                <a:chOff x="1067074" y="979370"/>
                <a:chExt cx="324370" cy="285591"/>
              </a:xfrm>
            </p:grpSpPr>
            <p:sp>
              <p:nvSpPr>
                <p:cNvPr id="663" name="Google Shape;663;p20"/>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64" name="Google Shape;664;p20"/>
                <p:cNvGrpSpPr/>
                <p:nvPr/>
              </p:nvGrpSpPr>
              <p:grpSpPr>
                <a:xfrm>
                  <a:off x="1093311" y="1005206"/>
                  <a:ext cx="250930" cy="237742"/>
                  <a:chOff x="1093311" y="1005206"/>
                  <a:chExt cx="250930" cy="237742"/>
                </a:xfrm>
              </p:grpSpPr>
              <p:sp>
                <p:nvSpPr>
                  <p:cNvPr id="665" name="Google Shape;665;p20"/>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20"/>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20"/>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68" name="Google Shape;668;p20"/>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69" name="Google Shape;669;p20"/>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70" name="Google Shape;670;p20"/>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71" name="Google Shape;671;p20"/>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72" name="Google Shape;672;p20"/>
          <p:cNvGrpSpPr/>
          <p:nvPr/>
        </p:nvGrpSpPr>
        <p:grpSpPr>
          <a:xfrm>
            <a:off x="11045231" y="6204405"/>
            <a:ext cx="203260" cy="159275"/>
            <a:chOff x="7933921" y="2818287"/>
            <a:chExt cx="266501" cy="208830"/>
          </a:xfrm>
        </p:grpSpPr>
        <p:sp>
          <p:nvSpPr>
            <p:cNvPr id="673" name="Google Shape;673;p20"/>
            <p:cNvSpPr/>
            <p:nvPr/>
          </p:nvSpPr>
          <p:spPr>
            <a:xfrm>
              <a:off x="7933921" y="2818287"/>
              <a:ext cx="243288" cy="197725"/>
            </a:xfrm>
            <a:custGeom>
              <a:rect b="b" l="l" r="r" t="t"/>
              <a:pathLst>
                <a:path extrusionOk="0" h="153275" w="188595">
                  <a:moveTo>
                    <a:pt x="35243" y="4685"/>
                  </a:moveTo>
                  <a:cubicBezTo>
                    <a:pt x="55245" y="4685"/>
                    <a:pt x="70485" y="33260"/>
                    <a:pt x="70485" y="69455"/>
                  </a:cubicBezTo>
                  <a:lnTo>
                    <a:pt x="68388" y="78980"/>
                  </a:lnTo>
                  <a:lnTo>
                    <a:pt x="70485" y="88505"/>
                  </a:lnTo>
                  <a:lnTo>
                    <a:pt x="68879" y="95801"/>
                  </a:lnTo>
                  <a:lnTo>
                    <a:pt x="69533" y="97078"/>
                  </a:lnTo>
                  <a:lnTo>
                    <a:pt x="65008" y="113380"/>
                  </a:lnTo>
                  <a:lnTo>
                    <a:pt x="60365" y="134463"/>
                  </a:lnTo>
                  <a:lnTo>
                    <a:pt x="58525" y="136732"/>
                  </a:lnTo>
                  <a:lnTo>
                    <a:pt x="58461" y="136964"/>
                  </a:lnTo>
                  <a:lnTo>
                    <a:pt x="56842" y="138807"/>
                  </a:lnTo>
                  <a:lnTo>
                    <a:pt x="49188" y="148245"/>
                  </a:lnTo>
                  <a:lnTo>
                    <a:pt x="48263" y="148578"/>
                  </a:lnTo>
                  <a:lnTo>
                    <a:pt x="47968" y="148914"/>
                  </a:lnTo>
                  <a:cubicBezTo>
                    <a:pt x="44054" y="151727"/>
                    <a:pt x="39768" y="153275"/>
                    <a:pt x="35243" y="153275"/>
                  </a:cubicBezTo>
                  <a:cubicBezTo>
                    <a:pt x="30481" y="153275"/>
                    <a:pt x="25897" y="151430"/>
                    <a:pt x="21700" y="148111"/>
                  </a:cubicBezTo>
                  <a:lnTo>
                    <a:pt x="19412" y="145255"/>
                  </a:lnTo>
                  <a:lnTo>
                    <a:pt x="17146" y="144107"/>
                  </a:lnTo>
                  <a:lnTo>
                    <a:pt x="14759" y="139449"/>
                  </a:lnTo>
                  <a:lnTo>
                    <a:pt x="10478" y="134106"/>
                  </a:lnTo>
                  <a:lnTo>
                    <a:pt x="9223" y="128642"/>
                  </a:lnTo>
                  <a:lnTo>
                    <a:pt x="4763" y="119938"/>
                  </a:lnTo>
                  <a:lnTo>
                    <a:pt x="6147" y="115256"/>
                  </a:lnTo>
                  <a:lnTo>
                    <a:pt x="0" y="88505"/>
                  </a:lnTo>
                  <a:lnTo>
                    <a:pt x="2142" y="78778"/>
                  </a:lnTo>
                  <a:lnTo>
                    <a:pt x="0" y="69455"/>
                  </a:lnTo>
                  <a:cubicBezTo>
                    <a:pt x="0" y="33260"/>
                    <a:pt x="15240" y="4685"/>
                    <a:pt x="35243" y="4685"/>
                  </a:cubicBezTo>
                  <a:close/>
                  <a:moveTo>
                    <a:pt x="130493" y="875"/>
                  </a:moveTo>
                  <a:cubicBezTo>
                    <a:pt x="149543" y="-4840"/>
                    <a:pt x="172403" y="18020"/>
                    <a:pt x="182880" y="52310"/>
                  </a:cubicBezTo>
                  <a:cubicBezTo>
                    <a:pt x="188119" y="69455"/>
                    <a:pt x="189072" y="86124"/>
                    <a:pt x="186452" y="99221"/>
                  </a:cubicBezTo>
                  <a:lnTo>
                    <a:pt x="185237" y="102312"/>
                  </a:lnTo>
                  <a:lnTo>
                    <a:pt x="185669" y="107980"/>
                  </a:lnTo>
                  <a:lnTo>
                    <a:pt x="187643" y="111365"/>
                  </a:lnTo>
                  <a:cubicBezTo>
                    <a:pt x="188595" y="112318"/>
                    <a:pt x="188595" y="112318"/>
                    <a:pt x="188595" y="113270"/>
                  </a:cubicBezTo>
                  <a:cubicBezTo>
                    <a:pt x="186690" y="129463"/>
                    <a:pt x="180022" y="140893"/>
                    <a:pt x="169545" y="143750"/>
                  </a:cubicBezTo>
                  <a:lnTo>
                    <a:pt x="168657" y="143700"/>
                  </a:lnTo>
                  <a:lnTo>
                    <a:pt x="168593" y="143750"/>
                  </a:lnTo>
                  <a:cubicBezTo>
                    <a:pt x="150495" y="149465"/>
                    <a:pt x="126682" y="126605"/>
                    <a:pt x="116205" y="92315"/>
                  </a:cubicBezTo>
                  <a:cubicBezTo>
                    <a:pt x="110967" y="75170"/>
                    <a:pt x="110014" y="58501"/>
                    <a:pt x="112634" y="45404"/>
                  </a:cubicBezTo>
                  <a:lnTo>
                    <a:pt x="113849" y="42314"/>
                  </a:lnTo>
                  <a:lnTo>
                    <a:pt x="112634" y="26354"/>
                  </a:lnTo>
                  <a:cubicBezTo>
                    <a:pt x="115253" y="13257"/>
                    <a:pt x="121444" y="3732"/>
                    <a:pt x="130493" y="875"/>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4" name="Google Shape;674;p20"/>
            <p:cNvSpPr/>
            <p:nvPr/>
          </p:nvSpPr>
          <p:spPr>
            <a:xfrm>
              <a:off x="7957134" y="2829392"/>
              <a:ext cx="243288" cy="197725"/>
            </a:xfrm>
            <a:custGeom>
              <a:rect b="b" l="l" r="r" t="t"/>
              <a:pathLst>
                <a:path extrusionOk="0" h="153275" w="188595">
                  <a:moveTo>
                    <a:pt x="35243" y="4685"/>
                  </a:moveTo>
                  <a:cubicBezTo>
                    <a:pt x="55245" y="4685"/>
                    <a:pt x="70485" y="33260"/>
                    <a:pt x="70485" y="69455"/>
                  </a:cubicBezTo>
                  <a:lnTo>
                    <a:pt x="68388" y="78980"/>
                  </a:lnTo>
                  <a:lnTo>
                    <a:pt x="70485" y="88505"/>
                  </a:lnTo>
                  <a:lnTo>
                    <a:pt x="68879" y="95801"/>
                  </a:lnTo>
                  <a:lnTo>
                    <a:pt x="69533" y="97078"/>
                  </a:lnTo>
                  <a:lnTo>
                    <a:pt x="65008" y="113380"/>
                  </a:lnTo>
                  <a:lnTo>
                    <a:pt x="60365" y="134463"/>
                  </a:lnTo>
                  <a:lnTo>
                    <a:pt x="58525" y="136732"/>
                  </a:lnTo>
                  <a:lnTo>
                    <a:pt x="58461" y="136964"/>
                  </a:lnTo>
                  <a:lnTo>
                    <a:pt x="56842" y="138807"/>
                  </a:lnTo>
                  <a:lnTo>
                    <a:pt x="49188" y="148245"/>
                  </a:lnTo>
                  <a:lnTo>
                    <a:pt x="48263" y="148578"/>
                  </a:lnTo>
                  <a:lnTo>
                    <a:pt x="47968" y="148914"/>
                  </a:lnTo>
                  <a:cubicBezTo>
                    <a:pt x="44054" y="151727"/>
                    <a:pt x="39768" y="153275"/>
                    <a:pt x="35243" y="153275"/>
                  </a:cubicBezTo>
                  <a:cubicBezTo>
                    <a:pt x="30481" y="153275"/>
                    <a:pt x="25897" y="151430"/>
                    <a:pt x="21700" y="148111"/>
                  </a:cubicBezTo>
                  <a:lnTo>
                    <a:pt x="19412" y="145255"/>
                  </a:lnTo>
                  <a:lnTo>
                    <a:pt x="17146" y="144107"/>
                  </a:lnTo>
                  <a:lnTo>
                    <a:pt x="14759" y="139449"/>
                  </a:lnTo>
                  <a:lnTo>
                    <a:pt x="10478" y="134106"/>
                  </a:lnTo>
                  <a:lnTo>
                    <a:pt x="9223" y="128642"/>
                  </a:lnTo>
                  <a:lnTo>
                    <a:pt x="4763" y="119938"/>
                  </a:lnTo>
                  <a:lnTo>
                    <a:pt x="6147" y="115256"/>
                  </a:lnTo>
                  <a:lnTo>
                    <a:pt x="0" y="88505"/>
                  </a:lnTo>
                  <a:lnTo>
                    <a:pt x="2142" y="78778"/>
                  </a:lnTo>
                  <a:lnTo>
                    <a:pt x="0" y="69455"/>
                  </a:lnTo>
                  <a:cubicBezTo>
                    <a:pt x="0" y="33260"/>
                    <a:pt x="15240" y="4685"/>
                    <a:pt x="35243" y="4685"/>
                  </a:cubicBezTo>
                  <a:close/>
                  <a:moveTo>
                    <a:pt x="130493" y="875"/>
                  </a:moveTo>
                  <a:cubicBezTo>
                    <a:pt x="149543" y="-4840"/>
                    <a:pt x="172403" y="18020"/>
                    <a:pt x="182880" y="52310"/>
                  </a:cubicBezTo>
                  <a:cubicBezTo>
                    <a:pt x="188119" y="69455"/>
                    <a:pt x="189072" y="86124"/>
                    <a:pt x="186452" y="99221"/>
                  </a:cubicBezTo>
                  <a:lnTo>
                    <a:pt x="185237" y="102312"/>
                  </a:lnTo>
                  <a:lnTo>
                    <a:pt x="185669" y="107980"/>
                  </a:lnTo>
                  <a:lnTo>
                    <a:pt x="187643" y="111365"/>
                  </a:lnTo>
                  <a:cubicBezTo>
                    <a:pt x="188595" y="112318"/>
                    <a:pt x="188595" y="112318"/>
                    <a:pt x="188595" y="113270"/>
                  </a:cubicBezTo>
                  <a:cubicBezTo>
                    <a:pt x="186690" y="129463"/>
                    <a:pt x="180022" y="140893"/>
                    <a:pt x="169545" y="143750"/>
                  </a:cubicBezTo>
                  <a:lnTo>
                    <a:pt x="168657" y="143700"/>
                  </a:lnTo>
                  <a:lnTo>
                    <a:pt x="168593" y="143750"/>
                  </a:lnTo>
                  <a:cubicBezTo>
                    <a:pt x="150495" y="149465"/>
                    <a:pt x="126682" y="126605"/>
                    <a:pt x="116205" y="92315"/>
                  </a:cubicBezTo>
                  <a:cubicBezTo>
                    <a:pt x="110967" y="75170"/>
                    <a:pt x="110014" y="58501"/>
                    <a:pt x="112634" y="45404"/>
                  </a:cubicBezTo>
                  <a:lnTo>
                    <a:pt x="113849" y="42314"/>
                  </a:lnTo>
                  <a:lnTo>
                    <a:pt x="112634" y="26354"/>
                  </a:lnTo>
                  <a:cubicBezTo>
                    <a:pt x="115253" y="13257"/>
                    <a:pt x="121444" y="3732"/>
                    <a:pt x="130493" y="875"/>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75" name="Google Shape;675;p20"/>
          <p:cNvGrpSpPr/>
          <p:nvPr/>
        </p:nvGrpSpPr>
        <p:grpSpPr>
          <a:xfrm>
            <a:off x="10626827" y="6413717"/>
            <a:ext cx="1074021" cy="306632"/>
            <a:chOff x="7385338" y="3092722"/>
            <a:chExt cx="1408182" cy="402034"/>
          </a:xfrm>
        </p:grpSpPr>
        <p:sp>
          <p:nvSpPr>
            <p:cNvPr id="676" name="Google Shape;676;p20"/>
            <p:cNvSpPr/>
            <p:nvPr/>
          </p:nvSpPr>
          <p:spPr>
            <a:xfrm>
              <a:off x="7385338" y="3092722"/>
              <a:ext cx="1384970" cy="390929"/>
            </a:xfrm>
            <a:custGeom>
              <a:rect b="b" l="l" r="r" t="t"/>
              <a:pathLst>
                <a:path extrusionOk="0" h="303046" w="1073620">
                  <a:moveTo>
                    <a:pt x="92385" y="131467"/>
                  </a:moveTo>
                  <a:cubicBezTo>
                    <a:pt x="110483" y="180045"/>
                    <a:pt x="106673" y="225765"/>
                    <a:pt x="83813" y="234337"/>
                  </a:cubicBezTo>
                  <a:cubicBezTo>
                    <a:pt x="61905" y="241957"/>
                    <a:pt x="29520" y="209572"/>
                    <a:pt x="11423" y="160995"/>
                  </a:cubicBezTo>
                  <a:cubicBezTo>
                    <a:pt x="-6675" y="112417"/>
                    <a:pt x="-2865" y="66697"/>
                    <a:pt x="19995" y="58125"/>
                  </a:cubicBezTo>
                  <a:cubicBezTo>
                    <a:pt x="41903" y="50505"/>
                    <a:pt x="74288" y="82890"/>
                    <a:pt x="92385" y="131467"/>
                  </a:cubicBezTo>
                  <a:close/>
                  <a:moveTo>
                    <a:pt x="179063" y="77175"/>
                  </a:moveTo>
                  <a:cubicBezTo>
                    <a:pt x="156203" y="81937"/>
                    <a:pt x="144773" y="126705"/>
                    <a:pt x="155250" y="177187"/>
                  </a:cubicBezTo>
                  <a:cubicBezTo>
                    <a:pt x="164775" y="227670"/>
                    <a:pt x="192398" y="265770"/>
                    <a:pt x="215258" y="261007"/>
                  </a:cubicBezTo>
                  <a:cubicBezTo>
                    <a:pt x="238118" y="256245"/>
                    <a:pt x="249548" y="211477"/>
                    <a:pt x="239070" y="160995"/>
                  </a:cubicBezTo>
                  <a:cubicBezTo>
                    <a:pt x="229545" y="110512"/>
                    <a:pt x="202875" y="73365"/>
                    <a:pt x="179063" y="77175"/>
                  </a:cubicBezTo>
                  <a:close/>
                  <a:moveTo>
                    <a:pt x="342893" y="84795"/>
                  </a:moveTo>
                  <a:cubicBezTo>
                    <a:pt x="314318" y="87652"/>
                    <a:pt x="295268" y="136230"/>
                    <a:pt x="300030" y="193380"/>
                  </a:cubicBezTo>
                  <a:cubicBezTo>
                    <a:pt x="304793" y="250530"/>
                    <a:pt x="332415" y="295297"/>
                    <a:pt x="360990" y="292440"/>
                  </a:cubicBezTo>
                  <a:cubicBezTo>
                    <a:pt x="389565" y="289582"/>
                    <a:pt x="408615" y="241005"/>
                    <a:pt x="403853" y="183855"/>
                  </a:cubicBezTo>
                  <a:cubicBezTo>
                    <a:pt x="399090" y="126705"/>
                    <a:pt x="371468" y="81937"/>
                    <a:pt x="342893" y="84795"/>
                  </a:cubicBezTo>
                  <a:close/>
                  <a:moveTo>
                    <a:pt x="493388" y="95272"/>
                  </a:moveTo>
                  <a:cubicBezTo>
                    <a:pt x="461955" y="98130"/>
                    <a:pt x="441000" y="146707"/>
                    <a:pt x="445763" y="203857"/>
                  </a:cubicBezTo>
                  <a:cubicBezTo>
                    <a:pt x="450525" y="261007"/>
                    <a:pt x="480053" y="305775"/>
                    <a:pt x="511485" y="302917"/>
                  </a:cubicBezTo>
                  <a:cubicBezTo>
                    <a:pt x="542918" y="300060"/>
                    <a:pt x="563873" y="251482"/>
                    <a:pt x="559110" y="194332"/>
                  </a:cubicBezTo>
                  <a:cubicBezTo>
                    <a:pt x="554348" y="136230"/>
                    <a:pt x="524820" y="92415"/>
                    <a:pt x="493388" y="95272"/>
                  </a:cubicBezTo>
                  <a:close/>
                  <a:moveTo>
                    <a:pt x="656265" y="89557"/>
                  </a:moveTo>
                  <a:cubicBezTo>
                    <a:pt x="624833" y="88605"/>
                    <a:pt x="598163" y="134325"/>
                    <a:pt x="596258" y="191475"/>
                  </a:cubicBezTo>
                  <a:cubicBezTo>
                    <a:pt x="594353" y="248625"/>
                    <a:pt x="618165" y="296250"/>
                    <a:pt x="649598" y="297202"/>
                  </a:cubicBezTo>
                  <a:cubicBezTo>
                    <a:pt x="681030" y="298155"/>
                    <a:pt x="707700" y="252435"/>
                    <a:pt x="709605" y="195285"/>
                  </a:cubicBezTo>
                  <a:cubicBezTo>
                    <a:pt x="711510" y="138135"/>
                    <a:pt x="687698" y="90510"/>
                    <a:pt x="656265" y="89557"/>
                  </a:cubicBezTo>
                  <a:close/>
                  <a:moveTo>
                    <a:pt x="799140" y="80985"/>
                  </a:moveTo>
                  <a:cubicBezTo>
                    <a:pt x="769613" y="80032"/>
                    <a:pt x="743895" y="122895"/>
                    <a:pt x="742943" y="177187"/>
                  </a:cubicBezTo>
                  <a:cubicBezTo>
                    <a:pt x="741038" y="231480"/>
                    <a:pt x="763898" y="275295"/>
                    <a:pt x="792473" y="277200"/>
                  </a:cubicBezTo>
                  <a:cubicBezTo>
                    <a:pt x="822000" y="278152"/>
                    <a:pt x="847718" y="235290"/>
                    <a:pt x="849623" y="180997"/>
                  </a:cubicBezTo>
                  <a:cubicBezTo>
                    <a:pt x="851528" y="126705"/>
                    <a:pt x="828668" y="81937"/>
                    <a:pt x="799140" y="80985"/>
                  </a:cubicBezTo>
                  <a:close/>
                  <a:moveTo>
                    <a:pt x="923918" y="54315"/>
                  </a:moveTo>
                  <a:cubicBezTo>
                    <a:pt x="900105" y="53362"/>
                    <a:pt x="879150" y="88605"/>
                    <a:pt x="877245" y="133372"/>
                  </a:cubicBezTo>
                  <a:cubicBezTo>
                    <a:pt x="875340" y="178140"/>
                    <a:pt x="894390" y="214335"/>
                    <a:pt x="918203" y="215287"/>
                  </a:cubicBezTo>
                  <a:cubicBezTo>
                    <a:pt x="942015" y="216240"/>
                    <a:pt x="962970" y="180997"/>
                    <a:pt x="964875" y="136230"/>
                  </a:cubicBezTo>
                  <a:cubicBezTo>
                    <a:pt x="966780" y="91462"/>
                    <a:pt x="947730" y="55267"/>
                    <a:pt x="923918" y="54315"/>
                  </a:cubicBezTo>
                  <a:close/>
                  <a:moveTo>
                    <a:pt x="1039170" y="22"/>
                  </a:moveTo>
                  <a:cubicBezTo>
                    <a:pt x="1019168" y="-930"/>
                    <a:pt x="1001070" y="28597"/>
                    <a:pt x="1000118" y="66697"/>
                  </a:cubicBezTo>
                  <a:cubicBezTo>
                    <a:pt x="999165" y="103845"/>
                    <a:pt x="1014405" y="135277"/>
                    <a:pt x="1034408" y="135277"/>
                  </a:cubicBezTo>
                  <a:cubicBezTo>
                    <a:pt x="1054410" y="136230"/>
                    <a:pt x="1072508" y="106702"/>
                    <a:pt x="1073460" y="68602"/>
                  </a:cubicBezTo>
                  <a:cubicBezTo>
                    <a:pt x="1075365" y="31455"/>
                    <a:pt x="1060125" y="975"/>
                    <a:pt x="1039170" y="22"/>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20"/>
            <p:cNvSpPr/>
            <p:nvPr/>
          </p:nvSpPr>
          <p:spPr>
            <a:xfrm>
              <a:off x="7408551" y="3103827"/>
              <a:ext cx="1384970" cy="390929"/>
            </a:xfrm>
            <a:custGeom>
              <a:rect b="b" l="l" r="r" t="t"/>
              <a:pathLst>
                <a:path extrusionOk="0" h="303046" w="1073620">
                  <a:moveTo>
                    <a:pt x="92385" y="131467"/>
                  </a:moveTo>
                  <a:cubicBezTo>
                    <a:pt x="110483" y="180045"/>
                    <a:pt x="106673" y="225765"/>
                    <a:pt x="83813" y="234337"/>
                  </a:cubicBezTo>
                  <a:cubicBezTo>
                    <a:pt x="61905" y="241957"/>
                    <a:pt x="29520" y="209572"/>
                    <a:pt x="11423" y="160995"/>
                  </a:cubicBezTo>
                  <a:cubicBezTo>
                    <a:pt x="-6675" y="112417"/>
                    <a:pt x="-2865" y="66697"/>
                    <a:pt x="19995" y="58125"/>
                  </a:cubicBezTo>
                  <a:cubicBezTo>
                    <a:pt x="41903" y="50505"/>
                    <a:pt x="74288" y="82890"/>
                    <a:pt x="92385" y="131467"/>
                  </a:cubicBezTo>
                  <a:close/>
                  <a:moveTo>
                    <a:pt x="179063" y="77175"/>
                  </a:moveTo>
                  <a:cubicBezTo>
                    <a:pt x="156203" y="81937"/>
                    <a:pt x="144773" y="126705"/>
                    <a:pt x="155250" y="177187"/>
                  </a:cubicBezTo>
                  <a:cubicBezTo>
                    <a:pt x="164775" y="227670"/>
                    <a:pt x="192398" y="265770"/>
                    <a:pt x="215258" y="261007"/>
                  </a:cubicBezTo>
                  <a:cubicBezTo>
                    <a:pt x="238118" y="256245"/>
                    <a:pt x="249548" y="211477"/>
                    <a:pt x="239070" y="160995"/>
                  </a:cubicBezTo>
                  <a:cubicBezTo>
                    <a:pt x="229545" y="110512"/>
                    <a:pt x="202875" y="73365"/>
                    <a:pt x="179063" y="77175"/>
                  </a:cubicBezTo>
                  <a:close/>
                  <a:moveTo>
                    <a:pt x="342893" y="84795"/>
                  </a:moveTo>
                  <a:cubicBezTo>
                    <a:pt x="314318" y="87652"/>
                    <a:pt x="295268" y="136230"/>
                    <a:pt x="300030" y="193380"/>
                  </a:cubicBezTo>
                  <a:cubicBezTo>
                    <a:pt x="304793" y="250530"/>
                    <a:pt x="332415" y="295297"/>
                    <a:pt x="360990" y="292440"/>
                  </a:cubicBezTo>
                  <a:cubicBezTo>
                    <a:pt x="389565" y="289582"/>
                    <a:pt x="408615" y="241005"/>
                    <a:pt x="403853" y="183855"/>
                  </a:cubicBezTo>
                  <a:cubicBezTo>
                    <a:pt x="399090" y="126705"/>
                    <a:pt x="371468" y="81937"/>
                    <a:pt x="342893" y="84795"/>
                  </a:cubicBezTo>
                  <a:close/>
                  <a:moveTo>
                    <a:pt x="493388" y="95272"/>
                  </a:moveTo>
                  <a:cubicBezTo>
                    <a:pt x="461955" y="98130"/>
                    <a:pt x="441000" y="146707"/>
                    <a:pt x="445763" y="203857"/>
                  </a:cubicBezTo>
                  <a:cubicBezTo>
                    <a:pt x="450525" y="261007"/>
                    <a:pt x="480053" y="305775"/>
                    <a:pt x="511485" y="302917"/>
                  </a:cubicBezTo>
                  <a:cubicBezTo>
                    <a:pt x="542918" y="300060"/>
                    <a:pt x="563873" y="251482"/>
                    <a:pt x="559110" y="194332"/>
                  </a:cubicBezTo>
                  <a:cubicBezTo>
                    <a:pt x="554348" y="136230"/>
                    <a:pt x="524820" y="92415"/>
                    <a:pt x="493388" y="95272"/>
                  </a:cubicBezTo>
                  <a:close/>
                  <a:moveTo>
                    <a:pt x="656265" y="89557"/>
                  </a:moveTo>
                  <a:cubicBezTo>
                    <a:pt x="624833" y="88605"/>
                    <a:pt x="598163" y="134325"/>
                    <a:pt x="596258" y="191475"/>
                  </a:cubicBezTo>
                  <a:cubicBezTo>
                    <a:pt x="594353" y="248625"/>
                    <a:pt x="618165" y="296250"/>
                    <a:pt x="649598" y="297202"/>
                  </a:cubicBezTo>
                  <a:cubicBezTo>
                    <a:pt x="681030" y="298155"/>
                    <a:pt x="707700" y="252435"/>
                    <a:pt x="709605" y="195285"/>
                  </a:cubicBezTo>
                  <a:cubicBezTo>
                    <a:pt x="711510" y="138135"/>
                    <a:pt x="687698" y="90510"/>
                    <a:pt x="656265" y="89557"/>
                  </a:cubicBezTo>
                  <a:close/>
                  <a:moveTo>
                    <a:pt x="799140" y="80985"/>
                  </a:moveTo>
                  <a:cubicBezTo>
                    <a:pt x="769613" y="80032"/>
                    <a:pt x="743895" y="122895"/>
                    <a:pt x="742943" y="177187"/>
                  </a:cubicBezTo>
                  <a:cubicBezTo>
                    <a:pt x="741038" y="231480"/>
                    <a:pt x="763898" y="275295"/>
                    <a:pt x="792473" y="277200"/>
                  </a:cubicBezTo>
                  <a:cubicBezTo>
                    <a:pt x="822000" y="278152"/>
                    <a:pt x="847718" y="235290"/>
                    <a:pt x="849623" y="180997"/>
                  </a:cubicBezTo>
                  <a:cubicBezTo>
                    <a:pt x="851528" y="126705"/>
                    <a:pt x="828668" y="81937"/>
                    <a:pt x="799140" y="80985"/>
                  </a:cubicBezTo>
                  <a:close/>
                  <a:moveTo>
                    <a:pt x="923918" y="54315"/>
                  </a:moveTo>
                  <a:cubicBezTo>
                    <a:pt x="900105" y="53362"/>
                    <a:pt x="879150" y="88605"/>
                    <a:pt x="877245" y="133372"/>
                  </a:cubicBezTo>
                  <a:cubicBezTo>
                    <a:pt x="875340" y="178140"/>
                    <a:pt x="894390" y="214335"/>
                    <a:pt x="918203" y="215287"/>
                  </a:cubicBezTo>
                  <a:cubicBezTo>
                    <a:pt x="942015" y="216240"/>
                    <a:pt x="962970" y="180997"/>
                    <a:pt x="964875" y="136230"/>
                  </a:cubicBezTo>
                  <a:cubicBezTo>
                    <a:pt x="966780" y="91462"/>
                    <a:pt x="947730" y="55267"/>
                    <a:pt x="923918" y="54315"/>
                  </a:cubicBezTo>
                  <a:close/>
                  <a:moveTo>
                    <a:pt x="1039170" y="22"/>
                  </a:moveTo>
                  <a:cubicBezTo>
                    <a:pt x="1019168" y="-930"/>
                    <a:pt x="1001070" y="28597"/>
                    <a:pt x="1000118" y="66697"/>
                  </a:cubicBezTo>
                  <a:cubicBezTo>
                    <a:pt x="999165" y="103845"/>
                    <a:pt x="1014405" y="135277"/>
                    <a:pt x="1034408" y="135277"/>
                  </a:cubicBezTo>
                  <a:cubicBezTo>
                    <a:pt x="1054410" y="136230"/>
                    <a:pt x="1072508" y="106702"/>
                    <a:pt x="1073460" y="68602"/>
                  </a:cubicBezTo>
                  <a:cubicBezTo>
                    <a:pt x="1075365" y="31455"/>
                    <a:pt x="1060125" y="975"/>
                    <a:pt x="1039170" y="22"/>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78" name="Google Shape;678;p20"/>
          <p:cNvGrpSpPr/>
          <p:nvPr/>
        </p:nvGrpSpPr>
        <p:grpSpPr>
          <a:xfrm>
            <a:off x="11237379" y="5822507"/>
            <a:ext cx="429113" cy="380518"/>
            <a:chOff x="8185852" y="2317568"/>
            <a:chExt cx="562623" cy="498910"/>
          </a:xfrm>
        </p:grpSpPr>
        <p:sp>
          <p:nvSpPr>
            <p:cNvPr id="679" name="Google Shape;679;p20"/>
            <p:cNvSpPr/>
            <p:nvPr/>
          </p:nvSpPr>
          <p:spPr>
            <a:xfrm>
              <a:off x="8185852" y="2317568"/>
              <a:ext cx="539411" cy="487804"/>
            </a:xfrm>
            <a:custGeom>
              <a:rect b="b" l="l" r="r" t="t"/>
              <a:pathLst>
                <a:path extrusionOk="0" h="378143" w="418148">
                  <a:moveTo>
                    <a:pt x="213360" y="0"/>
                  </a:moveTo>
                  <a:cubicBezTo>
                    <a:pt x="286940" y="0"/>
                    <a:pt x="350341" y="45006"/>
                    <a:pt x="377443" y="108898"/>
                  </a:cubicBezTo>
                  <a:lnTo>
                    <a:pt x="379589" y="119483"/>
                  </a:lnTo>
                  <a:lnTo>
                    <a:pt x="386968" y="130403"/>
                  </a:lnTo>
                  <a:cubicBezTo>
                    <a:pt x="396001" y="151745"/>
                    <a:pt x="401002" y="175260"/>
                    <a:pt x="401002" y="200025"/>
                  </a:cubicBezTo>
                  <a:cubicBezTo>
                    <a:pt x="401002" y="249079"/>
                    <a:pt x="380999" y="293608"/>
                    <a:pt x="348734" y="325874"/>
                  </a:cubicBezTo>
                  <a:lnTo>
                    <a:pt x="340468" y="331454"/>
                  </a:lnTo>
                  <a:lnTo>
                    <a:pt x="340042" y="334328"/>
                  </a:lnTo>
                  <a:cubicBezTo>
                    <a:pt x="330517" y="341947"/>
                    <a:pt x="320040" y="349568"/>
                    <a:pt x="309563" y="355283"/>
                  </a:cubicBezTo>
                  <a:cubicBezTo>
                    <a:pt x="322898" y="355283"/>
                    <a:pt x="336232" y="354330"/>
                    <a:pt x="347663" y="353378"/>
                  </a:cubicBezTo>
                  <a:cubicBezTo>
                    <a:pt x="369570" y="350520"/>
                    <a:pt x="386715" y="346710"/>
                    <a:pt x="399098" y="342900"/>
                  </a:cubicBezTo>
                  <a:cubicBezTo>
                    <a:pt x="404813" y="340995"/>
                    <a:pt x="409575" y="339090"/>
                    <a:pt x="412432" y="338138"/>
                  </a:cubicBezTo>
                  <a:cubicBezTo>
                    <a:pt x="415290" y="337185"/>
                    <a:pt x="418148" y="334328"/>
                    <a:pt x="418148" y="334328"/>
                  </a:cubicBezTo>
                  <a:cubicBezTo>
                    <a:pt x="418148" y="334328"/>
                    <a:pt x="417195" y="335280"/>
                    <a:pt x="414338" y="337185"/>
                  </a:cubicBezTo>
                  <a:cubicBezTo>
                    <a:pt x="411480" y="339090"/>
                    <a:pt x="407670" y="342900"/>
                    <a:pt x="401955" y="345758"/>
                  </a:cubicBezTo>
                  <a:cubicBezTo>
                    <a:pt x="391478" y="352425"/>
                    <a:pt x="374332" y="360045"/>
                    <a:pt x="351473" y="366713"/>
                  </a:cubicBezTo>
                  <a:cubicBezTo>
                    <a:pt x="329565" y="372428"/>
                    <a:pt x="301942" y="377190"/>
                    <a:pt x="270510" y="378143"/>
                  </a:cubicBezTo>
                  <a:lnTo>
                    <a:pt x="239547" y="376454"/>
                  </a:lnTo>
                  <a:lnTo>
                    <a:pt x="222885" y="378142"/>
                  </a:lnTo>
                  <a:cubicBezTo>
                    <a:pt x="173831" y="378142"/>
                    <a:pt x="129302" y="358140"/>
                    <a:pt x="97036" y="325874"/>
                  </a:cubicBezTo>
                  <a:lnTo>
                    <a:pt x="88623" y="313413"/>
                  </a:lnTo>
                  <a:lnTo>
                    <a:pt x="83820" y="308610"/>
                  </a:lnTo>
                  <a:cubicBezTo>
                    <a:pt x="61913" y="287655"/>
                    <a:pt x="42863" y="266700"/>
                    <a:pt x="29527" y="247650"/>
                  </a:cubicBezTo>
                  <a:cubicBezTo>
                    <a:pt x="16192" y="228600"/>
                    <a:pt x="7620" y="211455"/>
                    <a:pt x="3810" y="199073"/>
                  </a:cubicBezTo>
                  <a:cubicBezTo>
                    <a:pt x="2857" y="193357"/>
                    <a:pt x="952" y="188595"/>
                    <a:pt x="952" y="184785"/>
                  </a:cubicBezTo>
                  <a:cubicBezTo>
                    <a:pt x="0" y="181928"/>
                    <a:pt x="0" y="180023"/>
                    <a:pt x="0" y="180023"/>
                  </a:cubicBezTo>
                  <a:cubicBezTo>
                    <a:pt x="0" y="180023"/>
                    <a:pt x="952" y="181928"/>
                    <a:pt x="1905" y="184785"/>
                  </a:cubicBezTo>
                  <a:cubicBezTo>
                    <a:pt x="3810" y="188595"/>
                    <a:pt x="5715" y="192405"/>
                    <a:pt x="8573" y="198120"/>
                  </a:cubicBezTo>
                  <a:cubicBezTo>
                    <a:pt x="14288" y="208598"/>
                    <a:pt x="25717" y="223838"/>
                    <a:pt x="40957" y="239078"/>
                  </a:cubicBezTo>
                  <a:lnTo>
                    <a:pt x="49399" y="247520"/>
                  </a:lnTo>
                  <a:lnTo>
                    <a:pt x="49277" y="247338"/>
                  </a:lnTo>
                  <a:cubicBezTo>
                    <a:pt x="40243" y="226041"/>
                    <a:pt x="35242" y="202645"/>
                    <a:pt x="35242" y="178118"/>
                  </a:cubicBezTo>
                  <a:cubicBezTo>
                    <a:pt x="35242" y="80010"/>
                    <a:pt x="115252" y="0"/>
                    <a:pt x="213360"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20"/>
            <p:cNvSpPr/>
            <p:nvPr/>
          </p:nvSpPr>
          <p:spPr>
            <a:xfrm>
              <a:off x="8209065" y="2328673"/>
              <a:ext cx="539411" cy="487804"/>
            </a:xfrm>
            <a:custGeom>
              <a:rect b="b" l="l" r="r" t="t"/>
              <a:pathLst>
                <a:path extrusionOk="0" h="378143" w="418148">
                  <a:moveTo>
                    <a:pt x="213360" y="0"/>
                  </a:moveTo>
                  <a:cubicBezTo>
                    <a:pt x="286940" y="0"/>
                    <a:pt x="350341" y="45006"/>
                    <a:pt x="377443" y="108898"/>
                  </a:cubicBezTo>
                  <a:lnTo>
                    <a:pt x="379589" y="119483"/>
                  </a:lnTo>
                  <a:lnTo>
                    <a:pt x="386968" y="130403"/>
                  </a:lnTo>
                  <a:cubicBezTo>
                    <a:pt x="396001" y="151745"/>
                    <a:pt x="401002" y="175260"/>
                    <a:pt x="401002" y="200025"/>
                  </a:cubicBezTo>
                  <a:cubicBezTo>
                    <a:pt x="401002" y="249079"/>
                    <a:pt x="380999" y="293608"/>
                    <a:pt x="348734" y="325874"/>
                  </a:cubicBezTo>
                  <a:lnTo>
                    <a:pt x="340468" y="331454"/>
                  </a:lnTo>
                  <a:lnTo>
                    <a:pt x="340042" y="334328"/>
                  </a:lnTo>
                  <a:cubicBezTo>
                    <a:pt x="330517" y="341947"/>
                    <a:pt x="320040" y="349568"/>
                    <a:pt x="309563" y="355283"/>
                  </a:cubicBezTo>
                  <a:cubicBezTo>
                    <a:pt x="322898" y="355283"/>
                    <a:pt x="336232" y="354330"/>
                    <a:pt x="347663" y="353378"/>
                  </a:cubicBezTo>
                  <a:cubicBezTo>
                    <a:pt x="369570" y="350520"/>
                    <a:pt x="386715" y="346710"/>
                    <a:pt x="399098" y="342900"/>
                  </a:cubicBezTo>
                  <a:cubicBezTo>
                    <a:pt x="404813" y="340995"/>
                    <a:pt x="409575" y="339090"/>
                    <a:pt x="412432" y="338138"/>
                  </a:cubicBezTo>
                  <a:cubicBezTo>
                    <a:pt x="415290" y="337185"/>
                    <a:pt x="418148" y="334328"/>
                    <a:pt x="418148" y="334328"/>
                  </a:cubicBezTo>
                  <a:cubicBezTo>
                    <a:pt x="418148" y="334328"/>
                    <a:pt x="417195" y="335280"/>
                    <a:pt x="414338" y="337185"/>
                  </a:cubicBezTo>
                  <a:cubicBezTo>
                    <a:pt x="411480" y="339090"/>
                    <a:pt x="407670" y="342900"/>
                    <a:pt x="401955" y="345758"/>
                  </a:cubicBezTo>
                  <a:cubicBezTo>
                    <a:pt x="391478" y="352425"/>
                    <a:pt x="374332" y="360045"/>
                    <a:pt x="351473" y="366713"/>
                  </a:cubicBezTo>
                  <a:cubicBezTo>
                    <a:pt x="329565" y="372428"/>
                    <a:pt x="301942" y="377190"/>
                    <a:pt x="270510" y="378143"/>
                  </a:cubicBezTo>
                  <a:lnTo>
                    <a:pt x="239547" y="376454"/>
                  </a:lnTo>
                  <a:lnTo>
                    <a:pt x="222885" y="378142"/>
                  </a:lnTo>
                  <a:cubicBezTo>
                    <a:pt x="173831" y="378142"/>
                    <a:pt x="129302" y="358140"/>
                    <a:pt x="97036" y="325874"/>
                  </a:cubicBezTo>
                  <a:lnTo>
                    <a:pt x="88623" y="313413"/>
                  </a:lnTo>
                  <a:lnTo>
                    <a:pt x="83820" y="308610"/>
                  </a:lnTo>
                  <a:cubicBezTo>
                    <a:pt x="61913" y="287655"/>
                    <a:pt x="42863" y="266700"/>
                    <a:pt x="29527" y="247650"/>
                  </a:cubicBezTo>
                  <a:cubicBezTo>
                    <a:pt x="16192" y="228600"/>
                    <a:pt x="7620" y="211455"/>
                    <a:pt x="3810" y="199073"/>
                  </a:cubicBezTo>
                  <a:cubicBezTo>
                    <a:pt x="2857" y="193357"/>
                    <a:pt x="952" y="188595"/>
                    <a:pt x="952" y="184785"/>
                  </a:cubicBezTo>
                  <a:cubicBezTo>
                    <a:pt x="0" y="181928"/>
                    <a:pt x="0" y="180023"/>
                    <a:pt x="0" y="180023"/>
                  </a:cubicBezTo>
                  <a:cubicBezTo>
                    <a:pt x="0" y="180023"/>
                    <a:pt x="952" y="181928"/>
                    <a:pt x="1905" y="184785"/>
                  </a:cubicBezTo>
                  <a:cubicBezTo>
                    <a:pt x="3810" y="188595"/>
                    <a:pt x="5715" y="192405"/>
                    <a:pt x="8573" y="198120"/>
                  </a:cubicBezTo>
                  <a:cubicBezTo>
                    <a:pt x="14288" y="208598"/>
                    <a:pt x="25717" y="223838"/>
                    <a:pt x="40957" y="239078"/>
                  </a:cubicBezTo>
                  <a:lnTo>
                    <a:pt x="49399" y="247520"/>
                  </a:lnTo>
                  <a:lnTo>
                    <a:pt x="49277" y="247338"/>
                  </a:lnTo>
                  <a:cubicBezTo>
                    <a:pt x="40243" y="226041"/>
                    <a:pt x="35242" y="202645"/>
                    <a:pt x="35242" y="178118"/>
                  </a:cubicBezTo>
                  <a:cubicBezTo>
                    <a:pt x="35242" y="80010"/>
                    <a:pt x="115252" y="0"/>
                    <a:pt x="213360"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81" name="Google Shape;681;p20"/>
          <p:cNvGrpSpPr/>
          <p:nvPr/>
        </p:nvGrpSpPr>
        <p:grpSpPr>
          <a:xfrm>
            <a:off x="10679005" y="5905601"/>
            <a:ext cx="331649" cy="323150"/>
            <a:chOff x="7453751" y="2426515"/>
            <a:chExt cx="434836" cy="423692"/>
          </a:xfrm>
        </p:grpSpPr>
        <p:sp>
          <p:nvSpPr>
            <p:cNvPr id="682" name="Google Shape;682;p20"/>
            <p:cNvSpPr/>
            <p:nvPr/>
          </p:nvSpPr>
          <p:spPr>
            <a:xfrm>
              <a:off x="7453751" y="2426515"/>
              <a:ext cx="411622" cy="412587"/>
            </a:xfrm>
            <a:custGeom>
              <a:rect b="b" l="l" r="r" t="t"/>
              <a:pathLst>
                <a:path extrusionOk="0" h="319835" w="319087">
                  <a:moveTo>
                    <a:pt x="159067" y="0"/>
                  </a:moveTo>
                  <a:cubicBezTo>
                    <a:pt x="236220" y="0"/>
                    <a:pt x="299085" y="62865"/>
                    <a:pt x="299085" y="140017"/>
                  </a:cubicBezTo>
                  <a:lnTo>
                    <a:pt x="291875" y="175603"/>
                  </a:lnTo>
                  <a:lnTo>
                    <a:pt x="295274" y="172403"/>
                  </a:lnTo>
                  <a:cubicBezTo>
                    <a:pt x="300037" y="168593"/>
                    <a:pt x="304799" y="164783"/>
                    <a:pt x="308609" y="162878"/>
                  </a:cubicBezTo>
                  <a:cubicBezTo>
                    <a:pt x="317182" y="158116"/>
                    <a:pt x="319087" y="157163"/>
                    <a:pt x="319087" y="157163"/>
                  </a:cubicBezTo>
                  <a:cubicBezTo>
                    <a:pt x="319087" y="157163"/>
                    <a:pt x="316229" y="160973"/>
                    <a:pt x="311467" y="168593"/>
                  </a:cubicBezTo>
                  <a:cubicBezTo>
                    <a:pt x="308609" y="171451"/>
                    <a:pt x="306704" y="177166"/>
                    <a:pt x="303847" y="181928"/>
                  </a:cubicBezTo>
                  <a:cubicBezTo>
                    <a:pt x="301942" y="187643"/>
                    <a:pt x="299084" y="193358"/>
                    <a:pt x="296227" y="200978"/>
                  </a:cubicBezTo>
                  <a:cubicBezTo>
                    <a:pt x="290511" y="214313"/>
                    <a:pt x="284797" y="233363"/>
                    <a:pt x="270509" y="252413"/>
                  </a:cubicBezTo>
                  <a:cubicBezTo>
                    <a:pt x="256222" y="271463"/>
                    <a:pt x="235267" y="286703"/>
                    <a:pt x="212407" y="298133"/>
                  </a:cubicBezTo>
                  <a:cubicBezTo>
                    <a:pt x="200977" y="303848"/>
                    <a:pt x="189547" y="307658"/>
                    <a:pt x="178117" y="311468"/>
                  </a:cubicBezTo>
                  <a:cubicBezTo>
                    <a:pt x="172402" y="313373"/>
                    <a:pt x="166686" y="314326"/>
                    <a:pt x="160972" y="316230"/>
                  </a:cubicBezTo>
                  <a:cubicBezTo>
                    <a:pt x="155257" y="318136"/>
                    <a:pt x="149542" y="318136"/>
                    <a:pt x="143827" y="319088"/>
                  </a:cubicBezTo>
                  <a:cubicBezTo>
                    <a:pt x="120967" y="320993"/>
                    <a:pt x="100964" y="319088"/>
                    <a:pt x="84772" y="315278"/>
                  </a:cubicBezTo>
                  <a:cubicBezTo>
                    <a:pt x="69532" y="310516"/>
                    <a:pt x="57149" y="306705"/>
                    <a:pt x="48577" y="302895"/>
                  </a:cubicBezTo>
                  <a:cubicBezTo>
                    <a:pt x="40957" y="299086"/>
                    <a:pt x="36194" y="297180"/>
                    <a:pt x="36194" y="297180"/>
                  </a:cubicBezTo>
                  <a:cubicBezTo>
                    <a:pt x="36194" y="297180"/>
                    <a:pt x="41909" y="297180"/>
                    <a:pt x="50482" y="296228"/>
                  </a:cubicBezTo>
                  <a:cubicBezTo>
                    <a:pt x="58102" y="295276"/>
                    <a:pt x="67627" y="294323"/>
                    <a:pt x="79057" y="293370"/>
                  </a:cubicBezTo>
                  <a:cubicBezTo>
                    <a:pt x="66674" y="287655"/>
                    <a:pt x="55244" y="280036"/>
                    <a:pt x="44766" y="270511"/>
                  </a:cubicBezTo>
                  <a:lnTo>
                    <a:pt x="44684" y="269968"/>
                  </a:lnTo>
                  <a:lnTo>
                    <a:pt x="41077" y="267533"/>
                  </a:lnTo>
                  <a:cubicBezTo>
                    <a:pt x="15716" y="242173"/>
                    <a:pt x="0" y="207169"/>
                    <a:pt x="0" y="168592"/>
                  </a:cubicBezTo>
                  <a:cubicBezTo>
                    <a:pt x="0" y="149304"/>
                    <a:pt x="3929" y="130909"/>
                    <a:pt x="11028" y="114166"/>
                  </a:cubicBezTo>
                  <a:lnTo>
                    <a:pt x="29975" y="86096"/>
                  </a:lnTo>
                  <a:lnTo>
                    <a:pt x="30078" y="85591"/>
                  </a:lnTo>
                  <a:cubicBezTo>
                    <a:pt x="51376" y="35362"/>
                    <a:pt x="101203" y="0"/>
                    <a:pt x="159067"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3" name="Google Shape;683;p20"/>
            <p:cNvSpPr/>
            <p:nvPr/>
          </p:nvSpPr>
          <p:spPr>
            <a:xfrm>
              <a:off x="7476964" y="2437620"/>
              <a:ext cx="411622" cy="412587"/>
            </a:xfrm>
            <a:custGeom>
              <a:rect b="b" l="l" r="r" t="t"/>
              <a:pathLst>
                <a:path extrusionOk="0" h="319835" w="319087">
                  <a:moveTo>
                    <a:pt x="159067" y="0"/>
                  </a:moveTo>
                  <a:cubicBezTo>
                    <a:pt x="236220" y="0"/>
                    <a:pt x="299085" y="62865"/>
                    <a:pt x="299085" y="140017"/>
                  </a:cubicBezTo>
                  <a:lnTo>
                    <a:pt x="291875" y="175603"/>
                  </a:lnTo>
                  <a:lnTo>
                    <a:pt x="295274" y="172403"/>
                  </a:lnTo>
                  <a:cubicBezTo>
                    <a:pt x="300037" y="168593"/>
                    <a:pt x="304799" y="164783"/>
                    <a:pt x="308609" y="162878"/>
                  </a:cubicBezTo>
                  <a:cubicBezTo>
                    <a:pt x="317182" y="158116"/>
                    <a:pt x="319087" y="157163"/>
                    <a:pt x="319087" y="157163"/>
                  </a:cubicBezTo>
                  <a:cubicBezTo>
                    <a:pt x="319087" y="157163"/>
                    <a:pt x="316229" y="160973"/>
                    <a:pt x="311467" y="168593"/>
                  </a:cubicBezTo>
                  <a:cubicBezTo>
                    <a:pt x="308609" y="171451"/>
                    <a:pt x="306704" y="177166"/>
                    <a:pt x="303847" y="181928"/>
                  </a:cubicBezTo>
                  <a:cubicBezTo>
                    <a:pt x="301942" y="187643"/>
                    <a:pt x="299084" y="193358"/>
                    <a:pt x="296227" y="200978"/>
                  </a:cubicBezTo>
                  <a:cubicBezTo>
                    <a:pt x="290511" y="214313"/>
                    <a:pt x="284797" y="233363"/>
                    <a:pt x="270509" y="252413"/>
                  </a:cubicBezTo>
                  <a:cubicBezTo>
                    <a:pt x="256222" y="271463"/>
                    <a:pt x="235267" y="286703"/>
                    <a:pt x="212407" y="298133"/>
                  </a:cubicBezTo>
                  <a:cubicBezTo>
                    <a:pt x="200977" y="303848"/>
                    <a:pt x="189547" y="307658"/>
                    <a:pt x="178117" y="311468"/>
                  </a:cubicBezTo>
                  <a:cubicBezTo>
                    <a:pt x="172402" y="313373"/>
                    <a:pt x="166686" y="314326"/>
                    <a:pt x="160972" y="316230"/>
                  </a:cubicBezTo>
                  <a:cubicBezTo>
                    <a:pt x="155257" y="318136"/>
                    <a:pt x="149542" y="318136"/>
                    <a:pt x="143827" y="319088"/>
                  </a:cubicBezTo>
                  <a:cubicBezTo>
                    <a:pt x="120967" y="320993"/>
                    <a:pt x="100964" y="319088"/>
                    <a:pt x="84772" y="315278"/>
                  </a:cubicBezTo>
                  <a:cubicBezTo>
                    <a:pt x="69532" y="310516"/>
                    <a:pt x="57149" y="306705"/>
                    <a:pt x="48577" y="302895"/>
                  </a:cubicBezTo>
                  <a:cubicBezTo>
                    <a:pt x="40957" y="299086"/>
                    <a:pt x="36194" y="297180"/>
                    <a:pt x="36194" y="297180"/>
                  </a:cubicBezTo>
                  <a:cubicBezTo>
                    <a:pt x="36194" y="297180"/>
                    <a:pt x="41909" y="297180"/>
                    <a:pt x="50482" y="296228"/>
                  </a:cubicBezTo>
                  <a:cubicBezTo>
                    <a:pt x="58102" y="295276"/>
                    <a:pt x="67627" y="294323"/>
                    <a:pt x="79057" y="293370"/>
                  </a:cubicBezTo>
                  <a:cubicBezTo>
                    <a:pt x="66674" y="287655"/>
                    <a:pt x="55244" y="280036"/>
                    <a:pt x="44766" y="270511"/>
                  </a:cubicBezTo>
                  <a:lnTo>
                    <a:pt x="44684" y="269968"/>
                  </a:lnTo>
                  <a:lnTo>
                    <a:pt x="41077" y="267533"/>
                  </a:lnTo>
                  <a:cubicBezTo>
                    <a:pt x="15716" y="242173"/>
                    <a:pt x="0" y="207169"/>
                    <a:pt x="0" y="168592"/>
                  </a:cubicBezTo>
                  <a:cubicBezTo>
                    <a:pt x="0" y="149304"/>
                    <a:pt x="3929" y="130909"/>
                    <a:pt x="11028" y="114166"/>
                  </a:cubicBezTo>
                  <a:lnTo>
                    <a:pt x="29975" y="86096"/>
                  </a:lnTo>
                  <a:lnTo>
                    <a:pt x="30078" y="85591"/>
                  </a:lnTo>
                  <a:cubicBezTo>
                    <a:pt x="51376" y="35362"/>
                    <a:pt x="101203" y="0"/>
                    <a:pt x="159067"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84" name="Google Shape;684;p20"/>
          <p:cNvGrpSpPr/>
          <p:nvPr/>
        </p:nvGrpSpPr>
        <p:grpSpPr>
          <a:xfrm>
            <a:off x="9828459" y="6264196"/>
            <a:ext cx="90223" cy="128231"/>
            <a:chOff x="10137828" y="4328199"/>
            <a:chExt cx="210900" cy="299746"/>
          </a:xfrm>
        </p:grpSpPr>
        <p:sp>
          <p:nvSpPr>
            <p:cNvPr id="685" name="Google Shape;685;p20"/>
            <p:cNvSpPr/>
            <p:nvPr/>
          </p:nvSpPr>
          <p:spPr>
            <a:xfrm>
              <a:off x="10137828" y="4328199"/>
              <a:ext cx="183320" cy="262433"/>
            </a:xfrm>
            <a:custGeom>
              <a:rect b="b" l="l" r="r" t="t"/>
              <a:pathLst>
                <a:path extrusionOk="0" h="121920" w="85166">
                  <a:moveTo>
                    <a:pt x="35636" y="0"/>
                  </a:moveTo>
                  <a:lnTo>
                    <a:pt x="85166" y="120968"/>
                  </a:lnTo>
                  <a:cubicBezTo>
                    <a:pt x="85166" y="120968"/>
                    <a:pt x="65164" y="120968"/>
                    <a:pt x="44566" y="120849"/>
                  </a:cubicBezTo>
                  <a:lnTo>
                    <a:pt x="29978" y="120706"/>
                  </a:lnTo>
                  <a:lnTo>
                    <a:pt x="29921" y="121920"/>
                  </a:lnTo>
                  <a:cubicBezTo>
                    <a:pt x="29921" y="121920"/>
                    <a:pt x="5156" y="120968"/>
                    <a:pt x="394" y="120015"/>
                  </a:cubicBezTo>
                  <a:cubicBezTo>
                    <a:pt x="-4369" y="119063"/>
                    <a:pt x="35636" y="0"/>
                    <a:pt x="35636"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6" name="Google Shape;686;p20"/>
            <p:cNvSpPr/>
            <p:nvPr/>
          </p:nvSpPr>
          <p:spPr>
            <a:xfrm>
              <a:off x="10165408" y="4365512"/>
              <a:ext cx="183320" cy="262433"/>
            </a:xfrm>
            <a:custGeom>
              <a:rect b="b" l="l" r="r" t="t"/>
              <a:pathLst>
                <a:path extrusionOk="0" h="121920" w="85166">
                  <a:moveTo>
                    <a:pt x="35636" y="0"/>
                  </a:moveTo>
                  <a:lnTo>
                    <a:pt x="85166" y="120968"/>
                  </a:lnTo>
                  <a:cubicBezTo>
                    <a:pt x="85166" y="120968"/>
                    <a:pt x="65164" y="120968"/>
                    <a:pt x="44566" y="120849"/>
                  </a:cubicBezTo>
                  <a:lnTo>
                    <a:pt x="29978" y="120706"/>
                  </a:lnTo>
                  <a:lnTo>
                    <a:pt x="29921" y="121920"/>
                  </a:lnTo>
                  <a:cubicBezTo>
                    <a:pt x="29921" y="121920"/>
                    <a:pt x="5156" y="120968"/>
                    <a:pt x="394" y="120015"/>
                  </a:cubicBezTo>
                  <a:cubicBezTo>
                    <a:pt x="-4369" y="119063"/>
                    <a:pt x="35636" y="0"/>
                    <a:pt x="35636"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87" name="Google Shape;687;p20"/>
          <p:cNvGrpSpPr/>
          <p:nvPr/>
        </p:nvGrpSpPr>
        <p:grpSpPr>
          <a:xfrm>
            <a:off x="9537804" y="6040857"/>
            <a:ext cx="258269" cy="207650"/>
            <a:chOff x="9458411" y="3806136"/>
            <a:chExt cx="603714" cy="485390"/>
          </a:xfrm>
        </p:grpSpPr>
        <p:sp>
          <p:nvSpPr>
            <p:cNvPr id="688" name="Google Shape;688;p20"/>
            <p:cNvSpPr/>
            <p:nvPr/>
          </p:nvSpPr>
          <p:spPr>
            <a:xfrm>
              <a:off x="9458411" y="3806136"/>
              <a:ext cx="566400" cy="438344"/>
            </a:xfrm>
            <a:custGeom>
              <a:rect b="b" l="l" r="r" t="t"/>
              <a:pathLst>
                <a:path extrusionOk="0" h="203644" w="263136">
                  <a:moveTo>
                    <a:pt x="11677" y="0"/>
                  </a:moveTo>
                  <a:lnTo>
                    <a:pt x="26223" y="9384"/>
                  </a:lnTo>
                  <a:lnTo>
                    <a:pt x="28345" y="10403"/>
                  </a:lnTo>
                  <a:cubicBezTo>
                    <a:pt x="54420" y="25896"/>
                    <a:pt x="104069" y="60008"/>
                    <a:pt x="109784" y="65723"/>
                  </a:cubicBezTo>
                  <a:cubicBezTo>
                    <a:pt x="108831" y="64770"/>
                    <a:pt x="99306" y="95250"/>
                    <a:pt x="100259" y="99061"/>
                  </a:cubicBezTo>
                  <a:cubicBezTo>
                    <a:pt x="101211" y="111443"/>
                    <a:pt x="108831" y="121920"/>
                    <a:pt x="118356" y="128588"/>
                  </a:cubicBezTo>
                  <a:lnTo>
                    <a:pt x="131481" y="134165"/>
                  </a:lnTo>
                  <a:lnTo>
                    <a:pt x="149090" y="133247"/>
                  </a:lnTo>
                  <a:lnTo>
                    <a:pt x="153020" y="130754"/>
                  </a:lnTo>
                  <a:lnTo>
                    <a:pt x="172538" y="111524"/>
                  </a:lnTo>
                  <a:lnTo>
                    <a:pt x="173602" y="109538"/>
                  </a:lnTo>
                  <a:lnTo>
                    <a:pt x="174091" y="109995"/>
                  </a:lnTo>
                  <a:lnTo>
                    <a:pt x="174554" y="109538"/>
                  </a:lnTo>
                  <a:cubicBezTo>
                    <a:pt x="205986" y="137161"/>
                    <a:pt x="229799" y="153353"/>
                    <a:pt x="263136" y="179070"/>
                  </a:cubicBezTo>
                  <a:cubicBezTo>
                    <a:pt x="263136" y="179070"/>
                    <a:pt x="184376" y="222826"/>
                    <a:pt x="91943" y="193565"/>
                  </a:cubicBezTo>
                  <a:lnTo>
                    <a:pt x="56822" y="178429"/>
                  </a:lnTo>
                  <a:lnTo>
                    <a:pt x="50729" y="176213"/>
                  </a:lnTo>
                  <a:cubicBezTo>
                    <a:pt x="-24518" y="134303"/>
                    <a:pt x="4057" y="6668"/>
                    <a:pt x="11677"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9" name="Google Shape;689;p20"/>
            <p:cNvSpPr/>
            <p:nvPr/>
          </p:nvSpPr>
          <p:spPr>
            <a:xfrm>
              <a:off x="9495724" y="3853182"/>
              <a:ext cx="566400" cy="438344"/>
            </a:xfrm>
            <a:custGeom>
              <a:rect b="b" l="l" r="r" t="t"/>
              <a:pathLst>
                <a:path extrusionOk="0" h="203644" w="263136">
                  <a:moveTo>
                    <a:pt x="11677" y="0"/>
                  </a:moveTo>
                  <a:lnTo>
                    <a:pt x="26223" y="9384"/>
                  </a:lnTo>
                  <a:lnTo>
                    <a:pt x="28345" y="10403"/>
                  </a:lnTo>
                  <a:cubicBezTo>
                    <a:pt x="54420" y="25896"/>
                    <a:pt x="104069" y="60008"/>
                    <a:pt x="109784" y="65723"/>
                  </a:cubicBezTo>
                  <a:cubicBezTo>
                    <a:pt x="108831" y="64770"/>
                    <a:pt x="99306" y="95250"/>
                    <a:pt x="100259" y="99061"/>
                  </a:cubicBezTo>
                  <a:cubicBezTo>
                    <a:pt x="101211" y="111443"/>
                    <a:pt x="108831" y="121920"/>
                    <a:pt x="118356" y="128588"/>
                  </a:cubicBezTo>
                  <a:lnTo>
                    <a:pt x="131481" y="134165"/>
                  </a:lnTo>
                  <a:lnTo>
                    <a:pt x="149090" y="133247"/>
                  </a:lnTo>
                  <a:lnTo>
                    <a:pt x="153020" y="130754"/>
                  </a:lnTo>
                  <a:lnTo>
                    <a:pt x="172538" y="111524"/>
                  </a:lnTo>
                  <a:lnTo>
                    <a:pt x="173602" y="109538"/>
                  </a:lnTo>
                  <a:lnTo>
                    <a:pt x="174091" y="109995"/>
                  </a:lnTo>
                  <a:lnTo>
                    <a:pt x="174554" y="109538"/>
                  </a:lnTo>
                  <a:cubicBezTo>
                    <a:pt x="205986" y="137161"/>
                    <a:pt x="229799" y="153353"/>
                    <a:pt x="263136" y="179070"/>
                  </a:cubicBezTo>
                  <a:cubicBezTo>
                    <a:pt x="263136" y="179070"/>
                    <a:pt x="184376" y="222826"/>
                    <a:pt x="91943" y="193565"/>
                  </a:cubicBezTo>
                  <a:lnTo>
                    <a:pt x="56822" y="178429"/>
                  </a:lnTo>
                  <a:lnTo>
                    <a:pt x="50729" y="176213"/>
                  </a:lnTo>
                  <a:cubicBezTo>
                    <a:pt x="-24518" y="134303"/>
                    <a:pt x="4057" y="6668"/>
                    <a:pt x="11677"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90" name="Google Shape;690;p20"/>
          <p:cNvGrpSpPr/>
          <p:nvPr/>
        </p:nvGrpSpPr>
        <p:grpSpPr>
          <a:xfrm>
            <a:off x="9968925" y="6030533"/>
            <a:ext cx="259419" cy="205383"/>
            <a:chOff x="10466175" y="3782003"/>
            <a:chExt cx="606402" cy="480092"/>
          </a:xfrm>
        </p:grpSpPr>
        <p:sp>
          <p:nvSpPr>
            <p:cNvPr id="691" name="Google Shape;691;p20"/>
            <p:cNvSpPr/>
            <p:nvPr/>
          </p:nvSpPr>
          <p:spPr>
            <a:xfrm>
              <a:off x="10466175" y="3782003"/>
              <a:ext cx="569089" cy="433046"/>
            </a:xfrm>
            <a:custGeom>
              <a:rect b="b" l="l" r="r" t="t"/>
              <a:pathLst>
                <a:path extrusionOk="0" h="201183" w="264385">
                  <a:moveTo>
                    <a:pt x="251460" y="397"/>
                  </a:moveTo>
                  <a:cubicBezTo>
                    <a:pt x="260032" y="7065"/>
                    <a:pt x="289560" y="130890"/>
                    <a:pt x="214313" y="173752"/>
                  </a:cubicBezTo>
                  <a:lnTo>
                    <a:pt x="205969" y="177313"/>
                  </a:lnTo>
                  <a:lnTo>
                    <a:pt x="191096" y="185540"/>
                  </a:lnTo>
                  <a:lnTo>
                    <a:pt x="181622" y="187704"/>
                  </a:lnTo>
                  <a:lnTo>
                    <a:pt x="173655" y="191104"/>
                  </a:lnTo>
                  <a:cubicBezTo>
                    <a:pt x="80218" y="220365"/>
                    <a:pt x="0" y="176609"/>
                    <a:pt x="0" y="176609"/>
                  </a:cubicBezTo>
                  <a:cubicBezTo>
                    <a:pt x="33338" y="150892"/>
                    <a:pt x="58102" y="134699"/>
                    <a:pt x="89535" y="107077"/>
                  </a:cubicBezTo>
                  <a:cubicBezTo>
                    <a:pt x="98821" y="122794"/>
                    <a:pt x="112395" y="135295"/>
                    <a:pt x="128647" y="133331"/>
                  </a:cubicBezTo>
                  <a:lnTo>
                    <a:pt x="142330" y="127562"/>
                  </a:lnTo>
                  <a:lnTo>
                    <a:pt x="156165" y="113090"/>
                  </a:lnTo>
                  <a:cubicBezTo>
                    <a:pt x="164068" y="92731"/>
                    <a:pt x="153352" y="63262"/>
                    <a:pt x="153352" y="63262"/>
                  </a:cubicBezTo>
                  <a:lnTo>
                    <a:pt x="180974" y="41355"/>
                  </a:lnTo>
                  <a:lnTo>
                    <a:pt x="181372" y="43064"/>
                  </a:lnTo>
                  <a:lnTo>
                    <a:pt x="203835" y="27900"/>
                  </a:lnTo>
                  <a:lnTo>
                    <a:pt x="206441" y="26263"/>
                  </a:lnTo>
                  <a:lnTo>
                    <a:pt x="205740" y="25162"/>
                  </a:lnTo>
                  <a:cubicBezTo>
                    <a:pt x="210503" y="21352"/>
                    <a:pt x="246697" y="-3413"/>
                    <a:pt x="251460" y="397"/>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2" name="Google Shape;692;p20"/>
            <p:cNvSpPr/>
            <p:nvPr/>
          </p:nvSpPr>
          <p:spPr>
            <a:xfrm>
              <a:off x="10503488" y="3829049"/>
              <a:ext cx="569089" cy="433046"/>
            </a:xfrm>
            <a:custGeom>
              <a:rect b="b" l="l" r="r" t="t"/>
              <a:pathLst>
                <a:path extrusionOk="0" h="201183" w="264385">
                  <a:moveTo>
                    <a:pt x="251460" y="397"/>
                  </a:moveTo>
                  <a:cubicBezTo>
                    <a:pt x="260032" y="7065"/>
                    <a:pt x="289560" y="130890"/>
                    <a:pt x="214313" y="173752"/>
                  </a:cubicBezTo>
                  <a:lnTo>
                    <a:pt x="205969" y="177313"/>
                  </a:lnTo>
                  <a:lnTo>
                    <a:pt x="191096" y="185540"/>
                  </a:lnTo>
                  <a:lnTo>
                    <a:pt x="181622" y="187704"/>
                  </a:lnTo>
                  <a:lnTo>
                    <a:pt x="173655" y="191104"/>
                  </a:lnTo>
                  <a:cubicBezTo>
                    <a:pt x="80218" y="220365"/>
                    <a:pt x="0" y="176609"/>
                    <a:pt x="0" y="176609"/>
                  </a:cubicBezTo>
                  <a:cubicBezTo>
                    <a:pt x="33338" y="150892"/>
                    <a:pt x="58102" y="134699"/>
                    <a:pt x="89535" y="107077"/>
                  </a:cubicBezTo>
                  <a:cubicBezTo>
                    <a:pt x="98821" y="122794"/>
                    <a:pt x="112395" y="135295"/>
                    <a:pt x="128647" y="133331"/>
                  </a:cubicBezTo>
                  <a:lnTo>
                    <a:pt x="142330" y="127562"/>
                  </a:lnTo>
                  <a:lnTo>
                    <a:pt x="156165" y="113090"/>
                  </a:lnTo>
                  <a:cubicBezTo>
                    <a:pt x="164068" y="92731"/>
                    <a:pt x="153352" y="63262"/>
                    <a:pt x="153352" y="63262"/>
                  </a:cubicBezTo>
                  <a:lnTo>
                    <a:pt x="180974" y="41355"/>
                  </a:lnTo>
                  <a:lnTo>
                    <a:pt x="181372" y="43064"/>
                  </a:lnTo>
                  <a:lnTo>
                    <a:pt x="203835" y="27900"/>
                  </a:lnTo>
                  <a:lnTo>
                    <a:pt x="206441" y="26263"/>
                  </a:lnTo>
                  <a:lnTo>
                    <a:pt x="205740" y="25162"/>
                  </a:lnTo>
                  <a:cubicBezTo>
                    <a:pt x="210503" y="21352"/>
                    <a:pt x="246697" y="-3413"/>
                    <a:pt x="251460" y="397"/>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93" name="Google Shape;693;p20"/>
          <p:cNvGrpSpPr/>
          <p:nvPr/>
        </p:nvGrpSpPr>
        <p:grpSpPr>
          <a:xfrm>
            <a:off x="9457691" y="6260445"/>
            <a:ext cx="914575" cy="533640"/>
            <a:chOff x="9271144" y="4319431"/>
            <a:chExt cx="2137855" cy="1247406"/>
          </a:xfrm>
        </p:grpSpPr>
        <p:sp>
          <p:nvSpPr>
            <p:cNvPr id="694" name="Google Shape;694;p20"/>
            <p:cNvSpPr/>
            <p:nvPr/>
          </p:nvSpPr>
          <p:spPr>
            <a:xfrm>
              <a:off x="9271144" y="4319431"/>
              <a:ext cx="2119197" cy="1189151"/>
            </a:xfrm>
            <a:custGeom>
              <a:rect b="b" l="l" r="r" t="t"/>
              <a:pathLst>
                <a:path extrusionOk="0" h="552451" w="984528">
                  <a:moveTo>
                    <a:pt x="301585" y="452438"/>
                  </a:moveTo>
                  <a:lnTo>
                    <a:pt x="301301" y="452807"/>
                  </a:lnTo>
                  <a:lnTo>
                    <a:pt x="302727" y="453591"/>
                  </a:lnTo>
                  <a:close/>
                  <a:moveTo>
                    <a:pt x="132040" y="364808"/>
                  </a:moveTo>
                  <a:lnTo>
                    <a:pt x="131519" y="365177"/>
                  </a:lnTo>
                  <a:lnTo>
                    <a:pt x="134219" y="367481"/>
                  </a:lnTo>
                  <a:close/>
                  <a:moveTo>
                    <a:pt x="956905" y="0"/>
                  </a:moveTo>
                  <a:cubicBezTo>
                    <a:pt x="960715" y="9525"/>
                    <a:pt x="965478" y="23813"/>
                    <a:pt x="968335" y="33338"/>
                  </a:cubicBezTo>
                  <a:lnTo>
                    <a:pt x="971134" y="47535"/>
                  </a:lnTo>
                  <a:lnTo>
                    <a:pt x="978504" y="79506"/>
                  </a:lnTo>
                  <a:lnTo>
                    <a:pt x="979941" y="92205"/>
                  </a:lnTo>
                  <a:lnTo>
                    <a:pt x="983218" y="108823"/>
                  </a:lnTo>
                  <a:lnTo>
                    <a:pt x="983465" y="123329"/>
                  </a:lnTo>
                  <a:lnTo>
                    <a:pt x="984290" y="130612"/>
                  </a:lnTo>
                  <a:lnTo>
                    <a:pt x="983840" y="145349"/>
                  </a:lnTo>
                  <a:lnTo>
                    <a:pt x="984528" y="185738"/>
                  </a:lnTo>
                  <a:lnTo>
                    <a:pt x="979397" y="204494"/>
                  </a:lnTo>
                  <a:lnTo>
                    <a:pt x="968960" y="254154"/>
                  </a:lnTo>
                  <a:lnTo>
                    <a:pt x="960662" y="272970"/>
                  </a:lnTo>
                  <a:lnTo>
                    <a:pt x="956905" y="286703"/>
                  </a:lnTo>
                  <a:lnTo>
                    <a:pt x="943138" y="312708"/>
                  </a:lnTo>
                  <a:lnTo>
                    <a:pt x="939585" y="320764"/>
                  </a:lnTo>
                  <a:lnTo>
                    <a:pt x="937151" y="324016"/>
                  </a:lnTo>
                  <a:lnTo>
                    <a:pt x="931188" y="335280"/>
                  </a:lnTo>
                  <a:cubicBezTo>
                    <a:pt x="924520" y="345758"/>
                    <a:pt x="913090" y="360045"/>
                    <a:pt x="909280" y="372428"/>
                  </a:cubicBezTo>
                  <a:lnTo>
                    <a:pt x="912728" y="356652"/>
                  </a:lnTo>
                  <a:lnTo>
                    <a:pt x="890230" y="386715"/>
                  </a:lnTo>
                  <a:cubicBezTo>
                    <a:pt x="888325" y="366713"/>
                    <a:pt x="856892" y="346710"/>
                    <a:pt x="856892" y="346710"/>
                  </a:cubicBezTo>
                  <a:lnTo>
                    <a:pt x="776882" y="468630"/>
                  </a:lnTo>
                  <a:lnTo>
                    <a:pt x="776611" y="467593"/>
                  </a:lnTo>
                  <a:lnTo>
                    <a:pt x="775930" y="468630"/>
                  </a:lnTo>
                  <a:lnTo>
                    <a:pt x="765453" y="428625"/>
                  </a:lnTo>
                  <a:lnTo>
                    <a:pt x="766073" y="428064"/>
                  </a:lnTo>
                  <a:lnTo>
                    <a:pt x="760808" y="409159"/>
                  </a:lnTo>
                  <a:cubicBezTo>
                    <a:pt x="759023" y="403087"/>
                    <a:pt x="757832" y="399574"/>
                    <a:pt x="757832" y="401003"/>
                  </a:cubicBezTo>
                  <a:cubicBezTo>
                    <a:pt x="757832" y="405765"/>
                    <a:pt x="664487" y="511493"/>
                    <a:pt x="664487" y="511493"/>
                  </a:cubicBezTo>
                  <a:lnTo>
                    <a:pt x="633055" y="443865"/>
                  </a:lnTo>
                  <a:cubicBezTo>
                    <a:pt x="633055" y="443865"/>
                    <a:pt x="610671" y="469583"/>
                    <a:pt x="587097" y="495419"/>
                  </a:cubicBezTo>
                  <a:lnTo>
                    <a:pt x="560686" y="523433"/>
                  </a:lnTo>
                  <a:lnTo>
                    <a:pt x="534948" y="552451"/>
                  </a:lnTo>
                  <a:lnTo>
                    <a:pt x="502563" y="520066"/>
                  </a:lnTo>
                  <a:lnTo>
                    <a:pt x="503592" y="519552"/>
                  </a:lnTo>
                  <a:lnTo>
                    <a:pt x="495538" y="510779"/>
                  </a:lnTo>
                  <a:cubicBezTo>
                    <a:pt x="478988" y="491728"/>
                    <a:pt x="463510" y="472440"/>
                    <a:pt x="463510" y="472440"/>
                  </a:cubicBezTo>
                  <a:lnTo>
                    <a:pt x="398740" y="550545"/>
                  </a:lnTo>
                  <a:lnTo>
                    <a:pt x="397729" y="549524"/>
                  </a:lnTo>
                  <a:lnTo>
                    <a:pt x="396835" y="550546"/>
                  </a:lnTo>
                  <a:lnTo>
                    <a:pt x="301166" y="452983"/>
                  </a:lnTo>
                  <a:lnTo>
                    <a:pt x="253960" y="514350"/>
                  </a:lnTo>
                  <a:lnTo>
                    <a:pt x="253466" y="513745"/>
                  </a:lnTo>
                  <a:lnTo>
                    <a:pt x="253007" y="514350"/>
                  </a:lnTo>
                  <a:lnTo>
                    <a:pt x="131436" y="365236"/>
                  </a:lnTo>
                  <a:lnTo>
                    <a:pt x="123363" y="370955"/>
                  </a:lnTo>
                  <a:cubicBezTo>
                    <a:pt x="107870" y="382072"/>
                    <a:pt x="77509" y="404575"/>
                    <a:pt x="82510" y="406718"/>
                  </a:cubicBezTo>
                  <a:cubicBezTo>
                    <a:pt x="83343" y="407075"/>
                    <a:pt x="82034" y="405111"/>
                    <a:pt x="79217" y="401184"/>
                  </a:cubicBezTo>
                  <a:lnTo>
                    <a:pt x="73697" y="393437"/>
                  </a:lnTo>
                  <a:lnTo>
                    <a:pt x="73938" y="394335"/>
                  </a:lnTo>
                  <a:lnTo>
                    <a:pt x="67595" y="384873"/>
                  </a:lnTo>
                  <a:lnTo>
                    <a:pt x="66883" y="383873"/>
                  </a:lnTo>
                  <a:lnTo>
                    <a:pt x="65385" y="381575"/>
                  </a:lnTo>
                  <a:lnTo>
                    <a:pt x="36751" y="338857"/>
                  </a:lnTo>
                  <a:cubicBezTo>
                    <a:pt x="26919" y="321525"/>
                    <a:pt x="19489" y="305358"/>
                    <a:pt x="13975" y="290379"/>
                  </a:cubicBezTo>
                  <a:lnTo>
                    <a:pt x="6164" y="248196"/>
                  </a:lnTo>
                  <a:lnTo>
                    <a:pt x="3482" y="239956"/>
                  </a:lnTo>
                  <a:lnTo>
                    <a:pt x="3441" y="233490"/>
                  </a:lnTo>
                  <a:lnTo>
                    <a:pt x="0" y="214908"/>
                  </a:lnTo>
                  <a:cubicBezTo>
                    <a:pt x="625" y="184458"/>
                    <a:pt x="9756" y="165058"/>
                    <a:pt x="14282" y="157261"/>
                  </a:cubicBezTo>
                  <a:lnTo>
                    <a:pt x="16786" y="153356"/>
                  </a:lnTo>
                  <a:lnTo>
                    <a:pt x="16787" y="153353"/>
                  </a:lnTo>
                  <a:lnTo>
                    <a:pt x="16787" y="153354"/>
                  </a:lnTo>
                  <a:lnTo>
                    <a:pt x="16788" y="153353"/>
                  </a:lnTo>
                  <a:cubicBezTo>
                    <a:pt x="16788" y="153353"/>
                    <a:pt x="34885" y="181928"/>
                    <a:pt x="42505" y="192406"/>
                  </a:cubicBezTo>
                  <a:lnTo>
                    <a:pt x="41933" y="195263"/>
                  </a:lnTo>
                  <a:lnTo>
                    <a:pt x="71080" y="243840"/>
                  </a:lnTo>
                  <a:lnTo>
                    <a:pt x="118705" y="221933"/>
                  </a:lnTo>
                  <a:lnTo>
                    <a:pt x="183475" y="300038"/>
                  </a:lnTo>
                  <a:lnTo>
                    <a:pt x="259675" y="240983"/>
                  </a:lnTo>
                  <a:lnTo>
                    <a:pt x="354925" y="339090"/>
                  </a:lnTo>
                  <a:lnTo>
                    <a:pt x="439697" y="263843"/>
                  </a:lnTo>
                  <a:lnTo>
                    <a:pt x="501610" y="352425"/>
                  </a:lnTo>
                  <a:lnTo>
                    <a:pt x="592097" y="243840"/>
                  </a:lnTo>
                  <a:lnTo>
                    <a:pt x="673060" y="310515"/>
                  </a:lnTo>
                  <a:cubicBezTo>
                    <a:pt x="673060" y="310515"/>
                    <a:pt x="757832" y="160020"/>
                    <a:pt x="754022" y="165735"/>
                  </a:cubicBezTo>
                  <a:lnTo>
                    <a:pt x="825460" y="215265"/>
                  </a:lnTo>
                  <a:cubicBezTo>
                    <a:pt x="825460" y="215265"/>
                    <a:pt x="848320" y="178594"/>
                    <a:pt x="876181" y="133826"/>
                  </a:cubicBezTo>
                  <a:lnTo>
                    <a:pt x="919280" y="64511"/>
                  </a:lnTo>
                  <a:lnTo>
                    <a:pt x="918805" y="63818"/>
                  </a:lnTo>
                  <a:cubicBezTo>
                    <a:pt x="923568" y="54293"/>
                    <a:pt x="949285" y="13335"/>
                    <a:pt x="956905"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20"/>
            <p:cNvSpPr/>
            <p:nvPr/>
          </p:nvSpPr>
          <p:spPr>
            <a:xfrm>
              <a:off x="9289803" y="4377686"/>
              <a:ext cx="2119197" cy="1189151"/>
            </a:xfrm>
            <a:custGeom>
              <a:rect b="b" l="l" r="r" t="t"/>
              <a:pathLst>
                <a:path extrusionOk="0" h="552451" w="984528">
                  <a:moveTo>
                    <a:pt x="301585" y="452438"/>
                  </a:moveTo>
                  <a:lnTo>
                    <a:pt x="301301" y="452807"/>
                  </a:lnTo>
                  <a:lnTo>
                    <a:pt x="302727" y="453591"/>
                  </a:lnTo>
                  <a:close/>
                  <a:moveTo>
                    <a:pt x="132040" y="364808"/>
                  </a:moveTo>
                  <a:lnTo>
                    <a:pt x="131519" y="365177"/>
                  </a:lnTo>
                  <a:lnTo>
                    <a:pt x="134219" y="367481"/>
                  </a:lnTo>
                  <a:close/>
                  <a:moveTo>
                    <a:pt x="956905" y="0"/>
                  </a:moveTo>
                  <a:cubicBezTo>
                    <a:pt x="960715" y="9525"/>
                    <a:pt x="965478" y="23813"/>
                    <a:pt x="968335" y="33338"/>
                  </a:cubicBezTo>
                  <a:lnTo>
                    <a:pt x="971134" y="47535"/>
                  </a:lnTo>
                  <a:lnTo>
                    <a:pt x="978504" y="79506"/>
                  </a:lnTo>
                  <a:lnTo>
                    <a:pt x="979941" y="92205"/>
                  </a:lnTo>
                  <a:lnTo>
                    <a:pt x="983218" y="108823"/>
                  </a:lnTo>
                  <a:lnTo>
                    <a:pt x="983465" y="123329"/>
                  </a:lnTo>
                  <a:lnTo>
                    <a:pt x="984290" y="130612"/>
                  </a:lnTo>
                  <a:lnTo>
                    <a:pt x="983840" y="145349"/>
                  </a:lnTo>
                  <a:lnTo>
                    <a:pt x="984528" y="185738"/>
                  </a:lnTo>
                  <a:lnTo>
                    <a:pt x="979397" y="204494"/>
                  </a:lnTo>
                  <a:lnTo>
                    <a:pt x="968960" y="254154"/>
                  </a:lnTo>
                  <a:lnTo>
                    <a:pt x="960662" y="272970"/>
                  </a:lnTo>
                  <a:lnTo>
                    <a:pt x="956905" y="286703"/>
                  </a:lnTo>
                  <a:lnTo>
                    <a:pt x="943138" y="312708"/>
                  </a:lnTo>
                  <a:lnTo>
                    <a:pt x="939585" y="320764"/>
                  </a:lnTo>
                  <a:lnTo>
                    <a:pt x="937151" y="324016"/>
                  </a:lnTo>
                  <a:lnTo>
                    <a:pt x="931188" y="335280"/>
                  </a:lnTo>
                  <a:cubicBezTo>
                    <a:pt x="924520" y="345758"/>
                    <a:pt x="913090" y="360045"/>
                    <a:pt x="909280" y="372428"/>
                  </a:cubicBezTo>
                  <a:lnTo>
                    <a:pt x="912728" y="356652"/>
                  </a:lnTo>
                  <a:lnTo>
                    <a:pt x="890230" y="386715"/>
                  </a:lnTo>
                  <a:cubicBezTo>
                    <a:pt x="888325" y="366713"/>
                    <a:pt x="856892" y="346710"/>
                    <a:pt x="856892" y="346710"/>
                  </a:cubicBezTo>
                  <a:lnTo>
                    <a:pt x="776882" y="468630"/>
                  </a:lnTo>
                  <a:lnTo>
                    <a:pt x="776611" y="467593"/>
                  </a:lnTo>
                  <a:lnTo>
                    <a:pt x="775930" y="468630"/>
                  </a:lnTo>
                  <a:lnTo>
                    <a:pt x="765453" y="428625"/>
                  </a:lnTo>
                  <a:lnTo>
                    <a:pt x="766073" y="428064"/>
                  </a:lnTo>
                  <a:lnTo>
                    <a:pt x="760808" y="409159"/>
                  </a:lnTo>
                  <a:cubicBezTo>
                    <a:pt x="759023" y="403087"/>
                    <a:pt x="757832" y="399574"/>
                    <a:pt x="757832" y="401003"/>
                  </a:cubicBezTo>
                  <a:cubicBezTo>
                    <a:pt x="757832" y="405765"/>
                    <a:pt x="664487" y="511493"/>
                    <a:pt x="664487" y="511493"/>
                  </a:cubicBezTo>
                  <a:lnTo>
                    <a:pt x="633055" y="443865"/>
                  </a:lnTo>
                  <a:cubicBezTo>
                    <a:pt x="633055" y="443865"/>
                    <a:pt x="610671" y="469583"/>
                    <a:pt x="587097" y="495419"/>
                  </a:cubicBezTo>
                  <a:lnTo>
                    <a:pt x="560686" y="523433"/>
                  </a:lnTo>
                  <a:lnTo>
                    <a:pt x="534948" y="552451"/>
                  </a:lnTo>
                  <a:lnTo>
                    <a:pt x="502563" y="520066"/>
                  </a:lnTo>
                  <a:lnTo>
                    <a:pt x="503592" y="519552"/>
                  </a:lnTo>
                  <a:lnTo>
                    <a:pt x="495538" y="510779"/>
                  </a:lnTo>
                  <a:cubicBezTo>
                    <a:pt x="478988" y="491728"/>
                    <a:pt x="463510" y="472440"/>
                    <a:pt x="463510" y="472440"/>
                  </a:cubicBezTo>
                  <a:lnTo>
                    <a:pt x="398740" y="550545"/>
                  </a:lnTo>
                  <a:lnTo>
                    <a:pt x="397729" y="549524"/>
                  </a:lnTo>
                  <a:lnTo>
                    <a:pt x="396835" y="550546"/>
                  </a:lnTo>
                  <a:lnTo>
                    <a:pt x="301166" y="452983"/>
                  </a:lnTo>
                  <a:lnTo>
                    <a:pt x="253960" y="514350"/>
                  </a:lnTo>
                  <a:lnTo>
                    <a:pt x="253466" y="513745"/>
                  </a:lnTo>
                  <a:lnTo>
                    <a:pt x="253007" y="514350"/>
                  </a:lnTo>
                  <a:lnTo>
                    <a:pt x="131436" y="365236"/>
                  </a:lnTo>
                  <a:lnTo>
                    <a:pt x="123363" y="370955"/>
                  </a:lnTo>
                  <a:cubicBezTo>
                    <a:pt x="107870" y="382072"/>
                    <a:pt x="77509" y="404575"/>
                    <a:pt x="82510" y="406718"/>
                  </a:cubicBezTo>
                  <a:cubicBezTo>
                    <a:pt x="83343" y="407075"/>
                    <a:pt x="82034" y="405111"/>
                    <a:pt x="79217" y="401184"/>
                  </a:cubicBezTo>
                  <a:lnTo>
                    <a:pt x="73697" y="393437"/>
                  </a:lnTo>
                  <a:lnTo>
                    <a:pt x="73938" y="394335"/>
                  </a:lnTo>
                  <a:lnTo>
                    <a:pt x="67595" y="384873"/>
                  </a:lnTo>
                  <a:lnTo>
                    <a:pt x="66883" y="383873"/>
                  </a:lnTo>
                  <a:lnTo>
                    <a:pt x="65385" y="381575"/>
                  </a:lnTo>
                  <a:lnTo>
                    <a:pt x="36751" y="338857"/>
                  </a:lnTo>
                  <a:cubicBezTo>
                    <a:pt x="26919" y="321525"/>
                    <a:pt x="19489" y="305358"/>
                    <a:pt x="13975" y="290379"/>
                  </a:cubicBezTo>
                  <a:lnTo>
                    <a:pt x="6164" y="248196"/>
                  </a:lnTo>
                  <a:lnTo>
                    <a:pt x="3482" y="239956"/>
                  </a:lnTo>
                  <a:lnTo>
                    <a:pt x="3441" y="233490"/>
                  </a:lnTo>
                  <a:lnTo>
                    <a:pt x="0" y="214908"/>
                  </a:lnTo>
                  <a:cubicBezTo>
                    <a:pt x="625" y="184458"/>
                    <a:pt x="9756" y="165058"/>
                    <a:pt x="14282" y="157261"/>
                  </a:cubicBezTo>
                  <a:lnTo>
                    <a:pt x="16786" y="153356"/>
                  </a:lnTo>
                  <a:lnTo>
                    <a:pt x="16787" y="153353"/>
                  </a:lnTo>
                  <a:lnTo>
                    <a:pt x="16787" y="153354"/>
                  </a:lnTo>
                  <a:lnTo>
                    <a:pt x="16788" y="153353"/>
                  </a:lnTo>
                  <a:cubicBezTo>
                    <a:pt x="16788" y="153353"/>
                    <a:pt x="34885" y="181928"/>
                    <a:pt x="42505" y="192406"/>
                  </a:cubicBezTo>
                  <a:lnTo>
                    <a:pt x="41933" y="195263"/>
                  </a:lnTo>
                  <a:lnTo>
                    <a:pt x="71080" y="243840"/>
                  </a:lnTo>
                  <a:lnTo>
                    <a:pt x="118705" y="221933"/>
                  </a:lnTo>
                  <a:lnTo>
                    <a:pt x="183475" y="300038"/>
                  </a:lnTo>
                  <a:lnTo>
                    <a:pt x="259675" y="240983"/>
                  </a:lnTo>
                  <a:lnTo>
                    <a:pt x="354925" y="339090"/>
                  </a:lnTo>
                  <a:lnTo>
                    <a:pt x="439697" y="263843"/>
                  </a:lnTo>
                  <a:lnTo>
                    <a:pt x="501610" y="352425"/>
                  </a:lnTo>
                  <a:lnTo>
                    <a:pt x="592097" y="243840"/>
                  </a:lnTo>
                  <a:lnTo>
                    <a:pt x="673060" y="310515"/>
                  </a:lnTo>
                  <a:cubicBezTo>
                    <a:pt x="673060" y="310515"/>
                    <a:pt x="757832" y="160020"/>
                    <a:pt x="754022" y="165735"/>
                  </a:cubicBezTo>
                  <a:lnTo>
                    <a:pt x="825460" y="215265"/>
                  </a:lnTo>
                  <a:cubicBezTo>
                    <a:pt x="825460" y="215265"/>
                    <a:pt x="848320" y="178594"/>
                    <a:pt x="876181" y="133826"/>
                  </a:cubicBezTo>
                  <a:lnTo>
                    <a:pt x="919280" y="64511"/>
                  </a:lnTo>
                  <a:lnTo>
                    <a:pt x="918805" y="63818"/>
                  </a:lnTo>
                  <a:cubicBezTo>
                    <a:pt x="923568" y="54293"/>
                    <a:pt x="949285" y="13335"/>
                    <a:pt x="956905"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130" name="Shape 130"/>
        <p:cNvGrpSpPr/>
        <p:nvPr/>
      </p:nvGrpSpPr>
      <p:grpSpPr>
        <a:xfrm>
          <a:off x="0" y="0"/>
          <a:ext cx="0" cy="0"/>
          <a:chOff x="0" y="0"/>
          <a:chExt cx="0" cy="0"/>
        </a:xfrm>
      </p:grpSpPr>
      <p:sp>
        <p:nvSpPr>
          <p:cNvPr id="131" name="Google Shape;131;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696" name="Shape 696"/>
        <p:cNvGrpSpPr/>
        <p:nvPr/>
      </p:nvGrpSpPr>
      <p:grpSpPr>
        <a:xfrm>
          <a:off x="0" y="0"/>
          <a:ext cx="0" cy="0"/>
          <a:chOff x="0" y="0"/>
          <a:chExt cx="0" cy="0"/>
        </a:xfrm>
      </p:grpSpPr>
      <p:sp>
        <p:nvSpPr>
          <p:cNvPr id="697" name="Google Shape;697;p21"/>
          <p:cNvSpPr txBox="1"/>
          <p:nvPr>
            <p:ph idx="1" type="subTitle"/>
          </p:nvPr>
        </p:nvSpPr>
        <p:spPr>
          <a:xfrm>
            <a:off x="6130600" y="25168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698" name="Google Shape;698;p21"/>
          <p:cNvSpPr txBox="1"/>
          <p:nvPr>
            <p:ph type="title"/>
          </p:nvPr>
        </p:nvSpPr>
        <p:spPr>
          <a:xfrm>
            <a:off x="61306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4"/>
              </a:buClr>
              <a:buSzPts val="7000"/>
              <a:buFont typeface="Aldrich"/>
              <a:buNone/>
              <a:defRPr sz="7000">
                <a:solidFill>
                  <a:schemeClr val="accent4"/>
                </a:solidFill>
              </a:defRPr>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699" name="Google Shape;699;p21"/>
          <p:cNvSpPr txBox="1"/>
          <p:nvPr>
            <p:ph idx="2" type="body"/>
          </p:nvPr>
        </p:nvSpPr>
        <p:spPr>
          <a:xfrm>
            <a:off x="6130650" y="3381625"/>
            <a:ext cx="55815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sp>
        <p:nvSpPr>
          <p:cNvPr id="700" name="Google Shape;700;p21"/>
          <p:cNvSpPr/>
          <p:nvPr/>
        </p:nvSpPr>
        <p:spPr>
          <a:xfrm>
            <a:off x="-1100" y="0"/>
            <a:ext cx="9809264" cy="6748265"/>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21"/>
          <p:cNvSpPr/>
          <p:nvPr/>
        </p:nvSpPr>
        <p:spPr>
          <a:xfrm>
            <a:off x="10352511" y="5192771"/>
            <a:ext cx="1455821" cy="1423983"/>
          </a:xfrm>
          <a:custGeom>
            <a:rect b="b" l="l" r="r" t="t"/>
            <a:pathLst>
              <a:path extrusionOk="0" h="2324870" w="2376850">
                <a:moveTo>
                  <a:pt x="1174793" y="0"/>
                </a:moveTo>
                <a:cubicBezTo>
                  <a:pt x="1823613" y="0"/>
                  <a:pt x="2349586" y="183006"/>
                  <a:pt x="2349586" y="408755"/>
                </a:cubicBezTo>
                <a:cubicBezTo>
                  <a:pt x="2349586" y="436974"/>
                  <a:pt x="2341368" y="464525"/>
                  <a:pt x="2325718" y="491134"/>
                </a:cubicBezTo>
                <a:lnTo>
                  <a:pt x="2302712" y="522265"/>
                </a:lnTo>
                <a:lnTo>
                  <a:pt x="2293777" y="537796"/>
                </a:lnTo>
                <a:cubicBezTo>
                  <a:pt x="2287493" y="545852"/>
                  <a:pt x="2279982" y="553327"/>
                  <a:pt x="2271398" y="560408"/>
                </a:cubicBezTo>
                <a:lnTo>
                  <a:pt x="2243945" y="577481"/>
                </a:lnTo>
                <a:lnTo>
                  <a:pt x="2207795" y="603592"/>
                </a:lnTo>
                <a:cubicBezTo>
                  <a:pt x="2189709" y="615176"/>
                  <a:pt x="2170062" y="626421"/>
                  <a:pt x="2148950" y="637294"/>
                </a:cubicBezTo>
                <a:lnTo>
                  <a:pt x="2128471" y="646822"/>
                </a:lnTo>
                <a:lnTo>
                  <a:pt x="2138863" y="696940"/>
                </a:lnTo>
                <a:cubicBezTo>
                  <a:pt x="2145928" y="715524"/>
                  <a:pt x="2155932" y="732990"/>
                  <a:pt x="2168608" y="748632"/>
                </a:cubicBezTo>
                <a:cubicBezTo>
                  <a:pt x="2301864" y="908757"/>
                  <a:pt x="2375460" y="1110143"/>
                  <a:pt x="2376850" y="1318459"/>
                </a:cubicBezTo>
                <a:cubicBezTo>
                  <a:pt x="2376850" y="1608746"/>
                  <a:pt x="2231993" y="1870325"/>
                  <a:pt x="2000623" y="2053750"/>
                </a:cubicBezTo>
                <a:lnTo>
                  <a:pt x="2052366" y="2105459"/>
                </a:lnTo>
                <a:cubicBezTo>
                  <a:pt x="2100123" y="2154908"/>
                  <a:pt x="2100123" y="2233303"/>
                  <a:pt x="2052366" y="2282749"/>
                </a:cubicBezTo>
                <a:cubicBezTo>
                  <a:pt x="2003409" y="2333440"/>
                  <a:pt x="1922630" y="2334844"/>
                  <a:pt x="1871938" y="2285887"/>
                </a:cubicBezTo>
                <a:lnTo>
                  <a:pt x="1778536" y="2192515"/>
                </a:lnTo>
                <a:cubicBezTo>
                  <a:pt x="1410136" y="2366857"/>
                  <a:pt x="982976" y="2366857"/>
                  <a:pt x="614575" y="2192515"/>
                </a:cubicBezTo>
                <a:lnTo>
                  <a:pt x="521173" y="2285917"/>
                </a:lnTo>
                <a:cubicBezTo>
                  <a:pt x="520145" y="2286979"/>
                  <a:pt x="519100" y="2288027"/>
                  <a:pt x="518035" y="2289052"/>
                </a:cubicBezTo>
                <a:cubicBezTo>
                  <a:pt x="467347" y="2338009"/>
                  <a:pt x="386567" y="2336605"/>
                  <a:pt x="337611" y="2285917"/>
                </a:cubicBezTo>
                <a:cubicBezTo>
                  <a:pt x="288654" y="2235229"/>
                  <a:pt x="290057" y="2154450"/>
                  <a:pt x="340746" y="2105493"/>
                </a:cubicBezTo>
                <a:lnTo>
                  <a:pt x="392455" y="2053750"/>
                </a:lnTo>
                <a:cubicBezTo>
                  <a:pt x="161118" y="1870325"/>
                  <a:pt x="16261" y="1608746"/>
                  <a:pt x="16261" y="1318459"/>
                </a:cubicBezTo>
                <a:cubicBezTo>
                  <a:pt x="17678" y="1110130"/>
                  <a:pt x="91310" y="908744"/>
                  <a:pt x="224600" y="748632"/>
                </a:cubicBezTo>
                <a:cubicBezTo>
                  <a:pt x="237275" y="732990"/>
                  <a:pt x="247279" y="715524"/>
                  <a:pt x="254344" y="696940"/>
                </a:cubicBezTo>
                <a:lnTo>
                  <a:pt x="260898" y="665333"/>
                </a:lnTo>
                <a:lnTo>
                  <a:pt x="200637" y="637294"/>
                </a:lnTo>
                <a:cubicBezTo>
                  <a:pt x="179525" y="626421"/>
                  <a:pt x="159877" y="615176"/>
                  <a:pt x="141792" y="603592"/>
                </a:cubicBezTo>
                <a:lnTo>
                  <a:pt x="95189" y="569932"/>
                </a:lnTo>
                <a:lnTo>
                  <a:pt x="67777" y="554754"/>
                </a:lnTo>
                <a:cubicBezTo>
                  <a:pt x="55069" y="545688"/>
                  <a:pt x="44749" y="535589"/>
                  <a:pt x="37886" y="524074"/>
                </a:cubicBezTo>
                <a:lnTo>
                  <a:pt x="33115" y="503647"/>
                </a:lnTo>
                <a:lnTo>
                  <a:pt x="23868" y="491134"/>
                </a:lnTo>
                <a:cubicBezTo>
                  <a:pt x="8219" y="464525"/>
                  <a:pt x="0" y="436974"/>
                  <a:pt x="0" y="408755"/>
                </a:cubicBezTo>
                <a:cubicBezTo>
                  <a:pt x="0" y="183006"/>
                  <a:pt x="525973" y="0"/>
                  <a:pt x="1174793" y="0"/>
                </a:cubicBezTo>
                <a:close/>
              </a:path>
            </a:pathLst>
          </a:custGeom>
          <a:gradFill>
            <a:gsLst>
              <a:gs pos="0">
                <a:srgbClr val="434343"/>
              </a:gs>
              <a:gs pos="50000">
                <a:srgbClr val="000000"/>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702" name="Google Shape;702;p21"/>
          <p:cNvSpPr/>
          <p:nvPr/>
        </p:nvSpPr>
        <p:spPr>
          <a:xfrm>
            <a:off x="10509016" y="5292984"/>
            <a:ext cx="1138800" cy="234000"/>
          </a:xfrm>
          <a:prstGeom prst="ellipse">
            <a:avLst/>
          </a:prstGeom>
          <a:solidFill>
            <a:srgbClr val="F763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03" name="Google Shape;703;p21"/>
          <p:cNvSpPr/>
          <p:nvPr/>
        </p:nvSpPr>
        <p:spPr>
          <a:xfrm>
            <a:off x="11496834" y="4987436"/>
            <a:ext cx="175951" cy="175951"/>
          </a:xfrm>
          <a:custGeom>
            <a:rect b="b" l="l" r="r" t="t"/>
            <a:pathLst>
              <a:path extrusionOk="0" h="85725" w="85725">
                <a:moveTo>
                  <a:pt x="85725" y="42862"/>
                </a:moveTo>
                <a:cubicBezTo>
                  <a:pt x="85725" y="66535"/>
                  <a:pt x="66535" y="85725"/>
                  <a:pt x="42862" y="85725"/>
                </a:cubicBezTo>
                <a:cubicBezTo>
                  <a:pt x="19190" y="85725"/>
                  <a:pt x="0" y="66535"/>
                  <a:pt x="0" y="42863"/>
                </a:cubicBezTo>
                <a:cubicBezTo>
                  <a:pt x="0" y="19190"/>
                  <a:pt x="19190" y="0"/>
                  <a:pt x="42862" y="0"/>
                </a:cubicBezTo>
                <a:cubicBezTo>
                  <a:pt x="66535" y="0"/>
                  <a:pt x="85725" y="19190"/>
                  <a:pt x="85725" y="42862"/>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21"/>
          <p:cNvSpPr/>
          <p:nvPr/>
        </p:nvSpPr>
        <p:spPr>
          <a:xfrm>
            <a:off x="11281765" y="4870124"/>
            <a:ext cx="136850" cy="136850"/>
          </a:xfrm>
          <a:custGeom>
            <a:rect b="b" l="l" r="r" t="t"/>
            <a:pathLst>
              <a:path extrusionOk="0" h="66675" w="66675">
                <a:moveTo>
                  <a:pt x="66675" y="33338"/>
                </a:moveTo>
                <a:cubicBezTo>
                  <a:pt x="66675" y="51749"/>
                  <a:pt x="51749" y="66675"/>
                  <a:pt x="33338" y="66675"/>
                </a:cubicBezTo>
                <a:cubicBezTo>
                  <a:pt x="14926" y="66675"/>
                  <a:pt x="0" y="51749"/>
                  <a:pt x="0" y="33338"/>
                </a:cubicBezTo>
                <a:cubicBezTo>
                  <a:pt x="0" y="14926"/>
                  <a:pt x="14926" y="0"/>
                  <a:pt x="33338" y="0"/>
                </a:cubicBezTo>
                <a:cubicBezTo>
                  <a:pt x="51749" y="0"/>
                  <a:pt x="66675" y="14926"/>
                  <a:pt x="66675" y="33338"/>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21"/>
          <p:cNvSpPr/>
          <p:nvPr/>
        </p:nvSpPr>
        <p:spPr>
          <a:xfrm flipH="1">
            <a:off x="10873887" y="5293603"/>
            <a:ext cx="773624" cy="211563"/>
          </a:xfrm>
          <a:custGeom>
            <a:rect b="b" l="l" r="r" t="t"/>
            <a:pathLst>
              <a:path extrusionOk="0" h="345409" w="1263059">
                <a:moveTo>
                  <a:pt x="929035" y="0"/>
                </a:moveTo>
                <a:cubicBezTo>
                  <a:pt x="993172" y="0"/>
                  <a:pt x="1055790" y="1335"/>
                  <a:pt x="1116268" y="3876"/>
                </a:cubicBezTo>
                <a:lnTo>
                  <a:pt x="1263059" y="13232"/>
                </a:lnTo>
                <a:lnTo>
                  <a:pt x="1231307" y="39491"/>
                </a:lnTo>
                <a:cubicBezTo>
                  <a:pt x="1175720" y="112197"/>
                  <a:pt x="1224057" y="162146"/>
                  <a:pt x="1224057" y="162146"/>
                </a:cubicBezTo>
                <a:cubicBezTo>
                  <a:pt x="1024979" y="30382"/>
                  <a:pt x="982012" y="215138"/>
                  <a:pt x="982012" y="215138"/>
                </a:cubicBezTo>
                <a:cubicBezTo>
                  <a:pt x="778639" y="162146"/>
                  <a:pt x="573833" y="243782"/>
                  <a:pt x="429179" y="328282"/>
                </a:cubicBezTo>
                <a:lnTo>
                  <a:pt x="414941" y="345409"/>
                </a:lnTo>
                <a:lnTo>
                  <a:pt x="272108" y="325636"/>
                </a:lnTo>
                <a:cubicBezTo>
                  <a:pt x="103986" y="291116"/>
                  <a:pt x="0" y="243428"/>
                  <a:pt x="0" y="190753"/>
                </a:cubicBezTo>
                <a:cubicBezTo>
                  <a:pt x="0" y="85403"/>
                  <a:pt x="415943" y="0"/>
                  <a:pt x="929035" y="0"/>
                </a:cubicBezTo>
                <a:close/>
              </a:path>
            </a:pathLst>
          </a:custGeom>
          <a:solidFill>
            <a:srgbClr val="F0F0F0">
              <a:alpha val="2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21"/>
          <p:cNvSpPr/>
          <p:nvPr/>
        </p:nvSpPr>
        <p:spPr>
          <a:xfrm>
            <a:off x="11164454" y="5124300"/>
            <a:ext cx="254151" cy="254151"/>
          </a:xfrm>
          <a:custGeom>
            <a:rect b="b" l="l" r="r" t="t"/>
            <a:pathLst>
              <a:path extrusionOk="0" h="123825" w="123825">
                <a:moveTo>
                  <a:pt x="123825" y="61913"/>
                </a:moveTo>
                <a:cubicBezTo>
                  <a:pt x="123825" y="96106"/>
                  <a:pt x="96106" y="123825"/>
                  <a:pt x="61913" y="123825"/>
                </a:cubicBezTo>
                <a:cubicBezTo>
                  <a:pt x="27719" y="123825"/>
                  <a:pt x="0" y="96106"/>
                  <a:pt x="0" y="61913"/>
                </a:cubicBezTo>
                <a:cubicBezTo>
                  <a:pt x="0" y="27719"/>
                  <a:pt x="27719" y="0"/>
                  <a:pt x="61913" y="0"/>
                </a:cubicBezTo>
                <a:cubicBezTo>
                  <a:pt x="96106" y="0"/>
                  <a:pt x="123825" y="27719"/>
                  <a:pt x="123825" y="61913"/>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21"/>
          <p:cNvSpPr/>
          <p:nvPr/>
        </p:nvSpPr>
        <p:spPr>
          <a:xfrm flipH="1" rot="473888">
            <a:off x="11276843" y="5158645"/>
            <a:ext cx="115458" cy="204694"/>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21"/>
          <p:cNvSpPr/>
          <p:nvPr/>
        </p:nvSpPr>
        <p:spPr>
          <a:xfrm rot="-10337551">
            <a:off x="11570124" y="5009543"/>
            <a:ext cx="88722" cy="130922"/>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9" name="Google Shape;709;p21"/>
          <p:cNvSpPr/>
          <p:nvPr/>
        </p:nvSpPr>
        <p:spPr>
          <a:xfrm rot="-9807910">
            <a:off x="11360171" y="4904159"/>
            <a:ext cx="44133" cy="87460"/>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0">
    <p:spTree>
      <p:nvGrpSpPr>
        <p:cNvPr id="710" name="Shape 710"/>
        <p:cNvGrpSpPr/>
        <p:nvPr/>
      </p:nvGrpSpPr>
      <p:grpSpPr>
        <a:xfrm>
          <a:off x="0" y="0"/>
          <a:ext cx="0" cy="0"/>
          <a:chOff x="0" y="0"/>
          <a:chExt cx="0" cy="0"/>
        </a:xfrm>
      </p:grpSpPr>
      <p:grpSp>
        <p:nvGrpSpPr>
          <p:cNvPr id="711" name="Google Shape;711;p22"/>
          <p:cNvGrpSpPr/>
          <p:nvPr/>
        </p:nvGrpSpPr>
        <p:grpSpPr>
          <a:xfrm flipH="1">
            <a:off x="7998231" y="1905350"/>
            <a:ext cx="3587209" cy="3047302"/>
            <a:chOff x="8661873" y="936797"/>
            <a:chExt cx="2250868" cy="1912093"/>
          </a:xfrm>
        </p:grpSpPr>
        <p:sp>
          <p:nvSpPr>
            <p:cNvPr id="712" name="Google Shape;712;p22"/>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13" name="Google Shape;713;p22"/>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14" name="Google Shape;714;p22"/>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15" name="Google Shape;715;p22"/>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716" name="Google Shape;716;p22"/>
            <p:cNvGrpSpPr/>
            <p:nvPr/>
          </p:nvGrpSpPr>
          <p:grpSpPr>
            <a:xfrm>
              <a:off x="9465833" y="936797"/>
              <a:ext cx="589834" cy="521832"/>
              <a:chOff x="1067074" y="979370"/>
              <a:chExt cx="324370" cy="285591"/>
            </a:xfrm>
          </p:grpSpPr>
          <p:grpSp>
            <p:nvGrpSpPr>
              <p:cNvPr id="717" name="Google Shape;717;p22"/>
              <p:cNvGrpSpPr/>
              <p:nvPr/>
            </p:nvGrpSpPr>
            <p:grpSpPr>
              <a:xfrm>
                <a:off x="1067074" y="979370"/>
                <a:ext cx="324370" cy="285591"/>
                <a:chOff x="1067074" y="979370"/>
                <a:chExt cx="324370" cy="285591"/>
              </a:xfrm>
            </p:grpSpPr>
            <p:sp>
              <p:nvSpPr>
                <p:cNvPr id="718" name="Google Shape;718;p22"/>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19" name="Google Shape;719;p22"/>
                <p:cNvGrpSpPr/>
                <p:nvPr/>
              </p:nvGrpSpPr>
              <p:grpSpPr>
                <a:xfrm>
                  <a:off x="1093311" y="1005206"/>
                  <a:ext cx="250930" cy="237742"/>
                  <a:chOff x="1093311" y="1005206"/>
                  <a:chExt cx="250930" cy="237742"/>
                </a:xfrm>
              </p:grpSpPr>
              <p:sp>
                <p:nvSpPr>
                  <p:cNvPr id="720" name="Google Shape;720;p22"/>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22"/>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22"/>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23" name="Google Shape;723;p22"/>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24" name="Google Shape;724;p22"/>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25" name="Google Shape;725;p22"/>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6" name="Google Shape;726;p22"/>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1">
    <p:spTree>
      <p:nvGrpSpPr>
        <p:cNvPr id="727" name="Shape 727"/>
        <p:cNvGrpSpPr/>
        <p:nvPr/>
      </p:nvGrpSpPr>
      <p:grpSpPr>
        <a:xfrm>
          <a:off x="0" y="0"/>
          <a:ext cx="0" cy="0"/>
          <a:chOff x="0" y="0"/>
          <a:chExt cx="0" cy="0"/>
        </a:xfrm>
      </p:grpSpPr>
      <p:grpSp>
        <p:nvGrpSpPr>
          <p:cNvPr id="728" name="Google Shape;728;p23"/>
          <p:cNvGrpSpPr/>
          <p:nvPr/>
        </p:nvGrpSpPr>
        <p:grpSpPr>
          <a:xfrm flipH="1">
            <a:off x="2766057" y="762359"/>
            <a:ext cx="6659869" cy="5657500"/>
            <a:chOff x="8661873" y="936797"/>
            <a:chExt cx="2250868" cy="1912093"/>
          </a:xfrm>
        </p:grpSpPr>
        <p:sp>
          <p:nvSpPr>
            <p:cNvPr id="729" name="Google Shape;729;p23"/>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0" name="Google Shape;730;p23"/>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1" name="Google Shape;731;p23"/>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2" name="Google Shape;732;p23"/>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733" name="Google Shape;733;p23"/>
            <p:cNvGrpSpPr/>
            <p:nvPr/>
          </p:nvGrpSpPr>
          <p:grpSpPr>
            <a:xfrm>
              <a:off x="9465833" y="936797"/>
              <a:ext cx="589834" cy="521832"/>
              <a:chOff x="1067074" y="979370"/>
              <a:chExt cx="324370" cy="285591"/>
            </a:xfrm>
          </p:grpSpPr>
          <p:grpSp>
            <p:nvGrpSpPr>
              <p:cNvPr id="734" name="Google Shape;734;p23"/>
              <p:cNvGrpSpPr/>
              <p:nvPr/>
            </p:nvGrpSpPr>
            <p:grpSpPr>
              <a:xfrm>
                <a:off x="1067074" y="979370"/>
                <a:ext cx="324370" cy="285591"/>
                <a:chOff x="1067074" y="979370"/>
                <a:chExt cx="324370" cy="285591"/>
              </a:xfrm>
            </p:grpSpPr>
            <p:sp>
              <p:nvSpPr>
                <p:cNvPr id="735" name="Google Shape;735;p23"/>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36" name="Google Shape;736;p23"/>
                <p:cNvGrpSpPr/>
                <p:nvPr/>
              </p:nvGrpSpPr>
              <p:grpSpPr>
                <a:xfrm>
                  <a:off x="1093311" y="1005206"/>
                  <a:ext cx="250930" cy="237742"/>
                  <a:chOff x="1093311" y="1005206"/>
                  <a:chExt cx="250930" cy="237742"/>
                </a:xfrm>
              </p:grpSpPr>
              <p:sp>
                <p:nvSpPr>
                  <p:cNvPr id="737" name="Google Shape;737;p23"/>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8" name="Google Shape;738;p23"/>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9" name="Google Shape;739;p23"/>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40" name="Google Shape;740;p23"/>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41" name="Google Shape;741;p23"/>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42" name="Google Shape;742;p23"/>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3" name="Google Shape;743;p23"/>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 NOT REMOVE · SlidesMania">
  <p:cSld name="CUSTOM_22">
    <p:spTree>
      <p:nvGrpSpPr>
        <p:cNvPr id="744" name="Shape 744"/>
        <p:cNvGrpSpPr/>
        <p:nvPr/>
      </p:nvGrpSpPr>
      <p:grpSpPr>
        <a:xfrm>
          <a:off x="0" y="0"/>
          <a:ext cx="0" cy="0"/>
          <a:chOff x="0" y="0"/>
          <a:chExt cx="0" cy="0"/>
        </a:xfrm>
      </p:grpSpPr>
      <p:grpSp>
        <p:nvGrpSpPr>
          <p:cNvPr id="745" name="Google Shape;745;p24"/>
          <p:cNvGrpSpPr/>
          <p:nvPr/>
        </p:nvGrpSpPr>
        <p:grpSpPr>
          <a:xfrm>
            <a:off x="0" y="0"/>
            <a:ext cx="12192000" cy="6858000"/>
            <a:chOff x="0" y="0"/>
            <a:chExt cx="12192000" cy="6858000"/>
          </a:xfrm>
        </p:grpSpPr>
        <p:sp>
          <p:nvSpPr>
            <p:cNvPr id="746" name="Google Shape;746;p2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7" name="Google Shape;747;p2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748" name="Google Shape;748;p2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749" name="Google Shape;749;p2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750" name="Google Shape;750;p2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751" name="Google Shape;751;p2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752" name="Google Shape;752;p2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753" name="Google Shape;753;p2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754" name="Google Shape;754;p2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ily Agenda">
  <p:cSld name="CUSTOM_18_1">
    <p:spTree>
      <p:nvGrpSpPr>
        <p:cNvPr id="132" name="Shape 132"/>
        <p:cNvGrpSpPr/>
        <p:nvPr/>
      </p:nvGrpSpPr>
      <p:grpSpPr>
        <a:xfrm>
          <a:off x="0" y="0"/>
          <a:ext cx="0" cy="0"/>
          <a:chOff x="0" y="0"/>
          <a:chExt cx="0" cy="0"/>
        </a:xfrm>
      </p:grpSpPr>
      <p:sp>
        <p:nvSpPr>
          <p:cNvPr id="133" name="Google Shape;133;p4"/>
          <p:cNvSpPr txBox="1"/>
          <p:nvPr>
            <p:ph type="title"/>
          </p:nvPr>
        </p:nvSpPr>
        <p:spPr>
          <a:xfrm>
            <a:off x="415650" y="421105"/>
            <a:ext cx="11360700" cy="12306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lgn="r">
              <a:spcBef>
                <a:spcPts val="0"/>
              </a:spcBef>
              <a:spcAft>
                <a:spcPts val="0"/>
              </a:spcAft>
              <a:buClr>
                <a:schemeClr val="accent4"/>
              </a:buClr>
              <a:buSzPts val="5000"/>
              <a:buNone/>
              <a:defRPr sz="5000">
                <a:solidFill>
                  <a:schemeClr val="accent4"/>
                </a:solidFill>
              </a:defRPr>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p:txBody>
      </p:sp>
      <p:sp>
        <p:nvSpPr>
          <p:cNvPr id="134" name="Google Shape;134;p4"/>
          <p:cNvSpPr/>
          <p:nvPr/>
        </p:nvSpPr>
        <p:spPr>
          <a:xfrm>
            <a:off x="8775833" y="1405013"/>
            <a:ext cx="3136200" cy="515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8775833" y="1405013"/>
            <a:ext cx="3136200" cy="5153700"/>
          </a:xfrm>
          <a:prstGeom prst="frame">
            <a:avLst>
              <a:gd fmla="val 7678" name="adj1"/>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350875" y="1405013"/>
            <a:ext cx="4416900" cy="515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351026" y="1405013"/>
            <a:ext cx="4416900" cy="5153700"/>
          </a:xfrm>
          <a:prstGeom prst="frame">
            <a:avLst>
              <a:gd fmla="val 4603" name="adj1"/>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4983689" y="1405000"/>
            <a:ext cx="3576300" cy="248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4983689" y="1405013"/>
            <a:ext cx="3576300" cy="2482200"/>
          </a:xfrm>
          <a:prstGeom prst="frame">
            <a:avLst>
              <a:gd fmla="val 8314" name="adj1"/>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4983689" y="4076524"/>
            <a:ext cx="3576300" cy="248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4983689" y="4076531"/>
            <a:ext cx="3576300" cy="2482200"/>
          </a:xfrm>
          <a:prstGeom prst="frame">
            <a:avLst>
              <a:gd fmla="val 8314" name="adj1"/>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1100" y="0"/>
            <a:ext cx="6036470" cy="4152778"/>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379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Spider" id="143" name="Google Shape;143;p4"/>
          <p:cNvSpPr/>
          <p:nvPr/>
        </p:nvSpPr>
        <p:spPr>
          <a:xfrm rot="1373691">
            <a:off x="458138" y="639446"/>
            <a:ext cx="519048" cy="596902"/>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144" name="Google Shape;144;p4"/>
          <p:cNvCxnSpPr/>
          <p:nvPr/>
        </p:nvCxnSpPr>
        <p:spPr>
          <a:xfrm>
            <a:off x="3709532" y="435180"/>
            <a:ext cx="900" cy="1696200"/>
          </a:xfrm>
          <a:prstGeom prst="straightConnector1">
            <a:avLst/>
          </a:prstGeom>
          <a:solidFill>
            <a:srgbClr val="F9F7F7">
              <a:alpha val="62750"/>
            </a:srgbClr>
          </a:solidFill>
          <a:ln cap="flat" cmpd="sng" w="38100">
            <a:solidFill>
              <a:srgbClr val="FFFFFF">
                <a:alpha val="62750"/>
              </a:srgbClr>
            </a:solidFill>
            <a:prstDash val="solid"/>
            <a:miter lim="8000"/>
            <a:headEnd len="sm" w="sm" type="none"/>
            <a:tailEnd len="sm" w="sm" type="none"/>
          </a:ln>
        </p:spPr>
      </p:cxnSp>
      <p:sp>
        <p:nvSpPr>
          <p:cNvPr descr="Spider" id="145" name="Google Shape;145;p4"/>
          <p:cNvSpPr/>
          <p:nvPr/>
        </p:nvSpPr>
        <p:spPr>
          <a:xfrm>
            <a:off x="3450892" y="1935522"/>
            <a:ext cx="518163" cy="595884"/>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6" name="Google Shape;146;p4"/>
          <p:cNvGrpSpPr/>
          <p:nvPr/>
        </p:nvGrpSpPr>
        <p:grpSpPr>
          <a:xfrm flipH="1">
            <a:off x="10318201" y="5237577"/>
            <a:ext cx="1789215" cy="1620436"/>
            <a:chOff x="8661873" y="810349"/>
            <a:chExt cx="2250868" cy="2038541"/>
          </a:xfrm>
        </p:grpSpPr>
        <p:sp>
          <p:nvSpPr>
            <p:cNvPr id="147" name="Google Shape;147;p4"/>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8" name="Google Shape;148;p4"/>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9" name="Google Shape;149;p4"/>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0" name="Google Shape;150;p4"/>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1" name="Google Shape;151;p4"/>
            <p:cNvSpPr/>
            <p:nvPr/>
          </p:nvSpPr>
          <p:spPr>
            <a:xfrm>
              <a:off x="9916293" y="810349"/>
              <a:ext cx="551844" cy="431951"/>
            </a:xfrm>
            <a:custGeom>
              <a:rect b="b" l="l" r="r" t="t"/>
              <a:pathLst>
                <a:path extrusionOk="0" h="2540886" w="3294590">
                  <a:moveTo>
                    <a:pt x="772287" y="274116"/>
                  </a:moveTo>
                  <a:cubicBezTo>
                    <a:pt x="647180" y="275498"/>
                    <a:pt x="522074" y="336318"/>
                    <a:pt x="454946" y="463489"/>
                  </a:cubicBezTo>
                  <a:cubicBezTo>
                    <a:pt x="281012" y="795234"/>
                    <a:pt x="704392" y="1145636"/>
                    <a:pt x="1091728" y="1304770"/>
                  </a:cubicBezTo>
                  <a:lnTo>
                    <a:pt x="1132324" y="1319902"/>
                  </a:lnTo>
                  <a:lnTo>
                    <a:pt x="1133275" y="1320180"/>
                  </a:lnTo>
                  <a:lnTo>
                    <a:pt x="1135276" y="1315690"/>
                  </a:lnTo>
                  <a:cubicBezTo>
                    <a:pt x="1176309" y="1209914"/>
                    <a:pt x="1199480" y="1102097"/>
                    <a:pt x="1199480" y="994280"/>
                  </a:cubicBezTo>
                  <a:cubicBezTo>
                    <a:pt x="1199480" y="817350"/>
                    <a:pt x="1187281" y="607239"/>
                    <a:pt x="1089636" y="441373"/>
                  </a:cubicBezTo>
                  <a:cubicBezTo>
                    <a:pt x="1022503" y="330791"/>
                    <a:pt x="897394" y="272735"/>
                    <a:pt x="772287" y="274116"/>
                  </a:cubicBezTo>
                  <a:close/>
                  <a:moveTo>
                    <a:pt x="843832" y="37"/>
                  </a:moveTo>
                  <a:cubicBezTo>
                    <a:pt x="959189" y="-1129"/>
                    <a:pt x="1071328" y="25308"/>
                    <a:pt x="1162870" y="87512"/>
                  </a:cubicBezTo>
                  <a:cubicBezTo>
                    <a:pt x="1382571" y="242326"/>
                    <a:pt x="1455804" y="518774"/>
                    <a:pt x="1468003" y="762053"/>
                  </a:cubicBezTo>
                  <a:cubicBezTo>
                    <a:pt x="1480209" y="955571"/>
                    <a:pt x="1447406" y="1142177"/>
                    <a:pt x="1380086" y="1318417"/>
                  </a:cubicBezTo>
                  <a:lnTo>
                    <a:pt x="1352231" y="1382258"/>
                  </a:lnTo>
                  <a:lnTo>
                    <a:pt x="1329369" y="1377599"/>
                  </a:lnTo>
                  <a:lnTo>
                    <a:pt x="1344674" y="1382080"/>
                  </a:lnTo>
                  <a:lnTo>
                    <a:pt x="1341644" y="1406524"/>
                  </a:lnTo>
                  <a:lnTo>
                    <a:pt x="1352231" y="1382258"/>
                  </a:lnTo>
                  <a:lnTo>
                    <a:pt x="1365576" y="1384978"/>
                  </a:lnTo>
                  <a:cubicBezTo>
                    <a:pt x="1393053" y="1389176"/>
                    <a:pt x="1419181" y="1391682"/>
                    <a:pt x="1443592" y="1392374"/>
                  </a:cubicBezTo>
                  <a:cubicBezTo>
                    <a:pt x="2102694" y="1414490"/>
                    <a:pt x="2688562" y="1115914"/>
                    <a:pt x="3152374" y="717821"/>
                  </a:cubicBezTo>
                  <a:cubicBezTo>
                    <a:pt x="3225608" y="651472"/>
                    <a:pt x="3323253" y="728885"/>
                    <a:pt x="3286642" y="806286"/>
                  </a:cubicBezTo>
                  <a:cubicBezTo>
                    <a:pt x="2966246" y="1396520"/>
                    <a:pt x="2066465" y="1842820"/>
                    <a:pt x="1306858" y="1693298"/>
                  </a:cubicBezTo>
                  <a:lnTo>
                    <a:pt x="1203185" y="1666582"/>
                  </a:lnTo>
                  <a:lnTo>
                    <a:pt x="1195988" y="1674541"/>
                  </a:lnTo>
                  <a:cubicBezTo>
                    <a:pt x="1173790" y="1699089"/>
                    <a:pt x="1152538" y="1724961"/>
                    <a:pt x="1135071" y="1756132"/>
                  </a:cubicBezTo>
                  <a:lnTo>
                    <a:pt x="1131591" y="1752121"/>
                  </a:lnTo>
                  <a:lnTo>
                    <a:pt x="1085055" y="1812578"/>
                  </a:lnTo>
                  <a:cubicBezTo>
                    <a:pt x="833316" y="2116677"/>
                    <a:pt x="485457" y="2365485"/>
                    <a:pt x="125389" y="2531357"/>
                  </a:cubicBezTo>
                  <a:cubicBezTo>
                    <a:pt x="39956" y="2575590"/>
                    <a:pt x="-45490" y="2453956"/>
                    <a:pt x="27744" y="2409723"/>
                  </a:cubicBezTo>
                  <a:cubicBezTo>
                    <a:pt x="348141" y="2243851"/>
                    <a:pt x="725751" y="1957030"/>
                    <a:pt x="963903" y="1624854"/>
                  </a:cubicBezTo>
                  <a:lnTo>
                    <a:pt x="987555" y="1589255"/>
                  </a:lnTo>
                  <a:lnTo>
                    <a:pt x="991992" y="1591420"/>
                  </a:lnTo>
                  <a:lnTo>
                    <a:pt x="993783" y="1592122"/>
                  </a:lnTo>
                  <a:lnTo>
                    <a:pt x="1008375" y="1557920"/>
                  </a:lnTo>
                  <a:lnTo>
                    <a:pt x="987555" y="1589255"/>
                  </a:lnTo>
                  <a:lnTo>
                    <a:pt x="896218" y="1544672"/>
                  </a:lnTo>
                  <a:cubicBezTo>
                    <a:pt x="409360" y="1285334"/>
                    <a:pt x="-171354" y="654242"/>
                    <a:pt x="320678" y="198094"/>
                  </a:cubicBezTo>
                  <a:cubicBezTo>
                    <a:pt x="450367" y="80597"/>
                    <a:pt x="651570" y="1979"/>
                    <a:pt x="843832" y="37"/>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2" name="Google Shape;152;p4"/>
            <p:cNvGrpSpPr/>
            <p:nvPr/>
          </p:nvGrpSpPr>
          <p:grpSpPr>
            <a:xfrm>
              <a:off x="9465833" y="936797"/>
              <a:ext cx="589834" cy="521832"/>
              <a:chOff x="1067074" y="979370"/>
              <a:chExt cx="324370" cy="285591"/>
            </a:xfrm>
          </p:grpSpPr>
          <p:grpSp>
            <p:nvGrpSpPr>
              <p:cNvPr id="153" name="Google Shape;153;p4"/>
              <p:cNvGrpSpPr/>
              <p:nvPr/>
            </p:nvGrpSpPr>
            <p:grpSpPr>
              <a:xfrm>
                <a:off x="1067074" y="979370"/>
                <a:ext cx="324370" cy="285591"/>
                <a:chOff x="1067074" y="979370"/>
                <a:chExt cx="324370" cy="285591"/>
              </a:xfrm>
            </p:grpSpPr>
            <p:sp>
              <p:nvSpPr>
                <p:cNvPr id="154" name="Google Shape;154;p4"/>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5" name="Google Shape;155;p4"/>
                <p:cNvGrpSpPr/>
                <p:nvPr/>
              </p:nvGrpSpPr>
              <p:grpSpPr>
                <a:xfrm>
                  <a:off x="1093311" y="1005206"/>
                  <a:ext cx="250930" cy="237742"/>
                  <a:chOff x="1093311" y="1005206"/>
                  <a:chExt cx="250930" cy="237742"/>
                </a:xfrm>
              </p:grpSpPr>
              <p:sp>
                <p:nvSpPr>
                  <p:cNvPr id="156" name="Google Shape;156;p4"/>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4"/>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4"/>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9" name="Google Shape;159;p4"/>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0" name="Google Shape;160;p4"/>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1" name="Google Shape;161;p4"/>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2" name="Google Shape;162;p4"/>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163" name="Google Shape;163;p4"/>
          <p:cNvSpPr/>
          <p:nvPr/>
        </p:nvSpPr>
        <p:spPr>
          <a:xfrm>
            <a:off x="10635868" y="6267463"/>
            <a:ext cx="1122826" cy="409354"/>
          </a:xfrm>
          <a:custGeom>
            <a:rect b="b" l="l" r="r" t="t"/>
            <a:pathLst>
              <a:path extrusionOk="0" h="386183" w="1059270">
                <a:moveTo>
                  <a:pt x="1056413" y="0"/>
                </a:moveTo>
                <a:cubicBezTo>
                  <a:pt x="1056413" y="0"/>
                  <a:pt x="1054925" y="3795"/>
                  <a:pt x="1052026" y="10522"/>
                </a:cubicBezTo>
                <a:lnTo>
                  <a:pt x="1039843" y="37182"/>
                </a:lnTo>
                <a:lnTo>
                  <a:pt x="1059270" y="23812"/>
                </a:lnTo>
                <a:cubicBezTo>
                  <a:pt x="1059270" y="23812"/>
                  <a:pt x="964020" y="266700"/>
                  <a:pt x="813525" y="310515"/>
                </a:cubicBezTo>
                <a:lnTo>
                  <a:pt x="790665" y="261937"/>
                </a:lnTo>
                <a:lnTo>
                  <a:pt x="714465" y="278130"/>
                </a:lnTo>
                <a:lnTo>
                  <a:pt x="703035" y="359092"/>
                </a:lnTo>
                <a:cubicBezTo>
                  <a:pt x="703035" y="359092"/>
                  <a:pt x="570637" y="402907"/>
                  <a:pt x="528727" y="379095"/>
                </a:cubicBezTo>
                <a:lnTo>
                  <a:pt x="518250" y="320040"/>
                </a:lnTo>
                <a:lnTo>
                  <a:pt x="464996" y="329222"/>
                </a:lnTo>
                <a:lnTo>
                  <a:pt x="464910" y="329565"/>
                </a:lnTo>
                <a:lnTo>
                  <a:pt x="463957" y="329565"/>
                </a:lnTo>
                <a:lnTo>
                  <a:pt x="463957" y="330517"/>
                </a:lnTo>
                <a:lnTo>
                  <a:pt x="462831" y="330237"/>
                </a:lnTo>
                <a:lnTo>
                  <a:pt x="449670" y="381000"/>
                </a:lnTo>
                <a:lnTo>
                  <a:pt x="250597" y="334327"/>
                </a:lnTo>
                <a:lnTo>
                  <a:pt x="242977" y="271462"/>
                </a:lnTo>
                <a:lnTo>
                  <a:pt x="164872" y="246697"/>
                </a:lnTo>
                <a:lnTo>
                  <a:pt x="147727" y="300990"/>
                </a:lnTo>
                <a:cubicBezTo>
                  <a:pt x="147727" y="301942"/>
                  <a:pt x="52477" y="236220"/>
                  <a:pt x="2947" y="87630"/>
                </a:cubicBezTo>
                <a:cubicBezTo>
                  <a:pt x="2352" y="85844"/>
                  <a:pt x="4718" y="85918"/>
                  <a:pt x="9522" y="87399"/>
                </a:cubicBezTo>
                <a:lnTo>
                  <a:pt x="9526" y="87401"/>
                </a:lnTo>
                <a:lnTo>
                  <a:pt x="90" y="63818"/>
                </a:lnTo>
                <a:cubicBezTo>
                  <a:pt x="-4672" y="49530"/>
                  <a:pt x="180113" y="154305"/>
                  <a:pt x="285840" y="145733"/>
                </a:cubicBezTo>
                <a:lnTo>
                  <a:pt x="285225" y="169412"/>
                </a:lnTo>
                <a:lnTo>
                  <a:pt x="288697" y="169545"/>
                </a:lnTo>
                <a:lnTo>
                  <a:pt x="288648" y="171446"/>
                </a:lnTo>
                <a:lnTo>
                  <a:pt x="288697" y="171450"/>
                </a:lnTo>
                <a:lnTo>
                  <a:pt x="287450" y="219468"/>
                </a:lnTo>
                <a:lnTo>
                  <a:pt x="420143" y="234315"/>
                </a:lnTo>
                <a:lnTo>
                  <a:pt x="425858" y="157163"/>
                </a:lnTo>
                <a:cubicBezTo>
                  <a:pt x="425858" y="157163"/>
                  <a:pt x="501105" y="170498"/>
                  <a:pt x="525870" y="163830"/>
                </a:cubicBezTo>
                <a:lnTo>
                  <a:pt x="542063" y="234315"/>
                </a:lnTo>
                <a:lnTo>
                  <a:pt x="674741" y="223965"/>
                </a:lnTo>
                <a:lnTo>
                  <a:pt x="665887" y="177165"/>
                </a:lnTo>
                <a:lnTo>
                  <a:pt x="667457" y="176754"/>
                </a:lnTo>
                <a:lnTo>
                  <a:pt x="663030" y="153353"/>
                </a:lnTo>
                <a:cubicBezTo>
                  <a:pt x="663030" y="153353"/>
                  <a:pt x="751613" y="130493"/>
                  <a:pt x="779235" y="120015"/>
                </a:cubicBezTo>
                <a:lnTo>
                  <a:pt x="810668" y="180023"/>
                </a:lnTo>
                <a:lnTo>
                  <a:pt x="887820" y="138113"/>
                </a:lnTo>
                <a:lnTo>
                  <a:pt x="884010" y="79058"/>
                </a:lnTo>
                <a:cubicBezTo>
                  <a:pt x="884010" y="79058"/>
                  <a:pt x="1000215" y="53340"/>
                  <a:pt x="1056413"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4"/>
          <p:cNvSpPr/>
          <p:nvPr/>
        </p:nvSpPr>
        <p:spPr>
          <a:xfrm rot="578252">
            <a:off x="10779020" y="5825928"/>
            <a:ext cx="340043" cy="298089"/>
          </a:xfrm>
          <a:custGeom>
            <a:rect b="b" l="l" r="r" t="t"/>
            <a:pathLst>
              <a:path extrusionOk="0" h="443596" w="506028">
                <a:moveTo>
                  <a:pt x="254704" y="0"/>
                </a:moveTo>
                <a:lnTo>
                  <a:pt x="0" y="443596"/>
                </a:lnTo>
                <a:lnTo>
                  <a:pt x="506028" y="424146"/>
                </a:lnTo>
                <a:lnTo>
                  <a:pt x="254704" y="0"/>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4"/>
          <p:cNvSpPr/>
          <p:nvPr/>
        </p:nvSpPr>
        <p:spPr>
          <a:xfrm rot="-666113">
            <a:off x="11298544" y="5795195"/>
            <a:ext cx="365855" cy="332774"/>
          </a:xfrm>
          <a:custGeom>
            <a:rect b="b" l="l" r="r" t="t"/>
            <a:pathLst>
              <a:path extrusionOk="0" h="492900" w="541899">
                <a:moveTo>
                  <a:pt x="254704" y="0"/>
                </a:moveTo>
                <a:lnTo>
                  <a:pt x="0" y="443596"/>
                </a:lnTo>
                <a:lnTo>
                  <a:pt x="541899" y="492900"/>
                </a:lnTo>
                <a:lnTo>
                  <a:pt x="254704" y="0"/>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4"/>
          <p:cNvSpPr/>
          <p:nvPr/>
        </p:nvSpPr>
        <p:spPr>
          <a:xfrm>
            <a:off x="11232561" y="6184328"/>
            <a:ext cx="101100" cy="145800"/>
          </a:xfrm>
          <a:prstGeom prst="rtTriangle">
            <a:avLst/>
          </a:pr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4"/>
          <p:cNvSpPr/>
          <p:nvPr/>
        </p:nvSpPr>
        <p:spPr>
          <a:xfrm flipH="1">
            <a:off x="11093450" y="6179297"/>
            <a:ext cx="101100" cy="145800"/>
          </a:xfrm>
          <a:prstGeom prst="rtTriangle">
            <a:avLst/>
          </a:pr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4"/>
          <p:cNvSpPr/>
          <p:nvPr/>
        </p:nvSpPr>
        <p:spPr>
          <a:xfrm>
            <a:off x="10655593" y="6283109"/>
            <a:ext cx="1122826" cy="409354"/>
          </a:xfrm>
          <a:custGeom>
            <a:rect b="b" l="l" r="r" t="t"/>
            <a:pathLst>
              <a:path extrusionOk="0" h="386183" w="1059270">
                <a:moveTo>
                  <a:pt x="1056413" y="0"/>
                </a:moveTo>
                <a:cubicBezTo>
                  <a:pt x="1056413" y="0"/>
                  <a:pt x="1054925" y="3795"/>
                  <a:pt x="1052026" y="10522"/>
                </a:cubicBezTo>
                <a:lnTo>
                  <a:pt x="1039843" y="37182"/>
                </a:lnTo>
                <a:lnTo>
                  <a:pt x="1059270" y="23812"/>
                </a:lnTo>
                <a:cubicBezTo>
                  <a:pt x="1059270" y="23812"/>
                  <a:pt x="964020" y="266700"/>
                  <a:pt x="813525" y="310515"/>
                </a:cubicBezTo>
                <a:lnTo>
                  <a:pt x="790665" y="261937"/>
                </a:lnTo>
                <a:lnTo>
                  <a:pt x="714465" y="278130"/>
                </a:lnTo>
                <a:lnTo>
                  <a:pt x="703035" y="359092"/>
                </a:lnTo>
                <a:cubicBezTo>
                  <a:pt x="703035" y="359092"/>
                  <a:pt x="570637" y="402907"/>
                  <a:pt x="528727" y="379095"/>
                </a:cubicBezTo>
                <a:lnTo>
                  <a:pt x="518250" y="320040"/>
                </a:lnTo>
                <a:lnTo>
                  <a:pt x="464996" y="329222"/>
                </a:lnTo>
                <a:lnTo>
                  <a:pt x="464910" y="329565"/>
                </a:lnTo>
                <a:lnTo>
                  <a:pt x="463957" y="329565"/>
                </a:lnTo>
                <a:lnTo>
                  <a:pt x="463957" y="330517"/>
                </a:lnTo>
                <a:lnTo>
                  <a:pt x="462831" y="330237"/>
                </a:lnTo>
                <a:lnTo>
                  <a:pt x="449670" y="381000"/>
                </a:lnTo>
                <a:lnTo>
                  <a:pt x="250597" y="334327"/>
                </a:lnTo>
                <a:lnTo>
                  <a:pt x="242977" y="271462"/>
                </a:lnTo>
                <a:lnTo>
                  <a:pt x="164872" y="246697"/>
                </a:lnTo>
                <a:lnTo>
                  <a:pt x="147727" y="300990"/>
                </a:lnTo>
                <a:cubicBezTo>
                  <a:pt x="147727" y="301942"/>
                  <a:pt x="52477" y="236220"/>
                  <a:pt x="2947" y="87630"/>
                </a:cubicBezTo>
                <a:cubicBezTo>
                  <a:pt x="2352" y="85844"/>
                  <a:pt x="4718" y="85918"/>
                  <a:pt x="9522" y="87399"/>
                </a:cubicBezTo>
                <a:lnTo>
                  <a:pt x="9526" y="87401"/>
                </a:lnTo>
                <a:lnTo>
                  <a:pt x="90" y="63818"/>
                </a:lnTo>
                <a:cubicBezTo>
                  <a:pt x="-4672" y="49530"/>
                  <a:pt x="180113" y="154305"/>
                  <a:pt x="285840" y="145733"/>
                </a:cubicBezTo>
                <a:lnTo>
                  <a:pt x="285225" y="169412"/>
                </a:lnTo>
                <a:lnTo>
                  <a:pt x="288697" y="169545"/>
                </a:lnTo>
                <a:lnTo>
                  <a:pt x="288648" y="171446"/>
                </a:lnTo>
                <a:lnTo>
                  <a:pt x="288697" y="171450"/>
                </a:lnTo>
                <a:lnTo>
                  <a:pt x="287450" y="219468"/>
                </a:lnTo>
                <a:lnTo>
                  <a:pt x="420143" y="234315"/>
                </a:lnTo>
                <a:lnTo>
                  <a:pt x="425858" y="157163"/>
                </a:lnTo>
                <a:cubicBezTo>
                  <a:pt x="425858" y="157163"/>
                  <a:pt x="501105" y="170498"/>
                  <a:pt x="525870" y="163830"/>
                </a:cubicBezTo>
                <a:lnTo>
                  <a:pt x="542063" y="234315"/>
                </a:lnTo>
                <a:lnTo>
                  <a:pt x="674741" y="223965"/>
                </a:lnTo>
                <a:lnTo>
                  <a:pt x="665887" y="177165"/>
                </a:lnTo>
                <a:lnTo>
                  <a:pt x="667457" y="176754"/>
                </a:lnTo>
                <a:lnTo>
                  <a:pt x="663030" y="153353"/>
                </a:lnTo>
                <a:cubicBezTo>
                  <a:pt x="663030" y="153353"/>
                  <a:pt x="751613" y="130493"/>
                  <a:pt x="779235" y="120015"/>
                </a:cubicBezTo>
                <a:lnTo>
                  <a:pt x="810668" y="180023"/>
                </a:lnTo>
                <a:lnTo>
                  <a:pt x="887820" y="138113"/>
                </a:lnTo>
                <a:lnTo>
                  <a:pt x="884010" y="79058"/>
                </a:lnTo>
                <a:cubicBezTo>
                  <a:pt x="884010" y="79058"/>
                  <a:pt x="1000215" y="53340"/>
                  <a:pt x="1056413"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4"/>
          <p:cNvSpPr/>
          <p:nvPr/>
        </p:nvSpPr>
        <p:spPr>
          <a:xfrm rot="578252">
            <a:off x="10798745" y="5841574"/>
            <a:ext cx="340043" cy="298089"/>
          </a:xfrm>
          <a:custGeom>
            <a:rect b="b" l="l" r="r" t="t"/>
            <a:pathLst>
              <a:path extrusionOk="0" h="443596" w="506028">
                <a:moveTo>
                  <a:pt x="254704" y="0"/>
                </a:moveTo>
                <a:lnTo>
                  <a:pt x="0" y="443596"/>
                </a:lnTo>
                <a:lnTo>
                  <a:pt x="506028" y="424146"/>
                </a:lnTo>
                <a:lnTo>
                  <a:pt x="254704" y="0"/>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4"/>
          <p:cNvSpPr/>
          <p:nvPr/>
        </p:nvSpPr>
        <p:spPr>
          <a:xfrm rot="-666113">
            <a:off x="11318270" y="5810841"/>
            <a:ext cx="365855" cy="332774"/>
          </a:xfrm>
          <a:custGeom>
            <a:rect b="b" l="l" r="r" t="t"/>
            <a:pathLst>
              <a:path extrusionOk="0" h="492900" w="541899">
                <a:moveTo>
                  <a:pt x="254704" y="0"/>
                </a:moveTo>
                <a:lnTo>
                  <a:pt x="0" y="443596"/>
                </a:lnTo>
                <a:lnTo>
                  <a:pt x="541899" y="492900"/>
                </a:lnTo>
                <a:lnTo>
                  <a:pt x="254704" y="0"/>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4"/>
          <p:cNvSpPr/>
          <p:nvPr/>
        </p:nvSpPr>
        <p:spPr>
          <a:xfrm>
            <a:off x="11252287" y="6199974"/>
            <a:ext cx="101100" cy="145800"/>
          </a:xfrm>
          <a:prstGeom prst="rtTriangle">
            <a:avLst/>
          </a:pr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4"/>
          <p:cNvSpPr/>
          <p:nvPr/>
        </p:nvSpPr>
        <p:spPr>
          <a:xfrm flipH="1">
            <a:off x="11113175" y="6194943"/>
            <a:ext cx="101100" cy="145800"/>
          </a:xfrm>
          <a:prstGeom prst="rtTriangle">
            <a:avLst/>
          </a:pr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3" name="Google Shape;173;p4"/>
          <p:cNvGrpSpPr/>
          <p:nvPr/>
        </p:nvGrpSpPr>
        <p:grpSpPr>
          <a:xfrm>
            <a:off x="9264952" y="5657540"/>
            <a:ext cx="1358849" cy="1230667"/>
            <a:chOff x="8661873" y="810349"/>
            <a:chExt cx="2250868" cy="2038541"/>
          </a:xfrm>
        </p:grpSpPr>
        <p:sp>
          <p:nvSpPr>
            <p:cNvPr id="174" name="Google Shape;174;p4"/>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5" name="Google Shape;175;p4"/>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6" name="Google Shape;176;p4"/>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7" name="Google Shape;177;p4"/>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8" name="Google Shape;178;p4"/>
            <p:cNvSpPr/>
            <p:nvPr/>
          </p:nvSpPr>
          <p:spPr>
            <a:xfrm>
              <a:off x="9916293" y="810349"/>
              <a:ext cx="551844" cy="431951"/>
            </a:xfrm>
            <a:custGeom>
              <a:rect b="b" l="l" r="r" t="t"/>
              <a:pathLst>
                <a:path extrusionOk="0" h="2540886" w="3294590">
                  <a:moveTo>
                    <a:pt x="772287" y="274116"/>
                  </a:moveTo>
                  <a:cubicBezTo>
                    <a:pt x="647180" y="275498"/>
                    <a:pt x="522074" y="336318"/>
                    <a:pt x="454946" y="463489"/>
                  </a:cubicBezTo>
                  <a:cubicBezTo>
                    <a:pt x="281012" y="795234"/>
                    <a:pt x="704392" y="1145636"/>
                    <a:pt x="1091728" y="1304770"/>
                  </a:cubicBezTo>
                  <a:lnTo>
                    <a:pt x="1132324" y="1319902"/>
                  </a:lnTo>
                  <a:lnTo>
                    <a:pt x="1133275" y="1320180"/>
                  </a:lnTo>
                  <a:lnTo>
                    <a:pt x="1135276" y="1315690"/>
                  </a:lnTo>
                  <a:cubicBezTo>
                    <a:pt x="1176309" y="1209914"/>
                    <a:pt x="1199480" y="1102097"/>
                    <a:pt x="1199480" y="994280"/>
                  </a:cubicBezTo>
                  <a:cubicBezTo>
                    <a:pt x="1199480" y="817350"/>
                    <a:pt x="1187281" y="607239"/>
                    <a:pt x="1089636" y="441373"/>
                  </a:cubicBezTo>
                  <a:cubicBezTo>
                    <a:pt x="1022503" y="330791"/>
                    <a:pt x="897394" y="272735"/>
                    <a:pt x="772287" y="274116"/>
                  </a:cubicBezTo>
                  <a:close/>
                  <a:moveTo>
                    <a:pt x="843832" y="37"/>
                  </a:moveTo>
                  <a:cubicBezTo>
                    <a:pt x="959189" y="-1129"/>
                    <a:pt x="1071328" y="25308"/>
                    <a:pt x="1162870" y="87512"/>
                  </a:cubicBezTo>
                  <a:cubicBezTo>
                    <a:pt x="1382571" y="242326"/>
                    <a:pt x="1455804" y="518774"/>
                    <a:pt x="1468003" y="762053"/>
                  </a:cubicBezTo>
                  <a:cubicBezTo>
                    <a:pt x="1480209" y="955571"/>
                    <a:pt x="1447406" y="1142177"/>
                    <a:pt x="1380086" y="1318417"/>
                  </a:cubicBezTo>
                  <a:lnTo>
                    <a:pt x="1352231" y="1382258"/>
                  </a:lnTo>
                  <a:lnTo>
                    <a:pt x="1329369" y="1377599"/>
                  </a:lnTo>
                  <a:lnTo>
                    <a:pt x="1344674" y="1382080"/>
                  </a:lnTo>
                  <a:lnTo>
                    <a:pt x="1341644" y="1406524"/>
                  </a:lnTo>
                  <a:lnTo>
                    <a:pt x="1352231" y="1382258"/>
                  </a:lnTo>
                  <a:lnTo>
                    <a:pt x="1365576" y="1384978"/>
                  </a:lnTo>
                  <a:cubicBezTo>
                    <a:pt x="1393053" y="1389176"/>
                    <a:pt x="1419181" y="1391682"/>
                    <a:pt x="1443592" y="1392374"/>
                  </a:cubicBezTo>
                  <a:cubicBezTo>
                    <a:pt x="2102694" y="1414490"/>
                    <a:pt x="2688562" y="1115914"/>
                    <a:pt x="3152374" y="717821"/>
                  </a:cubicBezTo>
                  <a:cubicBezTo>
                    <a:pt x="3225608" y="651472"/>
                    <a:pt x="3323253" y="728885"/>
                    <a:pt x="3286642" y="806286"/>
                  </a:cubicBezTo>
                  <a:cubicBezTo>
                    <a:pt x="2966246" y="1396520"/>
                    <a:pt x="2066465" y="1842820"/>
                    <a:pt x="1306858" y="1693298"/>
                  </a:cubicBezTo>
                  <a:lnTo>
                    <a:pt x="1203185" y="1666582"/>
                  </a:lnTo>
                  <a:lnTo>
                    <a:pt x="1195988" y="1674541"/>
                  </a:lnTo>
                  <a:cubicBezTo>
                    <a:pt x="1173790" y="1699089"/>
                    <a:pt x="1152538" y="1724961"/>
                    <a:pt x="1135071" y="1756132"/>
                  </a:cubicBezTo>
                  <a:lnTo>
                    <a:pt x="1131591" y="1752121"/>
                  </a:lnTo>
                  <a:lnTo>
                    <a:pt x="1085055" y="1812578"/>
                  </a:lnTo>
                  <a:cubicBezTo>
                    <a:pt x="833316" y="2116677"/>
                    <a:pt x="485457" y="2365485"/>
                    <a:pt x="125389" y="2531357"/>
                  </a:cubicBezTo>
                  <a:cubicBezTo>
                    <a:pt x="39956" y="2575590"/>
                    <a:pt x="-45490" y="2453956"/>
                    <a:pt x="27744" y="2409723"/>
                  </a:cubicBezTo>
                  <a:cubicBezTo>
                    <a:pt x="348141" y="2243851"/>
                    <a:pt x="725751" y="1957030"/>
                    <a:pt x="963903" y="1624854"/>
                  </a:cubicBezTo>
                  <a:lnTo>
                    <a:pt x="987555" y="1589255"/>
                  </a:lnTo>
                  <a:lnTo>
                    <a:pt x="991992" y="1591420"/>
                  </a:lnTo>
                  <a:lnTo>
                    <a:pt x="993783" y="1592122"/>
                  </a:lnTo>
                  <a:lnTo>
                    <a:pt x="1008375" y="1557920"/>
                  </a:lnTo>
                  <a:lnTo>
                    <a:pt x="987555" y="1589255"/>
                  </a:lnTo>
                  <a:lnTo>
                    <a:pt x="896218" y="1544672"/>
                  </a:lnTo>
                  <a:cubicBezTo>
                    <a:pt x="409360" y="1285334"/>
                    <a:pt x="-171354" y="654242"/>
                    <a:pt x="320678" y="198094"/>
                  </a:cubicBezTo>
                  <a:cubicBezTo>
                    <a:pt x="450367" y="80597"/>
                    <a:pt x="651570" y="1979"/>
                    <a:pt x="843832" y="37"/>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9" name="Google Shape;179;p4"/>
            <p:cNvGrpSpPr/>
            <p:nvPr/>
          </p:nvGrpSpPr>
          <p:grpSpPr>
            <a:xfrm>
              <a:off x="9465833" y="936797"/>
              <a:ext cx="589834" cy="521832"/>
              <a:chOff x="1067074" y="979370"/>
              <a:chExt cx="324370" cy="285591"/>
            </a:xfrm>
          </p:grpSpPr>
          <p:grpSp>
            <p:nvGrpSpPr>
              <p:cNvPr id="180" name="Google Shape;180;p4"/>
              <p:cNvGrpSpPr/>
              <p:nvPr/>
            </p:nvGrpSpPr>
            <p:grpSpPr>
              <a:xfrm>
                <a:off x="1067074" y="979370"/>
                <a:ext cx="324370" cy="285591"/>
                <a:chOff x="1067074" y="979370"/>
                <a:chExt cx="324370" cy="285591"/>
              </a:xfrm>
            </p:grpSpPr>
            <p:sp>
              <p:nvSpPr>
                <p:cNvPr id="181" name="Google Shape;181;p4"/>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2" name="Google Shape;182;p4"/>
                <p:cNvGrpSpPr/>
                <p:nvPr/>
              </p:nvGrpSpPr>
              <p:grpSpPr>
                <a:xfrm>
                  <a:off x="1093311" y="1005206"/>
                  <a:ext cx="250930" cy="237742"/>
                  <a:chOff x="1093311" y="1005206"/>
                  <a:chExt cx="250930" cy="237742"/>
                </a:xfrm>
              </p:grpSpPr>
              <p:sp>
                <p:nvSpPr>
                  <p:cNvPr id="183" name="Google Shape;183;p4"/>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4"/>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4"/>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6" name="Google Shape;186;p4"/>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7" name="Google Shape;187;p4"/>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8" name="Google Shape;188;p4"/>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9" name="Google Shape;189;p4"/>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90" name="Google Shape;190;p4"/>
          <p:cNvGrpSpPr/>
          <p:nvPr/>
        </p:nvGrpSpPr>
        <p:grpSpPr>
          <a:xfrm flipH="1">
            <a:off x="9883791" y="6417341"/>
            <a:ext cx="146389" cy="114710"/>
            <a:chOff x="7933921" y="2818287"/>
            <a:chExt cx="266501" cy="208830"/>
          </a:xfrm>
        </p:grpSpPr>
        <p:sp>
          <p:nvSpPr>
            <p:cNvPr id="191" name="Google Shape;191;p4"/>
            <p:cNvSpPr/>
            <p:nvPr/>
          </p:nvSpPr>
          <p:spPr>
            <a:xfrm>
              <a:off x="7933921" y="2818287"/>
              <a:ext cx="243288" cy="197725"/>
            </a:xfrm>
            <a:custGeom>
              <a:rect b="b" l="l" r="r" t="t"/>
              <a:pathLst>
                <a:path extrusionOk="0" h="153275" w="188595">
                  <a:moveTo>
                    <a:pt x="35243" y="4685"/>
                  </a:moveTo>
                  <a:cubicBezTo>
                    <a:pt x="55245" y="4685"/>
                    <a:pt x="70485" y="33260"/>
                    <a:pt x="70485" y="69455"/>
                  </a:cubicBezTo>
                  <a:lnTo>
                    <a:pt x="68388" y="78980"/>
                  </a:lnTo>
                  <a:lnTo>
                    <a:pt x="70485" y="88505"/>
                  </a:lnTo>
                  <a:lnTo>
                    <a:pt x="68879" y="95801"/>
                  </a:lnTo>
                  <a:lnTo>
                    <a:pt x="69533" y="97078"/>
                  </a:lnTo>
                  <a:lnTo>
                    <a:pt x="65008" y="113380"/>
                  </a:lnTo>
                  <a:lnTo>
                    <a:pt x="60365" y="134463"/>
                  </a:lnTo>
                  <a:lnTo>
                    <a:pt x="58525" y="136732"/>
                  </a:lnTo>
                  <a:lnTo>
                    <a:pt x="58461" y="136964"/>
                  </a:lnTo>
                  <a:lnTo>
                    <a:pt x="56842" y="138807"/>
                  </a:lnTo>
                  <a:lnTo>
                    <a:pt x="49188" y="148245"/>
                  </a:lnTo>
                  <a:lnTo>
                    <a:pt x="48263" y="148578"/>
                  </a:lnTo>
                  <a:lnTo>
                    <a:pt x="47968" y="148914"/>
                  </a:lnTo>
                  <a:cubicBezTo>
                    <a:pt x="44054" y="151727"/>
                    <a:pt x="39768" y="153275"/>
                    <a:pt x="35243" y="153275"/>
                  </a:cubicBezTo>
                  <a:cubicBezTo>
                    <a:pt x="30481" y="153275"/>
                    <a:pt x="25897" y="151430"/>
                    <a:pt x="21700" y="148111"/>
                  </a:cubicBezTo>
                  <a:lnTo>
                    <a:pt x="19412" y="145255"/>
                  </a:lnTo>
                  <a:lnTo>
                    <a:pt x="17146" y="144107"/>
                  </a:lnTo>
                  <a:lnTo>
                    <a:pt x="14759" y="139449"/>
                  </a:lnTo>
                  <a:lnTo>
                    <a:pt x="10478" y="134106"/>
                  </a:lnTo>
                  <a:lnTo>
                    <a:pt x="9223" y="128642"/>
                  </a:lnTo>
                  <a:lnTo>
                    <a:pt x="4763" y="119938"/>
                  </a:lnTo>
                  <a:lnTo>
                    <a:pt x="6147" y="115256"/>
                  </a:lnTo>
                  <a:lnTo>
                    <a:pt x="0" y="88505"/>
                  </a:lnTo>
                  <a:lnTo>
                    <a:pt x="2142" y="78778"/>
                  </a:lnTo>
                  <a:lnTo>
                    <a:pt x="0" y="69455"/>
                  </a:lnTo>
                  <a:cubicBezTo>
                    <a:pt x="0" y="33260"/>
                    <a:pt x="15240" y="4685"/>
                    <a:pt x="35243" y="4685"/>
                  </a:cubicBezTo>
                  <a:close/>
                  <a:moveTo>
                    <a:pt x="130493" y="875"/>
                  </a:moveTo>
                  <a:cubicBezTo>
                    <a:pt x="149543" y="-4840"/>
                    <a:pt x="172403" y="18020"/>
                    <a:pt x="182880" y="52310"/>
                  </a:cubicBezTo>
                  <a:cubicBezTo>
                    <a:pt x="188119" y="69455"/>
                    <a:pt x="189072" y="86124"/>
                    <a:pt x="186452" y="99221"/>
                  </a:cubicBezTo>
                  <a:lnTo>
                    <a:pt x="185237" y="102312"/>
                  </a:lnTo>
                  <a:lnTo>
                    <a:pt x="185669" y="107980"/>
                  </a:lnTo>
                  <a:lnTo>
                    <a:pt x="187643" y="111365"/>
                  </a:lnTo>
                  <a:cubicBezTo>
                    <a:pt x="188595" y="112318"/>
                    <a:pt x="188595" y="112318"/>
                    <a:pt x="188595" y="113270"/>
                  </a:cubicBezTo>
                  <a:cubicBezTo>
                    <a:pt x="186690" y="129463"/>
                    <a:pt x="180022" y="140893"/>
                    <a:pt x="169545" y="143750"/>
                  </a:cubicBezTo>
                  <a:lnTo>
                    <a:pt x="168657" y="143700"/>
                  </a:lnTo>
                  <a:lnTo>
                    <a:pt x="168593" y="143750"/>
                  </a:lnTo>
                  <a:cubicBezTo>
                    <a:pt x="150495" y="149465"/>
                    <a:pt x="126682" y="126605"/>
                    <a:pt x="116205" y="92315"/>
                  </a:cubicBezTo>
                  <a:cubicBezTo>
                    <a:pt x="110967" y="75170"/>
                    <a:pt x="110014" y="58501"/>
                    <a:pt x="112634" y="45404"/>
                  </a:cubicBezTo>
                  <a:lnTo>
                    <a:pt x="113849" y="42314"/>
                  </a:lnTo>
                  <a:lnTo>
                    <a:pt x="112634" y="26354"/>
                  </a:lnTo>
                  <a:cubicBezTo>
                    <a:pt x="115253" y="13257"/>
                    <a:pt x="121444" y="3732"/>
                    <a:pt x="130493" y="875"/>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4"/>
            <p:cNvSpPr/>
            <p:nvPr/>
          </p:nvSpPr>
          <p:spPr>
            <a:xfrm>
              <a:off x="7957134" y="2829392"/>
              <a:ext cx="243288" cy="197725"/>
            </a:xfrm>
            <a:custGeom>
              <a:rect b="b" l="l" r="r" t="t"/>
              <a:pathLst>
                <a:path extrusionOk="0" h="153275" w="188595">
                  <a:moveTo>
                    <a:pt x="35243" y="4685"/>
                  </a:moveTo>
                  <a:cubicBezTo>
                    <a:pt x="55245" y="4685"/>
                    <a:pt x="70485" y="33260"/>
                    <a:pt x="70485" y="69455"/>
                  </a:cubicBezTo>
                  <a:lnTo>
                    <a:pt x="68388" y="78980"/>
                  </a:lnTo>
                  <a:lnTo>
                    <a:pt x="70485" y="88505"/>
                  </a:lnTo>
                  <a:lnTo>
                    <a:pt x="68879" y="95801"/>
                  </a:lnTo>
                  <a:lnTo>
                    <a:pt x="69533" y="97078"/>
                  </a:lnTo>
                  <a:lnTo>
                    <a:pt x="65008" y="113380"/>
                  </a:lnTo>
                  <a:lnTo>
                    <a:pt x="60365" y="134463"/>
                  </a:lnTo>
                  <a:lnTo>
                    <a:pt x="58525" y="136732"/>
                  </a:lnTo>
                  <a:lnTo>
                    <a:pt x="58461" y="136964"/>
                  </a:lnTo>
                  <a:lnTo>
                    <a:pt x="56842" y="138807"/>
                  </a:lnTo>
                  <a:lnTo>
                    <a:pt x="49188" y="148245"/>
                  </a:lnTo>
                  <a:lnTo>
                    <a:pt x="48263" y="148578"/>
                  </a:lnTo>
                  <a:lnTo>
                    <a:pt x="47968" y="148914"/>
                  </a:lnTo>
                  <a:cubicBezTo>
                    <a:pt x="44054" y="151727"/>
                    <a:pt x="39768" y="153275"/>
                    <a:pt x="35243" y="153275"/>
                  </a:cubicBezTo>
                  <a:cubicBezTo>
                    <a:pt x="30481" y="153275"/>
                    <a:pt x="25897" y="151430"/>
                    <a:pt x="21700" y="148111"/>
                  </a:cubicBezTo>
                  <a:lnTo>
                    <a:pt x="19412" y="145255"/>
                  </a:lnTo>
                  <a:lnTo>
                    <a:pt x="17146" y="144107"/>
                  </a:lnTo>
                  <a:lnTo>
                    <a:pt x="14759" y="139449"/>
                  </a:lnTo>
                  <a:lnTo>
                    <a:pt x="10478" y="134106"/>
                  </a:lnTo>
                  <a:lnTo>
                    <a:pt x="9223" y="128642"/>
                  </a:lnTo>
                  <a:lnTo>
                    <a:pt x="4763" y="119938"/>
                  </a:lnTo>
                  <a:lnTo>
                    <a:pt x="6147" y="115256"/>
                  </a:lnTo>
                  <a:lnTo>
                    <a:pt x="0" y="88505"/>
                  </a:lnTo>
                  <a:lnTo>
                    <a:pt x="2142" y="78778"/>
                  </a:lnTo>
                  <a:lnTo>
                    <a:pt x="0" y="69455"/>
                  </a:lnTo>
                  <a:cubicBezTo>
                    <a:pt x="0" y="33260"/>
                    <a:pt x="15240" y="4685"/>
                    <a:pt x="35243" y="4685"/>
                  </a:cubicBezTo>
                  <a:close/>
                  <a:moveTo>
                    <a:pt x="130493" y="875"/>
                  </a:moveTo>
                  <a:cubicBezTo>
                    <a:pt x="149543" y="-4840"/>
                    <a:pt x="172403" y="18020"/>
                    <a:pt x="182880" y="52310"/>
                  </a:cubicBezTo>
                  <a:cubicBezTo>
                    <a:pt x="188119" y="69455"/>
                    <a:pt x="189072" y="86124"/>
                    <a:pt x="186452" y="99221"/>
                  </a:cubicBezTo>
                  <a:lnTo>
                    <a:pt x="185237" y="102312"/>
                  </a:lnTo>
                  <a:lnTo>
                    <a:pt x="185669" y="107980"/>
                  </a:lnTo>
                  <a:lnTo>
                    <a:pt x="187643" y="111365"/>
                  </a:lnTo>
                  <a:cubicBezTo>
                    <a:pt x="188595" y="112318"/>
                    <a:pt x="188595" y="112318"/>
                    <a:pt x="188595" y="113270"/>
                  </a:cubicBezTo>
                  <a:cubicBezTo>
                    <a:pt x="186690" y="129463"/>
                    <a:pt x="180022" y="140893"/>
                    <a:pt x="169545" y="143750"/>
                  </a:cubicBezTo>
                  <a:lnTo>
                    <a:pt x="168657" y="143700"/>
                  </a:lnTo>
                  <a:lnTo>
                    <a:pt x="168593" y="143750"/>
                  </a:lnTo>
                  <a:cubicBezTo>
                    <a:pt x="150495" y="149465"/>
                    <a:pt x="126682" y="126605"/>
                    <a:pt x="116205" y="92315"/>
                  </a:cubicBezTo>
                  <a:cubicBezTo>
                    <a:pt x="110967" y="75170"/>
                    <a:pt x="110014" y="58501"/>
                    <a:pt x="112634" y="45404"/>
                  </a:cubicBezTo>
                  <a:lnTo>
                    <a:pt x="113849" y="42314"/>
                  </a:lnTo>
                  <a:lnTo>
                    <a:pt x="112634" y="26354"/>
                  </a:lnTo>
                  <a:cubicBezTo>
                    <a:pt x="115253" y="13257"/>
                    <a:pt x="121444" y="3732"/>
                    <a:pt x="130493" y="875"/>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3" name="Google Shape;193;p4"/>
          <p:cNvGrpSpPr/>
          <p:nvPr/>
        </p:nvGrpSpPr>
        <p:grpSpPr>
          <a:xfrm flipH="1">
            <a:off x="9558002" y="6568088"/>
            <a:ext cx="773515" cy="220837"/>
            <a:chOff x="7385338" y="3092722"/>
            <a:chExt cx="1408182" cy="402034"/>
          </a:xfrm>
        </p:grpSpPr>
        <p:sp>
          <p:nvSpPr>
            <p:cNvPr id="194" name="Google Shape;194;p4"/>
            <p:cNvSpPr/>
            <p:nvPr/>
          </p:nvSpPr>
          <p:spPr>
            <a:xfrm>
              <a:off x="7385338" y="3092722"/>
              <a:ext cx="1384970" cy="390929"/>
            </a:xfrm>
            <a:custGeom>
              <a:rect b="b" l="l" r="r" t="t"/>
              <a:pathLst>
                <a:path extrusionOk="0" h="303046" w="1073620">
                  <a:moveTo>
                    <a:pt x="92385" y="131467"/>
                  </a:moveTo>
                  <a:cubicBezTo>
                    <a:pt x="110483" y="180045"/>
                    <a:pt x="106673" y="225765"/>
                    <a:pt x="83813" y="234337"/>
                  </a:cubicBezTo>
                  <a:cubicBezTo>
                    <a:pt x="61905" y="241957"/>
                    <a:pt x="29520" y="209572"/>
                    <a:pt x="11423" y="160995"/>
                  </a:cubicBezTo>
                  <a:cubicBezTo>
                    <a:pt x="-6675" y="112417"/>
                    <a:pt x="-2865" y="66697"/>
                    <a:pt x="19995" y="58125"/>
                  </a:cubicBezTo>
                  <a:cubicBezTo>
                    <a:pt x="41903" y="50505"/>
                    <a:pt x="74288" y="82890"/>
                    <a:pt x="92385" y="131467"/>
                  </a:cubicBezTo>
                  <a:close/>
                  <a:moveTo>
                    <a:pt x="179063" y="77175"/>
                  </a:moveTo>
                  <a:cubicBezTo>
                    <a:pt x="156203" y="81937"/>
                    <a:pt x="144773" y="126705"/>
                    <a:pt x="155250" y="177187"/>
                  </a:cubicBezTo>
                  <a:cubicBezTo>
                    <a:pt x="164775" y="227670"/>
                    <a:pt x="192398" y="265770"/>
                    <a:pt x="215258" y="261007"/>
                  </a:cubicBezTo>
                  <a:cubicBezTo>
                    <a:pt x="238118" y="256245"/>
                    <a:pt x="249548" y="211477"/>
                    <a:pt x="239070" y="160995"/>
                  </a:cubicBezTo>
                  <a:cubicBezTo>
                    <a:pt x="229545" y="110512"/>
                    <a:pt x="202875" y="73365"/>
                    <a:pt x="179063" y="77175"/>
                  </a:cubicBezTo>
                  <a:close/>
                  <a:moveTo>
                    <a:pt x="342893" y="84795"/>
                  </a:moveTo>
                  <a:cubicBezTo>
                    <a:pt x="314318" y="87652"/>
                    <a:pt x="295268" y="136230"/>
                    <a:pt x="300030" y="193380"/>
                  </a:cubicBezTo>
                  <a:cubicBezTo>
                    <a:pt x="304793" y="250530"/>
                    <a:pt x="332415" y="295297"/>
                    <a:pt x="360990" y="292440"/>
                  </a:cubicBezTo>
                  <a:cubicBezTo>
                    <a:pt x="389565" y="289582"/>
                    <a:pt x="408615" y="241005"/>
                    <a:pt x="403853" y="183855"/>
                  </a:cubicBezTo>
                  <a:cubicBezTo>
                    <a:pt x="399090" y="126705"/>
                    <a:pt x="371468" y="81937"/>
                    <a:pt x="342893" y="84795"/>
                  </a:cubicBezTo>
                  <a:close/>
                  <a:moveTo>
                    <a:pt x="493388" y="95272"/>
                  </a:moveTo>
                  <a:cubicBezTo>
                    <a:pt x="461955" y="98130"/>
                    <a:pt x="441000" y="146707"/>
                    <a:pt x="445763" y="203857"/>
                  </a:cubicBezTo>
                  <a:cubicBezTo>
                    <a:pt x="450525" y="261007"/>
                    <a:pt x="480053" y="305775"/>
                    <a:pt x="511485" y="302917"/>
                  </a:cubicBezTo>
                  <a:cubicBezTo>
                    <a:pt x="542918" y="300060"/>
                    <a:pt x="563873" y="251482"/>
                    <a:pt x="559110" y="194332"/>
                  </a:cubicBezTo>
                  <a:cubicBezTo>
                    <a:pt x="554348" y="136230"/>
                    <a:pt x="524820" y="92415"/>
                    <a:pt x="493388" y="95272"/>
                  </a:cubicBezTo>
                  <a:close/>
                  <a:moveTo>
                    <a:pt x="656265" y="89557"/>
                  </a:moveTo>
                  <a:cubicBezTo>
                    <a:pt x="624833" y="88605"/>
                    <a:pt x="598163" y="134325"/>
                    <a:pt x="596258" y="191475"/>
                  </a:cubicBezTo>
                  <a:cubicBezTo>
                    <a:pt x="594353" y="248625"/>
                    <a:pt x="618165" y="296250"/>
                    <a:pt x="649598" y="297202"/>
                  </a:cubicBezTo>
                  <a:cubicBezTo>
                    <a:pt x="681030" y="298155"/>
                    <a:pt x="707700" y="252435"/>
                    <a:pt x="709605" y="195285"/>
                  </a:cubicBezTo>
                  <a:cubicBezTo>
                    <a:pt x="711510" y="138135"/>
                    <a:pt x="687698" y="90510"/>
                    <a:pt x="656265" y="89557"/>
                  </a:cubicBezTo>
                  <a:close/>
                  <a:moveTo>
                    <a:pt x="799140" y="80985"/>
                  </a:moveTo>
                  <a:cubicBezTo>
                    <a:pt x="769613" y="80032"/>
                    <a:pt x="743895" y="122895"/>
                    <a:pt x="742943" y="177187"/>
                  </a:cubicBezTo>
                  <a:cubicBezTo>
                    <a:pt x="741038" y="231480"/>
                    <a:pt x="763898" y="275295"/>
                    <a:pt x="792473" y="277200"/>
                  </a:cubicBezTo>
                  <a:cubicBezTo>
                    <a:pt x="822000" y="278152"/>
                    <a:pt x="847718" y="235290"/>
                    <a:pt x="849623" y="180997"/>
                  </a:cubicBezTo>
                  <a:cubicBezTo>
                    <a:pt x="851528" y="126705"/>
                    <a:pt x="828668" y="81937"/>
                    <a:pt x="799140" y="80985"/>
                  </a:cubicBezTo>
                  <a:close/>
                  <a:moveTo>
                    <a:pt x="923918" y="54315"/>
                  </a:moveTo>
                  <a:cubicBezTo>
                    <a:pt x="900105" y="53362"/>
                    <a:pt x="879150" y="88605"/>
                    <a:pt x="877245" y="133372"/>
                  </a:cubicBezTo>
                  <a:cubicBezTo>
                    <a:pt x="875340" y="178140"/>
                    <a:pt x="894390" y="214335"/>
                    <a:pt x="918203" y="215287"/>
                  </a:cubicBezTo>
                  <a:cubicBezTo>
                    <a:pt x="942015" y="216240"/>
                    <a:pt x="962970" y="180997"/>
                    <a:pt x="964875" y="136230"/>
                  </a:cubicBezTo>
                  <a:cubicBezTo>
                    <a:pt x="966780" y="91462"/>
                    <a:pt x="947730" y="55267"/>
                    <a:pt x="923918" y="54315"/>
                  </a:cubicBezTo>
                  <a:close/>
                  <a:moveTo>
                    <a:pt x="1039170" y="22"/>
                  </a:moveTo>
                  <a:cubicBezTo>
                    <a:pt x="1019168" y="-930"/>
                    <a:pt x="1001070" y="28597"/>
                    <a:pt x="1000118" y="66697"/>
                  </a:cubicBezTo>
                  <a:cubicBezTo>
                    <a:pt x="999165" y="103845"/>
                    <a:pt x="1014405" y="135277"/>
                    <a:pt x="1034408" y="135277"/>
                  </a:cubicBezTo>
                  <a:cubicBezTo>
                    <a:pt x="1054410" y="136230"/>
                    <a:pt x="1072508" y="106702"/>
                    <a:pt x="1073460" y="68602"/>
                  </a:cubicBezTo>
                  <a:cubicBezTo>
                    <a:pt x="1075365" y="31455"/>
                    <a:pt x="1060125" y="975"/>
                    <a:pt x="1039170" y="22"/>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4"/>
            <p:cNvSpPr/>
            <p:nvPr/>
          </p:nvSpPr>
          <p:spPr>
            <a:xfrm>
              <a:off x="7408551" y="3103827"/>
              <a:ext cx="1384970" cy="390929"/>
            </a:xfrm>
            <a:custGeom>
              <a:rect b="b" l="l" r="r" t="t"/>
              <a:pathLst>
                <a:path extrusionOk="0" h="303046" w="1073620">
                  <a:moveTo>
                    <a:pt x="92385" y="131467"/>
                  </a:moveTo>
                  <a:cubicBezTo>
                    <a:pt x="110483" y="180045"/>
                    <a:pt x="106673" y="225765"/>
                    <a:pt x="83813" y="234337"/>
                  </a:cubicBezTo>
                  <a:cubicBezTo>
                    <a:pt x="61905" y="241957"/>
                    <a:pt x="29520" y="209572"/>
                    <a:pt x="11423" y="160995"/>
                  </a:cubicBezTo>
                  <a:cubicBezTo>
                    <a:pt x="-6675" y="112417"/>
                    <a:pt x="-2865" y="66697"/>
                    <a:pt x="19995" y="58125"/>
                  </a:cubicBezTo>
                  <a:cubicBezTo>
                    <a:pt x="41903" y="50505"/>
                    <a:pt x="74288" y="82890"/>
                    <a:pt x="92385" y="131467"/>
                  </a:cubicBezTo>
                  <a:close/>
                  <a:moveTo>
                    <a:pt x="179063" y="77175"/>
                  </a:moveTo>
                  <a:cubicBezTo>
                    <a:pt x="156203" y="81937"/>
                    <a:pt x="144773" y="126705"/>
                    <a:pt x="155250" y="177187"/>
                  </a:cubicBezTo>
                  <a:cubicBezTo>
                    <a:pt x="164775" y="227670"/>
                    <a:pt x="192398" y="265770"/>
                    <a:pt x="215258" y="261007"/>
                  </a:cubicBezTo>
                  <a:cubicBezTo>
                    <a:pt x="238118" y="256245"/>
                    <a:pt x="249548" y="211477"/>
                    <a:pt x="239070" y="160995"/>
                  </a:cubicBezTo>
                  <a:cubicBezTo>
                    <a:pt x="229545" y="110512"/>
                    <a:pt x="202875" y="73365"/>
                    <a:pt x="179063" y="77175"/>
                  </a:cubicBezTo>
                  <a:close/>
                  <a:moveTo>
                    <a:pt x="342893" y="84795"/>
                  </a:moveTo>
                  <a:cubicBezTo>
                    <a:pt x="314318" y="87652"/>
                    <a:pt x="295268" y="136230"/>
                    <a:pt x="300030" y="193380"/>
                  </a:cubicBezTo>
                  <a:cubicBezTo>
                    <a:pt x="304793" y="250530"/>
                    <a:pt x="332415" y="295297"/>
                    <a:pt x="360990" y="292440"/>
                  </a:cubicBezTo>
                  <a:cubicBezTo>
                    <a:pt x="389565" y="289582"/>
                    <a:pt x="408615" y="241005"/>
                    <a:pt x="403853" y="183855"/>
                  </a:cubicBezTo>
                  <a:cubicBezTo>
                    <a:pt x="399090" y="126705"/>
                    <a:pt x="371468" y="81937"/>
                    <a:pt x="342893" y="84795"/>
                  </a:cubicBezTo>
                  <a:close/>
                  <a:moveTo>
                    <a:pt x="493388" y="95272"/>
                  </a:moveTo>
                  <a:cubicBezTo>
                    <a:pt x="461955" y="98130"/>
                    <a:pt x="441000" y="146707"/>
                    <a:pt x="445763" y="203857"/>
                  </a:cubicBezTo>
                  <a:cubicBezTo>
                    <a:pt x="450525" y="261007"/>
                    <a:pt x="480053" y="305775"/>
                    <a:pt x="511485" y="302917"/>
                  </a:cubicBezTo>
                  <a:cubicBezTo>
                    <a:pt x="542918" y="300060"/>
                    <a:pt x="563873" y="251482"/>
                    <a:pt x="559110" y="194332"/>
                  </a:cubicBezTo>
                  <a:cubicBezTo>
                    <a:pt x="554348" y="136230"/>
                    <a:pt x="524820" y="92415"/>
                    <a:pt x="493388" y="95272"/>
                  </a:cubicBezTo>
                  <a:close/>
                  <a:moveTo>
                    <a:pt x="656265" y="89557"/>
                  </a:moveTo>
                  <a:cubicBezTo>
                    <a:pt x="624833" y="88605"/>
                    <a:pt x="598163" y="134325"/>
                    <a:pt x="596258" y="191475"/>
                  </a:cubicBezTo>
                  <a:cubicBezTo>
                    <a:pt x="594353" y="248625"/>
                    <a:pt x="618165" y="296250"/>
                    <a:pt x="649598" y="297202"/>
                  </a:cubicBezTo>
                  <a:cubicBezTo>
                    <a:pt x="681030" y="298155"/>
                    <a:pt x="707700" y="252435"/>
                    <a:pt x="709605" y="195285"/>
                  </a:cubicBezTo>
                  <a:cubicBezTo>
                    <a:pt x="711510" y="138135"/>
                    <a:pt x="687698" y="90510"/>
                    <a:pt x="656265" y="89557"/>
                  </a:cubicBezTo>
                  <a:close/>
                  <a:moveTo>
                    <a:pt x="799140" y="80985"/>
                  </a:moveTo>
                  <a:cubicBezTo>
                    <a:pt x="769613" y="80032"/>
                    <a:pt x="743895" y="122895"/>
                    <a:pt x="742943" y="177187"/>
                  </a:cubicBezTo>
                  <a:cubicBezTo>
                    <a:pt x="741038" y="231480"/>
                    <a:pt x="763898" y="275295"/>
                    <a:pt x="792473" y="277200"/>
                  </a:cubicBezTo>
                  <a:cubicBezTo>
                    <a:pt x="822000" y="278152"/>
                    <a:pt x="847718" y="235290"/>
                    <a:pt x="849623" y="180997"/>
                  </a:cubicBezTo>
                  <a:cubicBezTo>
                    <a:pt x="851528" y="126705"/>
                    <a:pt x="828668" y="81937"/>
                    <a:pt x="799140" y="80985"/>
                  </a:cubicBezTo>
                  <a:close/>
                  <a:moveTo>
                    <a:pt x="923918" y="54315"/>
                  </a:moveTo>
                  <a:cubicBezTo>
                    <a:pt x="900105" y="53362"/>
                    <a:pt x="879150" y="88605"/>
                    <a:pt x="877245" y="133372"/>
                  </a:cubicBezTo>
                  <a:cubicBezTo>
                    <a:pt x="875340" y="178140"/>
                    <a:pt x="894390" y="214335"/>
                    <a:pt x="918203" y="215287"/>
                  </a:cubicBezTo>
                  <a:cubicBezTo>
                    <a:pt x="942015" y="216240"/>
                    <a:pt x="962970" y="180997"/>
                    <a:pt x="964875" y="136230"/>
                  </a:cubicBezTo>
                  <a:cubicBezTo>
                    <a:pt x="966780" y="91462"/>
                    <a:pt x="947730" y="55267"/>
                    <a:pt x="923918" y="54315"/>
                  </a:cubicBezTo>
                  <a:close/>
                  <a:moveTo>
                    <a:pt x="1039170" y="22"/>
                  </a:moveTo>
                  <a:cubicBezTo>
                    <a:pt x="1019168" y="-930"/>
                    <a:pt x="1001070" y="28597"/>
                    <a:pt x="1000118" y="66697"/>
                  </a:cubicBezTo>
                  <a:cubicBezTo>
                    <a:pt x="999165" y="103845"/>
                    <a:pt x="1014405" y="135277"/>
                    <a:pt x="1034408" y="135277"/>
                  </a:cubicBezTo>
                  <a:cubicBezTo>
                    <a:pt x="1054410" y="136230"/>
                    <a:pt x="1072508" y="106702"/>
                    <a:pt x="1073460" y="68602"/>
                  </a:cubicBezTo>
                  <a:cubicBezTo>
                    <a:pt x="1075365" y="31455"/>
                    <a:pt x="1060125" y="975"/>
                    <a:pt x="1039170" y="22"/>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6" name="Google Shape;196;p4"/>
          <p:cNvGrpSpPr/>
          <p:nvPr/>
        </p:nvGrpSpPr>
        <p:grpSpPr>
          <a:xfrm flipH="1">
            <a:off x="9582745" y="6142296"/>
            <a:ext cx="309049" cy="274051"/>
            <a:chOff x="8185852" y="2317568"/>
            <a:chExt cx="562623" cy="498910"/>
          </a:xfrm>
        </p:grpSpPr>
        <p:sp>
          <p:nvSpPr>
            <p:cNvPr id="197" name="Google Shape;197;p4"/>
            <p:cNvSpPr/>
            <p:nvPr/>
          </p:nvSpPr>
          <p:spPr>
            <a:xfrm>
              <a:off x="8185852" y="2317568"/>
              <a:ext cx="539411" cy="487804"/>
            </a:xfrm>
            <a:custGeom>
              <a:rect b="b" l="l" r="r" t="t"/>
              <a:pathLst>
                <a:path extrusionOk="0" h="378143" w="418148">
                  <a:moveTo>
                    <a:pt x="213360" y="0"/>
                  </a:moveTo>
                  <a:cubicBezTo>
                    <a:pt x="286940" y="0"/>
                    <a:pt x="350341" y="45006"/>
                    <a:pt x="377443" y="108898"/>
                  </a:cubicBezTo>
                  <a:lnTo>
                    <a:pt x="379589" y="119483"/>
                  </a:lnTo>
                  <a:lnTo>
                    <a:pt x="386968" y="130403"/>
                  </a:lnTo>
                  <a:cubicBezTo>
                    <a:pt x="396001" y="151745"/>
                    <a:pt x="401002" y="175260"/>
                    <a:pt x="401002" y="200025"/>
                  </a:cubicBezTo>
                  <a:cubicBezTo>
                    <a:pt x="401002" y="249079"/>
                    <a:pt x="380999" y="293608"/>
                    <a:pt x="348734" y="325874"/>
                  </a:cubicBezTo>
                  <a:lnTo>
                    <a:pt x="340468" y="331454"/>
                  </a:lnTo>
                  <a:lnTo>
                    <a:pt x="340042" y="334328"/>
                  </a:lnTo>
                  <a:cubicBezTo>
                    <a:pt x="330517" y="341947"/>
                    <a:pt x="320040" y="349568"/>
                    <a:pt x="309563" y="355283"/>
                  </a:cubicBezTo>
                  <a:cubicBezTo>
                    <a:pt x="322898" y="355283"/>
                    <a:pt x="336232" y="354330"/>
                    <a:pt x="347663" y="353378"/>
                  </a:cubicBezTo>
                  <a:cubicBezTo>
                    <a:pt x="369570" y="350520"/>
                    <a:pt x="386715" y="346710"/>
                    <a:pt x="399098" y="342900"/>
                  </a:cubicBezTo>
                  <a:cubicBezTo>
                    <a:pt x="404813" y="340995"/>
                    <a:pt x="409575" y="339090"/>
                    <a:pt x="412432" y="338138"/>
                  </a:cubicBezTo>
                  <a:cubicBezTo>
                    <a:pt x="415290" y="337185"/>
                    <a:pt x="418148" y="334328"/>
                    <a:pt x="418148" y="334328"/>
                  </a:cubicBezTo>
                  <a:cubicBezTo>
                    <a:pt x="418148" y="334328"/>
                    <a:pt x="417195" y="335280"/>
                    <a:pt x="414338" y="337185"/>
                  </a:cubicBezTo>
                  <a:cubicBezTo>
                    <a:pt x="411480" y="339090"/>
                    <a:pt x="407670" y="342900"/>
                    <a:pt x="401955" y="345758"/>
                  </a:cubicBezTo>
                  <a:cubicBezTo>
                    <a:pt x="391478" y="352425"/>
                    <a:pt x="374332" y="360045"/>
                    <a:pt x="351473" y="366713"/>
                  </a:cubicBezTo>
                  <a:cubicBezTo>
                    <a:pt x="329565" y="372428"/>
                    <a:pt x="301942" y="377190"/>
                    <a:pt x="270510" y="378143"/>
                  </a:cubicBezTo>
                  <a:lnTo>
                    <a:pt x="239547" y="376454"/>
                  </a:lnTo>
                  <a:lnTo>
                    <a:pt x="222885" y="378142"/>
                  </a:lnTo>
                  <a:cubicBezTo>
                    <a:pt x="173831" y="378142"/>
                    <a:pt x="129302" y="358140"/>
                    <a:pt x="97036" y="325874"/>
                  </a:cubicBezTo>
                  <a:lnTo>
                    <a:pt x="88623" y="313413"/>
                  </a:lnTo>
                  <a:lnTo>
                    <a:pt x="83820" y="308610"/>
                  </a:lnTo>
                  <a:cubicBezTo>
                    <a:pt x="61913" y="287655"/>
                    <a:pt x="42863" y="266700"/>
                    <a:pt x="29527" y="247650"/>
                  </a:cubicBezTo>
                  <a:cubicBezTo>
                    <a:pt x="16192" y="228600"/>
                    <a:pt x="7620" y="211455"/>
                    <a:pt x="3810" y="199073"/>
                  </a:cubicBezTo>
                  <a:cubicBezTo>
                    <a:pt x="2857" y="193357"/>
                    <a:pt x="952" y="188595"/>
                    <a:pt x="952" y="184785"/>
                  </a:cubicBezTo>
                  <a:cubicBezTo>
                    <a:pt x="0" y="181928"/>
                    <a:pt x="0" y="180023"/>
                    <a:pt x="0" y="180023"/>
                  </a:cubicBezTo>
                  <a:cubicBezTo>
                    <a:pt x="0" y="180023"/>
                    <a:pt x="952" y="181928"/>
                    <a:pt x="1905" y="184785"/>
                  </a:cubicBezTo>
                  <a:cubicBezTo>
                    <a:pt x="3810" y="188595"/>
                    <a:pt x="5715" y="192405"/>
                    <a:pt x="8573" y="198120"/>
                  </a:cubicBezTo>
                  <a:cubicBezTo>
                    <a:pt x="14288" y="208598"/>
                    <a:pt x="25717" y="223838"/>
                    <a:pt x="40957" y="239078"/>
                  </a:cubicBezTo>
                  <a:lnTo>
                    <a:pt x="49399" y="247520"/>
                  </a:lnTo>
                  <a:lnTo>
                    <a:pt x="49277" y="247338"/>
                  </a:lnTo>
                  <a:cubicBezTo>
                    <a:pt x="40243" y="226041"/>
                    <a:pt x="35242" y="202645"/>
                    <a:pt x="35242" y="178118"/>
                  </a:cubicBezTo>
                  <a:cubicBezTo>
                    <a:pt x="35242" y="80010"/>
                    <a:pt x="115252" y="0"/>
                    <a:pt x="213360"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4"/>
            <p:cNvSpPr/>
            <p:nvPr/>
          </p:nvSpPr>
          <p:spPr>
            <a:xfrm>
              <a:off x="8209065" y="2328673"/>
              <a:ext cx="539411" cy="487804"/>
            </a:xfrm>
            <a:custGeom>
              <a:rect b="b" l="l" r="r" t="t"/>
              <a:pathLst>
                <a:path extrusionOk="0" h="378143" w="418148">
                  <a:moveTo>
                    <a:pt x="213360" y="0"/>
                  </a:moveTo>
                  <a:cubicBezTo>
                    <a:pt x="286940" y="0"/>
                    <a:pt x="350341" y="45006"/>
                    <a:pt x="377443" y="108898"/>
                  </a:cubicBezTo>
                  <a:lnTo>
                    <a:pt x="379589" y="119483"/>
                  </a:lnTo>
                  <a:lnTo>
                    <a:pt x="386968" y="130403"/>
                  </a:lnTo>
                  <a:cubicBezTo>
                    <a:pt x="396001" y="151745"/>
                    <a:pt x="401002" y="175260"/>
                    <a:pt x="401002" y="200025"/>
                  </a:cubicBezTo>
                  <a:cubicBezTo>
                    <a:pt x="401002" y="249079"/>
                    <a:pt x="380999" y="293608"/>
                    <a:pt x="348734" y="325874"/>
                  </a:cubicBezTo>
                  <a:lnTo>
                    <a:pt x="340468" y="331454"/>
                  </a:lnTo>
                  <a:lnTo>
                    <a:pt x="340042" y="334328"/>
                  </a:lnTo>
                  <a:cubicBezTo>
                    <a:pt x="330517" y="341947"/>
                    <a:pt x="320040" y="349568"/>
                    <a:pt x="309563" y="355283"/>
                  </a:cubicBezTo>
                  <a:cubicBezTo>
                    <a:pt x="322898" y="355283"/>
                    <a:pt x="336232" y="354330"/>
                    <a:pt x="347663" y="353378"/>
                  </a:cubicBezTo>
                  <a:cubicBezTo>
                    <a:pt x="369570" y="350520"/>
                    <a:pt x="386715" y="346710"/>
                    <a:pt x="399098" y="342900"/>
                  </a:cubicBezTo>
                  <a:cubicBezTo>
                    <a:pt x="404813" y="340995"/>
                    <a:pt x="409575" y="339090"/>
                    <a:pt x="412432" y="338138"/>
                  </a:cubicBezTo>
                  <a:cubicBezTo>
                    <a:pt x="415290" y="337185"/>
                    <a:pt x="418148" y="334328"/>
                    <a:pt x="418148" y="334328"/>
                  </a:cubicBezTo>
                  <a:cubicBezTo>
                    <a:pt x="418148" y="334328"/>
                    <a:pt x="417195" y="335280"/>
                    <a:pt x="414338" y="337185"/>
                  </a:cubicBezTo>
                  <a:cubicBezTo>
                    <a:pt x="411480" y="339090"/>
                    <a:pt x="407670" y="342900"/>
                    <a:pt x="401955" y="345758"/>
                  </a:cubicBezTo>
                  <a:cubicBezTo>
                    <a:pt x="391478" y="352425"/>
                    <a:pt x="374332" y="360045"/>
                    <a:pt x="351473" y="366713"/>
                  </a:cubicBezTo>
                  <a:cubicBezTo>
                    <a:pt x="329565" y="372428"/>
                    <a:pt x="301942" y="377190"/>
                    <a:pt x="270510" y="378143"/>
                  </a:cubicBezTo>
                  <a:lnTo>
                    <a:pt x="239547" y="376454"/>
                  </a:lnTo>
                  <a:lnTo>
                    <a:pt x="222885" y="378142"/>
                  </a:lnTo>
                  <a:cubicBezTo>
                    <a:pt x="173831" y="378142"/>
                    <a:pt x="129302" y="358140"/>
                    <a:pt x="97036" y="325874"/>
                  </a:cubicBezTo>
                  <a:lnTo>
                    <a:pt x="88623" y="313413"/>
                  </a:lnTo>
                  <a:lnTo>
                    <a:pt x="83820" y="308610"/>
                  </a:lnTo>
                  <a:cubicBezTo>
                    <a:pt x="61913" y="287655"/>
                    <a:pt x="42863" y="266700"/>
                    <a:pt x="29527" y="247650"/>
                  </a:cubicBezTo>
                  <a:cubicBezTo>
                    <a:pt x="16192" y="228600"/>
                    <a:pt x="7620" y="211455"/>
                    <a:pt x="3810" y="199073"/>
                  </a:cubicBezTo>
                  <a:cubicBezTo>
                    <a:pt x="2857" y="193357"/>
                    <a:pt x="952" y="188595"/>
                    <a:pt x="952" y="184785"/>
                  </a:cubicBezTo>
                  <a:cubicBezTo>
                    <a:pt x="0" y="181928"/>
                    <a:pt x="0" y="180023"/>
                    <a:pt x="0" y="180023"/>
                  </a:cubicBezTo>
                  <a:cubicBezTo>
                    <a:pt x="0" y="180023"/>
                    <a:pt x="952" y="181928"/>
                    <a:pt x="1905" y="184785"/>
                  </a:cubicBezTo>
                  <a:cubicBezTo>
                    <a:pt x="3810" y="188595"/>
                    <a:pt x="5715" y="192405"/>
                    <a:pt x="8573" y="198120"/>
                  </a:cubicBezTo>
                  <a:cubicBezTo>
                    <a:pt x="14288" y="208598"/>
                    <a:pt x="25717" y="223838"/>
                    <a:pt x="40957" y="239078"/>
                  </a:cubicBezTo>
                  <a:lnTo>
                    <a:pt x="49399" y="247520"/>
                  </a:lnTo>
                  <a:lnTo>
                    <a:pt x="49277" y="247338"/>
                  </a:lnTo>
                  <a:cubicBezTo>
                    <a:pt x="40243" y="226041"/>
                    <a:pt x="35242" y="202645"/>
                    <a:pt x="35242" y="178118"/>
                  </a:cubicBezTo>
                  <a:cubicBezTo>
                    <a:pt x="35242" y="80010"/>
                    <a:pt x="115252" y="0"/>
                    <a:pt x="213360"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9" name="Google Shape;199;p4"/>
          <p:cNvGrpSpPr/>
          <p:nvPr/>
        </p:nvGrpSpPr>
        <p:grpSpPr>
          <a:xfrm flipH="1">
            <a:off x="10055082" y="6202141"/>
            <a:ext cx="238855" cy="232734"/>
            <a:chOff x="7453751" y="2426515"/>
            <a:chExt cx="434836" cy="423692"/>
          </a:xfrm>
        </p:grpSpPr>
        <p:sp>
          <p:nvSpPr>
            <p:cNvPr id="200" name="Google Shape;200;p4"/>
            <p:cNvSpPr/>
            <p:nvPr/>
          </p:nvSpPr>
          <p:spPr>
            <a:xfrm>
              <a:off x="7453751" y="2426515"/>
              <a:ext cx="411622" cy="412587"/>
            </a:xfrm>
            <a:custGeom>
              <a:rect b="b" l="l" r="r" t="t"/>
              <a:pathLst>
                <a:path extrusionOk="0" h="319835" w="319087">
                  <a:moveTo>
                    <a:pt x="159067" y="0"/>
                  </a:moveTo>
                  <a:cubicBezTo>
                    <a:pt x="236220" y="0"/>
                    <a:pt x="299085" y="62865"/>
                    <a:pt x="299085" y="140017"/>
                  </a:cubicBezTo>
                  <a:lnTo>
                    <a:pt x="291875" y="175603"/>
                  </a:lnTo>
                  <a:lnTo>
                    <a:pt x="295274" y="172403"/>
                  </a:lnTo>
                  <a:cubicBezTo>
                    <a:pt x="300037" y="168593"/>
                    <a:pt x="304799" y="164783"/>
                    <a:pt x="308609" y="162878"/>
                  </a:cubicBezTo>
                  <a:cubicBezTo>
                    <a:pt x="317182" y="158116"/>
                    <a:pt x="319087" y="157163"/>
                    <a:pt x="319087" y="157163"/>
                  </a:cubicBezTo>
                  <a:cubicBezTo>
                    <a:pt x="319087" y="157163"/>
                    <a:pt x="316229" y="160973"/>
                    <a:pt x="311467" y="168593"/>
                  </a:cubicBezTo>
                  <a:cubicBezTo>
                    <a:pt x="308609" y="171451"/>
                    <a:pt x="306704" y="177166"/>
                    <a:pt x="303847" y="181928"/>
                  </a:cubicBezTo>
                  <a:cubicBezTo>
                    <a:pt x="301942" y="187643"/>
                    <a:pt x="299084" y="193358"/>
                    <a:pt x="296227" y="200978"/>
                  </a:cubicBezTo>
                  <a:cubicBezTo>
                    <a:pt x="290511" y="214313"/>
                    <a:pt x="284797" y="233363"/>
                    <a:pt x="270509" y="252413"/>
                  </a:cubicBezTo>
                  <a:cubicBezTo>
                    <a:pt x="256222" y="271463"/>
                    <a:pt x="235267" y="286703"/>
                    <a:pt x="212407" y="298133"/>
                  </a:cubicBezTo>
                  <a:cubicBezTo>
                    <a:pt x="200977" y="303848"/>
                    <a:pt x="189547" y="307658"/>
                    <a:pt x="178117" y="311468"/>
                  </a:cubicBezTo>
                  <a:cubicBezTo>
                    <a:pt x="172402" y="313373"/>
                    <a:pt x="166686" y="314326"/>
                    <a:pt x="160972" y="316230"/>
                  </a:cubicBezTo>
                  <a:cubicBezTo>
                    <a:pt x="155257" y="318136"/>
                    <a:pt x="149542" y="318136"/>
                    <a:pt x="143827" y="319088"/>
                  </a:cubicBezTo>
                  <a:cubicBezTo>
                    <a:pt x="120967" y="320993"/>
                    <a:pt x="100964" y="319088"/>
                    <a:pt x="84772" y="315278"/>
                  </a:cubicBezTo>
                  <a:cubicBezTo>
                    <a:pt x="69532" y="310516"/>
                    <a:pt x="57149" y="306705"/>
                    <a:pt x="48577" y="302895"/>
                  </a:cubicBezTo>
                  <a:cubicBezTo>
                    <a:pt x="40957" y="299086"/>
                    <a:pt x="36194" y="297180"/>
                    <a:pt x="36194" y="297180"/>
                  </a:cubicBezTo>
                  <a:cubicBezTo>
                    <a:pt x="36194" y="297180"/>
                    <a:pt x="41909" y="297180"/>
                    <a:pt x="50482" y="296228"/>
                  </a:cubicBezTo>
                  <a:cubicBezTo>
                    <a:pt x="58102" y="295276"/>
                    <a:pt x="67627" y="294323"/>
                    <a:pt x="79057" y="293370"/>
                  </a:cubicBezTo>
                  <a:cubicBezTo>
                    <a:pt x="66674" y="287655"/>
                    <a:pt x="55244" y="280036"/>
                    <a:pt x="44766" y="270511"/>
                  </a:cubicBezTo>
                  <a:lnTo>
                    <a:pt x="44684" y="269968"/>
                  </a:lnTo>
                  <a:lnTo>
                    <a:pt x="41077" y="267533"/>
                  </a:lnTo>
                  <a:cubicBezTo>
                    <a:pt x="15716" y="242173"/>
                    <a:pt x="0" y="207169"/>
                    <a:pt x="0" y="168592"/>
                  </a:cubicBezTo>
                  <a:cubicBezTo>
                    <a:pt x="0" y="149304"/>
                    <a:pt x="3929" y="130909"/>
                    <a:pt x="11028" y="114166"/>
                  </a:cubicBezTo>
                  <a:lnTo>
                    <a:pt x="29975" y="86096"/>
                  </a:lnTo>
                  <a:lnTo>
                    <a:pt x="30078" y="85591"/>
                  </a:lnTo>
                  <a:cubicBezTo>
                    <a:pt x="51376" y="35362"/>
                    <a:pt x="101203" y="0"/>
                    <a:pt x="159067"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4"/>
            <p:cNvSpPr/>
            <p:nvPr/>
          </p:nvSpPr>
          <p:spPr>
            <a:xfrm>
              <a:off x="7476964" y="2437620"/>
              <a:ext cx="411622" cy="412587"/>
            </a:xfrm>
            <a:custGeom>
              <a:rect b="b" l="l" r="r" t="t"/>
              <a:pathLst>
                <a:path extrusionOk="0" h="319835" w="319087">
                  <a:moveTo>
                    <a:pt x="159067" y="0"/>
                  </a:moveTo>
                  <a:cubicBezTo>
                    <a:pt x="236220" y="0"/>
                    <a:pt x="299085" y="62865"/>
                    <a:pt x="299085" y="140017"/>
                  </a:cubicBezTo>
                  <a:lnTo>
                    <a:pt x="291875" y="175603"/>
                  </a:lnTo>
                  <a:lnTo>
                    <a:pt x="295274" y="172403"/>
                  </a:lnTo>
                  <a:cubicBezTo>
                    <a:pt x="300037" y="168593"/>
                    <a:pt x="304799" y="164783"/>
                    <a:pt x="308609" y="162878"/>
                  </a:cubicBezTo>
                  <a:cubicBezTo>
                    <a:pt x="317182" y="158116"/>
                    <a:pt x="319087" y="157163"/>
                    <a:pt x="319087" y="157163"/>
                  </a:cubicBezTo>
                  <a:cubicBezTo>
                    <a:pt x="319087" y="157163"/>
                    <a:pt x="316229" y="160973"/>
                    <a:pt x="311467" y="168593"/>
                  </a:cubicBezTo>
                  <a:cubicBezTo>
                    <a:pt x="308609" y="171451"/>
                    <a:pt x="306704" y="177166"/>
                    <a:pt x="303847" y="181928"/>
                  </a:cubicBezTo>
                  <a:cubicBezTo>
                    <a:pt x="301942" y="187643"/>
                    <a:pt x="299084" y="193358"/>
                    <a:pt x="296227" y="200978"/>
                  </a:cubicBezTo>
                  <a:cubicBezTo>
                    <a:pt x="290511" y="214313"/>
                    <a:pt x="284797" y="233363"/>
                    <a:pt x="270509" y="252413"/>
                  </a:cubicBezTo>
                  <a:cubicBezTo>
                    <a:pt x="256222" y="271463"/>
                    <a:pt x="235267" y="286703"/>
                    <a:pt x="212407" y="298133"/>
                  </a:cubicBezTo>
                  <a:cubicBezTo>
                    <a:pt x="200977" y="303848"/>
                    <a:pt x="189547" y="307658"/>
                    <a:pt x="178117" y="311468"/>
                  </a:cubicBezTo>
                  <a:cubicBezTo>
                    <a:pt x="172402" y="313373"/>
                    <a:pt x="166686" y="314326"/>
                    <a:pt x="160972" y="316230"/>
                  </a:cubicBezTo>
                  <a:cubicBezTo>
                    <a:pt x="155257" y="318136"/>
                    <a:pt x="149542" y="318136"/>
                    <a:pt x="143827" y="319088"/>
                  </a:cubicBezTo>
                  <a:cubicBezTo>
                    <a:pt x="120967" y="320993"/>
                    <a:pt x="100964" y="319088"/>
                    <a:pt x="84772" y="315278"/>
                  </a:cubicBezTo>
                  <a:cubicBezTo>
                    <a:pt x="69532" y="310516"/>
                    <a:pt x="57149" y="306705"/>
                    <a:pt x="48577" y="302895"/>
                  </a:cubicBezTo>
                  <a:cubicBezTo>
                    <a:pt x="40957" y="299086"/>
                    <a:pt x="36194" y="297180"/>
                    <a:pt x="36194" y="297180"/>
                  </a:cubicBezTo>
                  <a:cubicBezTo>
                    <a:pt x="36194" y="297180"/>
                    <a:pt x="41909" y="297180"/>
                    <a:pt x="50482" y="296228"/>
                  </a:cubicBezTo>
                  <a:cubicBezTo>
                    <a:pt x="58102" y="295276"/>
                    <a:pt x="67627" y="294323"/>
                    <a:pt x="79057" y="293370"/>
                  </a:cubicBezTo>
                  <a:cubicBezTo>
                    <a:pt x="66674" y="287655"/>
                    <a:pt x="55244" y="280036"/>
                    <a:pt x="44766" y="270511"/>
                  </a:cubicBezTo>
                  <a:lnTo>
                    <a:pt x="44684" y="269968"/>
                  </a:lnTo>
                  <a:lnTo>
                    <a:pt x="41077" y="267533"/>
                  </a:lnTo>
                  <a:cubicBezTo>
                    <a:pt x="15716" y="242173"/>
                    <a:pt x="0" y="207169"/>
                    <a:pt x="0" y="168592"/>
                  </a:cubicBezTo>
                  <a:cubicBezTo>
                    <a:pt x="0" y="149304"/>
                    <a:pt x="3929" y="130909"/>
                    <a:pt x="11028" y="114166"/>
                  </a:cubicBezTo>
                  <a:lnTo>
                    <a:pt x="29975" y="86096"/>
                  </a:lnTo>
                  <a:lnTo>
                    <a:pt x="30078" y="85591"/>
                  </a:lnTo>
                  <a:cubicBezTo>
                    <a:pt x="51376" y="35362"/>
                    <a:pt x="101203" y="0"/>
                    <a:pt x="159067"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2" name="Google Shape;202;p4"/>
          <p:cNvSpPr/>
          <p:nvPr/>
        </p:nvSpPr>
        <p:spPr>
          <a:xfrm>
            <a:off x="236375" y="5475841"/>
            <a:ext cx="1360747" cy="1330988"/>
          </a:xfrm>
          <a:custGeom>
            <a:rect b="b" l="l" r="r" t="t"/>
            <a:pathLst>
              <a:path extrusionOk="0" h="2324870" w="2376850">
                <a:moveTo>
                  <a:pt x="1174793" y="0"/>
                </a:moveTo>
                <a:cubicBezTo>
                  <a:pt x="1823613" y="0"/>
                  <a:pt x="2349586" y="183006"/>
                  <a:pt x="2349586" y="408755"/>
                </a:cubicBezTo>
                <a:cubicBezTo>
                  <a:pt x="2349586" y="436974"/>
                  <a:pt x="2341368" y="464525"/>
                  <a:pt x="2325718" y="491134"/>
                </a:cubicBezTo>
                <a:lnTo>
                  <a:pt x="2302712" y="522265"/>
                </a:lnTo>
                <a:lnTo>
                  <a:pt x="2293777" y="537796"/>
                </a:lnTo>
                <a:cubicBezTo>
                  <a:pt x="2287493" y="545852"/>
                  <a:pt x="2279982" y="553327"/>
                  <a:pt x="2271398" y="560408"/>
                </a:cubicBezTo>
                <a:lnTo>
                  <a:pt x="2243945" y="577481"/>
                </a:lnTo>
                <a:lnTo>
                  <a:pt x="2207795" y="603592"/>
                </a:lnTo>
                <a:cubicBezTo>
                  <a:pt x="2189709" y="615176"/>
                  <a:pt x="2170062" y="626421"/>
                  <a:pt x="2148950" y="637294"/>
                </a:cubicBezTo>
                <a:lnTo>
                  <a:pt x="2128471" y="646822"/>
                </a:lnTo>
                <a:lnTo>
                  <a:pt x="2138863" y="696940"/>
                </a:lnTo>
                <a:cubicBezTo>
                  <a:pt x="2145928" y="715524"/>
                  <a:pt x="2155932" y="732990"/>
                  <a:pt x="2168608" y="748632"/>
                </a:cubicBezTo>
                <a:cubicBezTo>
                  <a:pt x="2301864" y="908757"/>
                  <a:pt x="2375460" y="1110143"/>
                  <a:pt x="2376850" y="1318459"/>
                </a:cubicBezTo>
                <a:cubicBezTo>
                  <a:pt x="2376850" y="1608746"/>
                  <a:pt x="2231993" y="1870325"/>
                  <a:pt x="2000623" y="2053750"/>
                </a:cubicBezTo>
                <a:lnTo>
                  <a:pt x="2052366" y="2105459"/>
                </a:lnTo>
                <a:cubicBezTo>
                  <a:pt x="2100123" y="2154908"/>
                  <a:pt x="2100123" y="2233303"/>
                  <a:pt x="2052366" y="2282749"/>
                </a:cubicBezTo>
                <a:cubicBezTo>
                  <a:pt x="2003409" y="2333440"/>
                  <a:pt x="1922630" y="2334844"/>
                  <a:pt x="1871938" y="2285887"/>
                </a:cubicBezTo>
                <a:lnTo>
                  <a:pt x="1778536" y="2192515"/>
                </a:lnTo>
                <a:cubicBezTo>
                  <a:pt x="1410136" y="2366857"/>
                  <a:pt x="982976" y="2366857"/>
                  <a:pt x="614575" y="2192515"/>
                </a:cubicBezTo>
                <a:lnTo>
                  <a:pt x="521173" y="2285917"/>
                </a:lnTo>
                <a:cubicBezTo>
                  <a:pt x="520145" y="2286979"/>
                  <a:pt x="519100" y="2288027"/>
                  <a:pt x="518035" y="2289052"/>
                </a:cubicBezTo>
                <a:cubicBezTo>
                  <a:pt x="467347" y="2338009"/>
                  <a:pt x="386567" y="2336605"/>
                  <a:pt x="337611" y="2285917"/>
                </a:cubicBezTo>
                <a:cubicBezTo>
                  <a:pt x="288654" y="2235229"/>
                  <a:pt x="290057" y="2154450"/>
                  <a:pt x="340746" y="2105493"/>
                </a:cubicBezTo>
                <a:lnTo>
                  <a:pt x="392455" y="2053750"/>
                </a:lnTo>
                <a:cubicBezTo>
                  <a:pt x="161118" y="1870325"/>
                  <a:pt x="16261" y="1608746"/>
                  <a:pt x="16261" y="1318459"/>
                </a:cubicBezTo>
                <a:cubicBezTo>
                  <a:pt x="17678" y="1110130"/>
                  <a:pt x="91310" y="908744"/>
                  <a:pt x="224600" y="748632"/>
                </a:cubicBezTo>
                <a:cubicBezTo>
                  <a:pt x="237275" y="732990"/>
                  <a:pt x="247279" y="715524"/>
                  <a:pt x="254344" y="696940"/>
                </a:cubicBezTo>
                <a:lnTo>
                  <a:pt x="260898" y="665333"/>
                </a:lnTo>
                <a:lnTo>
                  <a:pt x="200637" y="637294"/>
                </a:lnTo>
                <a:cubicBezTo>
                  <a:pt x="179525" y="626421"/>
                  <a:pt x="159877" y="615176"/>
                  <a:pt x="141792" y="603592"/>
                </a:cubicBezTo>
                <a:lnTo>
                  <a:pt x="95189" y="569932"/>
                </a:lnTo>
                <a:lnTo>
                  <a:pt x="67777" y="554754"/>
                </a:lnTo>
                <a:cubicBezTo>
                  <a:pt x="55069" y="545688"/>
                  <a:pt x="44749" y="535589"/>
                  <a:pt x="37886" y="524074"/>
                </a:cubicBezTo>
                <a:lnTo>
                  <a:pt x="33115" y="503647"/>
                </a:lnTo>
                <a:lnTo>
                  <a:pt x="23868" y="491134"/>
                </a:lnTo>
                <a:cubicBezTo>
                  <a:pt x="8219" y="464525"/>
                  <a:pt x="0" y="436974"/>
                  <a:pt x="0" y="408755"/>
                </a:cubicBezTo>
                <a:cubicBezTo>
                  <a:pt x="0" y="183006"/>
                  <a:pt x="525973" y="0"/>
                  <a:pt x="1174793" y="0"/>
                </a:cubicBezTo>
                <a:close/>
              </a:path>
            </a:pathLst>
          </a:custGeom>
          <a:gradFill>
            <a:gsLst>
              <a:gs pos="0">
                <a:srgbClr val="434343"/>
              </a:gs>
              <a:gs pos="50000">
                <a:srgbClr val="000000"/>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03" name="Google Shape;203;p4"/>
          <p:cNvSpPr/>
          <p:nvPr/>
        </p:nvSpPr>
        <p:spPr>
          <a:xfrm>
            <a:off x="382585" y="5569461"/>
            <a:ext cx="1063800" cy="218700"/>
          </a:xfrm>
          <a:prstGeom prst="ellipse">
            <a:avLst/>
          </a:prstGeom>
          <a:solidFill>
            <a:srgbClr val="F763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4" name="Google Shape;204;p4"/>
          <p:cNvSpPr/>
          <p:nvPr/>
        </p:nvSpPr>
        <p:spPr>
          <a:xfrm>
            <a:off x="1305419" y="5284014"/>
            <a:ext cx="164378" cy="164378"/>
          </a:xfrm>
          <a:custGeom>
            <a:rect b="b" l="l" r="r" t="t"/>
            <a:pathLst>
              <a:path extrusionOk="0" h="85725" w="85725">
                <a:moveTo>
                  <a:pt x="85725" y="42862"/>
                </a:moveTo>
                <a:cubicBezTo>
                  <a:pt x="85725" y="66535"/>
                  <a:pt x="66535" y="85725"/>
                  <a:pt x="42862" y="85725"/>
                </a:cubicBezTo>
                <a:cubicBezTo>
                  <a:pt x="19190" y="85725"/>
                  <a:pt x="0" y="66535"/>
                  <a:pt x="0" y="42863"/>
                </a:cubicBezTo>
                <a:cubicBezTo>
                  <a:pt x="0" y="19190"/>
                  <a:pt x="19190" y="0"/>
                  <a:pt x="42862" y="0"/>
                </a:cubicBezTo>
                <a:cubicBezTo>
                  <a:pt x="66535" y="0"/>
                  <a:pt x="85725" y="19190"/>
                  <a:pt x="85725" y="42862"/>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4"/>
          <p:cNvSpPr/>
          <p:nvPr/>
        </p:nvSpPr>
        <p:spPr>
          <a:xfrm>
            <a:off x="1104498" y="5174419"/>
            <a:ext cx="127849" cy="127849"/>
          </a:xfrm>
          <a:custGeom>
            <a:rect b="b" l="l" r="r" t="t"/>
            <a:pathLst>
              <a:path extrusionOk="0" h="66675" w="66675">
                <a:moveTo>
                  <a:pt x="66675" y="33338"/>
                </a:moveTo>
                <a:cubicBezTo>
                  <a:pt x="66675" y="51749"/>
                  <a:pt x="51749" y="66675"/>
                  <a:pt x="33338" y="66675"/>
                </a:cubicBezTo>
                <a:cubicBezTo>
                  <a:pt x="14926" y="66675"/>
                  <a:pt x="0" y="51749"/>
                  <a:pt x="0" y="33338"/>
                </a:cubicBezTo>
                <a:cubicBezTo>
                  <a:pt x="0" y="14926"/>
                  <a:pt x="14926" y="0"/>
                  <a:pt x="33338" y="0"/>
                </a:cubicBezTo>
                <a:cubicBezTo>
                  <a:pt x="51749" y="0"/>
                  <a:pt x="66675" y="14926"/>
                  <a:pt x="66675" y="33338"/>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4"/>
          <p:cNvSpPr/>
          <p:nvPr/>
        </p:nvSpPr>
        <p:spPr>
          <a:xfrm flipH="1">
            <a:off x="723082" y="5570040"/>
            <a:ext cx="723101" cy="197747"/>
          </a:xfrm>
          <a:custGeom>
            <a:rect b="b" l="l" r="r" t="t"/>
            <a:pathLst>
              <a:path extrusionOk="0" h="345409" w="1263059">
                <a:moveTo>
                  <a:pt x="929035" y="0"/>
                </a:moveTo>
                <a:cubicBezTo>
                  <a:pt x="993172" y="0"/>
                  <a:pt x="1055790" y="1335"/>
                  <a:pt x="1116268" y="3876"/>
                </a:cubicBezTo>
                <a:lnTo>
                  <a:pt x="1263059" y="13232"/>
                </a:lnTo>
                <a:lnTo>
                  <a:pt x="1231307" y="39491"/>
                </a:lnTo>
                <a:cubicBezTo>
                  <a:pt x="1175720" y="112197"/>
                  <a:pt x="1224057" y="162146"/>
                  <a:pt x="1224057" y="162146"/>
                </a:cubicBezTo>
                <a:cubicBezTo>
                  <a:pt x="1024979" y="30382"/>
                  <a:pt x="982012" y="215138"/>
                  <a:pt x="982012" y="215138"/>
                </a:cubicBezTo>
                <a:cubicBezTo>
                  <a:pt x="778639" y="162146"/>
                  <a:pt x="573833" y="243782"/>
                  <a:pt x="429179" y="328282"/>
                </a:cubicBezTo>
                <a:lnTo>
                  <a:pt x="414941" y="345409"/>
                </a:lnTo>
                <a:lnTo>
                  <a:pt x="272108" y="325636"/>
                </a:lnTo>
                <a:cubicBezTo>
                  <a:pt x="103986" y="291116"/>
                  <a:pt x="0" y="243428"/>
                  <a:pt x="0" y="190753"/>
                </a:cubicBezTo>
                <a:cubicBezTo>
                  <a:pt x="0" y="85403"/>
                  <a:pt x="415943" y="0"/>
                  <a:pt x="929035" y="0"/>
                </a:cubicBezTo>
                <a:close/>
              </a:path>
            </a:pathLst>
          </a:custGeom>
          <a:solidFill>
            <a:srgbClr val="F0F0F0">
              <a:alpha val="2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4"/>
          <p:cNvSpPr/>
          <p:nvPr/>
        </p:nvSpPr>
        <p:spPr>
          <a:xfrm>
            <a:off x="994905" y="5411874"/>
            <a:ext cx="237434" cy="237434"/>
          </a:xfrm>
          <a:custGeom>
            <a:rect b="b" l="l" r="r" t="t"/>
            <a:pathLst>
              <a:path extrusionOk="0" h="123825" w="123825">
                <a:moveTo>
                  <a:pt x="123825" y="61913"/>
                </a:moveTo>
                <a:cubicBezTo>
                  <a:pt x="123825" y="96106"/>
                  <a:pt x="96106" y="123825"/>
                  <a:pt x="61913" y="123825"/>
                </a:cubicBezTo>
                <a:cubicBezTo>
                  <a:pt x="27719" y="123825"/>
                  <a:pt x="0" y="96106"/>
                  <a:pt x="0" y="61913"/>
                </a:cubicBezTo>
                <a:cubicBezTo>
                  <a:pt x="0" y="27719"/>
                  <a:pt x="27719" y="0"/>
                  <a:pt x="61913" y="0"/>
                </a:cubicBezTo>
                <a:cubicBezTo>
                  <a:pt x="96106" y="0"/>
                  <a:pt x="123825" y="27719"/>
                  <a:pt x="123825" y="61913"/>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4"/>
          <p:cNvSpPr/>
          <p:nvPr/>
        </p:nvSpPr>
        <p:spPr>
          <a:xfrm flipH="1" rot="466863">
            <a:off x="1099500" y="5443988"/>
            <a:ext cx="107419" cy="190154"/>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4"/>
          <p:cNvSpPr/>
          <p:nvPr/>
        </p:nvSpPr>
        <p:spPr>
          <a:xfrm rot="-10331616">
            <a:off x="1374595" y="5304368"/>
            <a:ext cx="82738" cy="122619"/>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4"/>
          <p:cNvSpPr/>
          <p:nvPr/>
        </p:nvSpPr>
        <p:spPr>
          <a:xfrm rot="-9782031">
            <a:off x="1179060" y="5206640"/>
            <a:ext cx="40777" cy="81462"/>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11" name="Shape 211"/>
        <p:cNvGrpSpPr/>
        <p:nvPr/>
      </p:nvGrpSpPr>
      <p:grpSpPr>
        <a:xfrm>
          <a:off x="0" y="0"/>
          <a:ext cx="0" cy="0"/>
          <a:chOff x="0" y="0"/>
          <a:chExt cx="0" cy="0"/>
        </a:xfrm>
      </p:grpSpPr>
      <p:sp>
        <p:nvSpPr>
          <p:cNvPr id="212" name="Google Shape;212;p5"/>
          <p:cNvSpPr txBox="1"/>
          <p:nvPr>
            <p:ph type="title"/>
          </p:nvPr>
        </p:nvSpPr>
        <p:spPr>
          <a:xfrm>
            <a:off x="1892114" y="3446400"/>
            <a:ext cx="8496600" cy="13248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accent4"/>
              </a:buClr>
              <a:buSzPts val="7000"/>
              <a:buFont typeface="Aldrich"/>
              <a:buNone/>
              <a:defRPr sz="7000">
                <a:solidFill>
                  <a:schemeClr val="accent4"/>
                </a:solidFill>
              </a:defRPr>
            </a:lvl1pPr>
            <a:lvl2pPr lvl="1" rtl="0" algn="ctr">
              <a:spcBef>
                <a:spcPts val="0"/>
              </a:spcBef>
              <a:spcAft>
                <a:spcPts val="0"/>
              </a:spcAft>
              <a:buClr>
                <a:schemeClr val="accent4"/>
              </a:buClr>
              <a:buSzPts val="7000"/>
              <a:buFont typeface="Abril Fatface"/>
              <a:buNone/>
              <a:defRPr sz="7000">
                <a:solidFill>
                  <a:schemeClr val="accent4"/>
                </a:solidFill>
                <a:latin typeface="Abril Fatface"/>
                <a:ea typeface="Abril Fatface"/>
                <a:cs typeface="Abril Fatface"/>
                <a:sym typeface="Abril Fatface"/>
              </a:defRPr>
            </a:lvl2pPr>
            <a:lvl3pPr lvl="2" rtl="0" algn="ctr">
              <a:spcBef>
                <a:spcPts val="0"/>
              </a:spcBef>
              <a:spcAft>
                <a:spcPts val="0"/>
              </a:spcAft>
              <a:buClr>
                <a:schemeClr val="accent4"/>
              </a:buClr>
              <a:buSzPts val="7000"/>
              <a:buFont typeface="Abril Fatface"/>
              <a:buNone/>
              <a:defRPr sz="7000">
                <a:solidFill>
                  <a:schemeClr val="accent4"/>
                </a:solidFill>
                <a:latin typeface="Abril Fatface"/>
                <a:ea typeface="Abril Fatface"/>
                <a:cs typeface="Abril Fatface"/>
                <a:sym typeface="Abril Fatface"/>
              </a:defRPr>
            </a:lvl3pPr>
            <a:lvl4pPr lvl="3" rtl="0" algn="ctr">
              <a:spcBef>
                <a:spcPts val="0"/>
              </a:spcBef>
              <a:spcAft>
                <a:spcPts val="0"/>
              </a:spcAft>
              <a:buClr>
                <a:schemeClr val="accent4"/>
              </a:buClr>
              <a:buSzPts val="7000"/>
              <a:buFont typeface="Abril Fatface"/>
              <a:buNone/>
              <a:defRPr sz="7000">
                <a:solidFill>
                  <a:schemeClr val="accent4"/>
                </a:solidFill>
                <a:latin typeface="Abril Fatface"/>
                <a:ea typeface="Abril Fatface"/>
                <a:cs typeface="Abril Fatface"/>
                <a:sym typeface="Abril Fatface"/>
              </a:defRPr>
            </a:lvl4pPr>
            <a:lvl5pPr lvl="4" rtl="0" algn="ctr">
              <a:spcBef>
                <a:spcPts val="0"/>
              </a:spcBef>
              <a:spcAft>
                <a:spcPts val="0"/>
              </a:spcAft>
              <a:buClr>
                <a:schemeClr val="accent4"/>
              </a:buClr>
              <a:buSzPts val="7000"/>
              <a:buFont typeface="Abril Fatface"/>
              <a:buNone/>
              <a:defRPr sz="7000">
                <a:solidFill>
                  <a:schemeClr val="accent4"/>
                </a:solidFill>
                <a:latin typeface="Abril Fatface"/>
                <a:ea typeface="Abril Fatface"/>
                <a:cs typeface="Abril Fatface"/>
                <a:sym typeface="Abril Fatface"/>
              </a:defRPr>
            </a:lvl5pPr>
            <a:lvl6pPr lvl="5" rtl="0" algn="ctr">
              <a:spcBef>
                <a:spcPts val="0"/>
              </a:spcBef>
              <a:spcAft>
                <a:spcPts val="0"/>
              </a:spcAft>
              <a:buClr>
                <a:schemeClr val="accent4"/>
              </a:buClr>
              <a:buSzPts val="7000"/>
              <a:buFont typeface="Abril Fatface"/>
              <a:buNone/>
              <a:defRPr sz="7000">
                <a:solidFill>
                  <a:schemeClr val="accent4"/>
                </a:solidFill>
                <a:latin typeface="Abril Fatface"/>
                <a:ea typeface="Abril Fatface"/>
                <a:cs typeface="Abril Fatface"/>
                <a:sym typeface="Abril Fatface"/>
              </a:defRPr>
            </a:lvl6pPr>
            <a:lvl7pPr lvl="6" rtl="0" algn="ctr">
              <a:spcBef>
                <a:spcPts val="0"/>
              </a:spcBef>
              <a:spcAft>
                <a:spcPts val="0"/>
              </a:spcAft>
              <a:buClr>
                <a:schemeClr val="accent4"/>
              </a:buClr>
              <a:buSzPts val="7000"/>
              <a:buFont typeface="Abril Fatface"/>
              <a:buNone/>
              <a:defRPr sz="7000">
                <a:solidFill>
                  <a:schemeClr val="accent4"/>
                </a:solidFill>
                <a:latin typeface="Abril Fatface"/>
                <a:ea typeface="Abril Fatface"/>
                <a:cs typeface="Abril Fatface"/>
                <a:sym typeface="Abril Fatface"/>
              </a:defRPr>
            </a:lvl7pPr>
            <a:lvl8pPr lvl="7" rtl="0" algn="ctr">
              <a:spcBef>
                <a:spcPts val="0"/>
              </a:spcBef>
              <a:spcAft>
                <a:spcPts val="0"/>
              </a:spcAft>
              <a:buClr>
                <a:schemeClr val="accent4"/>
              </a:buClr>
              <a:buSzPts val="7000"/>
              <a:buFont typeface="Abril Fatface"/>
              <a:buNone/>
              <a:defRPr sz="7000">
                <a:solidFill>
                  <a:schemeClr val="accent4"/>
                </a:solidFill>
                <a:latin typeface="Abril Fatface"/>
                <a:ea typeface="Abril Fatface"/>
                <a:cs typeface="Abril Fatface"/>
                <a:sym typeface="Abril Fatface"/>
              </a:defRPr>
            </a:lvl8pPr>
            <a:lvl9pPr lvl="8" rtl="0" algn="ctr">
              <a:spcBef>
                <a:spcPts val="0"/>
              </a:spcBef>
              <a:spcAft>
                <a:spcPts val="0"/>
              </a:spcAft>
              <a:buClr>
                <a:schemeClr val="accent4"/>
              </a:buClr>
              <a:buSzPts val="7000"/>
              <a:buFont typeface="Abril Fatface"/>
              <a:buNone/>
              <a:defRPr sz="7000">
                <a:solidFill>
                  <a:schemeClr val="accent4"/>
                </a:solidFill>
                <a:latin typeface="Abril Fatface"/>
                <a:ea typeface="Abril Fatface"/>
                <a:cs typeface="Abril Fatface"/>
                <a:sym typeface="Abril Fatface"/>
              </a:defRPr>
            </a:lvl9pPr>
          </a:lstStyle>
          <a:p/>
        </p:txBody>
      </p:sp>
      <p:sp>
        <p:nvSpPr>
          <p:cNvPr id="213" name="Google Shape;213;p5"/>
          <p:cNvSpPr txBox="1"/>
          <p:nvPr>
            <p:ph idx="1" type="body"/>
          </p:nvPr>
        </p:nvSpPr>
        <p:spPr>
          <a:xfrm>
            <a:off x="1892075" y="4771200"/>
            <a:ext cx="8496600" cy="20868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214" name="Google Shape;214;p5"/>
          <p:cNvSpPr/>
          <p:nvPr/>
        </p:nvSpPr>
        <p:spPr>
          <a:xfrm>
            <a:off x="-1100" y="0"/>
            <a:ext cx="6036470" cy="4152778"/>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Spider" id="215" name="Google Shape;215;p5"/>
          <p:cNvSpPr/>
          <p:nvPr/>
        </p:nvSpPr>
        <p:spPr>
          <a:xfrm rot="1373691">
            <a:off x="458138" y="639446"/>
            <a:ext cx="519048" cy="596902"/>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216" name="Google Shape;216;p5"/>
          <p:cNvCxnSpPr/>
          <p:nvPr/>
        </p:nvCxnSpPr>
        <p:spPr>
          <a:xfrm>
            <a:off x="3709532" y="435180"/>
            <a:ext cx="900" cy="1696200"/>
          </a:xfrm>
          <a:prstGeom prst="straightConnector1">
            <a:avLst/>
          </a:prstGeom>
          <a:solidFill>
            <a:srgbClr val="F9F7F7">
              <a:alpha val="62750"/>
            </a:srgbClr>
          </a:solidFill>
          <a:ln cap="flat" cmpd="sng" w="38100">
            <a:solidFill>
              <a:srgbClr val="FFFFFF">
                <a:alpha val="62750"/>
              </a:srgbClr>
            </a:solidFill>
            <a:prstDash val="solid"/>
            <a:miter lim="8000"/>
            <a:headEnd len="sm" w="sm" type="none"/>
            <a:tailEnd len="sm" w="sm" type="none"/>
          </a:ln>
        </p:spPr>
      </p:cxnSp>
      <p:sp>
        <p:nvSpPr>
          <p:cNvPr descr="Spider" id="217" name="Google Shape;217;p5"/>
          <p:cNvSpPr/>
          <p:nvPr/>
        </p:nvSpPr>
        <p:spPr>
          <a:xfrm>
            <a:off x="3450892" y="1935522"/>
            <a:ext cx="518163" cy="595884"/>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218" name="Shape 218"/>
        <p:cNvGrpSpPr/>
        <p:nvPr/>
      </p:nvGrpSpPr>
      <p:grpSpPr>
        <a:xfrm>
          <a:off x="0" y="0"/>
          <a:ext cx="0" cy="0"/>
          <a:chOff x="0" y="0"/>
          <a:chExt cx="0" cy="0"/>
        </a:xfrm>
      </p:grpSpPr>
      <p:sp>
        <p:nvSpPr>
          <p:cNvPr id="219" name="Google Shape;219;p6"/>
          <p:cNvSpPr/>
          <p:nvPr/>
        </p:nvSpPr>
        <p:spPr>
          <a:xfrm>
            <a:off x="-1100" y="0"/>
            <a:ext cx="9809264" cy="6748265"/>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6"/>
          <p:cNvSpPr txBox="1"/>
          <p:nvPr>
            <p:ph type="title"/>
          </p:nvPr>
        </p:nvSpPr>
        <p:spPr>
          <a:xfrm>
            <a:off x="2657025" y="1050575"/>
            <a:ext cx="8955600" cy="11382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4"/>
              </a:buClr>
              <a:buSzPts val="4000"/>
              <a:buFont typeface="Aldrich"/>
              <a:buNone/>
              <a:defRPr>
                <a:solidFill>
                  <a:schemeClr val="accent4"/>
                </a:solidFill>
              </a:defRPr>
            </a:lvl1pPr>
            <a:lvl2pPr lvl="1"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2pPr>
            <a:lvl3pPr lvl="2"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3pPr>
            <a:lvl4pPr lvl="3"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4pPr>
            <a:lvl5pPr lvl="4"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5pPr>
            <a:lvl6pPr lvl="5"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6pPr>
            <a:lvl7pPr lvl="6"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7pPr>
            <a:lvl8pPr lvl="7"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8pPr>
            <a:lvl9pPr lvl="8"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9pPr>
          </a:lstStyle>
          <a:p/>
        </p:txBody>
      </p:sp>
      <p:sp>
        <p:nvSpPr>
          <p:cNvPr id="221" name="Google Shape;221;p6"/>
          <p:cNvSpPr txBox="1"/>
          <p:nvPr>
            <p:ph idx="1" type="body"/>
          </p:nvPr>
        </p:nvSpPr>
        <p:spPr>
          <a:xfrm>
            <a:off x="2657025" y="2315725"/>
            <a:ext cx="8955600" cy="28833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222" name="Google Shape;222;p6"/>
          <p:cNvSpPr/>
          <p:nvPr/>
        </p:nvSpPr>
        <p:spPr>
          <a:xfrm>
            <a:off x="150250" y="4931326"/>
            <a:ext cx="1824232" cy="1784338"/>
          </a:xfrm>
          <a:custGeom>
            <a:rect b="b" l="l" r="r" t="t"/>
            <a:pathLst>
              <a:path extrusionOk="0" h="2324870" w="2376850">
                <a:moveTo>
                  <a:pt x="1174793" y="0"/>
                </a:moveTo>
                <a:cubicBezTo>
                  <a:pt x="1823613" y="0"/>
                  <a:pt x="2349586" y="183006"/>
                  <a:pt x="2349586" y="408755"/>
                </a:cubicBezTo>
                <a:cubicBezTo>
                  <a:pt x="2349586" y="436974"/>
                  <a:pt x="2341368" y="464525"/>
                  <a:pt x="2325718" y="491134"/>
                </a:cubicBezTo>
                <a:lnTo>
                  <a:pt x="2302712" y="522265"/>
                </a:lnTo>
                <a:lnTo>
                  <a:pt x="2293777" y="537796"/>
                </a:lnTo>
                <a:cubicBezTo>
                  <a:pt x="2287493" y="545852"/>
                  <a:pt x="2279982" y="553327"/>
                  <a:pt x="2271398" y="560408"/>
                </a:cubicBezTo>
                <a:lnTo>
                  <a:pt x="2243945" y="577481"/>
                </a:lnTo>
                <a:lnTo>
                  <a:pt x="2207795" y="603592"/>
                </a:lnTo>
                <a:cubicBezTo>
                  <a:pt x="2189709" y="615176"/>
                  <a:pt x="2170062" y="626421"/>
                  <a:pt x="2148950" y="637294"/>
                </a:cubicBezTo>
                <a:lnTo>
                  <a:pt x="2128471" y="646822"/>
                </a:lnTo>
                <a:lnTo>
                  <a:pt x="2138863" y="696940"/>
                </a:lnTo>
                <a:cubicBezTo>
                  <a:pt x="2145928" y="715524"/>
                  <a:pt x="2155932" y="732990"/>
                  <a:pt x="2168608" y="748632"/>
                </a:cubicBezTo>
                <a:cubicBezTo>
                  <a:pt x="2301864" y="908757"/>
                  <a:pt x="2375460" y="1110143"/>
                  <a:pt x="2376850" y="1318459"/>
                </a:cubicBezTo>
                <a:cubicBezTo>
                  <a:pt x="2376850" y="1608746"/>
                  <a:pt x="2231993" y="1870325"/>
                  <a:pt x="2000623" y="2053750"/>
                </a:cubicBezTo>
                <a:lnTo>
                  <a:pt x="2052366" y="2105459"/>
                </a:lnTo>
                <a:cubicBezTo>
                  <a:pt x="2100123" y="2154908"/>
                  <a:pt x="2100123" y="2233303"/>
                  <a:pt x="2052366" y="2282749"/>
                </a:cubicBezTo>
                <a:cubicBezTo>
                  <a:pt x="2003409" y="2333440"/>
                  <a:pt x="1922630" y="2334844"/>
                  <a:pt x="1871938" y="2285887"/>
                </a:cubicBezTo>
                <a:lnTo>
                  <a:pt x="1778536" y="2192515"/>
                </a:lnTo>
                <a:cubicBezTo>
                  <a:pt x="1410136" y="2366857"/>
                  <a:pt x="982976" y="2366857"/>
                  <a:pt x="614575" y="2192515"/>
                </a:cubicBezTo>
                <a:lnTo>
                  <a:pt x="521173" y="2285917"/>
                </a:lnTo>
                <a:cubicBezTo>
                  <a:pt x="520145" y="2286979"/>
                  <a:pt x="519100" y="2288027"/>
                  <a:pt x="518035" y="2289052"/>
                </a:cubicBezTo>
                <a:cubicBezTo>
                  <a:pt x="467347" y="2338009"/>
                  <a:pt x="386567" y="2336605"/>
                  <a:pt x="337611" y="2285917"/>
                </a:cubicBezTo>
                <a:cubicBezTo>
                  <a:pt x="288654" y="2235229"/>
                  <a:pt x="290057" y="2154450"/>
                  <a:pt x="340746" y="2105493"/>
                </a:cubicBezTo>
                <a:lnTo>
                  <a:pt x="392455" y="2053750"/>
                </a:lnTo>
                <a:cubicBezTo>
                  <a:pt x="161118" y="1870325"/>
                  <a:pt x="16261" y="1608746"/>
                  <a:pt x="16261" y="1318459"/>
                </a:cubicBezTo>
                <a:cubicBezTo>
                  <a:pt x="17678" y="1110130"/>
                  <a:pt x="91310" y="908744"/>
                  <a:pt x="224600" y="748632"/>
                </a:cubicBezTo>
                <a:cubicBezTo>
                  <a:pt x="237275" y="732990"/>
                  <a:pt x="247279" y="715524"/>
                  <a:pt x="254344" y="696940"/>
                </a:cubicBezTo>
                <a:lnTo>
                  <a:pt x="260898" y="665333"/>
                </a:lnTo>
                <a:lnTo>
                  <a:pt x="200637" y="637294"/>
                </a:lnTo>
                <a:cubicBezTo>
                  <a:pt x="179525" y="626421"/>
                  <a:pt x="159877" y="615176"/>
                  <a:pt x="141792" y="603592"/>
                </a:cubicBezTo>
                <a:lnTo>
                  <a:pt x="95189" y="569932"/>
                </a:lnTo>
                <a:lnTo>
                  <a:pt x="67777" y="554754"/>
                </a:lnTo>
                <a:cubicBezTo>
                  <a:pt x="55069" y="545688"/>
                  <a:pt x="44749" y="535589"/>
                  <a:pt x="37886" y="524074"/>
                </a:cubicBezTo>
                <a:lnTo>
                  <a:pt x="33115" y="503647"/>
                </a:lnTo>
                <a:lnTo>
                  <a:pt x="23868" y="491134"/>
                </a:lnTo>
                <a:cubicBezTo>
                  <a:pt x="8219" y="464525"/>
                  <a:pt x="0" y="436974"/>
                  <a:pt x="0" y="408755"/>
                </a:cubicBezTo>
                <a:cubicBezTo>
                  <a:pt x="0" y="183006"/>
                  <a:pt x="525973" y="0"/>
                  <a:pt x="1174793" y="0"/>
                </a:cubicBezTo>
                <a:close/>
              </a:path>
            </a:pathLst>
          </a:custGeom>
          <a:gradFill>
            <a:gsLst>
              <a:gs pos="0">
                <a:srgbClr val="434343"/>
              </a:gs>
              <a:gs pos="50000">
                <a:srgbClr val="000000"/>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23" name="Google Shape;223;p6"/>
          <p:cNvSpPr/>
          <p:nvPr/>
        </p:nvSpPr>
        <p:spPr>
          <a:xfrm>
            <a:off x="346390" y="5056915"/>
            <a:ext cx="1427400" cy="293100"/>
          </a:xfrm>
          <a:prstGeom prst="ellipse">
            <a:avLst/>
          </a:prstGeom>
          <a:solidFill>
            <a:srgbClr val="F763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4" name="Google Shape;224;p6"/>
          <p:cNvSpPr/>
          <p:nvPr/>
        </p:nvSpPr>
        <p:spPr>
          <a:xfrm>
            <a:off x="1584374" y="4673994"/>
            <a:ext cx="220528" cy="220528"/>
          </a:xfrm>
          <a:custGeom>
            <a:rect b="b" l="l" r="r" t="t"/>
            <a:pathLst>
              <a:path extrusionOk="0" h="85725" w="85725">
                <a:moveTo>
                  <a:pt x="85725" y="42862"/>
                </a:moveTo>
                <a:cubicBezTo>
                  <a:pt x="85725" y="66535"/>
                  <a:pt x="66535" y="85725"/>
                  <a:pt x="42862" y="85725"/>
                </a:cubicBezTo>
                <a:cubicBezTo>
                  <a:pt x="19190" y="85725"/>
                  <a:pt x="0" y="66535"/>
                  <a:pt x="0" y="42863"/>
                </a:cubicBezTo>
                <a:cubicBezTo>
                  <a:pt x="0" y="19190"/>
                  <a:pt x="19190" y="0"/>
                  <a:pt x="42862" y="0"/>
                </a:cubicBezTo>
                <a:cubicBezTo>
                  <a:pt x="66535" y="0"/>
                  <a:pt x="85725" y="19190"/>
                  <a:pt x="85725" y="42862"/>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6"/>
          <p:cNvSpPr/>
          <p:nvPr/>
        </p:nvSpPr>
        <p:spPr>
          <a:xfrm>
            <a:off x="1314838" y="4526975"/>
            <a:ext cx="171521" cy="171521"/>
          </a:xfrm>
          <a:custGeom>
            <a:rect b="b" l="l" r="r" t="t"/>
            <a:pathLst>
              <a:path extrusionOk="0" h="66675" w="66675">
                <a:moveTo>
                  <a:pt x="66675" y="33338"/>
                </a:moveTo>
                <a:cubicBezTo>
                  <a:pt x="66675" y="51749"/>
                  <a:pt x="51749" y="66675"/>
                  <a:pt x="33338" y="66675"/>
                </a:cubicBezTo>
                <a:cubicBezTo>
                  <a:pt x="14926" y="66675"/>
                  <a:pt x="0" y="51749"/>
                  <a:pt x="0" y="33338"/>
                </a:cubicBezTo>
                <a:cubicBezTo>
                  <a:pt x="0" y="14926"/>
                  <a:pt x="14926" y="0"/>
                  <a:pt x="33338" y="0"/>
                </a:cubicBezTo>
                <a:cubicBezTo>
                  <a:pt x="51749" y="0"/>
                  <a:pt x="66675" y="14926"/>
                  <a:pt x="66675" y="33338"/>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6"/>
          <p:cNvSpPr/>
          <p:nvPr/>
        </p:nvSpPr>
        <p:spPr>
          <a:xfrm flipH="1">
            <a:off x="803812" y="5057692"/>
            <a:ext cx="969398" cy="265101"/>
          </a:xfrm>
          <a:custGeom>
            <a:rect b="b" l="l" r="r" t="t"/>
            <a:pathLst>
              <a:path extrusionOk="0" h="345409" w="1263059">
                <a:moveTo>
                  <a:pt x="929035" y="0"/>
                </a:moveTo>
                <a:cubicBezTo>
                  <a:pt x="993172" y="0"/>
                  <a:pt x="1055790" y="1335"/>
                  <a:pt x="1116268" y="3876"/>
                </a:cubicBezTo>
                <a:lnTo>
                  <a:pt x="1263059" y="13232"/>
                </a:lnTo>
                <a:lnTo>
                  <a:pt x="1231307" y="39491"/>
                </a:lnTo>
                <a:cubicBezTo>
                  <a:pt x="1175720" y="112197"/>
                  <a:pt x="1224057" y="162146"/>
                  <a:pt x="1224057" y="162146"/>
                </a:cubicBezTo>
                <a:cubicBezTo>
                  <a:pt x="1024979" y="30382"/>
                  <a:pt x="982012" y="215138"/>
                  <a:pt x="982012" y="215138"/>
                </a:cubicBezTo>
                <a:cubicBezTo>
                  <a:pt x="778639" y="162146"/>
                  <a:pt x="573833" y="243782"/>
                  <a:pt x="429179" y="328282"/>
                </a:cubicBezTo>
                <a:lnTo>
                  <a:pt x="414941" y="345409"/>
                </a:lnTo>
                <a:lnTo>
                  <a:pt x="272108" y="325636"/>
                </a:lnTo>
                <a:cubicBezTo>
                  <a:pt x="103986" y="291116"/>
                  <a:pt x="0" y="243428"/>
                  <a:pt x="0" y="190753"/>
                </a:cubicBezTo>
                <a:cubicBezTo>
                  <a:pt x="0" y="85403"/>
                  <a:pt x="415943" y="0"/>
                  <a:pt x="929035" y="0"/>
                </a:cubicBezTo>
                <a:close/>
              </a:path>
            </a:pathLst>
          </a:custGeom>
          <a:solidFill>
            <a:srgbClr val="F0F0F0">
              <a:alpha val="2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6"/>
          <p:cNvSpPr/>
          <p:nvPr/>
        </p:nvSpPr>
        <p:spPr>
          <a:xfrm>
            <a:off x="1167819" y="4845517"/>
            <a:ext cx="318540" cy="318540"/>
          </a:xfrm>
          <a:custGeom>
            <a:rect b="b" l="l" r="r" t="t"/>
            <a:pathLst>
              <a:path extrusionOk="0" h="123825" w="123825">
                <a:moveTo>
                  <a:pt x="123825" y="61913"/>
                </a:moveTo>
                <a:cubicBezTo>
                  <a:pt x="123825" y="96106"/>
                  <a:pt x="96106" y="123825"/>
                  <a:pt x="61913" y="123825"/>
                </a:cubicBezTo>
                <a:cubicBezTo>
                  <a:pt x="27719" y="123825"/>
                  <a:pt x="0" y="96106"/>
                  <a:pt x="0" y="61913"/>
                </a:cubicBezTo>
                <a:cubicBezTo>
                  <a:pt x="0" y="27719"/>
                  <a:pt x="27719" y="0"/>
                  <a:pt x="61913" y="0"/>
                </a:cubicBezTo>
                <a:cubicBezTo>
                  <a:pt x="96106" y="0"/>
                  <a:pt x="123825" y="27719"/>
                  <a:pt x="123825" y="61913"/>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6"/>
          <p:cNvSpPr/>
          <p:nvPr/>
        </p:nvSpPr>
        <p:spPr>
          <a:xfrm flipH="1" rot="458806">
            <a:off x="1308246" y="4888782"/>
            <a:ext cx="144070" cy="255614"/>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6"/>
          <p:cNvSpPr/>
          <p:nvPr/>
        </p:nvSpPr>
        <p:spPr>
          <a:xfrm rot="-10349716">
            <a:off x="1677060" y="4701122"/>
            <a:ext cx="111350" cy="164971"/>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6"/>
          <p:cNvSpPr/>
          <p:nvPr/>
        </p:nvSpPr>
        <p:spPr>
          <a:xfrm rot="-9798045">
            <a:off x="1413177" y="4567792"/>
            <a:ext cx="55213" cy="111332"/>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231" name="Google Shape;231;p6"/>
          <p:cNvCxnSpPr>
            <a:endCxn id="232" idx="17"/>
          </p:cNvCxnSpPr>
          <p:nvPr/>
        </p:nvCxnSpPr>
        <p:spPr>
          <a:xfrm>
            <a:off x="1054578" y="1"/>
            <a:ext cx="900" cy="2128800"/>
          </a:xfrm>
          <a:prstGeom prst="straightConnector1">
            <a:avLst/>
          </a:prstGeom>
          <a:solidFill>
            <a:srgbClr val="F9F7F7">
              <a:alpha val="62750"/>
            </a:srgbClr>
          </a:solidFill>
          <a:ln cap="flat" cmpd="sng" w="28575">
            <a:solidFill>
              <a:srgbClr val="FFFFFF">
                <a:alpha val="62750"/>
              </a:srgbClr>
            </a:solidFill>
            <a:prstDash val="solid"/>
            <a:miter lim="8000"/>
            <a:headEnd len="sm" w="sm" type="none"/>
            <a:tailEnd len="sm" w="sm" type="none"/>
          </a:ln>
        </p:spPr>
      </p:cxnSp>
      <p:sp>
        <p:nvSpPr>
          <p:cNvPr descr="Spider" id="232" name="Google Shape;232;p6"/>
          <p:cNvSpPr/>
          <p:nvPr/>
        </p:nvSpPr>
        <p:spPr>
          <a:xfrm>
            <a:off x="734338" y="1847121"/>
            <a:ext cx="651513" cy="749237"/>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bg>
      <p:bgPr>
        <a:gradFill>
          <a:gsLst>
            <a:gs pos="0">
              <a:schemeClr val="accent5"/>
            </a:gs>
            <a:gs pos="50000">
              <a:schemeClr val="accent4"/>
            </a:gs>
            <a:gs pos="100000">
              <a:schemeClr val="accent6"/>
            </a:gs>
          </a:gsLst>
          <a:path path="circle">
            <a:fillToRect b="0%" l="100%" r="0%" t="100%"/>
          </a:path>
          <a:tileRect b="-100%" l="0%" r="-100%" t="0%"/>
        </a:gradFill>
      </p:bgPr>
    </p:bg>
    <p:spTree>
      <p:nvGrpSpPr>
        <p:cNvPr id="233" name="Shape 233"/>
        <p:cNvGrpSpPr/>
        <p:nvPr/>
      </p:nvGrpSpPr>
      <p:grpSpPr>
        <a:xfrm>
          <a:off x="0" y="0"/>
          <a:ext cx="0" cy="0"/>
          <a:chOff x="0" y="0"/>
          <a:chExt cx="0" cy="0"/>
        </a:xfrm>
      </p:grpSpPr>
      <p:sp>
        <p:nvSpPr>
          <p:cNvPr id="234" name="Google Shape;234;p7"/>
          <p:cNvSpPr/>
          <p:nvPr/>
        </p:nvSpPr>
        <p:spPr>
          <a:xfrm>
            <a:off x="-1100" y="0"/>
            <a:ext cx="9809264" cy="6748265"/>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7"/>
          <p:cNvSpPr txBox="1"/>
          <p:nvPr>
            <p:ph type="title"/>
          </p:nvPr>
        </p:nvSpPr>
        <p:spPr>
          <a:xfrm>
            <a:off x="481867" y="965000"/>
            <a:ext cx="3653700" cy="4678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0"/>
              <a:buNone/>
              <a:defRPr sz="15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236" name="Google Shape;236;p7"/>
          <p:cNvSpPr txBox="1"/>
          <p:nvPr>
            <p:ph idx="1" type="subTitle"/>
          </p:nvPr>
        </p:nvSpPr>
        <p:spPr>
          <a:xfrm>
            <a:off x="4406700" y="2031800"/>
            <a:ext cx="6831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4500"/>
              <a:buFont typeface="Griffy"/>
              <a:buNone/>
              <a:defRPr b="1" sz="4500">
                <a:latin typeface="Griffy"/>
                <a:ea typeface="Griffy"/>
                <a:cs typeface="Griffy"/>
                <a:sym typeface="Griffy"/>
              </a:defRPr>
            </a:lvl1pPr>
            <a:lvl2pPr lvl="1" rtl="0">
              <a:spcBef>
                <a:spcPts val="2100"/>
              </a:spcBef>
              <a:spcAft>
                <a:spcPts val="0"/>
              </a:spcAft>
              <a:buSzPts val="4500"/>
              <a:buFont typeface="Griffy"/>
              <a:buNone/>
              <a:defRPr b="1" sz="4500">
                <a:latin typeface="Griffy"/>
                <a:ea typeface="Griffy"/>
                <a:cs typeface="Griffy"/>
                <a:sym typeface="Griffy"/>
              </a:defRPr>
            </a:lvl2pPr>
            <a:lvl3pPr lvl="2" rtl="0">
              <a:spcBef>
                <a:spcPts val="2100"/>
              </a:spcBef>
              <a:spcAft>
                <a:spcPts val="0"/>
              </a:spcAft>
              <a:buSzPts val="4500"/>
              <a:buFont typeface="Griffy"/>
              <a:buNone/>
              <a:defRPr b="1" sz="4500">
                <a:latin typeface="Griffy"/>
                <a:ea typeface="Griffy"/>
                <a:cs typeface="Griffy"/>
                <a:sym typeface="Griffy"/>
              </a:defRPr>
            </a:lvl3pPr>
            <a:lvl4pPr lvl="3" rtl="0">
              <a:spcBef>
                <a:spcPts val="2100"/>
              </a:spcBef>
              <a:spcAft>
                <a:spcPts val="0"/>
              </a:spcAft>
              <a:buSzPts val="4500"/>
              <a:buFont typeface="Griffy"/>
              <a:buNone/>
              <a:defRPr b="1" sz="4500">
                <a:latin typeface="Griffy"/>
                <a:ea typeface="Griffy"/>
                <a:cs typeface="Griffy"/>
                <a:sym typeface="Griffy"/>
              </a:defRPr>
            </a:lvl4pPr>
            <a:lvl5pPr lvl="4" rtl="0">
              <a:spcBef>
                <a:spcPts val="2100"/>
              </a:spcBef>
              <a:spcAft>
                <a:spcPts val="0"/>
              </a:spcAft>
              <a:buSzPts val="4500"/>
              <a:buFont typeface="Griffy"/>
              <a:buNone/>
              <a:defRPr b="1" sz="4500">
                <a:latin typeface="Griffy"/>
                <a:ea typeface="Griffy"/>
                <a:cs typeface="Griffy"/>
                <a:sym typeface="Griffy"/>
              </a:defRPr>
            </a:lvl5pPr>
            <a:lvl6pPr lvl="5" rtl="0">
              <a:spcBef>
                <a:spcPts val="2100"/>
              </a:spcBef>
              <a:spcAft>
                <a:spcPts val="0"/>
              </a:spcAft>
              <a:buSzPts val="4500"/>
              <a:buFont typeface="Griffy"/>
              <a:buNone/>
              <a:defRPr b="1" sz="4500">
                <a:latin typeface="Griffy"/>
                <a:ea typeface="Griffy"/>
                <a:cs typeface="Griffy"/>
                <a:sym typeface="Griffy"/>
              </a:defRPr>
            </a:lvl6pPr>
            <a:lvl7pPr lvl="6" rtl="0">
              <a:spcBef>
                <a:spcPts val="2100"/>
              </a:spcBef>
              <a:spcAft>
                <a:spcPts val="0"/>
              </a:spcAft>
              <a:buSzPts val="4500"/>
              <a:buFont typeface="Griffy"/>
              <a:buNone/>
              <a:defRPr b="1" sz="4500">
                <a:latin typeface="Griffy"/>
                <a:ea typeface="Griffy"/>
                <a:cs typeface="Griffy"/>
                <a:sym typeface="Griffy"/>
              </a:defRPr>
            </a:lvl7pPr>
            <a:lvl8pPr lvl="7" rtl="0">
              <a:spcBef>
                <a:spcPts val="2100"/>
              </a:spcBef>
              <a:spcAft>
                <a:spcPts val="0"/>
              </a:spcAft>
              <a:buSzPts val="4500"/>
              <a:buFont typeface="Griffy"/>
              <a:buNone/>
              <a:defRPr b="1" sz="4500">
                <a:latin typeface="Griffy"/>
                <a:ea typeface="Griffy"/>
                <a:cs typeface="Griffy"/>
                <a:sym typeface="Griffy"/>
              </a:defRPr>
            </a:lvl8pPr>
            <a:lvl9pPr lvl="8" rtl="0">
              <a:spcBef>
                <a:spcPts val="2100"/>
              </a:spcBef>
              <a:spcAft>
                <a:spcPts val="2100"/>
              </a:spcAft>
              <a:buSzPts val="4500"/>
              <a:buFont typeface="Griffy"/>
              <a:buNone/>
              <a:defRPr b="1" sz="4500">
                <a:latin typeface="Griffy"/>
                <a:ea typeface="Griffy"/>
                <a:cs typeface="Griffy"/>
                <a:sym typeface="Griffy"/>
              </a:defRPr>
            </a:lvl9pPr>
          </a:lstStyle>
          <a:p/>
        </p:txBody>
      </p:sp>
      <p:sp>
        <p:nvSpPr>
          <p:cNvPr id="237" name="Google Shape;237;p7"/>
          <p:cNvSpPr txBox="1"/>
          <p:nvPr>
            <p:ph idx="2" type="body"/>
          </p:nvPr>
        </p:nvSpPr>
        <p:spPr>
          <a:xfrm>
            <a:off x="4386975" y="2965625"/>
            <a:ext cx="6820500" cy="2075100"/>
          </a:xfrm>
          <a:prstGeom prst="rect">
            <a:avLst/>
          </a:prstGeom>
        </p:spPr>
        <p:txBody>
          <a:bodyPr anchorCtr="0" anchor="ctr"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238" name="Shape 238"/>
        <p:cNvGrpSpPr/>
        <p:nvPr/>
      </p:nvGrpSpPr>
      <p:grpSpPr>
        <a:xfrm>
          <a:off x="0" y="0"/>
          <a:ext cx="0" cy="0"/>
          <a:chOff x="0" y="0"/>
          <a:chExt cx="0" cy="0"/>
        </a:xfrm>
      </p:grpSpPr>
      <p:sp>
        <p:nvSpPr>
          <p:cNvPr id="239" name="Google Shape;239;p8"/>
          <p:cNvSpPr/>
          <p:nvPr/>
        </p:nvSpPr>
        <p:spPr>
          <a:xfrm>
            <a:off x="-1100" y="0"/>
            <a:ext cx="9809264" cy="6748265"/>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8"/>
          <p:cNvSpPr txBox="1"/>
          <p:nvPr>
            <p:ph idx="1" type="subTitle"/>
          </p:nvPr>
        </p:nvSpPr>
        <p:spPr>
          <a:xfrm>
            <a:off x="4488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500"/>
              <a:buNone/>
              <a:defRPr b="1" sz="2500"/>
            </a:lvl1pPr>
            <a:lvl2pPr lvl="1" rtl="0">
              <a:spcBef>
                <a:spcPts val="2100"/>
              </a:spcBef>
              <a:spcAft>
                <a:spcPts val="0"/>
              </a:spcAft>
              <a:buSzPts val="2500"/>
              <a:buNone/>
              <a:defRPr b="1" sz="2500"/>
            </a:lvl2pPr>
            <a:lvl3pPr lvl="2" rtl="0">
              <a:spcBef>
                <a:spcPts val="2100"/>
              </a:spcBef>
              <a:spcAft>
                <a:spcPts val="0"/>
              </a:spcAft>
              <a:buSzPts val="2500"/>
              <a:buNone/>
              <a:defRPr b="1" sz="2500"/>
            </a:lvl3pPr>
            <a:lvl4pPr lvl="3" rtl="0">
              <a:spcBef>
                <a:spcPts val="2100"/>
              </a:spcBef>
              <a:spcAft>
                <a:spcPts val="0"/>
              </a:spcAft>
              <a:buSzPts val="2500"/>
              <a:buNone/>
              <a:defRPr b="1" sz="2500"/>
            </a:lvl4pPr>
            <a:lvl5pPr lvl="4" rtl="0">
              <a:spcBef>
                <a:spcPts val="2100"/>
              </a:spcBef>
              <a:spcAft>
                <a:spcPts val="0"/>
              </a:spcAft>
              <a:buSzPts val="2500"/>
              <a:buNone/>
              <a:defRPr b="1" sz="2500"/>
            </a:lvl5pPr>
            <a:lvl6pPr lvl="5" rtl="0">
              <a:spcBef>
                <a:spcPts val="2100"/>
              </a:spcBef>
              <a:spcAft>
                <a:spcPts val="0"/>
              </a:spcAft>
              <a:buSzPts val="2500"/>
              <a:buNone/>
              <a:defRPr b="1" sz="2500"/>
            </a:lvl6pPr>
            <a:lvl7pPr lvl="6" rtl="0">
              <a:spcBef>
                <a:spcPts val="2100"/>
              </a:spcBef>
              <a:spcAft>
                <a:spcPts val="0"/>
              </a:spcAft>
              <a:buSzPts val="2500"/>
              <a:buNone/>
              <a:defRPr b="1" sz="2500"/>
            </a:lvl7pPr>
            <a:lvl8pPr lvl="7" rtl="0">
              <a:spcBef>
                <a:spcPts val="2100"/>
              </a:spcBef>
              <a:spcAft>
                <a:spcPts val="0"/>
              </a:spcAft>
              <a:buSzPts val="2500"/>
              <a:buNone/>
              <a:defRPr b="1" sz="2500"/>
            </a:lvl8pPr>
            <a:lvl9pPr lvl="8" rtl="0">
              <a:spcBef>
                <a:spcPts val="2100"/>
              </a:spcBef>
              <a:spcAft>
                <a:spcPts val="2100"/>
              </a:spcAft>
              <a:buSzPts val="2500"/>
              <a:buNone/>
              <a:defRPr b="1" sz="2500"/>
            </a:lvl9pPr>
          </a:lstStyle>
          <a:p/>
        </p:txBody>
      </p:sp>
      <p:sp>
        <p:nvSpPr>
          <p:cNvPr id="241" name="Google Shape;241;p8"/>
          <p:cNvSpPr txBox="1"/>
          <p:nvPr>
            <p:ph idx="2" type="subTitle"/>
          </p:nvPr>
        </p:nvSpPr>
        <p:spPr>
          <a:xfrm>
            <a:off x="59440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500"/>
              <a:buNone/>
              <a:defRPr b="1" sz="2500"/>
            </a:lvl1pPr>
            <a:lvl2pPr lvl="1" rtl="0">
              <a:spcBef>
                <a:spcPts val="2100"/>
              </a:spcBef>
              <a:spcAft>
                <a:spcPts val="0"/>
              </a:spcAft>
              <a:buSzPts val="2500"/>
              <a:buNone/>
              <a:defRPr b="1" sz="2500"/>
            </a:lvl2pPr>
            <a:lvl3pPr lvl="2" rtl="0">
              <a:spcBef>
                <a:spcPts val="2100"/>
              </a:spcBef>
              <a:spcAft>
                <a:spcPts val="0"/>
              </a:spcAft>
              <a:buSzPts val="2500"/>
              <a:buNone/>
              <a:defRPr b="1" sz="2500"/>
            </a:lvl3pPr>
            <a:lvl4pPr lvl="3" rtl="0">
              <a:spcBef>
                <a:spcPts val="2100"/>
              </a:spcBef>
              <a:spcAft>
                <a:spcPts val="0"/>
              </a:spcAft>
              <a:buSzPts val="2500"/>
              <a:buNone/>
              <a:defRPr b="1" sz="2500"/>
            </a:lvl4pPr>
            <a:lvl5pPr lvl="4" rtl="0">
              <a:spcBef>
                <a:spcPts val="2100"/>
              </a:spcBef>
              <a:spcAft>
                <a:spcPts val="0"/>
              </a:spcAft>
              <a:buSzPts val="2500"/>
              <a:buNone/>
              <a:defRPr b="1" sz="2500"/>
            </a:lvl5pPr>
            <a:lvl6pPr lvl="5" rtl="0">
              <a:spcBef>
                <a:spcPts val="2100"/>
              </a:spcBef>
              <a:spcAft>
                <a:spcPts val="0"/>
              </a:spcAft>
              <a:buSzPts val="2500"/>
              <a:buNone/>
              <a:defRPr b="1" sz="2500"/>
            </a:lvl6pPr>
            <a:lvl7pPr lvl="6" rtl="0">
              <a:spcBef>
                <a:spcPts val="2100"/>
              </a:spcBef>
              <a:spcAft>
                <a:spcPts val="0"/>
              </a:spcAft>
              <a:buSzPts val="2500"/>
              <a:buNone/>
              <a:defRPr b="1" sz="2500"/>
            </a:lvl7pPr>
            <a:lvl8pPr lvl="7" rtl="0">
              <a:spcBef>
                <a:spcPts val="2100"/>
              </a:spcBef>
              <a:spcAft>
                <a:spcPts val="0"/>
              </a:spcAft>
              <a:buSzPts val="2500"/>
              <a:buNone/>
              <a:defRPr b="1" sz="2500"/>
            </a:lvl8pPr>
            <a:lvl9pPr lvl="8" rtl="0">
              <a:spcBef>
                <a:spcPts val="2100"/>
              </a:spcBef>
              <a:spcAft>
                <a:spcPts val="2100"/>
              </a:spcAft>
              <a:buSzPts val="2500"/>
              <a:buNone/>
              <a:defRPr b="1" sz="2500"/>
            </a:lvl9pPr>
          </a:lstStyle>
          <a:p/>
        </p:txBody>
      </p:sp>
      <p:sp>
        <p:nvSpPr>
          <p:cNvPr id="242" name="Google Shape;242;p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4"/>
              </a:buClr>
              <a:buSzPts val="4000"/>
              <a:buFont typeface="Aldrich"/>
              <a:buNone/>
              <a:defRPr>
                <a:solidFill>
                  <a:schemeClr val="accent4"/>
                </a:solidFill>
              </a:defRPr>
            </a:lvl1pPr>
            <a:lvl2pPr lvl="1"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2pPr>
            <a:lvl3pPr lvl="2"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3pPr>
            <a:lvl4pPr lvl="3"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4pPr>
            <a:lvl5pPr lvl="4"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5pPr>
            <a:lvl6pPr lvl="5"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6pPr>
            <a:lvl7pPr lvl="6"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7pPr>
            <a:lvl8pPr lvl="7"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8pPr>
            <a:lvl9pPr lvl="8"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9pPr>
          </a:lstStyle>
          <a:p/>
        </p:txBody>
      </p:sp>
      <p:sp>
        <p:nvSpPr>
          <p:cNvPr id="243" name="Google Shape;243;p8"/>
          <p:cNvSpPr txBox="1"/>
          <p:nvPr>
            <p:ph idx="3" type="body"/>
          </p:nvPr>
        </p:nvSpPr>
        <p:spPr>
          <a:xfrm>
            <a:off x="489000" y="2961200"/>
            <a:ext cx="44103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44" name="Google Shape;244;p8"/>
          <p:cNvSpPr txBox="1"/>
          <p:nvPr>
            <p:ph idx="4" type="body"/>
          </p:nvPr>
        </p:nvSpPr>
        <p:spPr>
          <a:xfrm>
            <a:off x="5932323" y="2949450"/>
            <a:ext cx="44106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245" name="Google Shape;245;p8"/>
          <p:cNvGrpSpPr/>
          <p:nvPr/>
        </p:nvGrpSpPr>
        <p:grpSpPr>
          <a:xfrm flipH="1">
            <a:off x="10220499" y="5149369"/>
            <a:ext cx="1886678" cy="1708705"/>
            <a:chOff x="8661873" y="810349"/>
            <a:chExt cx="2250868" cy="2038541"/>
          </a:xfrm>
        </p:grpSpPr>
        <p:sp>
          <p:nvSpPr>
            <p:cNvPr id="246" name="Google Shape;246;p8"/>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7" name="Google Shape;247;p8"/>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8" name="Google Shape;248;p8"/>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9" name="Google Shape;249;p8"/>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0" name="Google Shape;250;p8"/>
            <p:cNvSpPr/>
            <p:nvPr/>
          </p:nvSpPr>
          <p:spPr>
            <a:xfrm>
              <a:off x="9916293" y="810349"/>
              <a:ext cx="551844" cy="431951"/>
            </a:xfrm>
            <a:custGeom>
              <a:rect b="b" l="l" r="r" t="t"/>
              <a:pathLst>
                <a:path extrusionOk="0" h="2540886" w="3294590">
                  <a:moveTo>
                    <a:pt x="772287" y="274116"/>
                  </a:moveTo>
                  <a:cubicBezTo>
                    <a:pt x="647180" y="275498"/>
                    <a:pt x="522074" y="336318"/>
                    <a:pt x="454946" y="463489"/>
                  </a:cubicBezTo>
                  <a:cubicBezTo>
                    <a:pt x="281012" y="795234"/>
                    <a:pt x="704392" y="1145636"/>
                    <a:pt x="1091728" y="1304770"/>
                  </a:cubicBezTo>
                  <a:lnTo>
                    <a:pt x="1132324" y="1319902"/>
                  </a:lnTo>
                  <a:lnTo>
                    <a:pt x="1133275" y="1320180"/>
                  </a:lnTo>
                  <a:lnTo>
                    <a:pt x="1135276" y="1315690"/>
                  </a:lnTo>
                  <a:cubicBezTo>
                    <a:pt x="1176309" y="1209914"/>
                    <a:pt x="1199480" y="1102097"/>
                    <a:pt x="1199480" y="994280"/>
                  </a:cubicBezTo>
                  <a:cubicBezTo>
                    <a:pt x="1199480" y="817350"/>
                    <a:pt x="1187281" y="607239"/>
                    <a:pt x="1089636" y="441373"/>
                  </a:cubicBezTo>
                  <a:cubicBezTo>
                    <a:pt x="1022503" y="330791"/>
                    <a:pt x="897394" y="272735"/>
                    <a:pt x="772287" y="274116"/>
                  </a:cubicBezTo>
                  <a:close/>
                  <a:moveTo>
                    <a:pt x="843832" y="37"/>
                  </a:moveTo>
                  <a:cubicBezTo>
                    <a:pt x="959189" y="-1129"/>
                    <a:pt x="1071328" y="25308"/>
                    <a:pt x="1162870" y="87512"/>
                  </a:cubicBezTo>
                  <a:cubicBezTo>
                    <a:pt x="1382571" y="242326"/>
                    <a:pt x="1455804" y="518774"/>
                    <a:pt x="1468003" y="762053"/>
                  </a:cubicBezTo>
                  <a:cubicBezTo>
                    <a:pt x="1480209" y="955571"/>
                    <a:pt x="1447406" y="1142177"/>
                    <a:pt x="1380086" y="1318417"/>
                  </a:cubicBezTo>
                  <a:lnTo>
                    <a:pt x="1352231" y="1382258"/>
                  </a:lnTo>
                  <a:lnTo>
                    <a:pt x="1329369" y="1377599"/>
                  </a:lnTo>
                  <a:lnTo>
                    <a:pt x="1344674" y="1382080"/>
                  </a:lnTo>
                  <a:lnTo>
                    <a:pt x="1341644" y="1406524"/>
                  </a:lnTo>
                  <a:lnTo>
                    <a:pt x="1352231" y="1382258"/>
                  </a:lnTo>
                  <a:lnTo>
                    <a:pt x="1365576" y="1384978"/>
                  </a:lnTo>
                  <a:cubicBezTo>
                    <a:pt x="1393053" y="1389176"/>
                    <a:pt x="1419181" y="1391682"/>
                    <a:pt x="1443592" y="1392374"/>
                  </a:cubicBezTo>
                  <a:cubicBezTo>
                    <a:pt x="2102694" y="1414490"/>
                    <a:pt x="2688562" y="1115914"/>
                    <a:pt x="3152374" y="717821"/>
                  </a:cubicBezTo>
                  <a:cubicBezTo>
                    <a:pt x="3225608" y="651472"/>
                    <a:pt x="3323253" y="728885"/>
                    <a:pt x="3286642" y="806286"/>
                  </a:cubicBezTo>
                  <a:cubicBezTo>
                    <a:pt x="2966246" y="1396520"/>
                    <a:pt x="2066465" y="1842820"/>
                    <a:pt x="1306858" y="1693298"/>
                  </a:cubicBezTo>
                  <a:lnTo>
                    <a:pt x="1203185" y="1666582"/>
                  </a:lnTo>
                  <a:lnTo>
                    <a:pt x="1195988" y="1674541"/>
                  </a:lnTo>
                  <a:cubicBezTo>
                    <a:pt x="1173790" y="1699089"/>
                    <a:pt x="1152538" y="1724961"/>
                    <a:pt x="1135071" y="1756132"/>
                  </a:cubicBezTo>
                  <a:lnTo>
                    <a:pt x="1131591" y="1752121"/>
                  </a:lnTo>
                  <a:lnTo>
                    <a:pt x="1085055" y="1812578"/>
                  </a:lnTo>
                  <a:cubicBezTo>
                    <a:pt x="833316" y="2116677"/>
                    <a:pt x="485457" y="2365485"/>
                    <a:pt x="125389" y="2531357"/>
                  </a:cubicBezTo>
                  <a:cubicBezTo>
                    <a:pt x="39956" y="2575590"/>
                    <a:pt x="-45490" y="2453956"/>
                    <a:pt x="27744" y="2409723"/>
                  </a:cubicBezTo>
                  <a:cubicBezTo>
                    <a:pt x="348141" y="2243851"/>
                    <a:pt x="725751" y="1957030"/>
                    <a:pt x="963903" y="1624854"/>
                  </a:cubicBezTo>
                  <a:lnTo>
                    <a:pt x="987555" y="1589255"/>
                  </a:lnTo>
                  <a:lnTo>
                    <a:pt x="991992" y="1591420"/>
                  </a:lnTo>
                  <a:lnTo>
                    <a:pt x="993783" y="1592122"/>
                  </a:lnTo>
                  <a:lnTo>
                    <a:pt x="1008375" y="1557920"/>
                  </a:lnTo>
                  <a:lnTo>
                    <a:pt x="987555" y="1589255"/>
                  </a:lnTo>
                  <a:lnTo>
                    <a:pt x="896218" y="1544672"/>
                  </a:lnTo>
                  <a:cubicBezTo>
                    <a:pt x="409360" y="1285334"/>
                    <a:pt x="-171354" y="654242"/>
                    <a:pt x="320678" y="198094"/>
                  </a:cubicBezTo>
                  <a:cubicBezTo>
                    <a:pt x="450367" y="80597"/>
                    <a:pt x="651570" y="1979"/>
                    <a:pt x="843832" y="37"/>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51" name="Google Shape;251;p8"/>
            <p:cNvGrpSpPr/>
            <p:nvPr/>
          </p:nvGrpSpPr>
          <p:grpSpPr>
            <a:xfrm>
              <a:off x="9465833" y="936797"/>
              <a:ext cx="589834" cy="521832"/>
              <a:chOff x="1067074" y="979370"/>
              <a:chExt cx="324370" cy="285591"/>
            </a:xfrm>
          </p:grpSpPr>
          <p:grpSp>
            <p:nvGrpSpPr>
              <p:cNvPr id="252" name="Google Shape;252;p8"/>
              <p:cNvGrpSpPr/>
              <p:nvPr/>
            </p:nvGrpSpPr>
            <p:grpSpPr>
              <a:xfrm>
                <a:off x="1067074" y="979370"/>
                <a:ext cx="324370" cy="285591"/>
                <a:chOff x="1067074" y="979370"/>
                <a:chExt cx="324370" cy="285591"/>
              </a:xfrm>
            </p:grpSpPr>
            <p:sp>
              <p:nvSpPr>
                <p:cNvPr id="253" name="Google Shape;253;p8"/>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54" name="Google Shape;254;p8"/>
                <p:cNvGrpSpPr/>
                <p:nvPr/>
              </p:nvGrpSpPr>
              <p:grpSpPr>
                <a:xfrm>
                  <a:off x="1093311" y="1005206"/>
                  <a:ext cx="250930" cy="237742"/>
                  <a:chOff x="1093311" y="1005206"/>
                  <a:chExt cx="250930" cy="237742"/>
                </a:xfrm>
              </p:grpSpPr>
              <p:sp>
                <p:nvSpPr>
                  <p:cNvPr id="255" name="Google Shape;255;p8"/>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8"/>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8"/>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8" name="Google Shape;258;p8"/>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9" name="Google Shape;259;p8"/>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0" name="Google Shape;260;p8"/>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1" name="Google Shape;261;p8"/>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62" name="Google Shape;262;p8"/>
          <p:cNvGrpSpPr/>
          <p:nvPr/>
        </p:nvGrpSpPr>
        <p:grpSpPr>
          <a:xfrm>
            <a:off x="9181088" y="5528599"/>
            <a:ext cx="1467791" cy="1329332"/>
            <a:chOff x="8661873" y="810349"/>
            <a:chExt cx="2250868" cy="2038541"/>
          </a:xfrm>
        </p:grpSpPr>
        <p:sp>
          <p:nvSpPr>
            <p:cNvPr id="263" name="Google Shape;263;p8"/>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a:effectLst>
              <a:outerShdw blurRad="50800" rotWithShape="0" algn="r" dist="38100">
                <a:srgbClr val="000000">
                  <a:alpha val="9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4" name="Google Shape;264;p8"/>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5" name="Google Shape;265;p8"/>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6" name="Google Shape;266;p8"/>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7" name="Google Shape;267;p8"/>
            <p:cNvSpPr/>
            <p:nvPr/>
          </p:nvSpPr>
          <p:spPr>
            <a:xfrm>
              <a:off x="9916293" y="810349"/>
              <a:ext cx="551844" cy="431951"/>
            </a:xfrm>
            <a:custGeom>
              <a:rect b="b" l="l" r="r" t="t"/>
              <a:pathLst>
                <a:path extrusionOk="0" h="2540886" w="3294590">
                  <a:moveTo>
                    <a:pt x="772287" y="274116"/>
                  </a:moveTo>
                  <a:cubicBezTo>
                    <a:pt x="647180" y="275498"/>
                    <a:pt x="522074" y="336318"/>
                    <a:pt x="454946" y="463489"/>
                  </a:cubicBezTo>
                  <a:cubicBezTo>
                    <a:pt x="281012" y="795234"/>
                    <a:pt x="704392" y="1145636"/>
                    <a:pt x="1091728" y="1304770"/>
                  </a:cubicBezTo>
                  <a:lnTo>
                    <a:pt x="1132324" y="1319902"/>
                  </a:lnTo>
                  <a:lnTo>
                    <a:pt x="1133275" y="1320180"/>
                  </a:lnTo>
                  <a:lnTo>
                    <a:pt x="1135276" y="1315690"/>
                  </a:lnTo>
                  <a:cubicBezTo>
                    <a:pt x="1176309" y="1209914"/>
                    <a:pt x="1199480" y="1102097"/>
                    <a:pt x="1199480" y="994280"/>
                  </a:cubicBezTo>
                  <a:cubicBezTo>
                    <a:pt x="1199480" y="817350"/>
                    <a:pt x="1187281" y="607239"/>
                    <a:pt x="1089636" y="441373"/>
                  </a:cubicBezTo>
                  <a:cubicBezTo>
                    <a:pt x="1022503" y="330791"/>
                    <a:pt x="897394" y="272735"/>
                    <a:pt x="772287" y="274116"/>
                  </a:cubicBezTo>
                  <a:close/>
                  <a:moveTo>
                    <a:pt x="843832" y="37"/>
                  </a:moveTo>
                  <a:cubicBezTo>
                    <a:pt x="959189" y="-1129"/>
                    <a:pt x="1071328" y="25308"/>
                    <a:pt x="1162870" y="87512"/>
                  </a:cubicBezTo>
                  <a:cubicBezTo>
                    <a:pt x="1382571" y="242326"/>
                    <a:pt x="1455804" y="518774"/>
                    <a:pt x="1468003" y="762053"/>
                  </a:cubicBezTo>
                  <a:cubicBezTo>
                    <a:pt x="1480209" y="955571"/>
                    <a:pt x="1447406" y="1142177"/>
                    <a:pt x="1380086" y="1318417"/>
                  </a:cubicBezTo>
                  <a:lnTo>
                    <a:pt x="1352231" y="1382258"/>
                  </a:lnTo>
                  <a:lnTo>
                    <a:pt x="1329369" y="1377599"/>
                  </a:lnTo>
                  <a:lnTo>
                    <a:pt x="1344674" y="1382080"/>
                  </a:lnTo>
                  <a:lnTo>
                    <a:pt x="1341644" y="1406524"/>
                  </a:lnTo>
                  <a:lnTo>
                    <a:pt x="1352231" y="1382258"/>
                  </a:lnTo>
                  <a:lnTo>
                    <a:pt x="1365576" y="1384978"/>
                  </a:lnTo>
                  <a:cubicBezTo>
                    <a:pt x="1393053" y="1389176"/>
                    <a:pt x="1419181" y="1391682"/>
                    <a:pt x="1443592" y="1392374"/>
                  </a:cubicBezTo>
                  <a:cubicBezTo>
                    <a:pt x="2102694" y="1414490"/>
                    <a:pt x="2688562" y="1115914"/>
                    <a:pt x="3152374" y="717821"/>
                  </a:cubicBezTo>
                  <a:cubicBezTo>
                    <a:pt x="3225608" y="651472"/>
                    <a:pt x="3323253" y="728885"/>
                    <a:pt x="3286642" y="806286"/>
                  </a:cubicBezTo>
                  <a:cubicBezTo>
                    <a:pt x="2966246" y="1396520"/>
                    <a:pt x="2066465" y="1842820"/>
                    <a:pt x="1306858" y="1693298"/>
                  </a:cubicBezTo>
                  <a:lnTo>
                    <a:pt x="1203185" y="1666582"/>
                  </a:lnTo>
                  <a:lnTo>
                    <a:pt x="1195988" y="1674541"/>
                  </a:lnTo>
                  <a:cubicBezTo>
                    <a:pt x="1173790" y="1699089"/>
                    <a:pt x="1152538" y="1724961"/>
                    <a:pt x="1135071" y="1756132"/>
                  </a:cubicBezTo>
                  <a:lnTo>
                    <a:pt x="1131591" y="1752121"/>
                  </a:lnTo>
                  <a:lnTo>
                    <a:pt x="1085055" y="1812578"/>
                  </a:lnTo>
                  <a:cubicBezTo>
                    <a:pt x="833316" y="2116677"/>
                    <a:pt x="485457" y="2365485"/>
                    <a:pt x="125389" y="2531357"/>
                  </a:cubicBezTo>
                  <a:cubicBezTo>
                    <a:pt x="39956" y="2575590"/>
                    <a:pt x="-45490" y="2453956"/>
                    <a:pt x="27744" y="2409723"/>
                  </a:cubicBezTo>
                  <a:cubicBezTo>
                    <a:pt x="348141" y="2243851"/>
                    <a:pt x="725751" y="1957030"/>
                    <a:pt x="963903" y="1624854"/>
                  </a:cubicBezTo>
                  <a:lnTo>
                    <a:pt x="987555" y="1589255"/>
                  </a:lnTo>
                  <a:lnTo>
                    <a:pt x="991992" y="1591420"/>
                  </a:lnTo>
                  <a:lnTo>
                    <a:pt x="993783" y="1592122"/>
                  </a:lnTo>
                  <a:lnTo>
                    <a:pt x="1008375" y="1557920"/>
                  </a:lnTo>
                  <a:lnTo>
                    <a:pt x="987555" y="1589255"/>
                  </a:lnTo>
                  <a:lnTo>
                    <a:pt x="896218" y="1544672"/>
                  </a:lnTo>
                  <a:cubicBezTo>
                    <a:pt x="409360" y="1285334"/>
                    <a:pt x="-171354" y="654242"/>
                    <a:pt x="320678" y="198094"/>
                  </a:cubicBezTo>
                  <a:cubicBezTo>
                    <a:pt x="450367" y="80597"/>
                    <a:pt x="651570" y="1979"/>
                    <a:pt x="843832" y="37"/>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68" name="Google Shape;268;p8"/>
            <p:cNvGrpSpPr/>
            <p:nvPr/>
          </p:nvGrpSpPr>
          <p:grpSpPr>
            <a:xfrm>
              <a:off x="9465833" y="936797"/>
              <a:ext cx="589834" cy="521832"/>
              <a:chOff x="1067074" y="979370"/>
              <a:chExt cx="324370" cy="285591"/>
            </a:xfrm>
          </p:grpSpPr>
          <p:grpSp>
            <p:nvGrpSpPr>
              <p:cNvPr id="269" name="Google Shape;269;p8"/>
              <p:cNvGrpSpPr/>
              <p:nvPr/>
            </p:nvGrpSpPr>
            <p:grpSpPr>
              <a:xfrm>
                <a:off x="1067074" y="979370"/>
                <a:ext cx="324370" cy="285591"/>
                <a:chOff x="1067074" y="979370"/>
                <a:chExt cx="324370" cy="285591"/>
              </a:xfrm>
            </p:grpSpPr>
            <p:sp>
              <p:nvSpPr>
                <p:cNvPr id="270" name="Google Shape;270;p8"/>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71" name="Google Shape;271;p8"/>
                <p:cNvGrpSpPr/>
                <p:nvPr/>
              </p:nvGrpSpPr>
              <p:grpSpPr>
                <a:xfrm>
                  <a:off x="1093311" y="1005206"/>
                  <a:ext cx="250930" cy="237742"/>
                  <a:chOff x="1093311" y="1005206"/>
                  <a:chExt cx="250930" cy="237742"/>
                </a:xfrm>
              </p:grpSpPr>
              <p:sp>
                <p:nvSpPr>
                  <p:cNvPr id="272" name="Google Shape;272;p8"/>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8"/>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8"/>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5" name="Google Shape;275;p8"/>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6" name="Google Shape;276;p8"/>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7" name="Google Shape;277;p8"/>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8" name="Google Shape;278;p8"/>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79" name="Google Shape;279;p8"/>
          <p:cNvGrpSpPr/>
          <p:nvPr/>
        </p:nvGrpSpPr>
        <p:grpSpPr>
          <a:xfrm>
            <a:off x="11045231" y="6204405"/>
            <a:ext cx="203260" cy="159275"/>
            <a:chOff x="7933921" y="2818287"/>
            <a:chExt cx="266501" cy="208830"/>
          </a:xfrm>
        </p:grpSpPr>
        <p:sp>
          <p:nvSpPr>
            <p:cNvPr id="280" name="Google Shape;280;p8"/>
            <p:cNvSpPr/>
            <p:nvPr/>
          </p:nvSpPr>
          <p:spPr>
            <a:xfrm>
              <a:off x="7933921" y="2818287"/>
              <a:ext cx="243288" cy="197725"/>
            </a:xfrm>
            <a:custGeom>
              <a:rect b="b" l="l" r="r" t="t"/>
              <a:pathLst>
                <a:path extrusionOk="0" h="153275" w="188595">
                  <a:moveTo>
                    <a:pt x="35243" y="4685"/>
                  </a:moveTo>
                  <a:cubicBezTo>
                    <a:pt x="55245" y="4685"/>
                    <a:pt x="70485" y="33260"/>
                    <a:pt x="70485" y="69455"/>
                  </a:cubicBezTo>
                  <a:lnTo>
                    <a:pt x="68388" y="78980"/>
                  </a:lnTo>
                  <a:lnTo>
                    <a:pt x="70485" y="88505"/>
                  </a:lnTo>
                  <a:lnTo>
                    <a:pt x="68879" y="95801"/>
                  </a:lnTo>
                  <a:lnTo>
                    <a:pt x="69533" y="97078"/>
                  </a:lnTo>
                  <a:lnTo>
                    <a:pt x="65008" y="113380"/>
                  </a:lnTo>
                  <a:lnTo>
                    <a:pt x="60365" y="134463"/>
                  </a:lnTo>
                  <a:lnTo>
                    <a:pt x="58525" y="136732"/>
                  </a:lnTo>
                  <a:lnTo>
                    <a:pt x="58461" y="136964"/>
                  </a:lnTo>
                  <a:lnTo>
                    <a:pt x="56842" y="138807"/>
                  </a:lnTo>
                  <a:lnTo>
                    <a:pt x="49188" y="148245"/>
                  </a:lnTo>
                  <a:lnTo>
                    <a:pt x="48263" y="148578"/>
                  </a:lnTo>
                  <a:lnTo>
                    <a:pt x="47968" y="148914"/>
                  </a:lnTo>
                  <a:cubicBezTo>
                    <a:pt x="44054" y="151727"/>
                    <a:pt x="39768" y="153275"/>
                    <a:pt x="35243" y="153275"/>
                  </a:cubicBezTo>
                  <a:cubicBezTo>
                    <a:pt x="30481" y="153275"/>
                    <a:pt x="25897" y="151430"/>
                    <a:pt x="21700" y="148111"/>
                  </a:cubicBezTo>
                  <a:lnTo>
                    <a:pt x="19412" y="145255"/>
                  </a:lnTo>
                  <a:lnTo>
                    <a:pt x="17146" y="144107"/>
                  </a:lnTo>
                  <a:lnTo>
                    <a:pt x="14759" y="139449"/>
                  </a:lnTo>
                  <a:lnTo>
                    <a:pt x="10478" y="134106"/>
                  </a:lnTo>
                  <a:lnTo>
                    <a:pt x="9223" y="128642"/>
                  </a:lnTo>
                  <a:lnTo>
                    <a:pt x="4763" y="119938"/>
                  </a:lnTo>
                  <a:lnTo>
                    <a:pt x="6147" y="115256"/>
                  </a:lnTo>
                  <a:lnTo>
                    <a:pt x="0" y="88505"/>
                  </a:lnTo>
                  <a:lnTo>
                    <a:pt x="2142" y="78778"/>
                  </a:lnTo>
                  <a:lnTo>
                    <a:pt x="0" y="69455"/>
                  </a:lnTo>
                  <a:cubicBezTo>
                    <a:pt x="0" y="33260"/>
                    <a:pt x="15240" y="4685"/>
                    <a:pt x="35243" y="4685"/>
                  </a:cubicBezTo>
                  <a:close/>
                  <a:moveTo>
                    <a:pt x="130493" y="875"/>
                  </a:moveTo>
                  <a:cubicBezTo>
                    <a:pt x="149543" y="-4840"/>
                    <a:pt x="172403" y="18020"/>
                    <a:pt x="182880" y="52310"/>
                  </a:cubicBezTo>
                  <a:cubicBezTo>
                    <a:pt x="188119" y="69455"/>
                    <a:pt x="189072" y="86124"/>
                    <a:pt x="186452" y="99221"/>
                  </a:cubicBezTo>
                  <a:lnTo>
                    <a:pt x="185237" y="102312"/>
                  </a:lnTo>
                  <a:lnTo>
                    <a:pt x="185669" y="107980"/>
                  </a:lnTo>
                  <a:lnTo>
                    <a:pt x="187643" y="111365"/>
                  </a:lnTo>
                  <a:cubicBezTo>
                    <a:pt x="188595" y="112318"/>
                    <a:pt x="188595" y="112318"/>
                    <a:pt x="188595" y="113270"/>
                  </a:cubicBezTo>
                  <a:cubicBezTo>
                    <a:pt x="186690" y="129463"/>
                    <a:pt x="180022" y="140893"/>
                    <a:pt x="169545" y="143750"/>
                  </a:cubicBezTo>
                  <a:lnTo>
                    <a:pt x="168657" y="143700"/>
                  </a:lnTo>
                  <a:lnTo>
                    <a:pt x="168593" y="143750"/>
                  </a:lnTo>
                  <a:cubicBezTo>
                    <a:pt x="150495" y="149465"/>
                    <a:pt x="126682" y="126605"/>
                    <a:pt x="116205" y="92315"/>
                  </a:cubicBezTo>
                  <a:cubicBezTo>
                    <a:pt x="110967" y="75170"/>
                    <a:pt x="110014" y="58501"/>
                    <a:pt x="112634" y="45404"/>
                  </a:cubicBezTo>
                  <a:lnTo>
                    <a:pt x="113849" y="42314"/>
                  </a:lnTo>
                  <a:lnTo>
                    <a:pt x="112634" y="26354"/>
                  </a:lnTo>
                  <a:cubicBezTo>
                    <a:pt x="115253" y="13257"/>
                    <a:pt x="121444" y="3732"/>
                    <a:pt x="130493" y="875"/>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8"/>
            <p:cNvSpPr/>
            <p:nvPr/>
          </p:nvSpPr>
          <p:spPr>
            <a:xfrm>
              <a:off x="7957134" y="2829392"/>
              <a:ext cx="243288" cy="197725"/>
            </a:xfrm>
            <a:custGeom>
              <a:rect b="b" l="l" r="r" t="t"/>
              <a:pathLst>
                <a:path extrusionOk="0" h="153275" w="188595">
                  <a:moveTo>
                    <a:pt x="35243" y="4685"/>
                  </a:moveTo>
                  <a:cubicBezTo>
                    <a:pt x="55245" y="4685"/>
                    <a:pt x="70485" y="33260"/>
                    <a:pt x="70485" y="69455"/>
                  </a:cubicBezTo>
                  <a:lnTo>
                    <a:pt x="68388" y="78980"/>
                  </a:lnTo>
                  <a:lnTo>
                    <a:pt x="70485" y="88505"/>
                  </a:lnTo>
                  <a:lnTo>
                    <a:pt x="68879" y="95801"/>
                  </a:lnTo>
                  <a:lnTo>
                    <a:pt x="69533" y="97078"/>
                  </a:lnTo>
                  <a:lnTo>
                    <a:pt x="65008" y="113380"/>
                  </a:lnTo>
                  <a:lnTo>
                    <a:pt x="60365" y="134463"/>
                  </a:lnTo>
                  <a:lnTo>
                    <a:pt x="58525" y="136732"/>
                  </a:lnTo>
                  <a:lnTo>
                    <a:pt x="58461" y="136964"/>
                  </a:lnTo>
                  <a:lnTo>
                    <a:pt x="56842" y="138807"/>
                  </a:lnTo>
                  <a:lnTo>
                    <a:pt x="49188" y="148245"/>
                  </a:lnTo>
                  <a:lnTo>
                    <a:pt x="48263" y="148578"/>
                  </a:lnTo>
                  <a:lnTo>
                    <a:pt x="47968" y="148914"/>
                  </a:lnTo>
                  <a:cubicBezTo>
                    <a:pt x="44054" y="151727"/>
                    <a:pt x="39768" y="153275"/>
                    <a:pt x="35243" y="153275"/>
                  </a:cubicBezTo>
                  <a:cubicBezTo>
                    <a:pt x="30481" y="153275"/>
                    <a:pt x="25897" y="151430"/>
                    <a:pt x="21700" y="148111"/>
                  </a:cubicBezTo>
                  <a:lnTo>
                    <a:pt x="19412" y="145255"/>
                  </a:lnTo>
                  <a:lnTo>
                    <a:pt x="17146" y="144107"/>
                  </a:lnTo>
                  <a:lnTo>
                    <a:pt x="14759" y="139449"/>
                  </a:lnTo>
                  <a:lnTo>
                    <a:pt x="10478" y="134106"/>
                  </a:lnTo>
                  <a:lnTo>
                    <a:pt x="9223" y="128642"/>
                  </a:lnTo>
                  <a:lnTo>
                    <a:pt x="4763" y="119938"/>
                  </a:lnTo>
                  <a:lnTo>
                    <a:pt x="6147" y="115256"/>
                  </a:lnTo>
                  <a:lnTo>
                    <a:pt x="0" y="88505"/>
                  </a:lnTo>
                  <a:lnTo>
                    <a:pt x="2142" y="78778"/>
                  </a:lnTo>
                  <a:lnTo>
                    <a:pt x="0" y="69455"/>
                  </a:lnTo>
                  <a:cubicBezTo>
                    <a:pt x="0" y="33260"/>
                    <a:pt x="15240" y="4685"/>
                    <a:pt x="35243" y="4685"/>
                  </a:cubicBezTo>
                  <a:close/>
                  <a:moveTo>
                    <a:pt x="130493" y="875"/>
                  </a:moveTo>
                  <a:cubicBezTo>
                    <a:pt x="149543" y="-4840"/>
                    <a:pt x="172403" y="18020"/>
                    <a:pt x="182880" y="52310"/>
                  </a:cubicBezTo>
                  <a:cubicBezTo>
                    <a:pt x="188119" y="69455"/>
                    <a:pt x="189072" y="86124"/>
                    <a:pt x="186452" y="99221"/>
                  </a:cubicBezTo>
                  <a:lnTo>
                    <a:pt x="185237" y="102312"/>
                  </a:lnTo>
                  <a:lnTo>
                    <a:pt x="185669" y="107980"/>
                  </a:lnTo>
                  <a:lnTo>
                    <a:pt x="187643" y="111365"/>
                  </a:lnTo>
                  <a:cubicBezTo>
                    <a:pt x="188595" y="112318"/>
                    <a:pt x="188595" y="112318"/>
                    <a:pt x="188595" y="113270"/>
                  </a:cubicBezTo>
                  <a:cubicBezTo>
                    <a:pt x="186690" y="129463"/>
                    <a:pt x="180022" y="140893"/>
                    <a:pt x="169545" y="143750"/>
                  </a:cubicBezTo>
                  <a:lnTo>
                    <a:pt x="168657" y="143700"/>
                  </a:lnTo>
                  <a:lnTo>
                    <a:pt x="168593" y="143750"/>
                  </a:lnTo>
                  <a:cubicBezTo>
                    <a:pt x="150495" y="149465"/>
                    <a:pt x="126682" y="126605"/>
                    <a:pt x="116205" y="92315"/>
                  </a:cubicBezTo>
                  <a:cubicBezTo>
                    <a:pt x="110967" y="75170"/>
                    <a:pt x="110014" y="58501"/>
                    <a:pt x="112634" y="45404"/>
                  </a:cubicBezTo>
                  <a:lnTo>
                    <a:pt x="113849" y="42314"/>
                  </a:lnTo>
                  <a:lnTo>
                    <a:pt x="112634" y="26354"/>
                  </a:lnTo>
                  <a:cubicBezTo>
                    <a:pt x="115253" y="13257"/>
                    <a:pt x="121444" y="3732"/>
                    <a:pt x="130493" y="875"/>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2" name="Google Shape;282;p8"/>
          <p:cNvGrpSpPr/>
          <p:nvPr/>
        </p:nvGrpSpPr>
        <p:grpSpPr>
          <a:xfrm>
            <a:off x="10626827" y="6413717"/>
            <a:ext cx="1074021" cy="306632"/>
            <a:chOff x="7385338" y="3092722"/>
            <a:chExt cx="1408182" cy="402034"/>
          </a:xfrm>
        </p:grpSpPr>
        <p:sp>
          <p:nvSpPr>
            <p:cNvPr id="283" name="Google Shape;283;p8"/>
            <p:cNvSpPr/>
            <p:nvPr/>
          </p:nvSpPr>
          <p:spPr>
            <a:xfrm>
              <a:off x="7385338" y="3092722"/>
              <a:ext cx="1384970" cy="390929"/>
            </a:xfrm>
            <a:custGeom>
              <a:rect b="b" l="l" r="r" t="t"/>
              <a:pathLst>
                <a:path extrusionOk="0" h="303046" w="1073620">
                  <a:moveTo>
                    <a:pt x="92385" y="131467"/>
                  </a:moveTo>
                  <a:cubicBezTo>
                    <a:pt x="110483" y="180045"/>
                    <a:pt x="106673" y="225765"/>
                    <a:pt x="83813" y="234337"/>
                  </a:cubicBezTo>
                  <a:cubicBezTo>
                    <a:pt x="61905" y="241957"/>
                    <a:pt x="29520" y="209572"/>
                    <a:pt x="11423" y="160995"/>
                  </a:cubicBezTo>
                  <a:cubicBezTo>
                    <a:pt x="-6675" y="112417"/>
                    <a:pt x="-2865" y="66697"/>
                    <a:pt x="19995" y="58125"/>
                  </a:cubicBezTo>
                  <a:cubicBezTo>
                    <a:pt x="41903" y="50505"/>
                    <a:pt x="74288" y="82890"/>
                    <a:pt x="92385" y="131467"/>
                  </a:cubicBezTo>
                  <a:close/>
                  <a:moveTo>
                    <a:pt x="179063" y="77175"/>
                  </a:moveTo>
                  <a:cubicBezTo>
                    <a:pt x="156203" y="81937"/>
                    <a:pt x="144773" y="126705"/>
                    <a:pt x="155250" y="177187"/>
                  </a:cubicBezTo>
                  <a:cubicBezTo>
                    <a:pt x="164775" y="227670"/>
                    <a:pt x="192398" y="265770"/>
                    <a:pt x="215258" y="261007"/>
                  </a:cubicBezTo>
                  <a:cubicBezTo>
                    <a:pt x="238118" y="256245"/>
                    <a:pt x="249548" y="211477"/>
                    <a:pt x="239070" y="160995"/>
                  </a:cubicBezTo>
                  <a:cubicBezTo>
                    <a:pt x="229545" y="110512"/>
                    <a:pt x="202875" y="73365"/>
                    <a:pt x="179063" y="77175"/>
                  </a:cubicBezTo>
                  <a:close/>
                  <a:moveTo>
                    <a:pt x="342893" y="84795"/>
                  </a:moveTo>
                  <a:cubicBezTo>
                    <a:pt x="314318" y="87652"/>
                    <a:pt x="295268" y="136230"/>
                    <a:pt x="300030" y="193380"/>
                  </a:cubicBezTo>
                  <a:cubicBezTo>
                    <a:pt x="304793" y="250530"/>
                    <a:pt x="332415" y="295297"/>
                    <a:pt x="360990" y="292440"/>
                  </a:cubicBezTo>
                  <a:cubicBezTo>
                    <a:pt x="389565" y="289582"/>
                    <a:pt x="408615" y="241005"/>
                    <a:pt x="403853" y="183855"/>
                  </a:cubicBezTo>
                  <a:cubicBezTo>
                    <a:pt x="399090" y="126705"/>
                    <a:pt x="371468" y="81937"/>
                    <a:pt x="342893" y="84795"/>
                  </a:cubicBezTo>
                  <a:close/>
                  <a:moveTo>
                    <a:pt x="493388" y="95272"/>
                  </a:moveTo>
                  <a:cubicBezTo>
                    <a:pt x="461955" y="98130"/>
                    <a:pt x="441000" y="146707"/>
                    <a:pt x="445763" y="203857"/>
                  </a:cubicBezTo>
                  <a:cubicBezTo>
                    <a:pt x="450525" y="261007"/>
                    <a:pt x="480053" y="305775"/>
                    <a:pt x="511485" y="302917"/>
                  </a:cubicBezTo>
                  <a:cubicBezTo>
                    <a:pt x="542918" y="300060"/>
                    <a:pt x="563873" y="251482"/>
                    <a:pt x="559110" y="194332"/>
                  </a:cubicBezTo>
                  <a:cubicBezTo>
                    <a:pt x="554348" y="136230"/>
                    <a:pt x="524820" y="92415"/>
                    <a:pt x="493388" y="95272"/>
                  </a:cubicBezTo>
                  <a:close/>
                  <a:moveTo>
                    <a:pt x="656265" y="89557"/>
                  </a:moveTo>
                  <a:cubicBezTo>
                    <a:pt x="624833" y="88605"/>
                    <a:pt x="598163" y="134325"/>
                    <a:pt x="596258" y="191475"/>
                  </a:cubicBezTo>
                  <a:cubicBezTo>
                    <a:pt x="594353" y="248625"/>
                    <a:pt x="618165" y="296250"/>
                    <a:pt x="649598" y="297202"/>
                  </a:cubicBezTo>
                  <a:cubicBezTo>
                    <a:pt x="681030" y="298155"/>
                    <a:pt x="707700" y="252435"/>
                    <a:pt x="709605" y="195285"/>
                  </a:cubicBezTo>
                  <a:cubicBezTo>
                    <a:pt x="711510" y="138135"/>
                    <a:pt x="687698" y="90510"/>
                    <a:pt x="656265" y="89557"/>
                  </a:cubicBezTo>
                  <a:close/>
                  <a:moveTo>
                    <a:pt x="799140" y="80985"/>
                  </a:moveTo>
                  <a:cubicBezTo>
                    <a:pt x="769613" y="80032"/>
                    <a:pt x="743895" y="122895"/>
                    <a:pt x="742943" y="177187"/>
                  </a:cubicBezTo>
                  <a:cubicBezTo>
                    <a:pt x="741038" y="231480"/>
                    <a:pt x="763898" y="275295"/>
                    <a:pt x="792473" y="277200"/>
                  </a:cubicBezTo>
                  <a:cubicBezTo>
                    <a:pt x="822000" y="278152"/>
                    <a:pt x="847718" y="235290"/>
                    <a:pt x="849623" y="180997"/>
                  </a:cubicBezTo>
                  <a:cubicBezTo>
                    <a:pt x="851528" y="126705"/>
                    <a:pt x="828668" y="81937"/>
                    <a:pt x="799140" y="80985"/>
                  </a:cubicBezTo>
                  <a:close/>
                  <a:moveTo>
                    <a:pt x="923918" y="54315"/>
                  </a:moveTo>
                  <a:cubicBezTo>
                    <a:pt x="900105" y="53362"/>
                    <a:pt x="879150" y="88605"/>
                    <a:pt x="877245" y="133372"/>
                  </a:cubicBezTo>
                  <a:cubicBezTo>
                    <a:pt x="875340" y="178140"/>
                    <a:pt x="894390" y="214335"/>
                    <a:pt x="918203" y="215287"/>
                  </a:cubicBezTo>
                  <a:cubicBezTo>
                    <a:pt x="942015" y="216240"/>
                    <a:pt x="962970" y="180997"/>
                    <a:pt x="964875" y="136230"/>
                  </a:cubicBezTo>
                  <a:cubicBezTo>
                    <a:pt x="966780" y="91462"/>
                    <a:pt x="947730" y="55267"/>
                    <a:pt x="923918" y="54315"/>
                  </a:cubicBezTo>
                  <a:close/>
                  <a:moveTo>
                    <a:pt x="1039170" y="22"/>
                  </a:moveTo>
                  <a:cubicBezTo>
                    <a:pt x="1019168" y="-930"/>
                    <a:pt x="1001070" y="28597"/>
                    <a:pt x="1000118" y="66697"/>
                  </a:cubicBezTo>
                  <a:cubicBezTo>
                    <a:pt x="999165" y="103845"/>
                    <a:pt x="1014405" y="135277"/>
                    <a:pt x="1034408" y="135277"/>
                  </a:cubicBezTo>
                  <a:cubicBezTo>
                    <a:pt x="1054410" y="136230"/>
                    <a:pt x="1072508" y="106702"/>
                    <a:pt x="1073460" y="68602"/>
                  </a:cubicBezTo>
                  <a:cubicBezTo>
                    <a:pt x="1075365" y="31455"/>
                    <a:pt x="1060125" y="975"/>
                    <a:pt x="1039170" y="22"/>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8"/>
            <p:cNvSpPr/>
            <p:nvPr/>
          </p:nvSpPr>
          <p:spPr>
            <a:xfrm>
              <a:off x="7408551" y="3103827"/>
              <a:ext cx="1384970" cy="390929"/>
            </a:xfrm>
            <a:custGeom>
              <a:rect b="b" l="l" r="r" t="t"/>
              <a:pathLst>
                <a:path extrusionOk="0" h="303046" w="1073620">
                  <a:moveTo>
                    <a:pt x="92385" y="131467"/>
                  </a:moveTo>
                  <a:cubicBezTo>
                    <a:pt x="110483" y="180045"/>
                    <a:pt x="106673" y="225765"/>
                    <a:pt x="83813" y="234337"/>
                  </a:cubicBezTo>
                  <a:cubicBezTo>
                    <a:pt x="61905" y="241957"/>
                    <a:pt x="29520" y="209572"/>
                    <a:pt x="11423" y="160995"/>
                  </a:cubicBezTo>
                  <a:cubicBezTo>
                    <a:pt x="-6675" y="112417"/>
                    <a:pt x="-2865" y="66697"/>
                    <a:pt x="19995" y="58125"/>
                  </a:cubicBezTo>
                  <a:cubicBezTo>
                    <a:pt x="41903" y="50505"/>
                    <a:pt x="74288" y="82890"/>
                    <a:pt x="92385" y="131467"/>
                  </a:cubicBezTo>
                  <a:close/>
                  <a:moveTo>
                    <a:pt x="179063" y="77175"/>
                  </a:moveTo>
                  <a:cubicBezTo>
                    <a:pt x="156203" y="81937"/>
                    <a:pt x="144773" y="126705"/>
                    <a:pt x="155250" y="177187"/>
                  </a:cubicBezTo>
                  <a:cubicBezTo>
                    <a:pt x="164775" y="227670"/>
                    <a:pt x="192398" y="265770"/>
                    <a:pt x="215258" y="261007"/>
                  </a:cubicBezTo>
                  <a:cubicBezTo>
                    <a:pt x="238118" y="256245"/>
                    <a:pt x="249548" y="211477"/>
                    <a:pt x="239070" y="160995"/>
                  </a:cubicBezTo>
                  <a:cubicBezTo>
                    <a:pt x="229545" y="110512"/>
                    <a:pt x="202875" y="73365"/>
                    <a:pt x="179063" y="77175"/>
                  </a:cubicBezTo>
                  <a:close/>
                  <a:moveTo>
                    <a:pt x="342893" y="84795"/>
                  </a:moveTo>
                  <a:cubicBezTo>
                    <a:pt x="314318" y="87652"/>
                    <a:pt x="295268" y="136230"/>
                    <a:pt x="300030" y="193380"/>
                  </a:cubicBezTo>
                  <a:cubicBezTo>
                    <a:pt x="304793" y="250530"/>
                    <a:pt x="332415" y="295297"/>
                    <a:pt x="360990" y="292440"/>
                  </a:cubicBezTo>
                  <a:cubicBezTo>
                    <a:pt x="389565" y="289582"/>
                    <a:pt x="408615" y="241005"/>
                    <a:pt x="403853" y="183855"/>
                  </a:cubicBezTo>
                  <a:cubicBezTo>
                    <a:pt x="399090" y="126705"/>
                    <a:pt x="371468" y="81937"/>
                    <a:pt x="342893" y="84795"/>
                  </a:cubicBezTo>
                  <a:close/>
                  <a:moveTo>
                    <a:pt x="493388" y="95272"/>
                  </a:moveTo>
                  <a:cubicBezTo>
                    <a:pt x="461955" y="98130"/>
                    <a:pt x="441000" y="146707"/>
                    <a:pt x="445763" y="203857"/>
                  </a:cubicBezTo>
                  <a:cubicBezTo>
                    <a:pt x="450525" y="261007"/>
                    <a:pt x="480053" y="305775"/>
                    <a:pt x="511485" y="302917"/>
                  </a:cubicBezTo>
                  <a:cubicBezTo>
                    <a:pt x="542918" y="300060"/>
                    <a:pt x="563873" y="251482"/>
                    <a:pt x="559110" y="194332"/>
                  </a:cubicBezTo>
                  <a:cubicBezTo>
                    <a:pt x="554348" y="136230"/>
                    <a:pt x="524820" y="92415"/>
                    <a:pt x="493388" y="95272"/>
                  </a:cubicBezTo>
                  <a:close/>
                  <a:moveTo>
                    <a:pt x="656265" y="89557"/>
                  </a:moveTo>
                  <a:cubicBezTo>
                    <a:pt x="624833" y="88605"/>
                    <a:pt x="598163" y="134325"/>
                    <a:pt x="596258" y="191475"/>
                  </a:cubicBezTo>
                  <a:cubicBezTo>
                    <a:pt x="594353" y="248625"/>
                    <a:pt x="618165" y="296250"/>
                    <a:pt x="649598" y="297202"/>
                  </a:cubicBezTo>
                  <a:cubicBezTo>
                    <a:pt x="681030" y="298155"/>
                    <a:pt x="707700" y="252435"/>
                    <a:pt x="709605" y="195285"/>
                  </a:cubicBezTo>
                  <a:cubicBezTo>
                    <a:pt x="711510" y="138135"/>
                    <a:pt x="687698" y="90510"/>
                    <a:pt x="656265" y="89557"/>
                  </a:cubicBezTo>
                  <a:close/>
                  <a:moveTo>
                    <a:pt x="799140" y="80985"/>
                  </a:moveTo>
                  <a:cubicBezTo>
                    <a:pt x="769613" y="80032"/>
                    <a:pt x="743895" y="122895"/>
                    <a:pt x="742943" y="177187"/>
                  </a:cubicBezTo>
                  <a:cubicBezTo>
                    <a:pt x="741038" y="231480"/>
                    <a:pt x="763898" y="275295"/>
                    <a:pt x="792473" y="277200"/>
                  </a:cubicBezTo>
                  <a:cubicBezTo>
                    <a:pt x="822000" y="278152"/>
                    <a:pt x="847718" y="235290"/>
                    <a:pt x="849623" y="180997"/>
                  </a:cubicBezTo>
                  <a:cubicBezTo>
                    <a:pt x="851528" y="126705"/>
                    <a:pt x="828668" y="81937"/>
                    <a:pt x="799140" y="80985"/>
                  </a:cubicBezTo>
                  <a:close/>
                  <a:moveTo>
                    <a:pt x="923918" y="54315"/>
                  </a:moveTo>
                  <a:cubicBezTo>
                    <a:pt x="900105" y="53362"/>
                    <a:pt x="879150" y="88605"/>
                    <a:pt x="877245" y="133372"/>
                  </a:cubicBezTo>
                  <a:cubicBezTo>
                    <a:pt x="875340" y="178140"/>
                    <a:pt x="894390" y="214335"/>
                    <a:pt x="918203" y="215287"/>
                  </a:cubicBezTo>
                  <a:cubicBezTo>
                    <a:pt x="942015" y="216240"/>
                    <a:pt x="962970" y="180997"/>
                    <a:pt x="964875" y="136230"/>
                  </a:cubicBezTo>
                  <a:cubicBezTo>
                    <a:pt x="966780" y="91462"/>
                    <a:pt x="947730" y="55267"/>
                    <a:pt x="923918" y="54315"/>
                  </a:cubicBezTo>
                  <a:close/>
                  <a:moveTo>
                    <a:pt x="1039170" y="22"/>
                  </a:moveTo>
                  <a:cubicBezTo>
                    <a:pt x="1019168" y="-930"/>
                    <a:pt x="1001070" y="28597"/>
                    <a:pt x="1000118" y="66697"/>
                  </a:cubicBezTo>
                  <a:cubicBezTo>
                    <a:pt x="999165" y="103845"/>
                    <a:pt x="1014405" y="135277"/>
                    <a:pt x="1034408" y="135277"/>
                  </a:cubicBezTo>
                  <a:cubicBezTo>
                    <a:pt x="1054410" y="136230"/>
                    <a:pt x="1072508" y="106702"/>
                    <a:pt x="1073460" y="68602"/>
                  </a:cubicBezTo>
                  <a:cubicBezTo>
                    <a:pt x="1075365" y="31455"/>
                    <a:pt x="1060125" y="975"/>
                    <a:pt x="1039170" y="22"/>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5" name="Google Shape;285;p8"/>
          <p:cNvGrpSpPr/>
          <p:nvPr/>
        </p:nvGrpSpPr>
        <p:grpSpPr>
          <a:xfrm>
            <a:off x="11237379" y="5822507"/>
            <a:ext cx="429113" cy="380518"/>
            <a:chOff x="8185852" y="2317568"/>
            <a:chExt cx="562623" cy="498910"/>
          </a:xfrm>
        </p:grpSpPr>
        <p:sp>
          <p:nvSpPr>
            <p:cNvPr id="286" name="Google Shape;286;p8"/>
            <p:cNvSpPr/>
            <p:nvPr/>
          </p:nvSpPr>
          <p:spPr>
            <a:xfrm>
              <a:off x="8185852" y="2317568"/>
              <a:ext cx="539411" cy="487804"/>
            </a:xfrm>
            <a:custGeom>
              <a:rect b="b" l="l" r="r" t="t"/>
              <a:pathLst>
                <a:path extrusionOk="0" h="378143" w="418148">
                  <a:moveTo>
                    <a:pt x="213360" y="0"/>
                  </a:moveTo>
                  <a:cubicBezTo>
                    <a:pt x="286940" y="0"/>
                    <a:pt x="350341" y="45006"/>
                    <a:pt x="377443" y="108898"/>
                  </a:cubicBezTo>
                  <a:lnTo>
                    <a:pt x="379589" y="119483"/>
                  </a:lnTo>
                  <a:lnTo>
                    <a:pt x="386968" y="130403"/>
                  </a:lnTo>
                  <a:cubicBezTo>
                    <a:pt x="396001" y="151745"/>
                    <a:pt x="401002" y="175260"/>
                    <a:pt x="401002" y="200025"/>
                  </a:cubicBezTo>
                  <a:cubicBezTo>
                    <a:pt x="401002" y="249079"/>
                    <a:pt x="380999" y="293608"/>
                    <a:pt x="348734" y="325874"/>
                  </a:cubicBezTo>
                  <a:lnTo>
                    <a:pt x="340468" y="331454"/>
                  </a:lnTo>
                  <a:lnTo>
                    <a:pt x="340042" y="334328"/>
                  </a:lnTo>
                  <a:cubicBezTo>
                    <a:pt x="330517" y="341947"/>
                    <a:pt x="320040" y="349568"/>
                    <a:pt x="309563" y="355283"/>
                  </a:cubicBezTo>
                  <a:cubicBezTo>
                    <a:pt x="322898" y="355283"/>
                    <a:pt x="336232" y="354330"/>
                    <a:pt x="347663" y="353378"/>
                  </a:cubicBezTo>
                  <a:cubicBezTo>
                    <a:pt x="369570" y="350520"/>
                    <a:pt x="386715" y="346710"/>
                    <a:pt x="399098" y="342900"/>
                  </a:cubicBezTo>
                  <a:cubicBezTo>
                    <a:pt x="404813" y="340995"/>
                    <a:pt x="409575" y="339090"/>
                    <a:pt x="412432" y="338138"/>
                  </a:cubicBezTo>
                  <a:cubicBezTo>
                    <a:pt x="415290" y="337185"/>
                    <a:pt x="418148" y="334328"/>
                    <a:pt x="418148" y="334328"/>
                  </a:cubicBezTo>
                  <a:cubicBezTo>
                    <a:pt x="418148" y="334328"/>
                    <a:pt x="417195" y="335280"/>
                    <a:pt x="414338" y="337185"/>
                  </a:cubicBezTo>
                  <a:cubicBezTo>
                    <a:pt x="411480" y="339090"/>
                    <a:pt x="407670" y="342900"/>
                    <a:pt x="401955" y="345758"/>
                  </a:cubicBezTo>
                  <a:cubicBezTo>
                    <a:pt x="391478" y="352425"/>
                    <a:pt x="374332" y="360045"/>
                    <a:pt x="351473" y="366713"/>
                  </a:cubicBezTo>
                  <a:cubicBezTo>
                    <a:pt x="329565" y="372428"/>
                    <a:pt x="301942" y="377190"/>
                    <a:pt x="270510" y="378143"/>
                  </a:cubicBezTo>
                  <a:lnTo>
                    <a:pt x="239547" y="376454"/>
                  </a:lnTo>
                  <a:lnTo>
                    <a:pt x="222885" y="378142"/>
                  </a:lnTo>
                  <a:cubicBezTo>
                    <a:pt x="173831" y="378142"/>
                    <a:pt x="129302" y="358140"/>
                    <a:pt x="97036" y="325874"/>
                  </a:cubicBezTo>
                  <a:lnTo>
                    <a:pt x="88623" y="313413"/>
                  </a:lnTo>
                  <a:lnTo>
                    <a:pt x="83820" y="308610"/>
                  </a:lnTo>
                  <a:cubicBezTo>
                    <a:pt x="61913" y="287655"/>
                    <a:pt x="42863" y="266700"/>
                    <a:pt x="29527" y="247650"/>
                  </a:cubicBezTo>
                  <a:cubicBezTo>
                    <a:pt x="16192" y="228600"/>
                    <a:pt x="7620" y="211455"/>
                    <a:pt x="3810" y="199073"/>
                  </a:cubicBezTo>
                  <a:cubicBezTo>
                    <a:pt x="2857" y="193357"/>
                    <a:pt x="952" y="188595"/>
                    <a:pt x="952" y="184785"/>
                  </a:cubicBezTo>
                  <a:cubicBezTo>
                    <a:pt x="0" y="181928"/>
                    <a:pt x="0" y="180023"/>
                    <a:pt x="0" y="180023"/>
                  </a:cubicBezTo>
                  <a:cubicBezTo>
                    <a:pt x="0" y="180023"/>
                    <a:pt x="952" y="181928"/>
                    <a:pt x="1905" y="184785"/>
                  </a:cubicBezTo>
                  <a:cubicBezTo>
                    <a:pt x="3810" y="188595"/>
                    <a:pt x="5715" y="192405"/>
                    <a:pt x="8573" y="198120"/>
                  </a:cubicBezTo>
                  <a:cubicBezTo>
                    <a:pt x="14288" y="208598"/>
                    <a:pt x="25717" y="223838"/>
                    <a:pt x="40957" y="239078"/>
                  </a:cubicBezTo>
                  <a:lnTo>
                    <a:pt x="49399" y="247520"/>
                  </a:lnTo>
                  <a:lnTo>
                    <a:pt x="49277" y="247338"/>
                  </a:lnTo>
                  <a:cubicBezTo>
                    <a:pt x="40243" y="226041"/>
                    <a:pt x="35242" y="202645"/>
                    <a:pt x="35242" y="178118"/>
                  </a:cubicBezTo>
                  <a:cubicBezTo>
                    <a:pt x="35242" y="80010"/>
                    <a:pt x="115252" y="0"/>
                    <a:pt x="213360"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8"/>
            <p:cNvSpPr/>
            <p:nvPr/>
          </p:nvSpPr>
          <p:spPr>
            <a:xfrm>
              <a:off x="8209065" y="2328673"/>
              <a:ext cx="539411" cy="487804"/>
            </a:xfrm>
            <a:custGeom>
              <a:rect b="b" l="l" r="r" t="t"/>
              <a:pathLst>
                <a:path extrusionOk="0" h="378143" w="418148">
                  <a:moveTo>
                    <a:pt x="213360" y="0"/>
                  </a:moveTo>
                  <a:cubicBezTo>
                    <a:pt x="286940" y="0"/>
                    <a:pt x="350341" y="45006"/>
                    <a:pt x="377443" y="108898"/>
                  </a:cubicBezTo>
                  <a:lnTo>
                    <a:pt x="379589" y="119483"/>
                  </a:lnTo>
                  <a:lnTo>
                    <a:pt x="386968" y="130403"/>
                  </a:lnTo>
                  <a:cubicBezTo>
                    <a:pt x="396001" y="151745"/>
                    <a:pt x="401002" y="175260"/>
                    <a:pt x="401002" y="200025"/>
                  </a:cubicBezTo>
                  <a:cubicBezTo>
                    <a:pt x="401002" y="249079"/>
                    <a:pt x="380999" y="293608"/>
                    <a:pt x="348734" y="325874"/>
                  </a:cubicBezTo>
                  <a:lnTo>
                    <a:pt x="340468" y="331454"/>
                  </a:lnTo>
                  <a:lnTo>
                    <a:pt x="340042" y="334328"/>
                  </a:lnTo>
                  <a:cubicBezTo>
                    <a:pt x="330517" y="341947"/>
                    <a:pt x="320040" y="349568"/>
                    <a:pt x="309563" y="355283"/>
                  </a:cubicBezTo>
                  <a:cubicBezTo>
                    <a:pt x="322898" y="355283"/>
                    <a:pt x="336232" y="354330"/>
                    <a:pt x="347663" y="353378"/>
                  </a:cubicBezTo>
                  <a:cubicBezTo>
                    <a:pt x="369570" y="350520"/>
                    <a:pt x="386715" y="346710"/>
                    <a:pt x="399098" y="342900"/>
                  </a:cubicBezTo>
                  <a:cubicBezTo>
                    <a:pt x="404813" y="340995"/>
                    <a:pt x="409575" y="339090"/>
                    <a:pt x="412432" y="338138"/>
                  </a:cubicBezTo>
                  <a:cubicBezTo>
                    <a:pt x="415290" y="337185"/>
                    <a:pt x="418148" y="334328"/>
                    <a:pt x="418148" y="334328"/>
                  </a:cubicBezTo>
                  <a:cubicBezTo>
                    <a:pt x="418148" y="334328"/>
                    <a:pt x="417195" y="335280"/>
                    <a:pt x="414338" y="337185"/>
                  </a:cubicBezTo>
                  <a:cubicBezTo>
                    <a:pt x="411480" y="339090"/>
                    <a:pt x="407670" y="342900"/>
                    <a:pt x="401955" y="345758"/>
                  </a:cubicBezTo>
                  <a:cubicBezTo>
                    <a:pt x="391478" y="352425"/>
                    <a:pt x="374332" y="360045"/>
                    <a:pt x="351473" y="366713"/>
                  </a:cubicBezTo>
                  <a:cubicBezTo>
                    <a:pt x="329565" y="372428"/>
                    <a:pt x="301942" y="377190"/>
                    <a:pt x="270510" y="378143"/>
                  </a:cubicBezTo>
                  <a:lnTo>
                    <a:pt x="239547" y="376454"/>
                  </a:lnTo>
                  <a:lnTo>
                    <a:pt x="222885" y="378142"/>
                  </a:lnTo>
                  <a:cubicBezTo>
                    <a:pt x="173831" y="378142"/>
                    <a:pt x="129302" y="358140"/>
                    <a:pt x="97036" y="325874"/>
                  </a:cubicBezTo>
                  <a:lnTo>
                    <a:pt x="88623" y="313413"/>
                  </a:lnTo>
                  <a:lnTo>
                    <a:pt x="83820" y="308610"/>
                  </a:lnTo>
                  <a:cubicBezTo>
                    <a:pt x="61913" y="287655"/>
                    <a:pt x="42863" y="266700"/>
                    <a:pt x="29527" y="247650"/>
                  </a:cubicBezTo>
                  <a:cubicBezTo>
                    <a:pt x="16192" y="228600"/>
                    <a:pt x="7620" y="211455"/>
                    <a:pt x="3810" y="199073"/>
                  </a:cubicBezTo>
                  <a:cubicBezTo>
                    <a:pt x="2857" y="193357"/>
                    <a:pt x="952" y="188595"/>
                    <a:pt x="952" y="184785"/>
                  </a:cubicBezTo>
                  <a:cubicBezTo>
                    <a:pt x="0" y="181928"/>
                    <a:pt x="0" y="180023"/>
                    <a:pt x="0" y="180023"/>
                  </a:cubicBezTo>
                  <a:cubicBezTo>
                    <a:pt x="0" y="180023"/>
                    <a:pt x="952" y="181928"/>
                    <a:pt x="1905" y="184785"/>
                  </a:cubicBezTo>
                  <a:cubicBezTo>
                    <a:pt x="3810" y="188595"/>
                    <a:pt x="5715" y="192405"/>
                    <a:pt x="8573" y="198120"/>
                  </a:cubicBezTo>
                  <a:cubicBezTo>
                    <a:pt x="14288" y="208598"/>
                    <a:pt x="25717" y="223838"/>
                    <a:pt x="40957" y="239078"/>
                  </a:cubicBezTo>
                  <a:lnTo>
                    <a:pt x="49399" y="247520"/>
                  </a:lnTo>
                  <a:lnTo>
                    <a:pt x="49277" y="247338"/>
                  </a:lnTo>
                  <a:cubicBezTo>
                    <a:pt x="40243" y="226041"/>
                    <a:pt x="35242" y="202645"/>
                    <a:pt x="35242" y="178118"/>
                  </a:cubicBezTo>
                  <a:cubicBezTo>
                    <a:pt x="35242" y="80010"/>
                    <a:pt x="115252" y="0"/>
                    <a:pt x="213360"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8" name="Google Shape;288;p8"/>
          <p:cNvGrpSpPr/>
          <p:nvPr/>
        </p:nvGrpSpPr>
        <p:grpSpPr>
          <a:xfrm>
            <a:off x="10679005" y="5905601"/>
            <a:ext cx="331649" cy="323150"/>
            <a:chOff x="7453751" y="2426515"/>
            <a:chExt cx="434836" cy="423692"/>
          </a:xfrm>
        </p:grpSpPr>
        <p:sp>
          <p:nvSpPr>
            <p:cNvPr id="289" name="Google Shape;289;p8"/>
            <p:cNvSpPr/>
            <p:nvPr/>
          </p:nvSpPr>
          <p:spPr>
            <a:xfrm>
              <a:off x="7453751" y="2426515"/>
              <a:ext cx="411622" cy="412587"/>
            </a:xfrm>
            <a:custGeom>
              <a:rect b="b" l="l" r="r" t="t"/>
              <a:pathLst>
                <a:path extrusionOk="0" h="319835" w="319087">
                  <a:moveTo>
                    <a:pt x="159067" y="0"/>
                  </a:moveTo>
                  <a:cubicBezTo>
                    <a:pt x="236220" y="0"/>
                    <a:pt x="299085" y="62865"/>
                    <a:pt x="299085" y="140017"/>
                  </a:cubicBezTo>
                  <a:lnTo>
                    <a:pt x="291875" y="175603"/>
                  </a:lnTo>
                  <a:lnTo>
                    <a:pt x="295274" y="172403"/>
                  </a:lnTo>
                  <a:cubicBezTo>
                    <a:pt x="300037" y="168593"/>
                    <a:pt x="304799" y="164783"/>
                    <a:pt x="308609" y="162878"/>
                  </a:cubicBezTo>
                  <a:cubicBezTo>
                    <a:pt x="317182" y="158116"/>
                    <a:pt x="319087" y="157163"/>
                    <a:pt x="319087" y="157163"/>
                  </a:cubicBezTo>
                  <a:cubicBezTo>
                    <a:pt x="319087" y="157163"/>
                    <a:pt x="316229" y="160973"/>
                    <a:pt x="311467" y="168593"/>
                  </a:cubicBezTo>
                  <a:cubicBezTo>
                    <a:pt x="308609" y="171451"/>
                    <a:pt x="306704" y="177166"/>
                    <a:pt x="303847" y="181928"/>
                  </a:cubicBezTo>
                  <a:cubicBezTo>
                    <a:pt x="301942" y="187643"/>
                    <a:pt x="299084" y="193358"/>
                    <a:pt x="296227" y="200978"/>
                  </a:cubicBezTo>
                  <a:cubicBezTo>
                    <a:pt x="290511" y="214313"/>
                    <a:pt x="284797" y="233363"/>
                    <a:pt x="270509" y="252413"/>
                  </a:cubicBezTo>
                  <a:cubicBezTo>
                    <a:pt x="256222" y="271463"/>
                    <a:pt x="235267" y="286703"/>
                    <a:pt x="212407" y="298133"/>
                  </a:cubicBezTo>
                  <a:cubicBezTo>
                    <a:pt x="200977" y="303848"/>
                    <a:pt x="189547" y="307658"/>
                    <a:pt x="178117" y="311468"/>
                  </a:cubicBezTo>
                  <a:cubicBezTo>
                    <a:pt x="172402" y="313373"/>
                    <a:pt x="166686" y="314326"/>
                    <a:pt x="160972" y="316230"/>
                  </a:cubicBezTo>
                  <a:cubicBezTo>
                    <a:pt x="155257" y="318136"/>
                    <a:pt x="149542" y="318136"/>
                    <a:pt x="143827" y="319088"/>
                  </a:cubicBezTo>
                  <a:cubicBezTo>
                    <a:pt x="120967" y="320993"/>
                    <a:pt x="100964" y="319088"/>
                    <a:pt x="84772" y="315278"/>
                  </a:cubicBezTo>
                  <a:cubicBezTo>
                    <a:pt x="69532" y="310516"/>
                    <a:pt x="57149" y="306705"/>
                    <a:pt x="48577" y="302895"/>
                  </a:cubicBezTo>
                  <a:cubicBezTo>
                    <a:pt x="40957" y="299086"/>
                    <a:pt x="36194" y="297180"/>
                    <a:pt x="36194" y="297180"/>
                  </a:cubicBezTo>
                  <a:cubicBezTo>
                    <a:pt x="36194" y="297180"/>
                    <a:pt x="41909" y="297180"/>
                    <a:pt x="50482" y="296228"/>
                  </a:cubicBezTo>
                  <a:cubicBezTo>
                    <a:pt x="58102" y="295276"/>
                    <a:pt x="67627" y="294323"/>
                    <a:pt x="79057" y="293370"/>
                  </a:cubicBezTo>
                  <a:cubicBezTo>
                    <a:pt x="66674" y="287655"/>
                    <a:pt x="55244" y="280036"/>
                    <a:pt x="44766" y="270511"/>
                  </a:cubicBezTo>
                  <a:lnTo>
                    <a:pt x="44684" y="269968"/>
                  </a:lnTo>
                  <a:lnTo>
                    <a:pt x="41077" y="267533"/>
                  </a:lnTo>
                  <a:cubicBezTo>
                    <a:pt x="15716" y="242173"/>
                    <a:pt x="0" y="207169"/>
                    <a:pt x="0" y="168592"/>
                  </a:cubicBezTo>
                  <a:cubicBezTo>
                    <a:pt x="0" y="149304"/>
                    <a:pt x="3929" y="130909"/>
                    <a:pt x="11028" y="114166"/>
                  </a:cubicBezTo>
                  <a:lnTo>
                    <a:pt x="29975" y="86096"/>
                  </a:lnTo>
                  <a:lnTo>
                    <a:pt x="30078" y="85591"/>
                  </a:lnTo>
                  <a:cubicBezTo>
                    <a:pt x="51376" y="35362"/>
                    <a:pt x="101203" y="0"/>
                    <a:pt x="159067"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8"/>
            <p:cNvSpPr/>
            <p:nvPr/>
          </p:nvSpPr>
          <p:spPr>
            <a:xfrm>
              <a:off x="7476964" y="2437620"/>
              <a:ext cx="411622" cy="412587"/>
            </a:xfrm>
            <a:custGeom>
              <a:rect b="b" l="l" r="r" t="t"/>
              <a:pathLst>
                <a:path extrusionOk="0" h="319835" w="319087">
                  <a:moveTo>
                    <a:pt x="159067" y="0"/>
                  </a:moveTo>
                  <a:cubicBezTo>
                    <a:pt x="236220" y="0"/>
                    <a:pt x="299085" y="62865"/>
                    <a:pt x="299085" y="140017"/>
                  </a:cubicBezTo>
                  <a:lnTo>
                    <a:pt x="291875" y="175603"/>
                  </a:lnTo>
                  <a:lnTo>
                    <a:pt x="295274" y="172403"/>
                  </a:lnTo>
                  <a:cubicBezTo>
                    <a:pt x="300037" y="168593"/>
                    <a:pt x="304799" y="164783"/>
                    <a:pt x="308609" y="162878"/>
                  </a:cubicBezTo>
                  <a:cubicBezTo>
                    <a:pt x="317182" y="158116"/>
                    <a:pt x="319087" y="157163"/>
                    <a:pt x="319087" y="157163"/>
                  </a:cubicBezTo>
                  <a:cubicBezTo>
                    <a:pt x="319087" y="157163"/>
                    <a:pt x="316229" y="160973"/>
                    <a:pt x="311467" y="168593"/>
                  </a:cubicBezTo>
                  <a:cubicBezTo>
                    <a:pt x="308609" y="171451"/>
                    <a:pt x="306704" y="177166"/>
                    <a:pt x="303847" y="181928"/>
                  </a:cubicBezTo>
                  <a:cubicBezTo>
                    <a:pt x="301942" y="187643"/>
                    <a:pt x="299084" y="193358"/>
                    <a:pt x="296227" y="200978"/>
                  </a:cubicBezTo>
                  <a:cubicBezTo>
                    <a:pt x="290511" y="214313"/>
                    <a:pt x="284797" y="233363"/>
                    <a:pt x="270509" y="252413"/>
                  </a:cubicBezTo>
                  <a:cubicBezTo>
                    <a:pt x="256222" y="271463"/>
                    <a:pt x="235267" y="286703"/>
                    <a:pt x="212407" y="298133"/>
                  </a:cubicBezTo>
                  <a:cubicBezTo>
                    <a:pt x="200977" y="303848"/>
                    <a:pt x="189547" y="307658"/>
                    <a:pt x="178117" y="311468"/>
                  </a:cubicBezTo>
                  <a:cubicBezTo>
                    <a:pt x="172402" y="313373"/>
                    <a:pt x="166686" y="314326"/>
                    <a:pt x="160972" y="316230"/>
                  </a:cubicBezTo>
                  <a:cubicBezTo>
                    <a:pt x="155257" y="318136"/>
                    <a:pt x="149542" y="318136"/>
                    <a:pt x="143827" y="319088"/>
                  </a:cubicBezTo>
                  <a:cubicBezTo>
                    <a:pt x="120967" y="320993"/>
                    <a:pt x="100964" y="319088"/>
                    <a:pt x="84772" y="315278"/>
                  </a:cubicBezTo>
                  <a:cubicBezTo>
                    <a:pt x="69532" y="310516"/>
                    <a:pt x="57149" y="306705"/>
                    <a:pt x="48577" y="302895"/>
                  </a:cubicBezTo>
                  <a:cubicBezTo>
                    <a:pt x="40957" y="299086"/>
                    <a:pt x="36194" y="297180"/>
                    <a:pt x="36194" y="297180"/>
                  </a:cubicBezTo>
                  <a:cubicBezTo>
                    <a:pt x="36194" y="297180"/>
                    <a:pt x="41909" y="297180"/>
                    <a:pt x="50482" y="296228"/>
                  </a:cubicBezTo>
                  <a:cubicBezTo>
                    <a:pt x="58102" y="295276"/>
                    <a:pt x="67627" y="294323"/>
                    <a:pt x="79057" y="293370"/>
                  </a:cubicBezTo>
                  <a:cubicBezTo>
                    <a:pt x="66674" y="287655"/>
                    <a:pt x="55244" y="280036"/>
                    <a:pt x="44766" y="270511"/>
                  </a:cubicBezTo>
                  <a:lnTo>
                    <a:pt x="44684" y="269968"/>
                  </a:lnTo>
                  <a:lnTo>
                    <a:pt x="41077" y="267533"/>
                  </a:lnTo>
                  <a:cubicBezTo>
                    <a:pt x="15716" y="242173"/>
                    <a:pt x="0" y="207169"/>
                    <a:pt x="0" y="168592"/>
                  </a:cubicBezTo>
                  <a:cubicBezTo>
                    <a:pt x="0" y="149304"/>
                    <a:pt x="3929" y="130909"/>
                    <a:pt x="11028" y="114166"/>
                  </a:cubicBezTo>
                  <a:lnTo>
                    <a:pt x="29975" y="86096"/>
                  </a:lnTo>
                  <a:lnTo>
                    <a:pt x="30078" y="85591"/>
                  </a:lnTo>
                  <a:cubicBezTo>
                    <a:pt x="51376" y="35362"/>
                    <a:pt x="101203" y="0"/>
                    <a:pt x="159067"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1" name="Google Shape;291;p8"/>
          <p:cNvGrpSpPr/>
          <p:nvPr/>
        </p:nvGrpSpPr>
        <p:grpSpPr>
          <a:xfrm>
            <a:off x="9828459" y="6264196"/>
            <a:ext cx="90223" cy="128231"/>
            <a:chOff x="10137828" y="4328199"/>
            <a:chExt cx="210900" cy="299746"/>
          </a:xfrm>
        </p:grpSpPr>
        <p:sp>
          <p:nvSpPr>
            <p:cNvPr id="292" name="Google Shape;292;p8"/>
            <p:cNvSpPr/>
            <p:nvPr/>
          </p:nvSpPr>
          <p:spPr>
            <a:xfrm>
              <a:off x="10137828" y="4328199"/>
              <a:ext cx="183320" cy="262433"/>
            </a:xfrm>
            <a:custGeom>
              <a:rect b="b" l="l" r="r" t="t"/>
              <a:pathLst>
                <a:path extrusionOk="0" h="121920" w="85166">
                  <a:moveTo>
                    <a:pt x="35636" y="0"/>
                  </a:moveTo>
                  <a:lnTo>
                    <a:pt x="85166" y="120968"/>
                  </a:lnTo>
                  <a:cubicBezTo>
                    <a:pt x="85166" y="120968"/>
                    <a:pt x="65164" y="120968"/>
                    <a:pt x="44566" y="120849"/>
                  </a:cubicBezTo>
                  <a:lnTo>
                    <a:pt x="29978" y="120706"/>
                  </a:lnTo>
                  <a:lnTo>
                    <a:pt x="29921" y="121920"/>
                  </a:lnTo>
                  <a:cubicBezTo>
                    <a:pt x="29921" y="121920"/>
                    <a:pt x="5156" y="120968"/>
                    <a:pt x="394" y="120015"/>
                  </a:cubicBezTo>
                  <a:cubicBezTo>
                    <a:pt x="-4369" y="119063"/>
                    <a:pt x="35636" y="0"/>
                    <a:pt x="35636"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8"/>
            <p:cNvSpPr/>
            <p:nvPr/>
          </p:nvSpPr>
          <p:spPr>
            <a:xfrm>
              <a:off x="10165408" y="4365512"/>
              <a:ext cx="183320" cy="262433"/>
            </a:xfrm>
            <a:custGeom>
              <a:rect b="b" l="l" r="r" t="t"/>
              <a:pathLst>
                <a:path extrusionOk="0" h="121920" w="85166">
                  <a:moveTo>
                    <a:pt x="35636" y="0"/>
                  </a:moveTo>
                  <a:lnTo>
                    <a:pt x="85166" y="120968"/>
                  </a:lnTo>
                  <a:cubicBezTo>
                    <a:pt x="85166" y="120968"/>
                    <a:pt x="65164" y="120968"/>
                    <a:pt x="44566" y="120849"/>
                  </a:cubicBezTo>
                  <a:lnTo>
                    <a:pt x="29978" y="120706"/>
                  </a:lnTo>
                  <a:lnTo>
                    <a:pt x="29921" y="121920"/>
                  </a:lnTo>
                  <a:cubicBezTo>
                    <a:pt x="29921" y="121920"/>
                    <a:pt x="5156" y="120968"/>
                    <a:pt x="394" y="120015"/>
                  </a:cubicBezTo>
                  <a:cubicBezTo>
                    <a:pt x="-4369" y="119063"/>
                    <a:pt x="35636" y="0"/>
                    <a:pt x="35636"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4" name="Google Shape;294;p8"/>
          <p:cNvGrpSpPr/>
          <p:nvPr/>
        </p:nvGrpSpPr>
        <p:grpSpPr>
          <a:xfrm>
            <a:off x="9537804" y="6040857"/>
            <a:ext cx="258269" cy="207650"/>
            <a:chOff x="9458411" y="3806136"/>
            <a:chExt cx="603714" cy="485390"/>
          </a:xfrm>
        </p:grpSpPr>
        <p:sp>
          <p:nvSpPr>
            <p:cNvPr id="295" name="Google Shape;295;p8"/>
            <p:cNvSpPr/>
            <p:nvPr/>
          </p:nvSpPr>
          <p:spPr>
            <a:xfrm>
              <a:off x="9458411" y="3806136"/>
              <a:ext cx="566400" cy="438344"/>
            </a:xfrm>
            <a:custGeom>
              <a:rect b="b" l="l" r="r" t="t"/>
              <a:pathLst>
                <a:path extrusionOk="0" h="203644" w="263136">
                  <a:moveTo>
                    <a:pt x="11677" y="0"/>
                  </a:moveTo>
                  <a:lnTo>
                    <a:pt x="26223" y="9384"/>
                  </a:lnTo>
                  <a:lnTo>
                    <a:pt x="28345" y="10403"/>
                  </a:lnTo>
                  <a:cubicBezTo>
                    <a:pt x="54420" y="25896"/>
                    <a:pt x="104069" y="60008"/>
                    <a:pt x="109784" y="65723"/>
                  </a:cubicBezTo>
                  <a:cubicBezTo>
                    <a:pt x="108831" y="64770"/>
                    <a:pt x="99306" y="95250"/>
                    <a:pt x="100259" y="99061"/>
                  </a:cubicBezTo>
                  <a:cubicBezTo>
                    <a:pt x="101211" y="111443"/>
                    <a:pt x="108831" y="121920"/>
                    <a:pt x="118356" y="128588"/>
                  </a:cubicBezTo>
                  <a:lnTo>
                    <a:pt x="131481" y="134165"/>
                  </a:lnTo>
                  <a:lnTo>
                    <a:pt x="149090" y="133247"/>
                  </a:lnTo>
                  <a:lnTo>
                    <a:pt x="153020" y="130754"/>
                  </a:lnTo>
                  <a:lnTo>
                    <a:pt x="172538" y="111524"/>
                  </a:lnTo>
                  <a:lnTo>
                    <a:pt x="173602" y="109538"/>
                  </a:lnTo>
                  <a:lnTo>
                    <a:pt x="174091" y="109995"/>
                  </a:lnTo>
                  <a:lnTo>
                    <a:pt x="174554" y="109538"/>
                  </a:lnTo>
                  <a:cubicBezTo>
                    <a:pt x="205986" y="137161"/>
                    <a:pt x="229799" y="153353"/>
                    <a:pt x="263136" y="179070"/>
                  </a:cubicBezTo>
                  <a:cubicBezTo>
                    <a:pt x="263136" y="179070"/>
                    <a:pt x="184376" y="222826"/>
                    <a:pt x="91943" y="193565"/>
                  </a:cubicBezTo>
                  <a:lnTo>
                    <a:pt x="56822" y="178429"/>
                  </a:lnTo>
                  <a:lnTo>
                    <a:pt x="50729" y="176213"/>
                  </a:lnTo>
                  <a:cubicBezTo>
                    <a:pt x="-24518" y="134303"/>
                    <a:pt x="4057" y="6668"/>
                    <a:pt x="11677"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8"/>
            <p:cNvSpPr/>
            <p:nvPr/>
          </p:nvSpPr>
          <p:spPr>
            <a:xfrm>
              <a:off x="9495724" y="3853182"/>
              <a:ext cx="566400" cy="438344"/>
            </a:xfrm>
            <a:custGeom>
              <a:rect b="b" l="l" r="r" t="t"/>
              <a:pathLst>
                <a:path extrusionOk="0" h="203644" w="263136">
                  <a:moveTo>
                    <a:pt x="11677" y="0"/>
                  </a:moveTo>
                  <a:lnTo>
                    <a:pt x="26223" y="9384"/>
                  </a:lnTo>
                  <a:lnTo>
                    <a:pt x="28345" y="10403"/>
                  </a:lnTo>
                  <a:cubicBezTo>
                    <a:pt x="54420" y="25896"/>
                    <a:pt x="104069" y="60008"/>
                    <a:pt x="109784" y="65723"/>
                  </a:cubicBezTo>
                  <a:cubicBezTo>
                    <a:pt x="108831" y="64770"/>
                    <a:pt x="99306" y="95250"/>
                    <a:pt x="100259" y="99061"/>
                  </a:cubicBezTo>
                  <a:cubicBezTo>
                    <a:pt x="101211" y="111443"/>
                    <a:pt x="108831" y="121920"/>
                    <a:pt x="118356" y="128588"/>
                  </a:cubicBezTo>
                  <a:lnTo>
                    <a:pt x="131481" y="134165"/>
                  </a:lnTo>
                  <a:lnTo>
                    <a:pt x="149090" y="133247"/>
                  </a:lnTo>
                  <a:lnTo>
                    <a:pt x="153020" y="130754"/>
                  </a:lnTo>
                  <a:lnTo>
                    <a:pt x="172538" y="111524"/>
                  </a:lnTo>
                  <a:lnTo>
                    <a:pt x="173602" y="109538"/>
                  </a:lnTo>
                  <a:lnTo>
                    <a:pt x="174091" y="109995"/>
                  </a:lnTo>
                  <a:lnTo>
                    <a:pt x="174554" y="109538"/>
                  </a:lnTo>
                  <a:cubicBezTo>
                    <a:pt x="205986" y="137161"/>
                    <a:pt x="229799" y="153353"/>
                    <a:pt x="263136" y="179070"/>
                  </a:cubicBezTo>
                  <a:cubicBezTo>
                    <a:pt x="263136" y="179070"/>
                    <a:pt x="184376" y="222826"/>
                    <a:pt x="91943" y="193565"/>
                  </a:cubicBezTo>
                  <a:lnTo>
                    <a:pt x="56822" y="178429"/>
                  </a:lnTo>
                  <a:lnTo>
                    <a:pt x="50729" y="176213"/>
                  </a:lnTo>
                  <a:cubicBezTo>
                    <a:pt x="-24518" y="134303"/>
                    <a:pt x="4057" y="6668"/>
                    <a:pt x="11677"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7" name="Google Shape;297;p8"/>
          <p:cNvGrpSpPr/>
          <p:nvPr/>
        </p:nvGrpSpPr>
        <p:grpSpPr>
          <a:xfrm>
            <a:off x="9968925" y="6030533"/>
            <a:ext cx="259419" cy="205383"/>
            <a:chOff x="10466175" y="3782003"/>
            <a:chExt cx="606402" cy="480092"/>
          </a:xfrm>
        </p:grpSpPr>
        <p:sp>
          <p:nvSpPr>
            <p:cNvPr id="298" name="Google Shape;298;p8"/>
            <p:cNvSpPr/>
            <p:nvPr/>
          </p:nvSpPr>
          <p:spPr>
            <a:xfrm>
              <a:off x="10466175" y="3782003"/>
              <a:ext cx="569089" cy="433046"/>
            </a:xfrm>
            <a:custGeom>
              <a:rect b="b" l="l" r="r" t="t"/>
              <a:pathLst>
                <a:path extrusionOk="0" h="201183" w="264385">
                  <a:moveTo>
                    <a:pt x="251460" y="397"/>
                  </a:moveTo>
                  <a:cubicBezTo>
                    <a:pt x="260032" y="7065"/>
                    <a:pt x="289560" y="130890"/>
                    <a:pt x="214313" y="173752"/>
                  </a:cubicBezTo>
                  <a:lnTo>
                    <a:pt x="205969" y="177313"/>
                  </a:lnTo>
                  <a:lnTo>
                    <a:pt x="191096" y="185540"/>
                  </a:lnTo>
                  <a:lnTo>
                    <a:pt x="181622" y="187704"/>
                  </a:lnTo>
                  <a:lnTo>
                    <a:pt x="173655" y="191104"/>
                  </a:lnTo>
                  <a:cubicBezTo>
                    <a:pt x="80218" y="220365"/>
                    <a:pt x="0" y="176609"/>
                    <a:pt x="0" y="176609"/>
                  </a:cubicBezTo>
                  <a:cubicBezTo>
                    <a:pt x="33338" y="150892"/>
                    <a:pt x="58102" y="134699"/>
                    <a:pt x="89535" y="107077"/>
                  </a:cubicBezTo>
                  <a:cubicBezTo>
                    <a:pt x="98821" y="122794"/>
                    <a:pt x="112395" y="135295"/>
                    <a:pt x="128647" y="133331"/>
                  </a:cubicBezTo>
                  <a:lnTo>
                    <a:pt x="142330" y="127562"/>
                  </a:lnTo>
                  <a:lnTo>
                    <a:pt x="156165" y="113090"/>
                  </a:lnTo>
                  <a:cubicBezTo>
                    <a:pt x="164068" y="92731"/>
                    <a:pt x="153352" y="63262"/>
                    <a:pt x="153352" y="63262"/>
                  </a:cubicBezTo>
                  <a:lnTo>
                    <a:pt x="180974" y="41355"/>
                  </a:lnTo>
                  <a:lnTo>
                    <a:pt x="181372" y="43064"/>
                  </a:lnTo>
                  <a:lnTo>
                    <a:pt x="203835" y="27900"/>
                  </a:lnTo>
                  <a:lnTo>
                    <a:pt x="206441" y="26263"/>
                  </a:lnTo>
                  <a:lnTo>
                    <a:pt x="205740" y="25162"/>
                  </a:lnTo>
                  <a:cubicBezTo>
                    <a:pt x="210503" y="21352"/>
                    <a:pt x="246697" y="-3413"/>
                    <a:pt x="251460" y="397"/>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8"/>
            <p:cNvSpPr/>
            <p:nvPr/>
          </p:nvSpPr>
          <p:spPr>
            <a:xfrm>
              <a:off x="10503488" y="3829049"/>
              <a:ext cx="569089" cy="433046"/>
            </a:xfrm>
            <a:custGeom>
              <a:rect b="b" l="l" r="r" t="t"/>
              <a:pathLst>
                <a:path extrusionOk="0" h="201183" w="264385">
                  <a:moveTo>
                    <a:pt x="251460" y="397"/>
                  </a:moveTo>
                  <a:cubicBezTo>
                    <a:pt x="260032" y="7065"/>
                    <a:pt x="289560" y="130890"/>
                    <a:pt x="214313" y="173752"/>
                  </a:cubicBezTo>
                  <a:lnTo>
                    <a:pt x="205969" y="177313"/>
                  </a:lnTo>
                  <a:lnTo>
                    <a:pt x="191096" y="185540"/>
                  </a:lnTo>
                  <a:lnTo>
                    <a:pt x="181622" y="187704"/>
                  </a:lnTo>
                  <a:lnTo>
                    <a:pt x="173655" y="191104"/>
                  </a:lnTo>
                  <a:cubicBezTo>
                    <a:pt x="80218" y="220365"/>
                    <a:pt x="0" y="176609"/>
                    <a:pt x="0" y="176609"/>
                  </a:cubicBezTo>
                  <a:cubicBezTo>
                    <a:pt x="33338" y="150892"/>
                    <a:pt x="58102" y="134699"/>
                    <a:pt x="89535" y="107077"/>
                  </a:cubicBezTo>
                  <a:cubicBezTo>
                    <a:pt x="98821" y="122794"/>
                    <a:pt x="112395" y="135295"/>
                    <a:pt x="128647" y="133331"/>
                  </a:cubicBezTo>
                  <a:lnTo>
                    <a:pt x="142330" y="127562"/>
                  </a:lnTo>
                  <a:lnTo>
                    <a:pt x="156165" y="113090"/>
                  </a:lnTo>
                  <a:cubicBezTo>
                    <a:pt x="164068" y="92731"/>
                    <a:pt x="153352" y="63262"/>
                    <a:pt x="153352" y="63262"/>
                  </a:cubicBezTo>
                  <a:lnTo>
                    <a:pt x="180974" y="41355"/>
                  </a:lnTo>
                  <a:lnTo>
                    <a:pt x="181372" y="43064"/>
                  </a:lnTo>
                  <a:lnTo>
                    <a:pt x="203835" y="27900"/>
                  </a:lnTo>
                  <a:lnTo>
                    <a:pt x="206441" y="26263"/>
                  </a:lnTo>
                  <a:lnTo>
                    <a:pt x="205740" y="25162"/>
                  </a:lnTo>
                  <a:cubicBezTo>
                    <a:pt x="210503" y="21352"/>
                    <a:pt x="246697" y="-3413"/>
                    <a:pt x="251460" y="397"/>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0" name="Google Shape;300;p8"/>
          <p:cNvGrpSpPr/>
          <p:nvPr/>
        </p:nvGrpSpPr>
        <p:grpSpPr>
          <a:xfrm>
            <a:off x="9457691" y="6260445"/>
            <a:ext cx="914575" cy="533640"/>
            <a:chOff x="9271144" y="4319431"/>
            <a:chExt cx="2137855" cy="1247406"/>
          </a:xfrm>
        </p:grpSpPr>
        <p:sp>
          <p:nvSpPr>
            <p:cNvPr id="301" name="Google Shape;301;p8"/>
            <p:cNvSpPr/>
            <p:nvPr/>
          </p:nvSpPr>
          <p:spPr>
            <a:xfrm>
              <a:off x="9271144" y="4319431"/>
              <a:ext cx="2119197" cy="1189151"/>
            </a:xfrm>
            <a:custGeom>
              <a:rect b="b" l="l" r="r" t="t"/>
              <a:pathLst>
                <a:path extrusionOk="0" h="552451" w="984528">
                  <a:moveTo>
                    <a:pt x="301585" y="452438"/>
                  </a:moveTo>
                  <a:lnTo>
                    <a:pt x="301301" y="452807"/>
                  </a:lnTo>
                  <a:lnTo>
                    <a:pt x="302727" y="453591"/>
                  </a:lnTo>
                  <a:close/>
                  <a:moveTo>
                    <a:pt x="132040" y="364808"/>
                  </a:moveTo>
                  <a:lnTo>
                    <a:pt x="131519" y="365177"/>
                  </a:lnTo>
                  <a:lnTo>
                    <a:pt x="134219" y="367481"/>
                  </a:lnTo>
                  <a:close/>
                  <a:moveTo>
                    <a:pt x="956905" y="0"/>
                  </a:moveTo>
                  <a:cubicBezTo>
                    <a:pt x="960715" y="9525"/>
                    <a:pt x="965478" y="23813"/>
                    <a:pt x="968335" y="33338"/>
                  </a:cubicBezTo>
                  <a:lnTo>
                    <a:pt x="971134" y="47535"/>
                  </a:lnTo>
                  <a:lnTo>
                    <a:pt x="978504" y="79506"/>
                  </a:lnTo>
                  <a:lnTo>
                    <a:pt x="979941" y="92205"/>
                  </a:lnTo>
                  <a:lnTo>
                    <a:pt x="983218" y="108823"/>
                  </a:lnTo>
                  <a:lnTo>
                    <a:pt x="983465" y="123329"/>
                  </a:lnTo>
                  <a:lnTo>
                    <a:pt x="984290" y="130612"/>
                  </a:lnTo>
                  <a:lnTo>
                    <a:pt x="983840" y="145349"/>
                  </a:lnTo>
                  <a:lnTo>
                    <a:pt x="984528" y="185738"/>
                  </a:lnTo>
                  <a:lnTo>
                    <a:pt x="979397" y="204494"/>
                  </a:lnTo>
                  <a:lnTo>
                    <a:pt x="968960" y="254154"/>
                  </a:lnTo>
                  <a:lnTo>
                    <a:pt x="960662" y="272970"/>
                  </a:lnTo>
                  <a:lnTo>
                    <a:pt x="956905" y="286703"/>
                  </a:lnTo>
                  <a:lnTo>
                    <a:pt x="943138" y="312708"/>
                  </a:lnTo>
                  <a:lnTo>
                    <a:pt x="939585" y="320764"/>
                  </a:lnTo>
                  <a:lnTo>
                    <a:pt x="937151" y="324016"/>
                  </a:lnTo>
                  <a:lnTo>
                    <a:pt x="931188" y="335280"/>
                  </a:lnTo>
                  <a:cubicBezTo>
                    <a:pt x="924520" y="345758"/>
                    <a:pt x="913090" y="360045"/>
                    <a:pt x="909280" y="372428"/>
                  </a:cubicBezTo>
                  <a:lnTo>
                    <a:pt x="912728" y="356652"/>
                  </a:lnTo>
                  <a:lnTo>
                    <a:pt x="890230" y="386715"/>
                  </a:lnTo>
                  <a:cubicBezTo>
                    <a:pt x="888325" y="366713"/>
                    <a:pt x="856892" y="346710"/>
                    <a:pt x="856892" y="346710"/>
                  </a:cubicBezTo>
                  <a:lnTo>
                    <a:pt x="776882" y="468630"/>
                  </a:lnTo>
                  <a:lnTo>
                    <a:pt x="776611" y="467593"/>
                  </a:lnTo>
                  <a:lnTo>
                    <a:pt x="775930" y="468630"/>
                  </a:lnTo>
                  <a:lnTo>
                    <a:pt x="765453" y="428625"/>
                  </a:lnTo>
                  <a:lnTo>
                    <a:pt x="766073" y="428064"/>
                  </a:lnTo>
                  <a:lnTo>
                    <a:pt x="760808" y="409159"/>
                  </a:lnTo>
                  <a:cubicBezTo>
                    <a:pt x="759023" y="403087"/>
                    <a:pt x="757832" y="399574"/>
                    <a:pt x="757832" y="401003"/>
                  </a:cubicBezTo>
                  <a:cubicBezTo>
                    <a:pt x="757832" y="405765"/>
                    <a:pt x="664487" y="511493"/>
                    <a:pt x="664487" y="511493"/>
                  </a:cubicBezTo>
                  <a:lnTo>
                    <a:pt x="633055" y="443865"/>
                  </a:lnTo>
                  <a:cubicBezTo>
                    <a:pt x="633055" y="443865"/>
                    <a:pt x="610671" y="469583"/>
                    <a:pt x="587097" y="495419"/>
                  </a:cubicBezTo>
                  <a:lnTo>
                    <a:pt x="560686" y="523433"/>
                  </a:lnTo>
                  <a:lnTo>
                    <a:pt x="534948" y="552451"/>
                  </a:lnTo>
                  <a:lnTo>
                    <a:pt x="502563" y="520066"/>
                  </a:lnTo>
                  <a:lnTo>
                    <a:pt x="503592" y="519552"/>
                  </a:lnTo>
                  <a:lnTo>
                    <a:pt x="495538" y="510779"/>
                  </a:lnTo>
                  <a:cubicBezTo>
                    <a:pt x="478988" y="491728"/>
                    <a:pt x="463510" y="472440"/>
                    <a:pt x="463510" y="472440"/>
                  </a:cubicBezTo>
                  <a:lnTo>
                    <a:pt x="398740" y="550545"/>
                  </a:lnTo>
                  <a:lnTo>
                    <a:pt x="397729" y="549524"/>
                  </a:lnTo>
                  <a:lnTo>
                    <a:pt x="396835" y="550546"/>
                  </a:lnTo>
                  <a:lnTo>
                    <a:pt x="301166" y="452983"/>
                  </a:lnTo>
                  <a:lnTo>
                    <a:pt x="253960" y="514350"/>
                  </a:lnTo>
                  <a:lnTo>
                    <a:pt x="253466" y="513745"/>
                  </a:lnTo>
                  <a:lnTo>
                    <a:pt x="253007" y="514350"/>
                  </a:lnTo>
                  <a:lnTo>
                    <a:pt x="131436" y="365236"/>
                  </a:lnTo>
                  <a:lnTo>
                    <a:pt x="123363" y="370955"/>
                  </a:lnTo>
                  <a:cubicBezTo>
                    <a:pt x="107870" y="382072"/>
                    <a:pt x="77509" y="404575"/>
                    <a:pt x="82510" y="406718"/>
                  </a:cubicBezTo>
                  <a:cubicBezTo>
                    <a:pt x="83343" y="407075"/>
                    <a:pt x="82034" y="405111"/>
                    <a:pt x="79217" y="401184"/>
                  </a:cubicBezTo>
                  <a:lnTo>
                    <a:pt x="73697" y="393437"/>
                  </a:lnTo>
                  <a:lnTo>
                    <a:pt x="73938" y="394335"/>
                  </a:lnTo>
                  <a:lnTo>
                    <a:pt x="67595" y="384873"/>
                  </a:lnTo>
                  <a:lnTo>
                    <a:pt x="66883" y="383873"/>
                  </a:lnTo>
                  <a:lnTo>
                    <a:pt x="65385" y="381575"/>
                  </a:lnTo>
                  <a:lnTo>
                    <a:pt x="36751" y="338857"/>
                  </a:lnTo>
                  <a:cubicBezTo>
                    <a:pt x="26919" y="321525"/>
                    <a:pt x="19489" y="305358"/>
                    <a:pt x="13975" y="290379"/>
                  </a:cubicBezTo>
                  <a:lnTo>
                    <a:pt x="6164" y="248196"/>
                  </a:lnTo>
                  <a:lnTo>
                    <a:pt x="3482" y="239956"/>
                  </a:lnTo>
                  <a:lnTo>
                    <a:pt x="3441" y="233490"/>
                  </a:lnTo>
                  <a:lnTo>
                    <a:pt x="0" y="214908"/>
                  </a:lnTo>
                  <a:cubicBezTo>
                    <a:pt x="625" y="184458"/>
                    <a:pt x="9756" y="165058"/>
                    <a:pt x="14282" y="157261"/>
                  </a:cubicBezTo>
                  <a:lnTo>
                    <a:pt x="16786" y="153356"/>
                  </a:lnTo>
                  <a:lnTo>
                    <a:pt x="16787" y="153353"/>
                  </a:lnTo>
                  <a:lnTo>
                    <a:pt x="16787" y="153354"/>
                  </a:lnTo>
                  <a:lnTo>
                    <a:pt x="16788" y="153353"/>
                  </a:lnTo>
                  <a:cubicBezTo>
                    <a:pt x="16788" y="153353"/>
                    <a:pt x="34885" y="181928"/>
                    <a:pt x="42505" y="192406"/>
                  </a:cubicBezTo>
                  <a:lnTo>
                    <a:pt x="41933" y="195263"/>
                  </a:lnTo>
                  <a:lnTo>
                    <a:pt x="71080" y="243840"/>
                  </a:lnTo>
                  <a:lnTo>
                    <a:pt x="118705" y="221933"/>
                  </a:lnTo>
                  <a:lnTo>
                    <a:pt x="183475" y="300038"/>
                  </a:lnTo>
                  <a:lnTo>
                    <a:pt x="259675" y="240983"/>
                  </a:lnTo>
                  <a:lnTo>
                    <a:pt x="354925" y="339090"/>
                  </a:lnTo>
                  <a:lnTo>
                    <a:pt x="439697" y="263843"/>
                  </a:lnTo>
                  <a:lnTo>
                    <a:pt x="501610" y="352425"/>
                  </a:lnTo>
                  <a:lnTo>
                    <a:pt x="592097" y="243840"/>
                  </a:lnTo>
                  <a:lnTo>
                    <a:pt x="673060" y="310515"/>
                  </a:lnTo>
                  <a:cubicBezTo>
                    <a:pt x="673060" y="310515"/>
                    <a:pt x="757832" y="160020"/>
                    <a:pt x="754022" y="165735"/>
                  </a:cubicBezTo>
                  <a:lnTo>
                    <a:pt x="825460" y="215265"/>
                  </a:lnTo>
                  <a:cubicBezTo>
                    <a:pt x="825460" y="215265"/>
                    <a:pt x="848320" y="178594"/>
                    <a:pt x="876181" y="133826"/>
                  </a:cubicBezTo>
                  <a:lnTo>
                    <a:pt x="919280" y="64511"/>
                  </a:lnTo>
                  <a:lnTo>
                    <a:pt x="918805" y="63818"/>
                  </a:lnTo>
                  <a:cubicBezTo>
                    <a:pt x="923568" y="54293"/>
                    <a:pt x="949285" y="13335"/>
                    <a:pt x="956905"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8"/>
            <p:cNvSpPr/>
            <p:nvPr/>
          </p:nvSpPr>
          <p:spPr>
            <a:xfrm>
              <a:off x="9289803" y="4377686"/>
              <a:ext cx="2119197" cy="1189151"/>
            </a:xfrm>
            <a:custGeom>
              <a:rect b="b" l="l" r="r" t="t"/>
              <a:pathLst>
                <a:path extrusionOk="0" h="552451" w="984528">
                  <a:moveTo>
                    <a:pt x="301585" y="452438"/>
                  </a:moveTo>
                  <a:lnTo>
                    <a:pt x="301301" y="452807"/>
                  </a:lnTo>
                  <a:lnTo>
                    <a:pt x="302727" y="453591"/>
                  </a:lnTo>
                  <a:close/>
                  <a:moveTo>
                    <a:pt x="132040" y="364808"/>
                  </a:moveTo>
                  <a:lnTo>
                    <a:pt x="131519" y="365177"/>
                  </a:lnTo>
                  <a:lnTo>
                    <a:pt x="134219" y="367481"/>
                  </a:lnTo>
                  <a:close/>
                  <a:moveTo>
                    <a:pt x="956905" y="0"/>
                  </a:moveTo>
                  <a:cubicBezTo>
                    <a:pt x="960715" y="9525"/>
                    <a:pt x="965478" y="23813"/>
                    <a:pt x="968335" y="33338"/>
                  </a:cubicBezTo>
                  <a:lnTo>
                    <a:pt x="971134" y="47535"/>
                  </a:lnTo>
                  <a:lnTo>
                    <a:pt x="978504" y="79506"/>
                  </a:lnTo>
                  <a:lnTo>
                    <a:pt x="979941" y="92205"/>
                  </a:lnTo>
                  <a:lnTo>
                    <a:pt x="983218" y="108823"/>
                  </a:lnTo>
                  <a:lnTo>
                    <a:pt x="983465" y="123329"/>
                  </a:lnTo>
                  <a:lnTo>
                    <a:pt x="984290" y="130612"/>
                  </a:lnTo>
                  <a:lnTo>
                    <a:pt x="983840" y="145349"/>
                  </a:lnTo>
                  <a:lnTo>
                    <a:pt x="984528" y="185738"/>
                  </a:lnTo>
                  <a:lnTo>
                    <a:pt x="979397" y="204494"/>
                  </a:lnTo>
                  <a:lnTo>
                    <a:pt x="968960" y="254154"/>
                  </a:lnTo>
                  <a:lnTo>
                    <a:pt x="960662" y="272970"/>
                  </a:lnTo>
                  <a:lnTo>
                    <a:pt x="956905" y="286703"/>
                  </a:lnTo>
                  <a:lnTo>
                    <a:pt x="943138" y="312708"/>
                  </a:lnTo>
                  <a:lnTo>
                    <a:pt x="939585" y="320764"/>
                  </a:lnTo>
                  <a:lnTo>
                    <a:pt x="937151" y="324016"/>
                  </a:lnTo>
                  <a:lnTo>
                    <a:pt x="931188" y="335280"/>
                  </a:lnTo>
                  <a:cubicBezTo>
                    <a:pt x="924520" y="345758"/>
                    <a:pt x="913090" y="360045"/>
                    <a:pt x="909280" y="372428"/>
                  </a:cubicBezTo>
                  <a:lnTo>
                    <a:pt x="912728" y="356652"/>
                  </a:lnTo>
                  <a:lnTo>
                    <a:pt x="890230" y="386715"/>
                  </a:lnTo>
                  <a:cubicBezTo>
                    <a:pt x="888325" y="366713"/>
                    <a:pt x="856892" y="346710"/>
                    <a:pt x="856892" y="346710"/>
                  </a:cubicBezTo>
                  <a:lnTo>
                    <a:pt x="776882" y="468630"/>
                  </a:lnTo>
                  <a:lnTo>
                    <a:pt x="776611" y="467593"/>
                  </a:lnTo>
                  <a:lnTo>
                    <a:pt x="775930" y="468630"/>
                  </a:lnTo>
                  <a:lnTo>
                    <a:pt x="765453" y="428625"/>
                  </a:lnTo>
                  <a:lnTo>
                    <a:pt x="766073" y="428064"/>
                  </a:lnTo>
                  <a:lnTo>
                    <a:pt x="760808" y="409159"/>
                  </a:lnTo>
                  <a:cubicBezTo>
                    <a:pt x="759023" y="403087"/>
                    <a:pt x="757832" y="399574"/>
                    <a:pt x="757832" y="401003"/>
                  </a:cubicBezTo>
                  <a:cubicBezTo>
                    <a:pt x="757832" y="405765"/>
                    <a:pt x="664487" y="511493"/>
                    <a:pt x="664487" y="511493"/>
                  </a:cubicBezTo>
                  <a:lnTo>
                    <a:pt x="633055" y="443865"/>
                  </a:lnTo>
                  <a:cubicBezTo>
                    <a:pt x="633055" y="443865"/>
                    <a:pt x="610671" y="469583"/>
                    <a:pt x="587097" y="495419"/>
                  </a:cubicBezTo>
                  <a:lnTo>
                    <a:pt x="560686" y="523433"/>
                  </a:lnTo>
                  <a:lnTo>
                    <a:pt x="534948" y="552451"/>
                  </a:lnTo>
                  <a:lnTo>
                    <a:pt x="502563" y="520066"/>
                  </a:lnTo>
                  <a:lnTo>
                    <a:pt x="503592" y="519552"/>
                  </a:lnTo>
                  <a:lnTo>
                    <a:pt x="495538" y="510779"/>
                  </a:lnTo>
                  <a:cubicBezTo>
                    <a:pt x="478988" y="491728"/>
                    <a:pt x="463510" y="472440"/>
                    <a:pt x="463510" y="472440"/>
                  </a:cubicBezTo>
                  <a:lnTo>
                    <a:pt x="398740" y="550545"/>
                  </a:lnTo>
                  <a:lnTo>
                    <a:pt x="397729" y="549524"/>
                  </a:lnTo>
                  <a:lnTo>
                    <a:pt x="396835" y="550546"/>
                  </a:lnTo>
                  <a:lnTo>
                    <a:pt x="301166" y="452983"/>
                  </a:lnTo>
                  <a:lnTo>
                    <a:pt x="253960" y="514350"/>
                  </a:lnTo>
                  <a:lnTo>
                    <a:pt x="253466" y="513745"/>
                  </a:lnTo>
                  <a:lnTo>
                    <a:pt x="253007" y="514350"/>
                  </a:lnTo>
                  <a:lnTo>
                    <a:pt x="131436" y="365236"/>
                  </a:lnTo>
                  <a:lnTo>
                    <a:pt x="123363" y="370955"/>
                  </a:lnTo>
                  <a:cubicBezTo>
                    <a:pt x="107870" y="382072"/>
                    <a:pt x="77509" y="404575"/>
                    <a:pt x="82510" y="406718"/>
                  </a:cubicBezTo>
                  <a:cubicBezTo>
                    <a:pt x="83343" y="407075"/>
                    <a:pt x="82034" y="405111"/>
                    <a:pt x="79217" y="401184"/>
                  </a:cubicBezTo>
                  <a:lnTo>
                    <a:pt x="73697" y="393437"/>
                  </a:lnTo>
                  <a:lnTo>
                    <a:pt x="73938" y="394335"/>
                  </a:lnTo>
                  <a:lnTo>
                    <a:pt x="67595" y="384873"/>
                  </a:lnTo>
                  <a:lnTo>
                    <a:pt x="66883" y="383873"/>
                  </a:lnTo>
                  <a:lnTo>
                    <a:pt x="65385" y="381575"/>
                  </a:lnTo>
                  <a:lnTo>
                    <a:pt x="36751" y="338857"/>
                  </a:lnTo>
                  <a:cubicBezTo>
                    <a:pt x="26919" y="321525"/>
                    <a:pt x="19489" y="305358"/>
                    <a:pt x="13975" y="290379"/>
                  </a:cubicBezTo>
                  <a:lnTo>
                    <a:pt x="6164" y="248196"/>
                  </a:lnTo>
                  <a:lnTo>
                    <a:pt x="3482" y="239956"/>
                  </a:lnTo>
                  <a:lnTo>
                    <a:pt x="3441" y="233490"/>
                  </a:lnTo>
                  <a:lnTo>
                    <a:pt x="0" y="214908"/>
                  </a:lnTo>
                  <a:cubicBezTo>
                    <a:pt x="625" y="184458"/>
                    <a:pt x="9756" y="165058"/>
                    <a:pt x="14282" y="157261"/>
                  </a:cubicBezTo>
                  <a:lnTo>
                    <a:pt x="16786" y="153356"/>
                  </a:lnTo>
                  <a:lnTo>
                    <a:pt x="16787" y="153353"/>
                  </a:lnTo>
                  <a:lnTo>
                    <a:pt x="16787" y="153354"/>
                  </a:lnTo>
                  <a:lnTo>
                    <a:pt x="16788" y="153353"/>
                  </a:lnTo>
                  <a:cubicBezTo>
                    <a:pt x="16788" y="153353"/>
                    <a:pt x="34885" y="181928"/>
                    <a:pt x="42505" y="192406"/>
                  </a:cubicBezTo>
                  <a:lnTo>
                    <a:pt x="41933" y="195263"/>
                  </a:lnTo>
                  <a:lnTo>
                    <a:pt x="71080" y="243840"/>
                  </a:lnTo>
                  <a:lnTo>
                    <a:pt x="118705" y="221933"/>
                  </a:lnTo>
                  <a:lnTo>
                    <a:pt x="183475" y="300038"/>
                  </a:lnTo>
                  <a:lnTo>
                    <a:pt x="259675" y="240983"/>
                  </a:lnTo>
                  <a:lnTo>
                    <a:pt x="354925" y="339090"/>
                  </a:lnTo>
                  <a:lnTo>
                    <a:pt x="439697" y="263843"/>
                  </a:lnTo>
                  <a:lnTo>
                    <a:pt x="501610" y="352425"/>
                  </a:lnTo>
                  <a:lnTo>
                    <a:pt x="592097" y="243840"/>
                  </a:lnTo>
                  <a:lnTo>
                    <a:pt x="673060" y="310515"/>
                  </a:lnTo>
                  <a:cubicBezTo>
                    <a:pt x="673060" y="310515"/>
                    <a:pt x="757832" y="160020"/>
                    <a:pt x="754022" y="165735"/>
                  </a:cubicBezTo>
                  <a:lnTo>
                    <a:pt x="825460" y="215265"/>
                  </a:lnTo>
                  <a:cubicBezTo>
                    <a:pt x="825460" y="215265"/>
                    <a:pt x="848320" y="178594"/>
                    <a:pt x="876181" y="133826"/>
                  </a:cubicBezTo>
                  <a:lnTo>
                    <a:pt x="919280" y="64511"/>
                  </a:lnTo>
                  <a:lnTo>
                    <a:pt x="918805" y="63818"/>
                  </a:lnTo>
                  <a:cubicBezTo>
                    <a:pt x="923568" y="54293"/>
                    <a:pt x="949285" y="13335"/>
                    <a:pt x="956905"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303" name="Shape 303"/>
        <p:cNvGrpSpPr/>
        <p:nvPr/>
      </p:nvGrpSpPr>
      <p:grpSpPr>
        <a:xfrm>
          <a:off x="0" y="0"/>
          <a:ext cx="0" cy="0"/>
          <a:chOff x="0" y="0"/>
          <a:chExt cx="0" cy="0"/>
        </a:xfrm>
      </p:grpSpPr>
      <p:sp>
        <p:nvSpPr>
          <p:cNvPr id="304" name="Google Shape;304;p9"/>
          <p:cNvSpPr/>
          <p:nvPr/>
        </p:nvSpPr>
        <p:spPr>
          <a:xfrm>
            <a:off x="-1100" y="0"/>
            <a:ext cx="9809264" cy="6748265"/>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9"/>
          <p:cNvSpPr txBox="1"/>
          <p:nvPr>
            <p:ph idx="1" type="subTitle"/>
          </p:nvPr>
        </p:nvSpPr>
        <p:spPr>
          <a:xfrm>
            <a:off x="1453529" y="2252775"/>
            <a:ext cx="8133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500"/>
              <a:buNone/>
              <a:defRPr b="1" sz="2500"/>
            </a:lvl1pPr>
            <a:lvl2pPr lvl="1" rtl="0">
              <a:spcBef>
                <a:spcPts val="2100"/>
              </a:spcBef>
              <a:spcAft>
                <a:spcPts val="0"/>
              </a:spcAft>
              <a:buSzPts val="2500"/>
              <a:buNone/>
              <a:defRPr b="1" sz="2500"/>
            </a:lvl2pPr>
            <a:lvl3pPr lvl="2" rtl="0">
              <a:spcBef>
                <a:spcPts val="2100"/>
              </a:spcBef>
              <a:spcAft>
                <a:spcPts val="0"/>
              </a:spcAft>
              <a:buSzPts val="2500"/>
              <a:buNone/>
              <a:defRPr b="1" sz="2500"/>
            </a:lvl3pPr>
            <a:lvl4pPr lvl="3" rtl="0">
              <a:spcBef>
                <a:spcPts val="2100"/>
              </a:spcBef>
              <a:spcAft>
                <a:spcPts val="0"/>
              </a:spcAft>
              <a:buSzPts val="2500"/>
              <a:buNone/>
              <a:defRPr b="1" sz="2500"/>
            </a:lvl4pPr>
            <a:lvl5pPr lvl="4" rtl="0">
              <a:spcBef>
                <a:spcPts val="2100"/>
              </a:spcBef>
              <a:spcAft>
                <a:spcPts val="0"/>
              </a:spcAft>
              <a:buSzPts val="2500"/>
              <a:buNone/>
              <a:defRPr b="1" sz="2500"/>
            </a:lvl5pPr>
            <a:lvl6pPr lvl="5" rtl="0">
              <a:spcBef>
                <a:spcPts val="2100"/>
              </a:spcBef>
              <a:spcAft>
                <a:spcPts val="0"/>
              </a:spcAft>
              <a:buSzPts val="2500"/>
              <a:buNone/>
              <a:defRPr b="1" sz="2500"/>
            </a:lvl6pPr>
            <a:lvl7pPr lvl="6" rtl="0">
              <a:spcBef>
                <a:spcPts val="2100"/>
              </a:spcBef>
              <a:spcAft>
                <a:spcPts val="0"/>
              </a:spcAft>
              <a:buSzPts val="2500"/>
              <a:buNone/>
              <a:defRPr b="1" sz="2500"/>
            </a:lvl7pPr>
            <a:lvl8pPr lvl="7" rtl="0">
              <a:spcBef>
                <a:spcPts val="2100"/>
              </a:spcBef>
              <a:spcAft>
                <a:spcPts val="0"/>
              </a:spcAft>
              <a:buSzPts val="2500"/>
              <a:buNone/>
              <a:defRPr b="1" sz="2500"/>
            </a:lvl8pPr>
            <a:lvl9pPr lvl="8" rtl="0">
              <a:spcBef>
                <a:spcPts val="2100"/>
              </a:spcBef>
              <a:spcAft>
                <a:spcPts val="2100"/>
              </a:spcAft>
              <a:buSzPts val="2500"/>
              <a:buNone/>
              <a:defRPr b="1" sz="2500"/>
            </a:lvl9pPr>
          </a:lstStyle>
          <a:p/>
        </p:txBody>
      </p:sp>
      <p:sp>
        <p:nvSpPr>
          <p:cNvPr id="306" name="Google Shape;306;p9"/>
          <p:cNvSpPr txBox="1"/>
          <p:nvPr>
            <p:ph type="title"/>
          </p:nvPr>
        </p:nvSpPr>
        <p:spPr>
          <a:xfrm>
            <a:off x="1453529" y="898175"/>
            <a:ext cx="728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4"/>
              </a:buClr>
              <a:buSzPts val="4000"/>
              <a:buFont typeface="Aldrich"/>
              <a:buNone/>
              <a:defRPr>
                <a:solidFill>
                  <a:schemeClr val="accent4"/>
                </a:solidFill>
              </a:defRPr>
            </a:lvl1pPr>
            <a:lvl2pPr lvl="1"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2pPr>
            <a:lvl3pPr lvl="2"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3pPr>
            <a:lvl4pPr lvl="3"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4pPr>
            <a:lvl5pPr lvl="4"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5pPr>
            <a:lvl6pPr lvl="5"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6pPr>
            <a:lvl7pPr lvl="6"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7pPr>
            <a:lvl8pPr lvl="7"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8pPr>
            <a:lvl9pPr lvl="8" rtl="0">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9pPr>
          </a:lstStyle>
          <a:p/>
        </p:txBody>
      </p:sp>
      <p:sp>
        <p:nvSpPr>
          <p:cNvPr id="307" name="Google Shape;307;p9"/>
          <p:cNvSpPr txBox="1"/>
          <p:nvPr>
            <p:ph idx="2" type="body"/>
          </p:nvPr>
        </p:nvSpPr>
        <p:spPr>
          <a:xfrm>
            <a:off x="1453525" y="2912950"/>
            <a:ext cx="81339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308" name="Google Shape;308;p9"/>
          <p:cNvGrpSpPr/>
          <p:nvPr/>
        </p:nvGrpSpPr>
        <p:grpSpPr>
          <a:xfrm flipH="1">
            <a:off x="9214446" y="4237856"/>
            <a:ext cx="2893041" cy="2620137"/>
            <a:chOff x="8661873" y="810349"/>
            <a:chExt cx="2250868" cy="2038541"/>
          </a:xfrm>
        </p:grpSpPr>
        <p:sp>
          <p:nvSpPr>
            <p:cNvPr id="309" name="Google Shape;309;p9"/>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0" name="Google Shape;310;p9"/>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1" name="Google Shape;311;p9"/>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2" name="Google Shape;312;p9"/>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3" name="Google Shape;313;p9"/>
            <p:cNvSpPr/>
            <p:nvPr/>
          </p:nvSpPr>
          <p:spPr>
            <a:xfrm>
              <a:off x="9916293" y="810349"/>
              <a:ext cx="551844" cy="431951"/>
            </a:xfrm>
            <a:custGeom>
              <a:rect b="b" l="l" r="r" t="t"/>
              <a:pathLst>
                <a:path extrusionOk="0" h="2540886" w="3294590">
                  <a:moveTo>
                    <a:pt x="772287" y="274116"/>
                  </a:moveTo>
                  <a:cubicBezTo>
                    <a:pt x="647180" y="275498"/>
                    <a:pt x="522074" y="336318"/>
                    <a:pt x="454946" y="463489"/>
                  </a:cubicBezTo>
                  <a:cubicBezTo>
                    <a:pt x="281012" y="795234"/>
                    <a:pt x="704392" y="1145636"/>
                    <a:pt x="1091728" y="1304770"/>
                  </a:cubicBezTo>
                  <a:lnTo>
                    <a:pt x="1132324" y="1319902"/>
                  </a:lnTo>
                  <a:lnTo>
                    <a:pt x="1133275" y="1320180"/>
                  </a:lnTo>
                  <a:lnTo>
                    <a:pt x="1135276" y="1315690"/>
                  </a:lnTo>
                  <a:cubicBezTo>
                    <a:pt x="1176309" y="1209914"/>
                    <a:pt x="1199480" y="1102097"/>
                    <a:pt x="1199480" y="994280"/>
                  </a:cubicBezTo>
                  <a:cubicBezTo>
                    <a:pt x="1199480" y="817350"/>
                    <a:pt x="1187281" y="607239"/>
                    <a:pt x="1089636" y="441373"/>
                  </a:cubicBezTo>
                  <a:cubicBezTo>
                    <a:pt x="1022503" y="330791"/>
                    <a:pt x="897394" y="272735"/>
                    <a:pt x="772287" y="274116"/>
                  </a:cubicBezTo>
                  <a:close/>
                  <a:moveTo>
                    <a:pt x="843832" y="37"/>
                  </a:moveTo>
                  <a:cubicBezTo>
                    <a:pt x="959189" y="-1129"/>
                    <a:pt x="1071328" y="25308"/>
                    <a:pt x="1162870" y="87512"/>
                  </a:cubicBezTo>
                  <a:cubicBezTo>
                    <a:pt x="1382571" y="242326"/>
                    <a:pt x="1455804" y="518774"/>
                    <a:pt x="1468003" y="762053"/>
                  </a:cubicBezTo>
                  <a:cubicBezTo>
                    <a:pt x="1480209" y="955571"/>
                    <a:pt x="1447406" y="1142177"/>
                    <a:pt x="1380086" y="1318417"/>
                  </a:cubicBezTo>
                  <a:lnTo>
                    <a:pt x="1352231" y="1382258"/>
                  </a:lnTo>
                  <a:lnTo>
                    <a:pt x="1329369" y="1377599"/>
                  </a:lnTo>
                  <a:lnTo>
                    <a:pt x="1344674" y="1382080"/>
                  </a:lnTo>
                  <a:lnTo>
                    <a:pt x="1341644" y="1406524"/>
                  </a:lnTo>
                  <a:lnTo>
                    <a:pt x="1352231" y="1382258"/>
                  </a:lnTo>
                  <a:lnTo>
                    <a:pt x="1365576" y="1384978"/>
                  </a:lnTo>
                  <a:cubicBezTo>
                    <a:pt x="1393053" y="1389176"/>
                    <a:pt x="1419181" y="1391682"/>
                    <a:pt x="1443592" y="1392374"/>
                  </a:cubicBezTo>
                  <a:cubicBezTo>
                    <a:pt x="2102694" y="1414490"/>
                    <a:pt x="2688562" y="1115914"/>
                    <a:pt x="3152374" y="717821"/>
                  </a:cubicBezTo>
                  <a:cubicBezTo>
                    <a:pt x="3225608" y="651472"/>
                    <a:pt x="3323253" y="728885"/>
                    <a:pt x="3286642" y="806286"/>
                  </a:cubicBezTo>
                  <a:cubicBezTo>
                    <a:pt x="2966246" y="1396520"/>
                    <a:pt x="2066465" y="1842820"/>
                    <a:pt x="1306858" y="1693298"/>
                  </a:cubicBezTo>
                  <a:lnTo>
                    <a:pt x="1203185" y="1666582"/>
                  </a:lnTo>
                  <a:lnTo>
                    <a:pt x="1195988" y="1674541"/>
                  </a:lnTo>
                  <a:cubicBezTo>
                    <a:pt x="1173790" y="1699089"/>
                    <a:pt x="1152538" y="1724961"/>
                    <a:pt x="1135071" y="1756132"/>
                  </a:cubicBezTo>
                  <a:lnTo>
                    <a:pt x="1131591" y="1752121"/>
                  </a:lnTo>
                  <a:lnTo>
                    <a:pt x="1085055" y="1812578"/>
                  </a:lnTo>
                  <a:cubicBezTo>
                    <a:pt x="833316" y="2116677"/>
                    <a:pt x="485457" y="2365485"/>
                    <a:pt x="125389" y="2531357"/>
                  </a:cubicBezTo>
                  <a:cubicBezTo>
                    <a:pt x="39956" y="2575590"/>
                    <a:pt x="-45490" y="2453956"/>
                    <a:pt x="27744" y="2409723"/>
                  </a:cubicBezTo>
                  <a:cubicBezTo>
                    <a:pt x="348141" y="2243851"/>
                    <a:pt x="725751" y="1957030"/>
                    <a:pt x="963903" y="1624854"/>
                  </a:cubicBezTo>
                  <a:lnTo>
                    <a:pt x="987555" y="1589255"/>
                  </a:lnTo>
                  <a:lnTo>
                    <a:pt x="991992" y="1591420"/>
                  </a:lnTo>
                  <a:lnTo>
                    <a:pt x="993783" y="1592122"/>
                  </a:lnTo>
                  <a:lnTo>
                    <a:pt x="1008375" y="1557920"/>
                  </a:lnTo>
                  <a:lnTo>
                    <a:pt x="987555" y="1589255"/>
                  </a:lnTo>
                  <a:lnTo>
                    <a:pt x="896218" y="1544672"/>
                  </a:lnTo>
                  <a:cubicBezTo>
                    <a:pt x="409360" y="1285334"/>
                    <a:pt x="-171354" y="654242"/>
                    <a:pt x="320678" y="198094"/>
                  </a:cubicBezTo>
                  <a:cubicBezTo>
                    <a:pt x="450367" y="80597"/>
                    <a:pt x="651570" y="1979"/>
                    <a:pt x="843832" y="37"/>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4" name="Google Shape;314;p9"/>
            <p:cNvGrpSpPr/>
            <p:nvPr/>
          </p:nvGrpSpPr>
          <p:grpSpPr>
            <a:xfrm>
              <a:off x="9465833" y="936797"/>
              <a:ext cx="589834" cy="521832"/>
              <a:chOff x="1067074" y="979370"/>
              <a:chExt cx="324370" cy="285591"/>
            </a:xfrm>
          </p:grpSpPr>
          <p:grpSp>
            <p:nvGrpSpPr>
              <p:cNvPr id="315" name="Google Shape;315;p9"/>
              <p:cNvGrpSpPr/>
              <p:nvPr/>
            </p:nvGrpSpPr>
            <p:grpSpPr>
              <a:xfrm>
                <a:off x="1067074" y="979370"/>
                <a:ext cx="324370" cy="285591"/>
                <a:chOff x="1067074" y="979370"/>
                <a:chExt cx="324370" cy="285591"/>
              </a:xfrm>
            </p:grpSpPr>
            <p:sp>
              <p:nvSpPr>
                <p:cNvPr id="316" name="Google Shape;316;p9"/>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7" name="Google Shape;317;p9"/>
                <p:cNvGrpSpPr/>
                <p:nvPr/>
              </p:nvGrpSpPr>
              <p:grpSpPr>
                <a:xfrm>
                  <a:off x="1093311" y="1005206"/>
                  <a:ext cx="250930" cy="237742"/>
                  <a:chOff x="1093311" y="1005206"/>
                  <a:chExt cx="250930" cy="237742"/>
                </a:xfrm>
              </p:grpSpPr>
              <p:sp>
                <p:nvSpPr>
                  <p:cNvPr id="318" name="Google Shape;318;p9"/>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9"/>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9"/>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1" name="Google Shape;321;p9"/>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2" name="Google Shape;322;p9"/>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3" name="Google Shape;323;p9"/>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4" name="Google Shape;324;p9"/>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325" name="Google Shape;325;p9"/>
          <p:cNvSpPr/>
          <p:nvPr/>
        </p:nvSpPr>
        <p:spPr>
          <a:xfrm>
            <a:off x="9727967" y="5903132"/>
            <a:ext cx="1814000" cy="661338"/>
          </a:xfrm>
          <a:custGeom>
            <a:rect b="b" l="l" r="r" t="t"/>
            <a:pathLst>
              <a:path extrusionOk="0" h="386183" w="1059270">
                <a:moveTo>
                  <a:pt x="1056413" y="0"/>
                </a:moveTo>
                <a:cubicBezTo>
                  <a:pt x="1056413" y="0"/>
                  <a:pt x="1054925" y="3795"/>
                  <a:pt x="1052026" y="10522"/>
                </a:cubicBezTo>
                <a:lnTo>
                  <a:pt x="1039843" y="37182"/>
                </a:lnTo>
                <a:lnTo>
                  <a:pt x="1059270" y="23812"/>
                </a:lnTo>
                <a:cubicBezTo>
                  <a:pt x="1059270" y="23812"/>
                  <a:pt x="964020" y="266700"/>
                  <a:pt x="813525" y="310515"/>
                </a:cubicBezTo>
                <a:lnTo>
                  <a:pt x="790665" y="261937"/>
                </a:lnTo>
                <a:lnTo>
                  <a:pt x="714465" y="278130"/>
                </a:lnTo>
                <a:lnTo>
                  <a:pt x="703035" y="359092"/>
                </a:lnTo>
                <a:cubicBezTo>
                  <a:pt x="703035" y="359092"/>
                  <a:pt x="570637" y="402907"/>
                  <a:pt x="528727" y="379095"/>
                </a:cubicBezTo>
                <a:lnTo>
                  <a:pt x="518250" y="320040"/>
                </a:lnTo>
                <a:lnTo>
                  <a:pt x="464996" y="329222"/>
                </a:lnTo>
                <a:lnTo>
                  <a:pt x="464910" y="329565"/>
                </a:lnTo>
                <a:lnTo>
                  <a:pt x="463957" y="329565"/>
                </a:lnTo>
                <a:lnTo>
                  <a:pt x="463957" y="330517"/>
                </a:lnTo>
                <a:lnTo>
                  <a:pt x="462831" y="330237"/>
                </a:lnTo>
                <a:lnTo>
                  <a:pt x="449670" y="381000"/>
                </a:lnTo>
                <a:lnTo>
                  <a:pt x="250597" y="334327"/>
                </a:lnTo>
                <a:lnTo>
                  <a:pt x="242977" y="271462"/>
                </a:lnTo>
                <a:lnTo>
                  <a:pt x="164872" y="246697"/>
                </a:lnTo>
                <a:lnTo>
                  <a:pt x="147727" y="300990"/>
                </a:lnTo>
                <a:cubicBezTo>
                  <a:pt x="147727" y="301942"/>
                  <a:pt x="52477" y="236220"/>
                  <a:pt x="2947" y="87630"/>
                </a:cubicBezTo>
                <a:cubicBezTo>
                  <a:pt x="2352" y="85844"/>
                  <a:pt x="4718" y="85918"/>
                  <a:pt x="9522" y="87399"/>
                </a:cubicBezTo>
                <a:lnTo>
                  <a:pt x="9526" y="87401"/>
                </a:lnTo>
                <a:lnTo>
                  <a:pt x="90" y="63818"/>
                </a:lnTo>
                <a:cubicBezTo>
                  <a:pt x="-4672" y="49530"/>
                  <a:pt x="180113" y="154305"/>
                  <a:pt x="285840" y="145733"/>
                </a:cubicBezTo>
                <a:lnTo>
                  <a:pt x="285225" y="169412"/>
                </a:lnTo>
                <a:lnTo>
                  <a:pt x="288697" y="169545"/>
                </a:lnTo>
                <a:lnTo>
                  <a:pt x="288648" y="171446"/>
                </a:lnTo>
                <a:lnTo>
                  <a:pt x="288697" y="171450"/>
                </a:lnTo>
                <a:lnTo>
                  <a:pt x="287450" y="219468"/>
                </a:lnTo>
                <a:lnTo>
                  <a:pt x="420143" y="234315"/>
                </a:lnTo>
                <a:lnTo>
                  <a:pt x="425858" y="157163"/>
                </a:lnTo>
                <a:cubicBezTo>
                  <a:pt x="425858" y="157163"/>
                  <a:pt x="501105" y="170498"/>
                  <a:pt x="525870" y="163830"/>
                </a:cubicBezTo>
                <a:lnTo>
                  <a:pt x="542063" y="234315"/>
                </a:lnTo>
                <a:lnTo>
                  <a:pt x="674741" y="223965"/>
                </a:lnTo>
                <a:lnTo>
                  <a:pt x="665887" y="177165"/>
                </a:lnTo>
                <a:lnTo>
                  <a:pt x="667457" y="176754"/>
                </a:lnTo>
                <a:lnTo>
                  <a:pt x="663030" y="153353"/>
                </a:lnTo>
                <a:cubicBezTo>
                  <a:pt x="663030" y="153353"/>
                  <a:pt x="751613" y="130493"/>
                  <a:pt x="779235" y="120015"/>
                </a:cubicBezTo>
                <a:lnTo>
                  <a:pt x="810668" y="180023"/>
                </a:lnTo>
                <a:lnTo>
                  <a:pt x="887820" y="138113"/>
                </a:lnTo>
                <a:lnTo>
                  <a:pt x="884010" y="79058"/>
                </a:lnTo>
                <a:cubicBezTo>
                  <a:pt x="884010" y="79058"/>
                  <a:pt x="1000215" y="53340"/>
                  <a:pt x="1056413"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9"/>
          <p:cNvSpPr/>
          <p:nvPr/>
        </p:nvSpPr>
        <p:spPr>
          <a:xfrm rot="579428">
            <a:off x="9959284" y="5189327"/>
            <a:ext cx="550516" cy="482595"/>
          </a:xfrm>
          <a:custGeom>
            <a:rect b="b" l="l" r="r" t="t"/>
            <a:pathLst>
              <a:path extrusionOk="0" h="443596" w="506028">
                <a:moveTo>
                  <a:pt x="254704" y="0"/>
                </a:moveTo>
                <a:lnTo>
                  <a:pt x="0" y="443596"/>
                </a:lnTo>
                <a:lnTo>
                  <a:pt x="506028" y="424146"/>
                </a:lnTo>
                <a:lnTo>
                  <a:pt x="254704" y="0"/>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9"/>
          <p:cNvSpPr/>
          <p:nvPr/>
        </p:nvSpPr>
        <p:spPr>
          <a:xfrm rot="-664715">
            <a:off x="10799448" y="5139571"/>
            <a:ext cx="592223" cy="538674"/>
          </a:xfrm>
          <a:custGeom>
            <a:rect b="b" l="l" r="r" t="t"/>
            <a:pathLst>
              <a:path extrusionOk="0" h="492900" w="541899">
                <a:moveTo>
                  <a:pt x="254704" y="0"/>
                </a:moveTo>
                <a:lnTo>
                  <a:pt x="0" y="443596"/>
                </a:lnTo>
                <a:lnTo>
                  <a:pt x="541899" y="492900"/>
                </a:lnTo>
                <a:lnTo>
                  <a:pt x="254704" y="0"/>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9"/>
          <p:cNvSpPr/>
          <p:nvPr/>
        </p:nvSpPr>
        <p:spPr>
          <a:xfrm>
            <a:off x="10692789" y="5768708"/>
            <a:ext cx="163500" cy="235800"/>
          </a:xfrm>
          <a:prstGeom prst="rtTriangle">
            <a:avLst/>
          </a:pr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9"/>
          <p:cNvSpPr/>
          <p:nvPr/>
        </p:nvSpPr>
        <p:spPr>
          <a:xfrm flipH="1">
            <a:off x="10467827" y="5760572"/>
            <a:ext cx="163500" cy="235800"/>
          </a:xfrm>
          <a:prstGeom prst="rtTriangle">
            <a:avLst/>
          </a:pr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9"/>
          <p:cNvSpPr/>
          <p:nvPr/>
        </p:nvSpPr>
        <p:spPr>
          <a:xfrm>
            <a:off x="9759862" y="5928431"/>
            <a:ext cx="1814000" cy="661338"/>
          </a:xfrm>
          <a:custGeom>
            <a:rect b="b" l="l" r="r" t="t"/>
            <a:pathLst>
              <a:path extrusionOk="0" h="386183" w="1059270">
                <a:moveTo>
                  <a:pt x="1056413" y="0"/>
                </a:moveTo>
                <a:cubicBezTo>
                  <a:pt x="1056413" y="0"/>
                  <a:pt x="1054925" y="3795"/>
                  <a:pt x="1052026" y="10522"/>
                </a:cubicBezTo>
                <a:lnTo>
                  <a:pt x="1039843" y="37182"/>
                </a:lnTo>
                <a:lnTo>
                  <a:pt x="1059270" y="23812"/>
                </a:lnTo>
                <a:cubicBezTo>
                  <a:pt x="1059270" y="23812"/>
                  <a:pt x="964020" y="266700"/>
                  <a:pt x="813525" y="310515"/>
                </a:cubicBezTo>
                <a:lnTo>
                  <a:pt x="790665" y="261937"/>
                </a:lnTo>
                <a:lnTo>
                  <a:pt x="714465" y="278130"/>
                </a:lnTo>
                <a:lnTo>
                  <a:pt x="703035" y="359092"/>
                </a:lnTo>
                <a:cubicBezTo>
                  <a:pt x="703035" y="359092"/>
                  <a:pt x="570637" y="402907"/>
                  <a:pt x="528727" y="379095"/>
                </a:cubicBezTo>
                <a:lnTo>
                  <a:pt x="518250" y="320040"/>
                </a:lnTo>
                <a:lnTo>
                  <a:pt x="464996" y="329222"/>
                </a:lnTo>
                <a:lnTo>
                  <a:pt x="464910" y="329565"/>
                </a:lnTo>
                <a:lnTo>
                  <a:pt x="463957" y="329565"/>
                </a:lnTo>
                <a:lnTo>
                  <a:pt x="463957" y="330517"/>
                </a:lnTo>
                <a:lnTo>
                  <a:pt x="462831" y="330237"/>
                </a:lnTo>
                <a:lnTo>
                  <a:pt x="449670" y="381000"/>
                </a:lnTo>
                <a:lnTo>
                  <a:pt x="250597" y="334327"/>
                </a:lnTo>
                <a:lnTo>
                  <a:pt x="242977" y="271462"/>
                </a:lnTo>
                <a:lnTo>
                  <a:pt x="164872" y="246697"/>
                </a:lnTo>
                <a:lnTo>
                  <a:pt x="147727" y="300990"/>
                </a:lnTo>
                <a:cubicBezTo>
                  <a:pt x="147727" y="301942"/>
                  <a:pt x="52477" y="236220"/>
                  <a:pt x="2947" y="87630"/>
                </a:cubicBezTo>
                <a:cubicBezTo>
                  <a:pt x="2352" y="85844"/>
                  <a:pt x="4718" y="85918"/>
                  <a:pt x="9522" y="87399"/>
                </a:cubicBezTo>
                <a:lnTo>
                  <a:pt x="9526" y="87401"/>
                </a:lnTo>
                <a:lnTo>
                  <a:pt x="90" y="63818"/>
                </a:lnTo>
                <a:cubicBezTo>
                  <a:pt x="-4672" y="49530"/>
                  <a:pt x="180113" y="154305"/>
                  <a:pt x="285840" y="145733"/>
                </a:cubicBezTo>
                <a:lnTo>
                  <a:pt x="285225" y="169412"/>
                </a:lnTo>
                <a:lnTo>
                  <a:pt x="288697" y="169545"/>
                </a:lnTo>
                <a:lnTo>
                  <a:pt x="288648" y="171446"/>
                </a:lnTo>
                <a:lnTo>
                  <a:pt x="288697" y="171450"/>
                </a:lnTo>
                <a:lnTo>
                  <a:pt x="287450" y="219468"/>
                </a:lnTo>
                <a:lnTo>
                  <a:pt x="420143" y="234315"/>
                </a:lnTo>
                <a:lnTo>
                  <a:pt x="425858" y="157163"/>
                </a:lnTo>
                <a:cubicBezTo>
                  <a:pt x="425858" y="157163"/>
                  <a:pt x="501105" y="170498"/>
                  <a:pt x="525870" y="163830"/>
                </a:cubicBezTo>
                <a:lnTo>
                  <a:pt x="542063" y="234315"/>
                </a:lnTo>
                <a:lnTo>
                  <a:pt x="674741" y="223965"/>
                </a:lnTo>
                <a:lnTo>
                  <a:pt x="665887" y="177165"/>
                </a:lnTo>
                <a:lnTo>
                  <a:pt x="667457" y="176754"/>
                </a:lnTo>
                <a:lnTo>
                  <a:pt x="663030" y="153353"/>
                </a:lnTo>
                <a:cubicBezTo>
                  <a:pt x="663030" y="153353"/>
                  <a:pt x="751613" y="130493"/>
                  <a:pt x="779235" y="120015"/>
                </a:cubicBezTo>
                <a:lnTo>
                  <a:pt x="810668" y="180023"/>
                </a:lnTo>
                <a:lnTo>
                  <a:pt x="887820" y="138113"/>
                </a:lnTo>
                <a:lnTo>
                  <a:pt x="884010" y="79058"/>
                </a:lnTo>
                <a:cubicBezTo>
                  <a:pt x="884010" y="79058"/>
                  <a:pt x="1000215" y="53340"/>
                  <a:pt x="1056413"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9"/>
          <p:cNvSpPr/>
          <p:nvPr/>
        </p:nvSpPr>
        <p:spPr>
          <a:xfrm rot="579428">
            <a:off x="9991179" y="5214626"/>
            <a:ext cx="550516" cy="482595"/>
          </a:xfrm>
          <a:custGeom>
            <a:rect b="b" l="l" r="r" t="t"/>
            <a:pathLst>
              <a:path extrusionOk="0" h="443596" w="506028">
                <a:moveTo>
                  <a:pt x="254704" y="0"/>
                </a:moveTo>
                <a:lnTo>
                  <a:pt x="0" y="443596"/>
                </a:lnTo>
                <a:lnTo>
                  <a:pt x="506028" y="424146"/>
                </a:lnTo>
                <a:lnTo>
                  <a:pt x="254704" y="0"/>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9"/>
          <p:cNvSpPr/>
          <p:nvPr/>
        </p:nvSpPr>
        <p:spPr>
          <a:xfrm rot="-664715">
            <a:off x="10831343" y="5164870"/>
            <a:ext cx="592223" cy="538674"/>
          </a:xfrm>
          <a:custGeom>
            <a:rect b="b" l="l" r="r" t="t"/>
            <a:pathLst>
              <a:path extrusionOk="0" h="492900" w="541899">
                <a:moveTo>
                  <a:pt x="254704" y="0"/>
                </a:moveTo>
                <a:lnTo>
                  <a:pt x="0" y="443596"/>
                </a:lnTo>
                <a:lnTo>
                  <a:pt x="541899" y="492900"/>
                </a:lnTo>
                <a:lnTo>
                  <a:pt x="254704" y="0"/>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9"/>
          <p:cNvSpPr/>
          <p:nvPr/>
        </p:nvSpPr>
        <p:spPr>
          <a:xfrm>
            <a:off x="10724685" y="5794007"/>
            <a:ext cx="163500" cy="235800"/>
          </a:xfrm>
          <a:prstGeom prst="rtTriangle">
            <a:avLst/>
          </a:pr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9"/>
          <p:cNvSpPr/>
          <p:nvPr/>
        </p:nvSpPr>
        <p:spPr>
          <a:xfrm flipH="1">
            <a:off x="10499722" y="5785871"/>
            <a:ext cx="163500" cy="235800"/>
          </a:xfrm>
          <a:prstGeom prst="rtTriangle">
            <a:avLst/>
          </a:pr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35" name="Google Shape;335;p9"/>
          <p:cNvGrpSpPr/>
          <p:nvPr/>
        </p:nvGrpSpPr>
        <p:grpSpPr>
          <a:xfrm>
            <a:off x="7620173" y="4819449"/>
            <a:ext cx="2250868" cy="2038541"/>
            <a:chOff x="8661873" y="810349"/>
            <a:chExt cx="2250868" cy="2038541"/>
          </a:xfrm>
        </p:grpSpPr>
        <p:sp>
          <p:nvSpPr>
            <p:cNvPr id="336" name="Google Shape;336;p9"/>
            <p:cNvSpPr/>
            <p:nvPr/>
          </p:nvSpPr>
          <p:spPr>
            <a:xfrm rot="-602521">
              <a:off x="9853784" y="135788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a:effectLst>
              <a:outerShdw blurRad="50800" rotWithShape="0" algn="r" dist="38100">
                <a:srgbClr val="000000">
                  <a:alpha val="9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37" name="Google Shape;337;p9"/>
            <p:cNvSpPr/>
            <p:nvPr/>
          </p:nvSpPr>
          <p:spPr>
            <a:xfrm flipH="1">
              <a:off x="9658323" y="132650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38" name="Google Shape;338;p9"/>
            <p:cNvSpPr/>
            <p:nvPr/>
          </p:nvSpPr>
          <p:spPr>
            <a:xfrm flipH="1" rot="602521">
              <a:off x="8771617" y="1337234"/>
              <a:ext cx="949214" cy="1372272"/>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39" name="Google Shape;339;p9"/>
            <p:cNvSpPr/>
            <p:nvPr/>
          </p:nvSpPr>
          <p:spPr>
            <a:xfrm>
              <a:off x="8997301" y="1305850"/>
              <a:ext cx="918990" cy="1490853"/>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40" name="Google Shape;340;p9"/>
            <p:cNvSpPr/>
            <p:nvPr/>
          </p:nvSpPr>
          <p:spPr>
            <a:xfrm>
              <a:off x="9916293" y="810349"/>
              <a:ext cx="551844" cy="431951"/>
            </a:xfrm>
            <a:custGeom>
              <a:rect b="b" l="l" r="r" t="t"/>
              <a:pathLst>
                <a:path extrusionOk="0" h="2540886" w="3294590">
                  <a:moveTo>
                    <a:pt x="772287" y="274116"/>
                  </a:moveTo>
                  <a:cubicBezTo>
                    <a:pt x="647180" y="275498"/>
                    <a:pt x="522074" y="336318"/>
                    <a:pt x="454946" y="463489"/>
                  </a:cubicBezTo>
                  <a:cubicBezTo>
                    <a:pt x="281012" y="795234"/>
                    <a:pt x="704392" y="1145636"/>
                    <a:pt x="1091728" y="1304770"/>
                  </a:cubicBezTo>
                  <a:lnTo>
                    <a:pt x="1132324" y="1319902"/>
                  </a:lnTo>
                  <a:lnTo>
                    <a:pt x="1133275" y="1320180"/>
                  </a:lnTo>
                  <a:lnTo>
                    <a:pt x="1135276" y="1315690"/>
                  </a:lnTo>
                  <a:cubicBezTo>
                    <a:pt x="1176309" y="1209914"/>
                    <a:pt x="1199480" y="1102097"/>
                    <a:pt x="1199480" y="994280"/>
                  </a:cubicBezTo>
                  <a:cubicBezTo>
                    <a:pt x="1199480" y="817350"/>
                    <a:pt x="1187281" y="607239"/>
                    <a:pt x="1089636" y="441373"/>
                  </a:cubicBezTo>
                  <a:cubicBezTo>
                    <a:pt x="1022503" y="330791"/>
                    <a:pt x="897394" y="272735"/>
                    <a:pt x="772287" y="274116"/>
                  </a:cubicBezTo>
                  <a:close/>
                  <a:moveTo>
                    <a:pt x="843832" y="37"/>
                  </a:moveTo>
                  <a:cubicBezTo>
                    <a:pt x="959189" y="-1129"/>
                    <a:pt x="1071328" y="25308"/>
                    <a:pt x="1162870" y="87512"/>
                  </a:cubicBezTo>
                  <a:cubicBezTo>
                    <a:pt x="1382571" y="242326"/>
                    <a:pt x="1455804" y="518774"/>
                    <a:pt x="1468003" y="762053"/>
                  </a:cubicBezTo>
                  <a:cubicBezTo>
                    <a:pt x="1480209" y="955571"/>
                    <a:pt x="1447406" y="1142177"/>
                    <a:pt x="1380086" y="1318417"/>
                  </a:cubicBezTo>
                  <a:lnTo>
                    <a:pt x="1352231" y="1382258"/>
                  </a:lnTo>
                  <a:lnTo>
                    <a:pt x="1329369" y="1377599"/>
                  </a:lnTo>
                  <a:lnTo>
                    <a:pt x="1344674" y="1382080"/>
                  </a:lnTo>
                  <a:lnTo>
                    <a:pt x="1341644" y="1406524"/>
                  </a:lnTo>
                  <a:lnTo>
                    <a:pt x="1352231" y="1382258"/>
                  </a:lnTo>
                  <a:lnTo>
                    <a:pt x="1365576" y="1384978"/>
                  </a:lnTo>
                  <a:cubicBezTo>
                    <a:pt x="1393053" y="1389176"/>
                    <a:pt x="1419181" y="1391682"/>
                    <a:pt x="1443592" y="1392374"/>
                  </a:cubicBezTo>
                  <a:cubicBezTo>
                    <a:pt x="2102694" y="1414490"/>
                    <a:pt x="2688562" y="1115914"/>
                    <a:pt x="3152374" y="717821"/>
                  </a:cubicBezTo>
                  <a:cubicBezTo>
                    <a:pt x="3225608" y="651472"/>
                    <a:pt x="3323253" y="728885"/>
                    <a:pt x="3286642" y="806286"/>
                  </a:cubicBezTo>
                  <a:cubicBezTo>
                    <a:pt x="2966246" y="1396520"/>
                    <a:pt x="2066465" y="1842820"/>
                    <a:pt x="1306858" y="1693298"/>
                  </a:cubicBezTo>
                  <a:lnTo>
                    <a:pt x="1203185" y="1666582"/>
                  </a:lnTo>
                  <a:lnTo>
                    <a:pt x="1195988" y="1674541"/>
                  </a:lnTo>
                  <a:cubicBezTo>
                    <a:pt x="1173790" y="1699089"/>
                    <a:pt x="1152538" y="1724961"/>
                    <a:pt x="1135071" y="1756132"/>
                  </a:cubicBezTo>
                  <a:lnTo>
                    <a:pt x="1131591" y="1752121"/>
                  </a:lnTo>
                  <a:lnTo>
                    <a:pt x="1085055" y="1812578"/>
                  </a:lnTo>
                  <a:cubicBezTo>
                    <a:pt x="833316" y="2116677"/>
                    <a:pt x="485457" y="2365485"/>
                    <a:pt x="125389" y="2531357"/>
                  </a:cubicBezTo>
                  <a:cubicBezTo>
                    <a:pt x="39956" y="2575590"/>
                    <a:pt x="-45490" y="2453956"/>
                    <a:pt x="27744" y="2409723"/>
                  </a:cubicBezTo>
                  <a:cubicBezTo>
                    <a:pt x="348141" y="2243851"/>
                    <a:pt x="725751" y="1957030"/>
                    <a:pt x="963903" y="1624854"/>
                  </a:cubicBezTo>
                  <a:lnTo>
                    <a:pt x="987555" y="1589255"/>
                  </a:lnTo>
                  <a:lnTo>
                    <a:pt x="991992" y="1591420"/>
                  </a:lnTo>
                  <a:lnTo>
                    <a:pt x="993783" y="1592122"/>
                  </a:lnTo>
                  <a:lnTo>
                    <a:pt x="1008375" y="1557920"/>
                  </a:lnTo>
                  <a:lnTo>
                    <a:pt x="987555" y="1589255"/>
                  </a:lnTo>
                  <a:lnTo>
                    <a:pt x="896218" y="1544672"/>
                  </a:lnTo>
                  <a:cubicBezTo>
                    <a:pt x="409360" y="1285334"/>
                    <a:pt x="-171354" y="654242"/>
                    <a:pt x="320678" y="198094"/>
                  </a:cubicBezTo>
                  <a:cubicBezTo>
                    <a:pt x="450367" y="80597"/>
                    <a:pt x="651570" y="1979"/>
                    <a:pt x="843832" y="37"/>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41" name="Google Shape;341;p9"/>
            <p:cNvGrpSpPr/>
            <p:nvPr/>
          </p:nvGrpSpPr>
          <p:grpSpPr>
            <a:xfrm>
              <a:off x="9465833" y="936797"/>
              <a:ext cx="589834" cy="521832"/>
              <a:chOff x="1067074" y="979370"/>
              <a:chExt cx="324370" cy="285591"/>
            </a:xfrm>
          </p:grpSpPr>
          <p:grpSp>
            <p:nvGrpSpPr>
              <p:cNvPr id="342" name="Google Shape;342;p9"/>
              <p:cNvGrpSpPr/>
              <p:nvPr/>
            </p:nvGrpSpPr>
            <p:grpSpPr>
              <a:xfrm>
                <a:off x="1067074" y="979370"/>
                <a:ext cx="324370" cy="285591"/>
                <a:chOff x="1067074" y="979370"/>
                <a:chExt cx="324370" cy="285591"/>
              </a:xfrm>
            </p:grpSpPr>
            <p:sp>
              <p:nvSpPr>
                <p:cNvPr id="343" name="Google Shape;343;p9"/>
                <p:cNvSpPr/>
                <p:nvPr/>
              </p:nvSpPr>
              <p:spPr>
                <a:xfrm>
                  <a:off x="1067074" y="979370"/>
                  <a:ext cx="322465" cy="285034"/>
                </a:xfrm>
                <a:custGeom>
                  <a:rect b="b" l="l" r="r" t="t"/>
                  <a:pathLst>
                    <a:path extrusionOk="0" h="285034" w="322465">
                      <a:moveTo>
                        <a:pt x="67195" y="251596"/>
                      </a:moveTo>
                      <a:cubicBezTo>
                        <a:pt x="67195" y="251596"/>
                        <a:pt x="132918" y="213496"/>
                        <a:pt x="114820" y="125866"/>
                      </a:cubicBezTo>
                      <a:cubicBezTo>
                        <a:pt x="110058" y="102054"/>
                        <a:pt x="80530" y="82051"/>
                        <a:pt x="57670" y="73479"/>
                      </a:cubicBezTo>
                      <a:cubicBezTo>
                        <a:pt x="47193" y="69669"/>
                        <a:pt x="23380" y="75384"/>
                        <a:pt x="12903" y="67764"/>
                      </a:cubicBezTo>
                      <a:cubicBezTo>
                        <a:pt x="5283" y="62049"/>
                        <a:pt x="6235" y="62049"/>
                        <a:pt x="2425" y="53476"/>
                      </a:cubicBezTo>
                      <a:cubicBezTo>
                        <a:pt x="-5195" y="32521"/>
                        <a:pt x="6235" y="22044"/>
                        <a:pt x="21475" y="7756"/>
                      </a:cubicBezTo>
                      <a:cubicBezTo>
                        <a:pt x="21475" y="7756"/>
                        <a:pt x="110058" y="-31296"/>
                        <a:pt x="202450" y="65859"/>
                      </a:cubicBezTo>
                      <a:cubicBezTo>
                        <a:pt x="297700" y="165871"/>
                        <a:pt x="322465" y="273504"/>
                        <a:pt x="322465" y="273504"/>
                      </a:cubicBezTo>
                      <a:cubicBezTo>
                        <a:pt x="322465" y="273504"/>
                        <a:pt x="119583" y="310651"/>
                        <a:pt x="67195" y="251596"/>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44" name="Google Shape;344;p9"/>
                <p:cNvGrpSpPr/>
                <p:nvPr/>
              </p:nvGrpSpPr>
              <p:grpSpPr>
                <a:xfrm>
                  <a:off x="1093311" y="1005206"/>
                  <a:ext cx="250930" cy="237742"/>
                  <a:chOff x="1093311" y="1005206"/>
                  <a:chExt cx="250930" cy="237742"/>
                </a:xfrm>
              </p:grpSpPr>
              <p:sp>
                <p:nvSpPr>
                  <p:cNvPr id="345" name="Google Shape;345;p9"/>
                  <p:cNvSpPr/>
                  <p:nvPr/>
                </p:nvSpPr>
                <p:spPr>
                  <a:xfrm>
                    <a:off x="1093311" y="1005206"/>
                    <a:ext cx="250930" cy="229169"/>
                  </a:xfrm>
                  <a:custGeom>
                    <a:rect b="b" l="l" r="r" t="t"/>
                    <a:pathLst>
                      <a:path extrusionOk="0" h="229169" w="250930">
                        <a:moveTo>
                          <a:pt x="172403" y="62482"/>
                        </a:moveTo>
                        <a:cubicBezTo>
                          <a:pt x="192405" y="80580"/>
                          <a:pt x="206693" y="100582"/>
                          <a:pt x="218122" y="119632"/>
                        </a:cubicBezTo>
                        <a:cubicBezTo>
                          <a:pt x="229553" y="138682"/>
                          <a:pt x="238125" y="157732"/>
                          <a:pt x="242888" y="173925"/>
                        </a:cubicBezTo>
                        <a:cubicBezTo>
                          <a:pt x="247650" y="190117"/>
                          <a:pt x="250508" y="204405"/>
                          <a:pt x="250508" y="213930"/>
                        </a:cubicBezTo>
                        <a:cubicBezTo>
                          <a:pt x="251460" y="218692"/>
                          <a:pt x="250508" y="222502"/>
                          <a:pt x="250508" y="225360"/>
                        </a:cubicBezTo>
                        <a:cubicBezTo>
                          <a:pt x="250508" y="228217"/>
                          <a:pt x="250508" y="229170"/>
                          <a:pt x="250508" y="229170"/>
                        </a:cubicBezTo>
                        <a:cubicBezTo>
                          <a:pt x="250508" y="229170"/>
                          <a:pt x="250508" y="228217"/>
                          <a:pt x="250508" y="225360"/>
                        </a:cubicBezTo>
                        <a:cubicBezTo>
                          <a:pt x="250508" y="222502"/>
                          <a:pt x="250508" y="219645"/>
                          <a:pt x="249555" y="214882"/>
                        </a:cubicBezTo>
                        <a:cubicBezTo>
                          <a:pt x="248603" y="205357"/>
                          <a:pt x="244793" y="192022"/>
                          <a:pt x="239078" y="176782"/>
                        </a:cubicBezTo>
                        <a:cubicBezTo>
                          <a:pt x="233363" y="160590"/>
                          <a:pt x="223838" y="142492"/>
                          <a:pt x="212408" y="124395"/>
                        </a:cubicBezTo>
                        <a:cubicBezTo>
                          <a:pt x="200025" y="105345"/>
                          <a:pt x="185738" y="86295"/>
                          <a:pt x="166688" y="69150"/>
                        </a:cubicBezTo>
                        <a:cubicBezTo>
                          <a:pt x="157163" y="60577"/>
                          <a:pt x="146685" y="52957"/>
                          <a:pt x="137160" y="46290"/>
                        </a:cubicBezTo>
                        <a:cubicBezTo>
                          <a:pt x="127635" y="39622"/>
                          <a:pt x="117157" y="32955"/>
                          <a:pt x="107632" y="28192"/>
                        </a:cubicBezTo>
                        <a:cubicBezTo>
                          <a:pt x="88582" y="17715"/>
                          <a:pt x="69532" y="10095"/>
                          <a:pt x="53340" y="6285"/>
                        </a:cubicBezTo>
                        <a:cubicBezTo>
                          <a:pt x="37148" y="2475"/>
                          <a:pt x="22860" y="1522"/>
                          <a:pt x="14288" y="1522"/>
                        </a:cubicBezTo>
                        <a:cubicBezTo>
                          <a:pt x="9525" y="1522"/>
                          <a:pt x="5715" y="1522"/>
                          <a:pt x="3810" y="2475"/>
                        </a:cubicBezTo>
                        <a:cubicBezTo>
                          <a:pt x="953" y="2475"/>
                          <a:pt x="0" y="2475"/>
                          <a:pt x="0" y="2475"/>
                        </a:cubicBezTo>
                        <a:cubicBezTo>
                          <a:pt x="0" y="2475"/>
                          <a:pt x="953" y="2475"/>
                          <a:pt x="3810" y="1522"/>
                        </a:cubicBezTo>
                        <a:cubicBezTo>
                          <a:pt x="6668" y="1522"/>
                          <a:pt x="9525" y="570"/>
                          <a:pt x="14288" y="570"/>
                        </a:cubicBezTo>
                        <a:cubicBezTo>
                          <a:pt x="23813" y="-383"/>
                          <a:pt x="38100" y="-383"/>
                          <a:pt x="54293" y="2475"/>
                        </a:cubicBezTo>
                        <a:cubicBezTo>
                          <a:pt x="71438" y="5332"/>
                          <a:pt x="90488" y="12000"/>
                          <a:pt x="110490" y="22477"/>
                        </a:cubicBezTo>
                        <a:cubicBezTo>
                          <a:pt x="120968" y="27240"/>
                          <a:pt x="130493" y="33907"/>
                          <a:pt x="140970" y="40575"/>
                        </a:cubicBezTo>
                        <a:cubicBezTo>
                          <a:pt x="152400" y="46290"/>
                          <a:pt x="162878" y="52957"/>
                          <a:pt x="172403" y="6248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9"/>
                  <p:cNvSpPr/>
                  <p:nvPr/>
                </p:nvSpPr>
                <p:spPr>
                  <a:xfrm>
                    <a:off x="1119981" y="1054353"/>
                    <a:ext cx="148984" cy="182879"/>
                  </a:xfrm>
                  <a:custGeom>
                    <a:rect b="b" l="l" r="r" t="t"/>
                    <a:pathLst>
                      <a:path extrusionOk="0" h="182879" w="148984">
                        <a:moveTo>
                          <a:pt x="116205" y="54293"/>
                        </a:moveTo>
                        <a:cubicBezTo>
                          <a:pt x="126683" y="69533"/>
                          <a:pt x="134302" y="86677"/>
                          <a:pt x="139065" y="101918"/>
                        </a:cubicBezTo>
                        <a:cubicBezTo>
                          <a:pt x="143827" y="117158"/>
                          <a:pt x="146685" y="131445"/>
                          <a:pt x="147638" y="143828"/>
                        </a:cubicBezTo>
                        <a:cubicBezTo>
                          <a:pt x="148590" y="156210"/>
                          <a:pt x="149543" y="165735"/>
                          <a:pt x="148590" y="172403"/>
                        </a:cubicBezTo>
                        <a:cubicBezTo>
                          <a:pt x="148590" y="179070"/>
                          <a:pt x="148590" y="182880"/>
                          <a:pt x="148590" y="182880"/>
                        </a:cubicBezTo>
                        <a:cubicBezTo>
                          <a:pt x="148590" y="182880"/>
                          <a:pt x="148590" y="179070"/>
                          <a:pt x="147638" y="172403"/>
                        </a:cubicBezTo>
                        <a:cubicBezTo>
                          <a:pt x="146685" y="165735"/>
                          <a:pt x="145733" y="156210"/>
                          <a:pt x="143827" y="144780"/>
                        </a:cubicBezTo>
                        <a:cubicBezTo>
                          <a:pt x="139065" y="121920"/>
                          <a:pt x="130493" y="89535"/>
                          <a:pt x="110490" y="59055"/>
                        </a:cubicBezTo>
                        <a:cubicBezTo>
                          <a:pt x="100013" y="44768"/>
                          <a:pt x="88583" y="32385"/>
                          <a:pt x="75248" y="23813"/>
                        </a:cubicBezTo>
                        <a:cubicBezTo>
                          <a:pt x="62865" y="15240"/>
                          <a:pt x="49530" y="9525"/>
                          <a:pt x="38100" y="6668"/>
                        </a:cubicBezTo>
                        <a:cubicBezTo>
                          <a:pt x="26670" y="3810"/>
                          <a:pt x="17145" y="1905"/>
                          <a:pt x="10478" y="1905"/>
                        </a:cubicBezTo>
                        <a:cubicBezTo>
                          <a:pt x="3810" y="1905"/>
                          <a:pt x="0" y="953"/>
                          <a:pt x="0" y="953"/>
                        </a:cubicBezTo>
                        <a:cubicBezTo>
                          <a:pt x="0" y="953"/>
                          <a:pt x="3810" y="953"/>
                          <a:pt x="10478" y="0"/>
                        </a:cubicBezTo>
                        <a:cubicBezTo>
                          <a:pt x="17145" y="0"/>
                          <a:pt x="26670" y="0"/>
                          <a:pt x="39053" y="2858"/>
                        </a:cubicBezTo>
                        <a:cubicBezTo>
                          <a:pt x="50483" y="5715"/>
                          <a:pt x="64770" y="9525"/>
                          <a:pt x="79058" y="19050"/>
                        </a:cubicBezTo>
                        <a:cubicBezTo>
                          <a:pt x="92393" y="26670"/>
                          <a:pt x="104775" y="39053"/>
                          <a:pt x="116205" y="54293"/>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9"/>
                  <p:cNvSpPr/>
                  <p:nvPr/>
                </p:nvSpPr>
                <p:spPr>
                  <a:xfrm>
                    <a:off x="1168559" y="1085786"/>
                    <a:ext cx="45243" cy="157162"/>
                  </a:xfrm>
                  <a:custGeom>
                    <a:rect b="b" l="l" r="r" t="t"/>
                    <a:pathLst>
                      <a:path extrusionOk="0" h="157162" w="45243">
                        <a:moveTo>
                          <a:pt x="43815" y="78105"/>
                        </a:moveTo>
                        <a:cubicBezTo>
                          <a:pt x="45720" y="90488"/>
                          <a:pt x="45720" y="102870"/>
                          <a:pt x="43815" y="113348"/>
                        </a:cubicBezTo>
                        <a:cubicBezTo>
                          <a:pt x="40958" y="123825"/>
                          <a:pt x="37148" y="133350"/>
                          <a:pt x="33338" y="140018"/>
                        </a:cubicBezTo>
                        <a:lnTo>
                          <a:pt x="32385" y="140970"/>
                        </a:lnTo>
                        <a:cubicBezTo>
                          <a:pt x="32385" y="141923"/>
                          <a:pt x="31433" y="141923"/>
                          <a:pt x="31433" y="142875"/>
                        </a:cubicBezTo>
                        <a:cubicBezTo>
                          <a:pt x="30480" y="143828"/>
                          <a:pt x="29528" y="143828"/>
                          <a:pt x="29528" y="144780"/>
                        </a:cubicBezTo>
                        <a:cubicBezTo>
                          <a:pt x="27623" y="145733"/>
                          <a:pt x="26670" y="146685"/>
                          <a:pt x="25718" y="147638"/>
                        </a:cubicBezTo>
                        <a:cubicBezTo>
                          <a:pt x="22860" y="149543"/>
                          <a:pt x="20955" y="151448"/>
                          <a:pt x="19050" y="152400"/>
                        </a:cubicBezTo>
                        <a:cubicBezTo>
                          <a:pt x="14288" y="156210"/>
                          <a:pt x="12383" y="157163"/>
                          <a:pt x="12383" y="157163"/>
                        </a:cubicBezTo>
                        <a:cubicBezTo>
                          <a:pt x="12383" y="157163"/>
                          <a:pt x="14288" y="155258"/>
                          <a:pt x="17145" y="152400"/>
                        </a:cubicBezTo>
                        <a:cubicBezTo>
                          <a:pt x="19050" y="150495"/>
                          <a:pt x="20955" y="149543"/>
                          <a:pt x="22860" y="146685"/>
                        </a:cubicBezTo>
                        <a:cubicBezTo>
                          <a:pt x="23813" y="145733"/>
                          <a:pt x="24765" y="144780"/>
                          <a:pt x="26670" y="142875"/>
                        </a:cubicBezTo>
                        <a:cubicBezTo>
                          <a:pt x="27623" y="141923"/>
                          <a:pt x="27623" y="141923"/>
                          <a:pt x="28575" y="140970"/>
                        </a:cubicBezTo>
                        <a:cubicBezTo>
                          <a:pt x="28575" y="140970"/>
                          <a:pt x="28575" y="140970"/>
                          <a:pt x="29528" y="140018"/>
                        </a:cubicBezTo>
                        <a:lnTo>
                          <a:pt x="30480" y="139065"/>
                        </a:lnTo>
                        <a:cubicBezTo>
                          <a:pt x="33338" y="131445"/>
                          <a:pt x="36195" y="122873"/>
                          <a:pt x="38100" y="112395"/>
                        </a:cubicBezTo>
                        <a:cubicBezTo>
                          <a:pt x="40005" y="101918"/>
                          <a:pt x="39053" y="90488"/>
                          <a:pt x="37148" y="79057"/>
                        </a:cubicBezTo>
                        <a:cubicBezTo>
                          <a:pt x="35243" y="67628"/>
                          <a:pt x="31433" y="56197"/>
                          <a:pt x="26670" y="46672"/>
                        </a:cubicBezTo>
                        <a:cubicBezTo>
                          <a:pt x="22860" y="37147"/>
                          <a:pt x="18098" y="28575"/>
                          <a:pt x="13335" y="21908"/>
                        </a:cubicBezTo>
                        <a:cubicBezTo>
                          <a:pt x="9525" y="15240"/>
                          <a:pt x="5715" y="9525"/>
                          <a:pt x="3810" y="5715"/>
                        </a:cubicBezTo>
                        <a:cubicBezTo>
                          <a:pt x="953" y="1905"/>
                          <a:pt x="0" y="0"/>
                          <a:pt x="0" y="0"/>
                        </a:cubicBezTo>
                        <a:cubicBezTo>
                          <a:pt x="0" y="0"/>
                          <a:pt x="1905" y="1905"/>
                          <a:pt x="4763" y="4763"/>
                        </a:cubicBezTo>
                        <a:cubicBezTo>
                          <a:pt x="7620" y="8572"/>
                          <a:pt x="12383" y="13335"/>
                          <a:pt x="17145" y="20003"/>
                        </a:cubicBezTo>
                        <a:cubicBezTo>
                          <a:pt x="21908" y="26670"/>
                          <a:pt x="27623" y="34290"/>
                          <a:pt x="32385" y="43815"/>
                        </a:cubicBezTo>
                        <a:cubicBezTo>
                          <a:pt x="37148" y="54293"/>
                          <a:pt x="41910" y="65723"/>
                          <a:pt x="43815" y="78105"/>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48" name="Google Shape;348;p9"/>
                <p:cNvSpPr/>
                <p:nvPr/>
              </p:nvSpPr>
              <p:spPr>
                <a:xfrm>
                  <a:off x="1104742" y="996648"/>
                  <a:ext cx="286702" cy="268313"/>
                </a:xfrm>
                <a:custGeom>
                  <a:rect b="b" l="l" r="r" t="t"/>
                  <a:pathLst>
                    <a:path extrusionOk="0" h="268313" w="286702">
                      <a:moveTo>
                        <a:pt x="101917" y="0"/>
                      </a:moveTo>
                      <a:cubicBezTo>
                        <a:pt x="186690" y="58103"/>
                        <a:pt x="236220" y="188595"/>
                        <a:pt x="217170" y="206693"/>
                      </a:cubicBezTo>
                      <a:cubicBezTo>
                        <a:pt x="197167" y="224790"/>
                        <a:pt x="158115" y="201930"/>
                        <a:pt x="151448" y="166688"/>
                      </a:cubicBezTo>
                      <a:cubicBezTo>
                        <a:pt x="144780" y="131445"/>
                        <a:pt x="130492" y="103823"/>
                        <a:pt x="98108" y="74295"/>
                      </a:cubicBezTo>
                      <a:cubicBezTo>
                        <a:pt x="65723" y="45720"/>
                        <a:pt x="2857" y="52388"/>
                        <a:pt x="2857" y="52388"/>
                      </a:cubicBezTo>
                      <a:cubicBezTo>
                        <a:pt x="2857" y="52388"/>
                        <a:pt x="1905" y="53340"/>
                        <a:pt x="0" y="55245"/>
                      </a:cubicBezTo>
                      <a:cubicBezTo>
                        <a:pt x="7620" y="55245"/>
                        <a:pt x="15240" y="55245"/>
                        <a:pt x="20955" y="57150"/>
                      </a:cubicBezTo>
                      <a:cubicBezTo>
                        <a:pt x="43815" y="64770"/>
                        <a:pt x="72390" y="85725"/>
                        <a:pt x="78105" y="109538"/>
                      </a:cubicBezTo>
                      <a:cubicBezTo>
                        <a:pt x="96202" y="197168"/>
                        <a:pt x="30480" y="235268"/>
                        <a:pt x="30480" y="235268"/>
                      </a:cubicBezTo>
                      <a:cubicBezTo>
                        <a:pt x="82867" y="293370"/>
                        <a:pt x="286703" y="257175"/>
                        <a:pt x="286703" y="257175"/>
                      </a:cubicBezTo>
                      <a:cubicBezTo>
                        <a:pt x="286703" y="257175"/>
                        <a:pt x="261938" y="148590"/>
                        <a:pt x="166688" y="48578"/>
                      </a:cubicBezTo>
                      <a:cubicBezTo>
                        <a:pt x="143827" y="25718"/>
                        <a:pt x="121920" y="10478"/>
                        <a:pt x="101917" y="0"/>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49" name="Google Shape;349;p9"/>
              <p:cNvSpPr/>
              <p:nvPr/>
            </p:nvSpPr>
            <p:spPr>
              <a:xfrm>
                <a:off x="1119029" y="1045948"/>
                <a:ext cx="181463" cy="216091"/>
              </a:xfrm>
              <a:custGeom>
                <a:rect b="b" l="l" r="r" t="t"/>
                <a:pathLst>
                  <a:path extrusionOk="0" h="216091" w="181463">
                    <a:moveTo>
                      <a:pt x="150495" y="148640"/>
                    </a:moveTo>
                    <a:cubicBezTo>
                      <a:pt x="145733" y="106730"/>
                      <a:pt x="128588" y="62915"/>
                      <a:pt x="83820" y="22910"/>
                    </a:cubicBezTo>
                    <a:cubicBezTo>
                      <a:pt x="50483" y="-6618"/>
                      <a:pt x="16193" y="-903"/>
                      <a:pt x="0" y="3860"/>
                    </a:cubicBezTo>
                    <a:cubicBezTo>
                      <a:pt x="1905" y="3860"/>
                      <a:pt x="4763" y="4812"/>
                      <a:pt x="5715" y="4812"/>
                    </a:cubicBezTo>
                    <a:cubicBezTo>
                      <a:pt x="28575" y="12432"/>
                      <a:pt x="57150" y="33387"/>
                      <a:pt x="62865" y="57200"/>
                    </a:cubicBezTo>
                    <a:cubicBezTo>
                      <a:pt x="80963" y="144830"/>
                      <a:pt x="15240" y="182930"/>
                      <a:pt x="15240" y="182930"/>
                    </a:cubicBezTo>
                    <a:cubicBezTo>
                      <a:pt x="42863" y="214362"/>
                      <a:pt x="114300" y="218172"/>
                      <a:pt x="175260" y="215315"/>
                    </a:cubicBezTo>
                    <a:cubicBezTo>
                      <a:pt x="197167" y="191502"/>
                      <a:pt x="154305" y="182930"/>
                      <a:pt x="150495" y="148640"/>
                    </a:cubicBezTo>
                    <a:close/>
                    <a:moveTo>
                      <a:pt x="79058" y="165785"/>
                    </a:moveTo>
                    <a:cubicBezTo>
                      <a:pt x="76200" y="171500"/>
                      <a:pt x="67627" y="173405"/>
                      <a:pt x="62865" y="169595"/>
                    </a:cubicBezTo>
                    <a:cubicBezTo>
                      <a:pt x="57150" y="165785"/>
                      <a:pt x="56198" y="159117"/>
                      <a:pt x="59055" y="153402"/>
                    </a:cubicBezTo>
                    <a:cubicBezTo>
                      <a:pt x="60960" y="149592"/>
                      <a:pt x="62865" y="144830"/>
                      <a:pt x="62865" y="141020"/>
                    </a:cubicBezTo>
                    <a:cubicBezTo>
                      <a:pt x="62865" y="134352"/>
                      <a:pt x="68580" y="129590"/>
                      <a:pt x="74295" y="129590"/>
                    </a:cubicBezTo>
                    <a:cubicBezTo>
                      <a:pt x="80963" y="129590"/>
                      <a:pt x="86677" y="135305"/>
                      <a:pt x="85725" y="141020"/>
                    </a:cubicBezTo>
                    <a:cubicBezTo>
                      <a:pt x="85725" y="149592"/>
                      <a:pt x="82867" y="158165"/>
                      <a:pt x="79058" y="165785"/>
                    </a:cubicBezTo>
                    <a:close/>
                    <a:moveTo>
                      <a:pt x="124777" y="157212"/>
                    </a:moveTo>
                    <a:cubicBezTo>
                      <a:pt x="120015" y="171500"/>
                      <a:pt x="97155" y="165785"/>
                      <a:pt x="101917" y="150545"/>
                    </a:cubicBezTo>
                    <a:cubicBezTo>
                      <a:pt x="111442" y="123875"/>
                      <a:pt x="101917" y="88632"/>
                      <a:pt x="80963" y="69582"/>
                    </a:cubicBezTo>
                    <a:cubicBezTo>
                      <a:pt x="69533" y="59105"/>
                      <a:pt x="86677" y="42912"/>
                      <a:pt x="98108" y="52437"/>
                    </a:cubicBezTo>
                    <a:cubicBezTo>
                      <a:pt x="124777" y="77202"/>
                      <a:pt x="136208" y="123875"/>
                      <a:pt x="124777" y="157212"/>
                    </a:cubicBezTo>
                    <a:close/>
                  </a:path>
                </a:pathLst>
              </a:custGeom>
              <a:solidFill>
                <a:srgbClr val="7B4B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0" name="Google Shape;350;p9"/>
            <p:cNvSpPr/>
            <p:nvPr/>
          </p:nvSpPr>
          <p:spPr>
            <a:xfrm flipH="1" rot="194216">
              <a:off x="9362771" y="1278270"/>
              <a:ext cx="948356" cy="1544830"/>
            </a:xfrm>
            <a:custGeom>
              <a:rect b="b" l="l" r="r" t="t"/>
              <a:pathLst>
                <a:path extrusionOk="0" h="1733550" w="973617">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1" name="Google Shape;351;p9"/>
            <p:cNvSpPr/>
            <p:nvPr/>
          </p:nvSpPr>
          <p:spPr>
            <a:xfrm>
              <a:off x="9620850" y="1326500"/>
              <a:ext cx="432174" cy="1022795"/>
            </a:xfrm>
            <a:custGeom>
              <a:rect b="b" l="l" r="r" t="t"/>
              <a:pathLst>
                <a:path extrusionOk="0" h="1733550" w="993503">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726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352" name="Google Shape;352;p9"/>
          <p:cNvSpPr/>
          <p:nvPr/>
        </p:nvSpPr>
        <p:spPr>
          <a:xfrm>
            <a:off x="8891882" y="5532050"/>
            <a:ext cx="420507" cy="310733"/>
          </a:xfrm>
          <a:custGeom>
            <a:rect b="b" l="l" r="r" t="t"/>
            <a:pathLst>
              <a:path extrusionOk="0" h="339599" w="459571">
                <a:moveTo>
                  <a:pt x="397205" y="0"/>
                </a:moveTo>
                <a:cubicBezTo>
                  <a:pt x="447993" y="52305"/>
                  <a:pt x="460121" y="137204"/>
                  <a:pt x="459553" y="209026"/>
                </a:cubicBezTo>
                <a:lnTo>
                  <a:pt x="459553" y="209029"/>
                </a:lnTo>
                <a:lnTo>
                  <a:pt x="459553" y="209029"/>
                </a:lnTo>
                <a:cubicBezTo>
                  <a:pt x="458984" y="280852"/>
                  <a:pt x="445719" y="339599"/>
                  <a:pt x="445719" y="339599"/>
                </a:cubicBezTo>
                <a:lnTo>
                  <a:pt x="445660" y="339595"/>
                </a:lnTo>
                <a:lnTo>
                  <a:pt x="0" y="327468"/>
                </a:lnTo>
                <a:lnTo>
                  <a:pt x="336822" y="49781"/>
                </a:lnTo>
                <a:lnTo>
                  <a:pt x="353524" y="35820"/>
                </a:lnTo>
                <a:lnTo>
                  <a:pt x="396533" y="554"/>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9"/>
          <p:cNvSpPr/>
          <p:nvPr/>
        </p:nvSpPr>
        <p:spPr>
          <a:xfrm>
            <a:off x="8091999" y="6058760"/>
            <a:ext cx="1280453" cy="555905"/>
          </a:xfrm>
          <a:custGeom>
            <a:rect b="b" l="l" r="r" t="t"/>
            <a:pathLst>
              <a:path extrusionOk="0" h="607546" w="1399402">
                <a:moveTo>
                  <a:pt x="1399400" y="0"/>
                </a:moveTo>
                <a:lnTo>
                  <a:pt x="1399013" y="2264"/>
                </a:lnTo>
                <a:lnTo>
                  <a:pt x="1399402" y="1518"/>
                </a:lnTo>
                <a:lnTo>
                  <a:pt x="1397617" y="10442"/>
                </a:lnTo>
                <a:lnTo>
                  <a:pt x="1390363" y="52929"/>
                </a:lnTo>
                <a:cubicBezTo>
                  <a:pt x="1386537" y="74186"/>
                  <a:pt x="1381634" y="98674"/>
                  <a:pt x="1374859" y="125240"/>
                </a:cubicBezTo>
                <a:lnTo>
                  <a:pt x="1356313" y="184061"/>
                </a:lnTo>
                <a:lnTo>
                  <a:pt x="1348805" y="211681"/>
                </a:lnTo>
                <a:cubicBezTo>
                  <a:pt x="1334971" y="250530"/>
                  <a:pt x="1317536" y="288052"/>
                  <a:pt x="1294795" y="322921"/>
                </a:cubicBezTo>
                <a:cubicBezTo>
                  <a:pt x="1265990" y="366886"/>
                  <a:pt x="1243250" y="400240"/>
                  <a:pt x="1202315" y="432077"/>
                </a:cubicBezTo>
                <a:cubicBezTo>
                  <a:pt x="1181091" y="448754"/>
                  <a:pt x="1149254" y="476043"/>
                  <a:pt x="1126513" y="491204"/>
                </a:cubicBezTo>
                <a:cubicBezTo>
                  <a:pt x="1103773" y="506364"/>
                  <a:pt x="1074967" y="520008"/>
                  <a:pt x="1038582" y="535168"/>
                </a:cubicBezTo>
                <a:lnTo>
                  <a:pt x="1043082" y="530492"/>
                </a:lnTo>
                <a:lnTo>
                  <a:pt x="1033689" y="535656"/>
                </a:lnTo>
                <a:cubicBezTo>
                  <a:pt x="988362" y="554212"/>
                  <a:pt x="937195" y="569089"/>
                  <a:pt x="879396" y="579132"/>
                </a:cubicBezTo>
                <a:cubicBezTo>
                  <a:pt x="867266" y="532135"/>
                  <a:pt x="852106" y="488169"/>
                  <a:pt x="852106" y="488169"/>
                </a:cubicBezTo>
                <a:lnTo>
                  <a:pt x="692921" y="507878"/>
                </a:lnTo>
                <a:lnTo>
                  <a:pt x="703534" y="606421"/>
                </a:lnTo>
                <a:cubicBezTo>
                  <a:pt x="701829" y="607274"/>
                  <a:pt x="476588" y="621079"/>
                  <a:pt x="281448" y="522906"/>
                </a:cubicBezTo>
                <a:lnTo>
                  <a:pt x="272434" y="517654"/>
                </a:lnTo>
                <a:lnTo>
                  <a:pt x="274494" y="520008"/>
                </a:lnTo>
                <a:cubicBezTo>
                  <a:pt x="241141" y="506365"/>
                  <a:pt x="197176" y="474527"/>
                  <a:pt x="168370" y="451787"/>
                </a:cubicBezTo>
                <a:cubicBezTo>
                  <a:pt x="140324" y="429803"/>
                  <a:pt x="114172" y="402135"/>
                  <a:pt x="92000" y="371435"/>
                </a:cubicBezTo>
                <a:lnTo>
                  <a:pt x="63573" y="318070"/>
                </a:lnTo>
                <a:lnTo>
                  <a:pt x="61366" y="314684"/>
                </a:lnTo>
                <a:lnTo>
                  <a:pt x="59871" y="311120"/>
                </a:lnTo>
                <a:lnTo>
                  <a:pt x="39507" y="272892"/>
                </a:lnTo>
                <a:lnTo>
                  <a:pt x="32702" y="246392"/>
                </a:lnTo>
                <a:lnTo>
                  <a:pt x="27576" y="234180"/>
                </a:lnTo>
                <a:lnTo>
                  <a:pt x="13561" y="171848"/>
                </a:lnTo>
                <a:lnTo>
                  <a:pt x="8996" y="154072"/>
                </a:lnTo>
                <a:lnTo>
                  <a:pt x="8724" y="150338"/>
                </a:lnTo>
                <a:lnTo>
                  <a:pt x="6454" y="140240"/>
                </a:lnTo>
                <a:cubicBezTo>
                  <a:pt x="1756" y="106574"/>
                  <a:pt x="-482" y="70496"/>
                  <a:pt x="86" y="31837"/>
                </a:cubicBezTo>
                <a:lnTo>
                  <a:pt x="90" y="31840"/>
                </a:lnTo>
                <a:lnTo>
                  <a:pt x="90" y="31839"/>
                </a:lnTo>
                <a:lnTo>
                  <a:pt x="111" y="31859"/>
                </a:lnTo>
                <a:lnTo>
                  <a:pt x="8581" y="39467"/>
                </a:lnTo>
                <a:lnTo>
                  <a:pt x="16819" y="46587"/>
                </a:lnTo>
                <a:lnTo>
                  <a:pt x="25862" y="53064"/>
                </a:lnTo>
                <a:cubicBezTo>
                  <a:pt x="73618" y="93997"/>
                  <a:pt x="175951" y="171601"/>
                  <a:pt x="261868" y="215518"/>
                </a:cubicBezTo>
                <a:lnTo>
                  <a:pt x="292095" y="229309"/>
                </a:lnTo>
                <a:lnTo>
                  <a:pt x="327941" y="241985"/>
                </a:lnTo>
                <a:lnTo>
                  <a:pt x="339685" y="245602"/>
                </a:lnTo>
                <a:cubicBezTo>
                  <a:pt x="339685" y="250151"/>
                  <a:pt x="338168" y="251668"/>
                  <a:pt x="335136" y="254700"/>
                </a:cubicBezTo>
                <a:lnTo>
                  <a:pt x="334969" y="254676"/>
                </a:lnTo>
                <a:lnTo>
                  <a:pt x="320542" y="295631"/>
                </a:lnTo>
                <a:cubicBezTo>
                  <a:pt x="315046" y="311171"/>
                  <a:pt x="310877" y="322920"/>
                  <a:pt x="310877" y="322920"/>
                </a:cubicBezTo>
                <a:lnTo>
                  <a:pt x="468546" y="347177"/>
                </a:lnTo>
                <a:lnTo>
                  <a:pt x="486738" y="262278"/>
                </a:lnTo>
                <a:cubicBezTo>
                  <a:pt x="486738" y="262278"/>
                  <a:pt x="817237" y="292599"/>
                  <a:pt x="935489" y="256214"/>
                </a:cubicBezTo>
                <a:cubicBezTo>
                  <a:pt x="953682" y="307760"/>
                  <a:pt x="965810" y="341113"/>
                  <a:pt x="965810" y="341113"/>
                </a:cubicBezTo>
                <a:lnTo>
                  <a:pt x="1131060" y="300178"/>
                </a:lnTo>
                <a:lnTo>
                  <a:pt x="1105286" y="222859"/>
                </a:lnTo>
                <a:cubicBezTo>
                  <a:pt x="1105286" y="222859"/>
                  <a:pt x="1170098" y="200877"/>
                  <a:pt x="1239268" y="162028"/>
                </a:cubicBezTo>
                <a:lnTo>
                  <a:pt x="1331492" y="96863"/>
                </a:lnTo>
                <a:lnTo>
                  <a:pt x="1366099" y="60485"/>
                </a:lnTo>
                <a:lnTo>
                  <a:pt x="1372501" y="53172"/>
                </a:lnTo>
                <a:lnTo>
                  <a:pt x="1392260" y="15231"/>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9"/>
          <p:cNvSpPr/>
          <p:nvPr/>
        </p:nvSpPr>
        <p:spPr>
          <a:xfrm>
            <a:off x="8918661" y="5558828"/>
            <a:ext cx="420507" cy="310733"/>
          </a:xfrm>
          <a:custGeom>
            <a:rect b="b" l="l" r="r" t="t"/>
            <a:pathLst>
              <a:path extrusionOk="0" h="339599" w="459571">
                <a:moveTo>
                  <a:pt x="397205" y="0"/>
                </a:moveTo>
                <a:cubicBezTo>
                  <a:pt x="447993" y="52305"/>
                  <a:pt x="460121" y="137204"/>
                  <a:pt x="459553" y="209026"/>
                </a:cubicBezTo>
                <a:lnTo>
                  <a:pt x="459553" y="209029"/>
                </a:lnTo>
                <a:lnTo>
                  <a:pt x="459553" y="209029"/>
                </a:lnTo>
                <a:cubicBezTo>
                  <a:pt x="458984" y="280852"/>
                  <a:pt x="445719" y="339599"/>
                  <a:pt x="445719" y="339599"/>
                </a:cubicBezTo>
                <a:lnTo>
                  <a:pt x="445660" y="339595"/>
                </a:lnTo>
                <a:lnTo>
                  <a:pt x="0" y="327468"/>
                </a:lnTo>
                <a:lnTo>
                  <a:pt x="336822" y="49781"/>
                </a:lnTo>
                <a:lnTo>
                  <a:pt x="353524" y="35820"/>
                </a:lnTo>
                <a:lnTo>
                  <a:pt x="396533" y="554"/>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9"/>
          <p:cNvSpPr/>
          <p:nvPr/>
        </p:nvSpPr>
        <p:spPr>
          <a:xfrm>
            <a:off x="8118778" y="6085538"/>
            <a:ext cx="1280453" cy="555905"/>
          </a:xfrm>
          <a:custGeom>
            <a:rect b="b" l="l" r="r" t="t"/>
            <a:pathLst>
              <a:path extrusionOk="0" h="607546" w="1399402">
                <a:moveTo>
                  <a:pt x="1399400" y="0"/>
                </a:moveTo>
                <a:lnTo>
                  <a:pt x="1399013" y="2264"/>
                </a:lnTo>
                <a:lnTo>
                  <a:pt x="1399402" y="1518"/>
                </a:lnTo>
                <a:lnTo>
                  <a:pt x="1397617" y="10442"/>
                </a:lnTo>
                <a:lnTo>
                  <a:pt x="1390363" y="52929"/>
                </a:lnTo>
                <a:cubicBezTo>
                  <a:pt x="1386537" y="74186"/>
                  <a:pt x="1381634" y="98674"/>
                  <a:pt x="1374859" y="125240"/>
                </a:cubicBezTo>
                <a:lnTo>
                  <a:pt x="1356313" y="184061"/>
                </a:lnTo>
                <a:lnTo>
                  <a:pt x="1348805" y="211681"/>
                </a:lnTo>
                <a:cubicBezTo>
                  <a:pt x="1334971" y="250530"/>
                  <a:pt x="1317536" y="288052"/>
                  <a:pt x="1294795" y="322921"/>
                </a:cubicBezTo>
                <a:cubicBezTo>
                  <a:pt x="1265990" y="366886"/>
                  <a:pt x="1243250" y="400240"/>
                  <a:pt x="1202315" y="432077"/>
                </a:cubicBezTo>
                <a:cubicBezTo>
                  <a:pt x="1181091" y="448754"/>
                  <a:pt x="1149254" y="476043"/>
                  <a:pt x="1126513" y="491204"/>
                </a:cubicBezTo>
                <a:cubicBezTo>
                  <a:pt x="1103773" y="506364"/>
                  <a:pt x="1074967" y="520008"/>
                  <a:pt x="1038582" y="535168"/>
                </a:cubicBezTo>
                <a:lnTo>
                  <a:pt x="1043082" y="530492"/>
                </a:lnTo>
                <a:lnTo>
                  <a:pt x="1033689" y="535656"/>
                </a:lnTo>
                <a:cubicBezTo>
                  <a:pt x="988362" y="554212"/>
                  <a:pt x="937195" y="569089"/>
                  <a:pt x="879396" y="579132"/>
                </a:cubicBezTo>
                <a:cubicBezTo>
                  <a:pt x="867266" y="532135"/>
                  <a:pt x="852106" y="488169"/>
                  <a:pt x="852106" y="488169"/>
                </a:cubicBezTo>
                <a:lnTo>
                  <a:pt x="692921" y="507878"/>
                </a:lnTo>
                <a:lnTo>
                  <a:pt x="703534" y="606421"/>
                </a:lnTo>
                <a:cubicBezTo>
                  <a:pt x="701829" y="607274"/>
                  <a:pt x="476588" y="621079"/>
                  <a:pt x="281448" y="522906"/>
                </a:cubicBezTo>
                <a:lnTo>
                  <a:pt x="272434" y="517654"/>
                </a:lnTo>
                <a:lnTo>
                  <a:pt x="274494" y="520008"/>
                </a:lnTo>
                <a:cubicBezTo>
                  <a:pt x="241141" y="506365"/>
                  <a:pt x="197176" y="474527"/>
                  <a:pt x="168370" y="451787"/>
                </a:cubicBezTo>
                <a:cubicBezTo>
                  <a:pt x="140324" y="429803"/>
                  <a:pt x="114172" y="402135"/>
                  <a:pt x="92000" y="371435"/>
                </a:cubicBezTo>
                <a:lnTo>
                  <a:pt x="63573" y="318070"/>
                </a:lnTo>
                <a:lnTo>
                  <a:pt x="61366" y="314684"/>
                </a:lnTo>
                <a:lnTo>
                  <a:pt x="59871" y="311120"/>
                </a:lnTo>
                <a:lnTo>
                  <a:pt x="39507" y="272892"/>
                </a:lnTo>
                <a:lnTo>
                  <a:pt x="32702" y="246392"/>
                </a:lnTo>
                <a:lnTo>
                  <a:pt x="27576" y="234180"/>
                </a:lnTo>
                <a:lnTo>
                  <a:pt x="13561" y="171848"/>
                </a:lnTo>
                <a:lnTo>
                  <a:pt x="8996" y="154072"/>
                </a:lnTo>
                <a:lnTo>
                  <a:pt x="8724" y="150338"/>
                </a:lnTo>
                <a:lnTo>
                  <a:pt x="6454" y="140240"/>
                </a:lnTo>
                <a:cubicBezTo>
                  <a:pt x="1756" y="106574"/>
                  <a:pt x="-482" y="70496"/>
                  <a:pt x="86" y="31837"/>
                </a:cubicBezTo>
                <a:lnTo>
                  <a:pt x="90" y="31840"/>
                </a:lnTo>
                <a:lnTo>
                  <a:pt x="90" y="31839"/>
                </a:lnTo>
                <a:lnTo>
                  <a:pt x="111" y="31859"/>
                </a:lnTo>
                <a:lnTo>
                  <a:pt x="8581" y="39467"/>
                </a:lnTo>
                <a:lnTo>
                  <a:pt x="16819" y="46587"/>
                </a:lnTo>
                <a:lnTo>
                  <a:pt x="25862" y="53064"/>
                </a:lnTo>
                <a:cubicBezTo>
                  <a:pt x="73618" y="93997"/>
                  <a:pt x="175951" y="171601"/>
                  <a:pt x="261868" y="215518"/>
                </a:cubicBezTo>
                <a:lnTo>
                  <a:pt x="292095" y="229309"/>
                </a:lnTo>
                <a:lnTo>
                  <a:pt x="327941" y="241985"/>
                </a:lnTo>
                <a:lnTo>
                  <a:pt x="339685" y="245602"/>
                </a:lnTo>
                <a:cubicBezTo>
                  <a:pt x="339685" y="250151"/>
                  <a:pt x="338168" y="251668"/>
                  <a:pt x="335136" y="254700"/>
                </a:cubicBezTo>
                <a:lnTo>
                  <a:pt x="334969" y="254676"/>
                </a:lnTo>
                <a:lnTo>
                  <a:pt x="320542" y="295631"/>
                </a:lnTo>
                <a:cubicBezTo>
                  <a:pt x="315046" y="311171"/>
                  <a:pt x="310877" y="322920"/>
                  <a:pt x="310877" y="322920"/>
                </a:cubicBezTo>
                <a:lnTo>
                  <a:pt x="468546" y="347177"/>
                </a:lnTo>
                <a:lnTo>
                  <a:pt x="486738" y="262278"/>
                </a:lnTo>
                <a:cubicBezTo>
                  <a:pt x="486738" y="262278"/>
                  <a:pt x="817237" y="292599"/>
                  <a:pt x="935489" y="256214"/>
                </a:cubicBezTo>
                <a:cubicBezTo>
                  <a:pt x="953682" y="307760"/>
                  <a:pt x="965810" y="341113"/>
                  <a:pt x="965810" y="341113"/>
                </a:cubicBezTo>
                <a:lnTo>
                  <a:pt x="1131060" y="300178"/>
                </a:lnTo>
                <a:lnTo>
                  <a:pt x="1105286" y="222859"/>
                </a:lnTo>
                <a:cubicBezTo>
                  <a:pt x="1105286" y="222859"/>
                  <a:pt x="1170098" y="200877"/>
                  <a:pt x="1239268" y="162028"/>
                </a:cubicBezTo>
                <a:lnTo>
                  <a:pt x="1331492" y="96863"/>
                </a:lnTo>
                <a:lnTo>
                  <a:pt x="1366099" y="60485"/>
                </a:lnTo>
                <a:lnTo>
                  <a:pt x="1372501" y="53172"/>
                </a:lnTo>
                <a:lnTo>
                  <a:pt x="1392260" y="15231"/>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9"/>
          <p:cNvSpPr/>
          <p:nvPr/>
        </p:nvSpPr>
        <p:spPr>
          <a:xfrm>
            <a:off x="8145120" y="5536214"/>
            <a:ext cx="391834" cy="314891"/>
          </a:xfrm>
          <a:custGeom>
            <a:rect b="b" l="l" r="r" t="t"/>
            <a:pathLst>
              <a:path extrusionOk="0" h="344143" w="428234">
                <a:moveTo>
                  <a:pt x="67414" y="0"/>
                </a:moveTo>
                <a:cubicBezTo>
                  <a:pt x="84091" y="15161"/>
                  <a:pt x="96693" y="26815"/>
                  <a:pt x="107258" y="36693"/>
                </a:cubicBezTo>
                <a:lnTo>
                  <a:pt x="129119" y="57298"/>
                </a:lnTo>
                <a:lnTo>
                  <a:pt x="168751" y="94098"/>
                </a:lnTo>
                <a:lnTo>
                  <a:pt x="202344" y="124316"/>
                </a:lnTo>
                <a:lnTo>
                  <a:pt x="200567" y="123642"/>
                </a:lnTo>
                <a:lnTo>
                  <a:pt x="428234" y="335047"/>
                </a:lnTo>
                <a:lnTo>
                  <a:pt x="8289" y="344143"/>
                </a:lnTo>
                <a:cubicBezTo>
                  <a:pt x="8289" y="344143"/>
                  <a:pt x="-32645" y="106124"/>
                  <a:pt x="67414"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9"/>
          <p:cNvSpPr/>
          <p:nvPr/>
        </p:nvSpPr>
        <p:spPr>
          <a:xfrm>
            <a:off x="8171899" y="5562992"/>
            <a:ext cx="391834" cy="314891"/>
          </a:xfrm>
          <a:custGeom>
            <a:rect b="b" l="l" r="r" t="t"/>
            <a:pathLst>
              <a:path extrusionOk="0" h="344143" w="428234">
                <a:moveTo>
                  <a:pt x="67414" y="0"/>
                </a:moveTo>
                <a:cubicBezTo>
                  <a:pt x="84091" y="15161"/>
                  <a:pt x="96693" y="26815"/>
                  <a:pt x="107258" y="36693"/>
                </a:cubicBezTo>
                <a:lnTo>
                  <a:pt x="129119" y="57298"/>
                </a:lnTo>
                <a:lnTo>
                  <a:pt x="168751" y="94098"/>
                </a:lnTo>
                <a:lnTo>
                  <a:pt x="202344" y="124316"/>
                </a:lnTo>
                <a:lnTo>
                  <a:pt x="200567" y="123642"/>
                </a:lnTo>
                <a:lnTo>
                  <a:pt x="428234" y="335047"/>
                </a:lnTo>
                <a:lnTo>
                  <a:pt x="8289" y="344143"/>
                </a:lnTo>
                <a:cubicBezTo>
                  <a:pt x="8289" y="344143"/>
                  <a:pt x="-32645" y="106124"/>
                  <a:pt x="67414"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bg>
      <p:bgPr>
        <a:gradFill>
          <a:gsLst>
            <a:gs pos="0">
              <a:schemeClr val="accent5"/>
            </a:gs>
            <a:gs pos="50000">
              <a:schemeClr val="accent4"/>
            </a:gs>
            <a:gs pos="100000">
              <a:schemeClr val="accent6"/>
            </a:gs>
          </a:gsLst>
          <a:path path="circle">
            <a:fillToRect b="0%" l="100%" r="0%" t="100%"/>
          </a:path>
          <a:tileRect b="-100%" l="0%" r="-100%" t="0%"/>
        </a:gradFill>
      </p:bgPr>
    </p:bg>
    <p:spTree>
      <p:nvGrpSpPr>
        <p:cNvPr id="358" name="Shape 358"/>
        <p:cNvGrpSpPr/>
        <p:nvPr/>
      </p:nvGrpSpPr>
      <p:grpSpPr>
        <a:xfrm>
          <a:off x="0" y="0"/>
          <a:ext cx="0" cy="0"/>
          <a:chOff x="0" y="0"/>
          <a:chExt cx="0" cy="0"/>
        </a:xfrm>
      </p:grpSpPr>
      <p:sp>
        <p:nvSpPr>
          <p:cNvPr id="359" name="Google Shape;359;p10"/>
          <p:cNvSpPr/>
          <p:nvPr/>
        </p:nvSpPr>
        <p:spPr>
          <a:xfrm flipH="1">
            <a:off x="2361100" y="0"/>
            <a:ext cx="9809264" cy="6748265"/>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10"/>
          <p:cNvSpPr txBox="1"/>
          <p:nvPr>
            <p:ph type="title"/>
          </p:nvPr>
        </p:nvSpPr>
        <p:spPr>
          <a:xfrm>
            <a:off x="558100" y="13401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6700"/>
              <a:buNone/>
              <a:defRPr sz="6700"/>
            </a:lvl1pPr>
            <a:lvl2pPr lvl="1" rtl="0" algn="ctr">
              <a:spcBef>
                <a:spcPts val="0"/>
              </a:spcBef>
              <a:spcAft>
                <a:spcPts val="0"/>
              </a:spcAft>
              <a:buSzPts val="6700"/>
              <a:buNone/>
              <a:defRPr sz="6700"/>
            </a:lvl2pPr>
            <a:lvl3pPr lvl="2" rtl="0" algn="ctr">
              <a:spcBef>
                <a:spcPts val="0"/>
              </a:spcBef>
              <a:spcAft>
                <a:spcPts val="0"/>
              </a:spcAft>
              <a:buSzPts val="6700"/>
              <a:buNone/>
              <a:defRPr sz="6700"/>
            </a:lvl3pPr>
            <a:lvl4pPr lvl="3" rtl="0" algn="ctr">
              <a:spcBef>
                <a:spcPts val="0"/>
              </a:spcBef>
              <a:spcAft>
                <a:spcPts val="0"/>
              </a:spcAft>
              <a:buSzPts val="6700"/>
              <a:buNone/>
              <a:defRPr sz="6700"/>
            </a:lvl4pPr>
            <a:lvl5pPr lvl="4" rtl="0" algn="ctr">
              <a:spcBef>
                <a:spcPts val="0"/>
              </a:spcBef>
              <a:spcAft>
                <a:spcPts val="0"/>
              </a:spcAft>
              <a:buSzPts val="6700"/>
              <a:buNone/>
              <a:defRPr sz="6700"/>
            </a:lvl5pPr>
            <a:lvl6pPr lvl="5" rtl="0" algn="ctr">
              <a:spcBef>
                <a:spcPts val="0"/>
              </a:spcBef>
              <a:spcAft>
                <a:spcPts val="0"/>
              </a:spcAft>
              <a:buSzPts val="6700"/>
              <a:buNone/>
              <a:defRPr sz="6700"/>
            </a:lvl6pPr>
            <a:lvl7pPr lvl="6" rtl="0" algn="ctr">
              <a:spcBef>
                <a:spcPts val="0"/>
              </a:spcBef>
              <a:spcAft>
                <a:spcPts val="0"/>
              </a:spcAft>
              <a:buSzPts val="6700"/>
              <a:buNone/>
              <a:defRPr sz="6700"/>
            </a:lvl7pPr>
            <a:lvl8pPr lvl="7" rtl="0" algn="ctr">
              <a:spcBef>
                <a:spcPts val="0"/>
              </a:spcBef>
              <a:spcAft>
                <a:spcPts val="0"/>
              </a:spcAft>
              <a:buSzPts val="6700"/>
              <a:buNone/>
              <a:defRPr sz="6700"/>
            </a:lvl8pPr>
            <a:lvl9pPr lvl="8" rtl="0" algn="ctr">
              <a:spcBef>
                <a:spcPts val="0"/>
              </a:spcBef>
              <a:spcAft>
                <a:spcPts val="0"/>
              </a:spcAft>
              <a:buSzPts val="6700"/>
              <a:buNone/>
              <a:defRPr sz="6700"/>
            </a:lvl9pPr>
          </a:lstStyle>
          <a:p/>
        </p:txBody>
      </p:sp>
      <p:sp>
        <p:nvSpPr>
          <p:cNvPr id="361" name="Google Shape;361;p10"/>
          <p:cNvSpPr txBox="1"/>
          <p:nvPr/>
        </p:nvSpPr>
        <p:spPr>
          <a:xfrm>
            <a:off x="70600" y="-984425"/>
            <a:ext cx="1927500" cy="22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0">
                <a:solidFill>
                  <a:schemeClr val="lt1"/>
                </a:solidFill>
                <a:latin typeface="Griffy"/>
                <a:ea typeface="Griffy"/>
                <a:cs typeface="Griffy"/>
                <a:sym typeface="Griffy"/>
              </a:rPr>
              <a:t>“</a:t>
            </a:r>
            <a:endParaRPr sz="40000">
              <a:solidFill>
                <a:schemeClr val="lt1"/>
              </a:solidFill>
            </a:endParaRPr>
          </a:p>
        </p:txBody>
      </p:sp>
      <p:sp>
        <p:nvSpPr>
          <p:cNvPr id="362" name="Google Shape;362;p10"/>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363" name="Google Shape;363;p10"/>
          <p:cNvSpPr/>
          <p:nvPr/>
        </p:nvSpPr>
        <p:spPr>
          <a:xfrm>
            <a:off x="5410712" y="5018601"/>
            <a:ext cx="1824232" cy="1784338"/>
          </a:xfrm>
          <a:custGeom>
            <a:rect b="b" l="l" r="r" t="t"/>
            <a:pathLst>
              <a:path extrusionOk="0" h="2324870" w="2376850">
                <a:moveTo>
                  <a:pt x="1174793" y="0"/>
                </a:moveTo>
                <a:cubicBezTo>
                  <a:pt x="1823613" y="0"/>
                  <a:pt x="2349586" y="183006"/>
                  <a:pt x="2349586" y="408755"/>
                </a:cubicBezTo>
                <a:cubicBezTo>
                  <a:pt x="2349586" y="436974"/>
                  <a:pt x="2341368" y="464525"/>
                  <a:pt x="2325718" y="491134"/>
                </a:cubicBezTo>
                <a:lnTo>
                  <a:pt x="2302712" y="522265"/>
                </a:lnTo>
                <a:lnTo>
                  <a:pt x="2293777" y="537796"/>
                </a:lnTo>
                <a:cubicBezTo>
                  <a:pt x="2287493" y="545852"/>
                  <a:pt x="2279982" y="553327"/>
                  <a:pt x="2271398" y="560408"/>
                </a:cubicBezTo>
                <a:lnTo>
                  <a:pt x="2243945" y="577481"/>
                </a:lnTo>
                <a:lnTo>
                  <a:pt x="2207795" y="603592"/>
                </a:lnTo>
                <a:cubicBezTo>
                  <a:pt x="2189709" y="615176"/>
                  <a:pt x="2170062" y="626421"/>
                  <a:pt x="2148950" y="637294"/>
                </a:cubicBezTo>
                <a:lnTo>
                  <a:pt x="2128471" y="646822"/>
                </a:lnTo>
                <a:lnTo>
                  <a:pt x="2138863" y="696940"/>
                </a:lnTo>
                <a:cubicBezTo>
                  <a:pt x="2145928" y="715524"/>
                  <a:pt x="2155932" y="732990"/>
                  <a:pt x="2168608" y="748632"/>
                </a:cubicBezTo>
                <a:cubicBezTo>
                  <a:pt x="2301864" y="908757"/>
                  <a:pt x="2375460" y="1110143"/>
                  <a:pt x="2376850" y="1318459"/>
                </a:cubicBezTo>
                <a:cubicBezTo>
                  <a:pt x="2376850" y="1608746"/>
                  <a:pt x="2231993" y="1870325"/>
                  <a:pt x="2000623" y="2053750"/>
                </a:cubicBezTo>
                <a:lnTo>
                  <a:pt x="2052366" y="2105459"/>
                </a:lnTo>
                <a:cubicBezTo>
                  <a:pt x="2100123" y="2154908"/>
                  <a:pt x="2100123" y="2233303"/>
                  <a:pt x="2052366" y="2282749"/>
                </a:cubicBezTo>
                <a:cubicBezTo>
                  <a:pt x="2003409" y="2333440"/>
                  <a:pt x="1922630" y="2334844"/>
                  <a:pt x="1871938" y="2285887"/>
                </a:cubicBezTo>
                <a:lnTo>
                  <a:pt x="1778536" y="2192515"/>
                </a:lnTo>
                <a:cubicBezTo>
                  <a:pt x="1410136" y="2366857"/>
                  <a:pt x="982976" y="2366857"/>
                  <a:pt x="614575" y="2192515"/>
                </a:cubicBezTo>
                <a:lnTo>
                  <a:pt x="521173" y="2285917"/>
                </a:lnTo>
                <a:cubicBezTo>
                  <a:pt x="520145" y="2286979"/>
                  <a:pt x="519100" y="2288027"/>
                  <a:pt x="518035" y="2289052"/>
                </a:cubicBezTo>
                <a:cubicBezTo>
                  <a:pt x="467347" y="2338009"/>
                  <a:pt x="386567" y="2336605"/>
                  <a:pt x="337611" y="2285917"/>
                </a:cubicBezTo>
                <a:cubicBezTo>
                  <a:pt x="288654" y="2235229"/>
                  <a:pt x="290057" y="2154450"/>
                  <a:pt x="340746" y="2105493"/>
                </a:cubicBezTo>
                <a:lnTo>
                  <a:pt x="392455" y="2053750"/>
                </a:lnTo>
                <a:cubicBezTo>
                  <a:pt x="161118" y="1870325"/>
                  <a:pt x="16261" y="1608746"/>
                  <a:pt x="16261" y="1318459"/>
                </a:cubicBezTo>
                <a:cubicBezTo>
                  <a:pt x="17678" y="1110130"/>
                  <a:pt x="91310" y="908744"/>
                  <a:pt x="224600" y="748632"/>
                </a:cubicBezTo>
                <a:cubicBezTo>
                  <a:pt x="237275" y="732990"/>
                  <a:pt x="247279" y="715524"/>
                  <a:pt x="254344" y="696940"/>
                </a:cubicBezTo>
                <a:lnTo>
                  <a:pt x="260898" y="665333"/>
                </a:lnTo>
                <a:lnTo>
                  <a:pt x="200637" y="637294"/>
                </a:lnTo>
                <a:cubicBezTo>
                  <a:pt x="179525" y="626421"/>
                  <a:pt x="159877" y="615176"/>
                  <a:pt x="141792" y="603592"/>
                </a:cubicBezTo>
                <a:lnTo>
                  <a:pt x="95189" y="569932"/>
                </a:lnTo>
                <a:lnTo>
                  <a:pt x="67777" y="554754"/>
                </a:lnTo>
                <a:cubicBezTo>
                  <a:pt x="55069" y="545688"/>
                  <a:pt x="44749" y="535589"/>
                  <a:pt x="37886" y="524074"/>
                </a:cubicBezTo>
                <a:lnTo>
                  <a:pt x="33115" y="503647"/>
                </a:lnTo>
                <a:lnTo>
                  <a:pt x="23868" y="491134"/>
                </a:lnTo>
                <a:cubicBezTo>
                  <a:pt x="8219" y="464525"/>
                  <a:pt x="0" y="436974"/>
                  <a:pt x="0" y="408755"/>
                </a:cubicBezTo>
                <a:cubicBezTo>
                  <a:pt x="0" y="183006"/>
                  <a:pt x="525973" y="0"/>
                  <a:pt x="1174793" y="0"/>
                </a:cubicBezTo>
                <a:close/>
              </a:path>
            </a:pathLst>
          </a:custGeom>
          <a:gradFill>
            <a:gsLst>
              <a:gs pos="0">
                <a:srgbClr val="434343"/>
              </a:gs>
              <a:gs pos="50000">
                <a:srgbClr val="000000"/>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64" name="Google Shape;364;p10"/>
          <p:cNvGrpSpPr/>
          <p:nvPr/>
        </p:nvGrpSpPr>
        <p:grpSpPr>
          <a:xfrm rot="-1605428">
            <a:off x="6076804" y="4916430"/>
            <a:ext cx="339495" cy="437321"/>
            <a:chOff x="6171191" y="2486723"/>
            <a:chExt cx="727135" cy="936662"/>
          </a:xfrm>
        </p:grpSpPr>
        <p:sp>
          <p:nvSpPr>
            <p:cNvPr id="365" name="Google Shape;365;p10"/>
            <p:cNvSpPr/>
            <p:nvPr/>
          </p:nvSpPr>
          <p:spPr>
            <a:xfrm>
              <a:off x="6204536" y="2486723"/>
              <a:ext cx="693790" cy="933197"/>
            </a:xfrm>
            <a:custGeom>
              <a:rect b="b" l="l" r="r" t="t"/>
              <a:pathLst>
                <a:path extrusionOk="0" h="940249" w="693790">
                  <a:moveTo>
                    <a:pt x="474430" y="869866"/>
                  </a:moveTo>
                  <a:lnTo>
                    <a:pt x="473856" y="870772"/>
                  </a:lnTo>
                  <a:lnTo>
                    <a:pt x="475326" y="871066"/>
                  </a:lnTo>
                  <a:lnTo>
                    <a:pt x="476926" y="870365"/>
                  </a:lnTo>
                  <a:close/>
                  <a:moveTo>
                    <a:pt x="634736" y="90355"/>
                  </a:moveTo>
                  <a:lnTo>
                    <a:pt x="633783" y="93215"/>
                  </a:lnTo>
                  <a:lnTo>
                    <a:pt x="633882" y="110711"/>
                  </a:lnTo>
                  <a:lnTo>
                    <a:pt x="634736" y="111395"/>
                  </a:lnTo>
                  <a:close/>
                  <a:moveTo>
                    <a:pt x="564369" y="346"/>
                  </a:moveTo>
                  <a:cubicBezTo>
                    <a:pt x="581633" y="-1083"/>
                    <a:pt x="599016" y="1775"/>
                    <a:pt x="616637" y="11300"/>
                  </a:cubicBezTo>
                  <a:cubicBezTo>
                    <a:pt x="640450" y="23682"/>
                    <a:pt x="656642" y="44637"/>
                    <a:pt x="666167" y="68450"/>
                  </a:cubicBezTo>
                  <a:cubicBezTo>
                    <a:pt x="688075" y="120837"/>
                    <a:pt x="692837" y="177035"/>
                    <a:pt x="693790" y="233232"/>
                  </a:cubicBezTo>
                  <a:cubicBezTo>
                    <a:pt x="693790" y="248472"/>
                    <a:pt x="693790" y="263712"/>
                    <a:pt x="692837" y="278000"/>
                  </a:cubicBezTo>
                  <a:lnTo>
                    <a:pt x="688743" y="274263"/>
                  </a:lnTo>
                  <a:lnTo>
                    <a:pt x="690234" y="309924"/>
                  </a:lnTo>
                  <a:cubicBezTo>
                    <a:pt x="689639" y="322188"/>
                    <a:pt x="688210" y="334332"/>
                    <a:pt x="686781" y="346238"/>
                  </a:cubicBezTo>
                  <a:cubicBezTo>
                    <a:pt x="683924" y="371003"/>
                    <a:pt x="682971" y="396721"/>
                    <a:pt x="678209" y="421486"/>
                  </a:cubicBezTo>
                  <a:cubicBezTo>
                    <a:pt x="673446" y="451966"/>
                    <a:pt x="668684" y="482446"/>
                    <a:pt x="663921" y="511974"/>
                  </a:cubicBezTo>
                  <a:cubicBezTo>
                    <a:pt x="659159" y="542453"/>
                    <a:pt x="651539" y="572934"/>
                    <a:pt x="645824" y="603414"/>
                  </a:cubicBezTo>
                  <a:cubicBezTo>
                    <a:pt x="640109" y="629131"/>
                    <a:pt x="633441" y="655801"/>
                    <a:pt x="626774" y="681519"/>
                  </a:cubicBezTo>
                  <a:cubicBezTo>
                    <a:pt x="622964" y="695806"/>
                    <a:pt x="622011" y="710094"/>
                    <a:pt x="615344" y="723428"/>
                  </a:cubicBezTo>
                  <a:cubicBezTo>
                    <a:pt x="606771" y="716761"/>
                    <a:pt x="597246" y="710094"/>
                    <a:pt x="588674" y="703426"/>
                  </a:cubicBezTo>
                  <a:lnTo>
                    <a:pt x="582548" y="698971"/>
                  </a:lnTo>
                  <a:lnTo>
                    <a:pt x="581947" y="699920"/>
                  </a:lnTo>
                  <a:lnTo>
                    <a:pt x="586769" y="703426"/>
                  </a:lnTo>
                  <a:cubicBezTo>
                    <a:pt x="595341" y="710094"/>
                    <a:pt x="604866" y="716762"/>
                    <a:pt x="613439" y="723429"/>
                  </a:cubicBezTo>
                  <a:cubicBezTo>
                    <a:pt x="611534" y="741526"/>
                    <a:pt x="602961" y="758672"/>
                    <a:pt x="599151" y="775816"/>
                  </a:cubicBezTo>
                  <a:cubicBezTo>
                    <a:pt x="595341" y="791057"/>
                    <a:pt x="591531" y="806297"/>
                    <a:pt x="585816" y="820584"/>
                  </a:cubicBezTo>
                  <a:cubicBezTo>
                    <a:pt x="576291" y="847254"/>
                    <a:pt x="571529" y="876782"/>
                    <a:pt x="556289" y="901547"/>
                  </a:cubicBezTo>
                  <a:cubicBezTo>
                    <a:pt x="544859" y="919644"/>
                    <a:pt x="528666" y="930122"/>
                    <a:pt x="507711" y="934884"/>
                  </a:cubicBezTo>
                  <a:cubicBezTo>
                    <a:pt x="474374" y="944409"/>
                    <a:pt x="440084" y="939647"/>
                    <a:pt x="407699" y="932979"/>
                  </a:cubicBezTo>
                  <a:cubicBezTo>
                    <a:pt x="348644" y="920597"/>
                    <a:pt x="294351" y="896784"/>
                    <a:pt x="239106" y="872972"/>
                  </a:cubicBezTo>
                  <a:cubicBezTo>
                    <a:pt x="182909" y="848207"/>
                    <a:pt x="127664" y="821537"/>
                    <a:pt x="77181" y="786294"/>
                  </a:cubicBezTo>
                  <a:cubicBezTo>
                    <a:pt x="46701" y="765339"/>
                    <a:pt x="19079" y="739622"/>
                    <a:pt x="4791" y="702474"/>
                  </a:cubicBezTo>
                  <a:cubicBezTo>
                    <a:pt x="-924" y="688187"/>
                    <a:pt x="-1876" y="671994"/>
                    <a:pt x="3839" y="658659"/>
                  </a:cubicBezTo>
                  <a:cubicBezTo>
                    <a:pt x="20031" y="619607"/>
                    <a:pt x="37176" y="580554"/>
                    <a:pt x="58131" y="544359"/>
                  </a:cubicBezTo>
                  <a:cubicBezTo>
                    <a:pt x="68609" y="527214"/>
                    <a:pt x="75276" y="508164"/>
                    <a:pt x="88611" y="492924"/>
                  </a:cubicBezTo>
                  <a:lnTo>
                    <a:pt x="124829" y="499980"/>
                  </a:lnTo>
                  <a:lnTo>
                    <a:pt x="125468" y="499323"/>
                  </a:lnTo>
                  <a:lnTo>
                    <a:pt x="94667" y="492923"/>
                  </a:lnTo>
                  <a:cubicBezTo>
                    <a:pt x="99430" y="473873"/>
                    <a:pt x="111812" y="459586"/>
                    <a:pt x="121337" y="443393"/>
                  </a:cubicBezTo>
                  <a:cubicBezTo>
                    <a:pt x="140387" y="411008"/>
                    <a:pt x="160390" y="379576"/>
                    <a:pt x="182297" y="349096"/>
                  </a:cubicBezTo>
                  <a:cubicBezTo>
                    <a:pt x="206109" y="315758"/>
                    <a:pt x="231827" y="283373"/>
                    <a:pt x="256592" y="250988"/>
                  </a:cubicBezTo>
                  <a:cubicBezTo>
                    <a:pt x="272784" y="229081"/>
                    <a:pt x="291834" y="209078"/>
                    <a:pt x="308980" y="187171"/>
                  </a:cubicBezTo>
                  <a:cubicBezTo>
                    <a:pt x="322315" y="170978"/>
                    <a:pt x="338507" y="155738"/>
                    <a:pt x="351842" y="139546"/>
                  </a:cubicBezTo>
                  <a:cubicBezTo>
                    <a:pt x="353747" y="136688"/>
                    <a:pt x="355652" y="132878"/>
                    <a:pt x="360415" y="132878"/>
                  </a:cubicBezTo>
                  <a:lnTo>
                    <a:pt x="366136" y="133212"/>
                  </a:lnTo>
                  <a:lnTo>
                    <a:pt x="381370" y="114170"/>
                  </a:lnTo>
                  <a:cubicBezTo>
                    <a:pt x="387323" y="108693"/>
                    <a:pt x="393752" y="103692"/>
                    <a:pt x="399467" y="97977"/>
                  </a:cubicBezTo>
                  <a:cubicBezTo>
                    <a:pt x="433757" y="65592"/>
                    <a:pt x="469000" y="35112"/>
                    <a:pt x="512815" y="15110"/>
                  </a:cubicBezTo>
                  <a:cubicBezTo>
                    <a:pt x="529960" y="7490"/>
                    <a:pt x="547105" y="1775"/>
                    <a:pt x="564369" y="346"/>
                  </a:cubicBezTo>
                  <a:close/>
                </a:path>
              </a:pathLst>
            </a:custGeom>
            <a:solidFill>
              <a:srgbClr val="FDF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6" name="Google Shape;366;p10"/>
            <p:cNvSpPr/>
            <p:nvPr/>
          </p:nvSpPr>
          <p:spPr>
            <a:xfrm>
              <a:off x="6291129" y="2623046"/>
              <a:ext cx="536257" cy="531588"/>
            </a:xfrm>
            <a:custGeom>
              <a:rect b="b" l="l" r="r" t="t"/>
              <a:pathLst>
                <a:path extrusionOk="0" h="531588" w="536257">
                  <a:moveTo>
                    <a:pt x="0" y="360138"/>
                  </a:moveTo>
                  <a:cubicBezTo>
                    <a:pt x="4763" y="341088"/>
                    <a:pt x="17145" y="326801"/>
                    <a:pt x="26670" y="310608"/>
                  </a:cubicBezTo>
                  <a:cubicBezTo>
                    <a:pt x="45720" y="278223"/>
                    <a:pt x="65723" y="246791"/>
                    <a:pt x="87630" y="216311"/>
                  </a:cubicBezTo>
                  <a:cubicBezTo>
                    <a:pt x="111442" y="182973"/>
                    <a:pt x="137160" y="150588"/>
                    <a:pt x="161925" y="118203"/>
                  </a:cubicBezTo>
                  <a:cubicBezTo>
                    <a:pt x="178117" y="96296"/>
                    <a:pt x="197167" y="76293"/>
                    <a:pt x="214313" y="54386"/>
                  </a:cubicBezTo>
                  <a:cubicBezTo>
                    <a:pt x="227648" y="38193"/>
                    <a:pt x="243840" y="22953"/>
                    <a:pt x="257175" y="6761"/>
                  </a:cubicBezTo>
                  <a:cubicBezTo>
                    <a:pt x="259080" y="3903"/>
                    <a:pt x="260985" y="93"/>
                    <a:pt x="265748" y="93"/>
                  </a:cubicBezTo>
                  <a:cubicBezTo>
                    <a:pt x="294323" y="-859"/>
                    <a:pt x="322898" y="5808"/>
                    <a:pt x="351473" y="5808"/>
                  </a:cubicBezTo>
                  <a:cubicBezTo>
                    <a:pt x="353378" y="5808"/>
                    <a:pt x="355282" y="5808"/>
                    <a:pt x="357187" y="5808"/>
                  </a:cubicBezTo>
                  <a:cubicBezTo>
                    <a:pt x="368618" y="13428"/>
                    <a:pt x="381000" y="16286"/>
                    <a:pt x="394335" y="16286"/>
                  </a:cubicBezTo>
                  <a:cubicBezTo>
                    <a:pt x="399098" y="16286"/>
                    <a:pt x="401955" y="20096"/>
                    <a:pt x="405765" y="21048"/>
                  </a:cubicBezTo>
                  <a:cubicBezTo>
                    <a:pt x="439103" y="30573"/>
                    <a:pt x="469582" y="45813"/>
                    <a:pt x="500062" y="62006"/>
                  </a:cubicBezTo>
                  <a:cubicBezTo>
                    <a:pt x="511493" y="68673"/>
                    <a:pt x="521018" y="79151"/>
                    <a:pt x="535305" y="82008"/>
                  </a:cubicBezTo>
                  <a:cubicBezTo>
                    <a:pt x="535305" y="82008"/>
                    <a:pt x="535305" y="82008"/>
                    <a:pt x="535305" y="82008"/>
                  </a:cubicBezTo>
                  <a:cubicBezTo>
                    <a:pt x="535305" y="86771"/>
                    <a:pt x="536257" y="91533"/>
                    <a:pt x="536257" y="97248"/>
                  </a:cubicBezTo>
                  <a:cubicBezTo>
                    <a:pt x="532448" y="128681"/>
                    <a:pt x="529590" y="160113"/>
                    <a:pt x="523875" y="190593"/>
                  </a:cubicBezTo>
                  <a:cubicBezTo>
                    <a:pt x="519112" y="215358"/>
                    <a:pt x="515303" y="240123"/>
                    <a:pt x="510540" y="264888"/>
                  </a:cubicBezTo>
                  <a:cubicBezTo>
                    <a:pt x="506730" y="285843"/>
                    <a:pt x="501015" y="306798"/>
                    <a:pt x="498157" y="327753"/>
                  </a:cubicBezTo>
                  <a:cubicBezTo>
                    <a:pt x="490537" y="333468"/>
                    <a:pt x="494348" y="342041"/>
                    <a:pt x="493395" y="350613"/>
                  </a:cubicBezTo>
                  <a:lnTo>
                    <a:pt x="493395" y="350613"/>
                  </a:lnTo>
                  <a:cubicBezTo>
                    <a:pt x="486728" y="356328"/>
                    <a:pt x="487680" y="362996"/>
                    <a:pt x="488632" y="370616"/>
                  </a:cubicBezTo>
                  <a:cubicBezTo>
                    <a:pt x="488632" y="373473"/>
                    <a:pt x="487680" y="377283"/>
                    <a:pt x="487680" y="380141"/>
                  </a:cubicBezTo>
                  <a:cubicBezTo>
                    <a:pt x="480060" y="391571"/>
                    <a:pt x="475298" y="404906"/>
                    <a:pt x="477203" y="419193"/>
                  </a:cubicBezTo>
                  <a:cubicBezTo>
                    <a:pt x="477203" y="421098"/>
                    <a:pt x="477203" y="422051"/>
                    <a:pt x="476250" y="423956"/>
                  </a:cubicBezTo>
                  <a:cubicBezTo>
                    <a:pt x="468630" y="435386"/>
                    <a:pt x="464820" y="447768"/>
                    <a:pt x="465773" y="462056"/>
                  </a:cubicBezTo>
                  <a:cubicBezTo>
                    <a:pt x="462915" y="477296"/>
                    <a:pt x="457200" y="492536"/>
                    <a:pt x="453390" y="507776"/>
                  </a:cubicBezTo>
                  <a:cubicBezTo>
                    <a:pt x="451485" y="515396"/>
                    <a:pt x="452437" y="525873"/>
                    <a:pt x="444818" y="531588"/>
                  </a:cubicBezTo>
                  <a:cubicBezTo>
                    <a:pt x="435293" y="524921"/>
                    <a:pt x="424815" y="517301"/>
                    <a:pt x="414337" y="511586"/>
                  </a:cubicBezTo>
                  <a:cubicBezTo>
                    <a:pt x="377190" y="490631"/>
                    <a:pt x="340043" y="471581"/>
                    <a:pt x="301943" y="454436"/>
                  </a:cubicBezTo>
                  <a:cubicBezTo>
                    <a:pt x="259080" y="435386"/>
                    <a:pt x="216217" y="418241"/>
                    <a:pt x="171450" y="403001"/>
                  </a:cubicBezTo>
                  <a:cubicBezTo>
                    <a:pt x="139065" y="391571"/>
                    <a:pt x="106680" y="382998"/>
                    <a:pt x="73342" y="375378"/>
                  </a:cubicBezTo>
                  <a:cubicBezTo>
                    <a:pt x="49530" y="368711"/>
                    <a:pt x="24765" y="365853"/>
                    <a:pt x="0" y="360138"/>
                  </a:cubicBezTo>
                  <a:close/>
                </a:path>
              </a:pathLst>
            </a:custGeom>
            <a:solidFill>
              <a:srgbClr val="EE70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10"/>
            <p:cNvSpPr/>
            <p:nvPr/>
          </p:nvSpPr>
          <p:spPr>
            <a:xfrm>
              <a:off x="6202517" y="2976061"/>
              <a:ext cx="613439" cy="447324"/>
            </a:xfrm>
            <a:custGeom>
              <a:rect b="b" l="l" r="r" t="t"/>
              <a:pathLst>
                <a:path extrusionOk="0" h="447324" w="613439">
                  <a:moveTo>
                    <a:pt x="88612" y="0"/>
                  </a:moveTo>
                  <a:cubicBezTo>
                    <a:pt x="113377" y="5715"/>
                    <a:pt x="138142" y="8573"/>
                    <a:pt x="161955" y="14288"/>
                  </a:cubicBezTo>
                  <a:cubicBezTo>
                    <a:pt x="195292" y="21908"/>
                    <a:pt x="227677" y="30480"/>
                    <a:pt x="260062" y="41910"/>
                  </a:cubicBezTo>
                  <a:cubicBezTo>
                    <a:pt x="303877" y="57150"/>
                    <a:pt x="347692" y="74295"/>
                    <a:pt x="390555" y="93345"/>
                  </a:cubicBezTo>
                  <a:cubicBezTo>
                    <a:pt x="428655" y="110490"/>
                    <a:pt x="466755" y="129540"/>
                    <a:pt x="502950" y="150495"/>
                  </a:cubicBezTo>
                  <a:cubicBezTo>
                    <a:pt x="513427" y="156210"/>
                    <a:pt x="522952" y="163830"/>
                    <a:pt x="533430" y="170498"/>
                  </a:cubicBezTo>
                  <a:cubicBezTo>
                    <a:pt x="533430" y="173355"/>
                    <a:pt x="533430" y="177165"/>
                    <a:pt x="532477" y="180023"/>
                  </a:cubicBezTo>
                  <a:cubicBezTo>
                    <a:pt x="520095" y="220980"/>
                    <a:pt x="507712" y="261938"/>
                    <a:pt x="494377" y="301942"/>
                  </a:cubicBezTo>
                  <a:cubicBezTo>
                    <a:pt x="485805" y="327660"/>
                    <a:pt x="479137" y="353378"/>
                    <a:pt x="465802" y="376238"/>
                  </a:cubicBezTo>
                  <a:cubicBezTo>
                    <a:pt x="468660" y="379095"/>
                    <a:pt x="472470" y="379095"/>
                    <a:pt x="475327" y="378142"/>
                  </a:cubicBezTo>
                  <a:cubicBezTo>
                    <a:pt x="501045" y="371475"/>
                    <a:pt x="522952" y="359092"/>
                    <a:pt x="533430" y="333375"/>
                  </a:cubicBezTo>
                  <a:cubicBezTo>
                    <a:pt x="544860" y="307658"/>
                    <a:pt x="550575" y="280035"/>
                    <a:pt x="560100" y="253365"/>
                  </a:cubicBezTo>
                  <a:cubicBezTo>
                    <a:pt x="565815" y="237173"/>
                    <a:pt x="567720" y="219075"/>
                    <a:pt x="576292" y="202883"/>
                  </a:cubicBezTo>
                  <a:cubicBezTo>
                    <a:pt x="581055" y="202883"/>
                    <a:pt x="583912" y="207645"/>
                    <a:pt x="586770" y="210502"/>
                  </a:cubicBezTo>
                  <a:cubicBezTo>
                    <a:pt x="595342" y="217170"/>
                    <a:pt x="604867" y="223838"/>
                    <a:pt x="613440" y="230505"/>
                  </a:cubicBezTo>
                  <a:cubicBezTo>
                    <a:pt x="611535" y="248602"/>
                    <a:pt x="602962" y="265748"/>
                    <a:pt x="599152" y="282892"/>
                  </a:cubicBezTo>
                  <a:cubicBezTo>
                    <a:pt x="595342" y="298133"/>
                    <a:pt x="591532" y="313373"/>
                    <a:pt x="585817" y="327660"/>
                  </a:cubicBezTo>
                  <a:cubicBezTo>
                    <a:pt x="576292" y="354330"/>
                    <a:pt x="571530" y="383858"/>
                    <a:pt x="556290" y="408623"/>
                  </a:cubicBezTo>
                  <a:cubicBezTo>
                    <a:pt x="544860" y="426720"/>
                    <a:pt x="528667" y="437198"/>
                    <a:pt x="507712" y="441960"/>
                  </a:cubicBezTo>
                  <a:cubicBezTo>
                    <a:pt x="474375" y="451485"/>
                    <a:pt x="440085" y="446723"/>
                    <a:pt x="407700" y="440055"/>
                  </a:cubicBezTo>
                  <a:cubicBezTo>
                    <a:pt x="348645" y="427673"/>
                    <a:pt x="294352" y="403860"/>
                    <a:pt x="239107" y="380048"/>
                  </a:cubicBezTo>
                  <a:cubicBezTo>
                    <a:pt x="182910" y="355283"/>
                    <a:pt x="127665" y="328613"/>
                    <a:pt x="77182" y="293370"/>
                  </a:cubicBezTo>
                  <a:cubicBezTo>
                    <a:pt x="46702" y="272415"/>
                    <a:pt x="19080" y="246698"/>
                    <a:pt x="4792" y="209550"/>
                  </a:cubicBezTo>
                  <a:cubicBezTo>
                    <a:pt x="-923" y="195263"/>
                    <a:pt x="-1875" y="179070"/>
                    <a:pt x="3840" y="165735"/>
                  </a:cubicBezTo>
                  <a:cubicBezTo>
                    <a:pt x="20032" y="126683"/>
                    <a:pt x="37177" y="87630"/>
                    <a:pt x="58132" y="51435"/>
                  </a:cubicBezTo>
                  <a:cubicBezTo>
                    <a:pt x="68610" y="34290"/>
                    <a:pt x="75277" y="15240"/>
                    <a:pt x="88612" y="0"/>
                  </a:cubicBezTo>
                  <a:close/>
                </a:path>
              </a:pathLst>
            </a:custGeom>
            <a:solidFill>
              <a:srgbClr val="FCCA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10"/>
            <p:cNvSpPr/>
            <p:nvPr/>
          </p:nvSpPr>
          <p:spPr>
            <a:xfrm>
              <a:off x="6566154" y="2490260"/>
              <a:ext cx="327660" cy="278000"/>
            </a:xfrm>
            <a:custGeom>
              <a:rect b="b" l="l" r="r" t="t"/>
              <a:pathLst>
                <a:path extrusionOk="0" h="278000" w="327660">
                  <a:moveTo>
                    <a:pt x="86677" y="145603"/>
                  </a:moveTo>
                  <a:cubicBezTo>
                    <a:pt x="84773" y="145603"/>
                    <a:pt x="82868" y="145603"/>
                    <a:pt x="80962" y="145603"/>
                  </a:cubicBezTo>
                  <a:cubicBezTo>
                    <a:pt x="80010" y="140841"/>
                    <a:pt x="76200" y="140841"/>
                    <a:pt x="73343" y="140841"/>
                  </a:cubicBezTo>
                  <a:cubicBezTo>
                    <a:pt x="49530" y="137031"/>
                    <a:pt x="24765" y="133221"/>
                    <a:pt x="0" y="133221"/>
                  </a:cubicBezTo>
                  <a:cubicBezTo>
                    <a:pt x="7620" y="117981"/>
                    <a:pt x="21907" y="109408"/>
                    <a:pt x="33337" y="97978"/>
                  </a:cubicBezTo>
                  <a:cubicBezTo>
                    <a:pt x="67627" y="65593"/>
                    <a:pt x="102870" y="35113"/>
                    <a:pt x="146685" y="15111"/>
                  </a:cubicBezTo>
                  <a:cubicBezTo>
                    <a:pt x="180975" y="-129"/>
                    <a:pt x="215265" y="-7749"/>
                    <a:pt x="250507" y="11301"/>
                  </a:cubicBezTo>
                  <a:cubicBezTo>
                    <a:pt x="274320" y="23683"/>
                    <a:pt x="290512" y="44638"/>
                    <a:pt x="300037" y="68451"/>
                  </a:cubicBezTo>
                  <a:cubicBezTo>
                    <a:pt x="321945" y="120838"/>
                    <a:pt x="326707" y="177036"/>
                    <a:pt x="327660" y="233233"/>
                  </a:cubicBezTo>
                  <a:cubicBezTo>
                    <a:pt x="327660" y="248473"/>
                    <a:pt x="327660" y="263713"/>
                    <a:pt x="326707" y="278001"/>
                  </a:cubicBezTo>
                  <a:cubicBezTo>
                    <a:pt x="313373" y="269428"/>
                    <a:pt x="304800" y="254188"/>
                    <a:pt x="290512" y="245616"/>
                  </a:cubicBezTo>
                  <a:cubicBezTo>
                    <a:pt x="289560" y="207516"/>
                    <a:pt x="292418" y="170368"/>
                    <a:pt x="284798" y="132268"/>
                  </a:cubicBezTo>
                  <a:cubicBezTo>
                    <a:pt x="281940" y="116076"/>
                    <a:pt x="280035" y="99883"/>
                    <a:pt x="270510" y="84643"/>
                  </a:cubicBezTo>
                  <a:cubicBezTo>
                    <a:pt x="266700" y="87501"/>
                    <a:pt x="267653" y="90358"/>
                    <a:pt x="267653" y="93216"/>
                  </a:cubicBezTo>
                  <a:cubicBezTo>
                    <a:pt x="265748" y="135126"/>
                    <a:pt x="272415" y="177988"/>
                    <a:pt x="261937" y="218946"/>
                  </a:cubicBezTo>
                  <a:cubicBezTo>
                    <a:pt x="247650" y="217041"/>
                    <a:pt x="238125" y="205611"/>
                    <a:pt x="226695" y="198943"/>
                  </a:cubicBezTo>
                  <a:cubicBezTo>
                    <a:pt x="196215" y="181798"/>
                    <a:pt x="165735" y="167511"/>
                    <a:pt x="132398" y="157986"/>
                  </a:cubicBezTo>
                  <a:cubicBezTo>
                    <a:pt x="128587" y="157033"/>
                    <a:pt x="125730" y="153223"/>
                    <a:pt x="120968" y="153223"/>
                  </a:cubicBezTo>
                  <a:cubicBezTo>
                    <a:pt x="112395" y="147508"/>
                    <a:pt x="100012" y="145603"/>
                    <a:pt x="86677" y="145603"/>
                  </a:cubicBezTo>
                  <a:close/>
                </a:path>
              </a:pathLst>
            </a:custGeom>
            <a:solidFill>
              <a:srgbClr val="F9E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10"/>
            <p:cNvSpPr/>
            <p:nvPr/>
          </p:nvSpPr>
          <p:spPr>
            <a:xfrm>
              <a:off x="6780564" y="2724716"/>
              <a:ext cx="112476" cy="482917"/>
            </a:xfrm>
            <a:custGeom>
              <a:rect b="b" l="l" r="r" t="t"/>
              <a:pathLst>
                <a:path extrusionOk="0" h="482917" w="112476">
                  <a:moveTo>
                    <a:pt x="74445" y="0"/>
                  </a:moveTo>
                  <a:cubicBezTo>
                    <a:pt x="88733" y="8573"/>
                    <a:pt x="96353" y="23813"/>
                    <a:pt x="110640" y="32385"/>
                  </a:cubicBezTo>
                  <a:cubicBezTo>
                    <a:pt x="114450" y="57150"/>
                    <a:pt x="111593" y="81915"/>
                    <a:pt x="108735" y="105727"/>
                  </a:cubicBezTo>
                  <a:cubicBezTo>
                    <a:pt x="105878" y="130492"/>
                    <a:pt x="104925" y="156210"/>
                    <a:pt x="100163" y="180975"/>
                  </a:cubicBezTo>
                  <a:cubicBezTo>
                    <a:pt x="95400" y="211455"/>
                    <a:pt x="90638" y="241935"/>
                    <a:pt x="85875" y="271463"/>
                  </a:cubicBezTo>
                  <a:cubicBezTo>
                    <a:pt x="81113" y="301942"/>
                    <a:pt x="73493" y="332423"/>
                    <a:pt x="67778" y="362903"/>
                  </a:cubicBezTo>
                  <a:cubicBezTo>
                    <a:pt x="62063" y="388620"/>
                    <a:pt x="55395" y="415290"/>
                    <a:pt x="48728" y="441008"/>
                  </a:cubicBezTo>
                  <a:cubicBezTo>
                    <a:pt x="44918" y="455295"/>
                    <a:pt x="43965" y="469583"/>
                    <a:pt x="37298" y="482917"/>
                  </a:cubicBezTo>
                  <a:cubicBezTo>
                    <a:pt x="28725" y="476250"/>
                    <a:pt x="19200" y="469583"/>
                    <a:pt x="10628" y="462915"/>
                  </a:cubicBezTo>
                  <a:cubicBezTo>
                    <a:pt x="6818" y="460058"/>
                    <a:pt x="4913" y="455295"/>
                    <a:pt x="150" y="455295"/>
                  </a:cubicBezTo>
                  <a:cubicBezTo>
                    <a:pt x="-802" y="446723"/>
                    <a:pt x="3008" y="439103"/>
                    <a:pt x="4913" y="431483"/>
                  </a:cubicBezTo>
                  <a:cubicBezTo>
                    <a:pt x="9675" y="406717"/>
                    <a:pt x="17295" y="382905"/>
                    <a:pt x="23010" y="359092"/>
                  </a:cubicBezTo>
                  <a:cubicBezTo>
                    <a:pt x="32535" y="317183"/>
                    <a:pt x="42060" y="275273"/>
                    <a:pt x="49680" y="232410"/>
                  </a:cubicBezTo>
                  <a:cubicBezTo>
                    <a:pt x="51585" y="220027"/>
                    <a:pt x="52538" y="207645"/>
                    <a:pt x="55395" y="196215"/>
                  </a:cubicBezTo>
                  <a:cubicBezTo>
                    <a:pt x="61110" y="170498"/>
                    <a:pt x="65873" y="144780"/>
                    <a:pt x="64920" y="119063"/>
                  </a:cubicBezTo>
                  <a:cubicBezTo>
                    <a:pt x="71588" y="113348"/>
                    <a:pt x="68730" y="104775"/>
                    <a:pt x="68730" y="97155"/>
                  </a:cubicBezTo>
                  <a:cubicBezTo>
                    <a:pt x="69683" y="84773"/>
                    <a:pt x="69683" y="73343"/>
                    <a:pt x="70635" y="60960"/>
                  </a:cubicBezTo>
                  <a:cubicBezTo>
                    <a:pt x="77303" y="50482"/>
                    <a:pt x="76350" y="38100"/>
                    <a:pt x="74445" y="26670"/>
                  </a:cubicBezTo>
                  <a:cubicBezTo>
                    <a:pt x="72540" y="18098"/>
                    <a:pt x="73493" y="8573"/>
                    <a:pt x="74445" y="0"/>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10"/>
            <p:cNvSpPr/>
            <p:nvPr/>
          </p:nvSpPr>
          <p:spPr>
            <a:xfrm flipH="1" rot="-9477826">
              <a:off x="6310420" y="2517328"/>
              <a:ext cx="186931" cy="774563"/>
            </a:xfrm>
            <a:custGeom>
              <a:rect b="b" l="l" r="r" t="t"/>
              <a:pathLst>
                <a:path extrusionOk="0" h="794868" w="275040">
                  <a:moveTo>
                    <a:pt x="7872" y="69486"/>
                  </a:moveTo>
                  <a:cubicBezTo>
                    <a:pt x="-3558" y="78059"/>
                    <a:pt x="-7849" y="213856"/>
                    <a:pt x="32822" y="334741"/>
                  </a:cubicBezTo>
                  <a:cubicBezTo>
                    <a:pt x="73493" y="455626"/>
                    <a:pt x="193795" y="800513"/>
                    <a:pt x="251897" y="794798"/>
                  </a:cubicBezTo>
                  <a:cubicBezTo>
                    <a:pt x="310000" y="789083"/>
                    <a:pt x="244277" y="699548"/>
                    <a:pt x="211892" y="538576"/>
                  </a:cubicBezTo>
                  <a:cubicBezTo>
                    <a:pt x="180460" y="377603"/>
                    <a:pt x="169335" y="109730"/>
                    <a:pt x="208387" y="35435"/>
                  </a:cubicBezTo>
                  <a:cubicBezTo>
                    <a:pt x="249345" y="-38860"/>
                    <a:pt x="71689" y="19004"/>
                    <a:pt x="7872" y="69486"/>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1" name="Google Shape;371;p10"/>
          <p:cNvGrpSpPr/>
          <p:nvPr/>
        </p:nvGrpSpPr>
        <p:grpSpPr>
          <a:xfrm flipH="1" rot="2843178">
            <a:off x="6386012" y="4916439"/>
            <a:ext cx="339590" cy="437444"/>
            <a:chOff x="6171191" y="2486723"/>
            <a:chExt cx="727135" cy="936662"/>
          </a:xfrm>
        </p:grpSpPr>
        <p:sp>
          <p:nvSpPr>
            <p:cNvPr id="372" name="Google Shape;372;p10"/>
            <p:cNvSpPr/>
            <p:nvPr/>
          </p:nvSpPr>
          <p:spPr>
            <a:xfrm>
              <a:off x="6204536" y="2486723"/>
              <a:ext cx="693790" cy="933197"/>
            </a:xfrm>
            <a:custGeom>
              <a:rect b="b" l="l" r="r" t="t"/>
              <a:pathLst>
                <a:path extrusionOk="0" h="940249" w="693790">
                  <a:moveTo>
                    <a:pt x="474430" y="869866"/>
                  </a:moveTo>
                  <a:lnTo>
                    <a:pt x="473856" y="870772"/>
                  </a:lnTo>
                  <a:lnTo>
                    <a:pt x="475326" y="871066"/>
                  </a:lnTo>
                  <a:lnTo>
                    <a:pt x="476926" y="870365"/>
                  </a:lnTo>
                  <a:close/>
                  <a:moveTo>
                    <a:pt x="634736" y="90355"/>
                  </a:moveTo>
                  <a:lnTo>
                    <a:pt x="633783" y="93215"/>
                  </a:lnTo>
                  <a:lnTo>
                    <a:pt x="633882" y="110711"/>
                  </a:lnTo>
                  <a:lnTo>
                    <a:pt x="634736" y="111395"/>
                  </a:lnTo>
                  <a:close/>
                  <a:moveTo>
                    <a:pt x="564369" y="346"/>
                  </a:moveTo>
                  <a:cubicBezTo>
                    <a:pt x="581633" y="-1083"/>
                    <a:pt x="599016" y="1775"/>
                    <a:pt x="616637" y="11300"/>
                  </a:cubicBezTo>
                  <a:cubicBezTo>
                    <a:pt x="640450" y="23682"/>
                    <a:pt x="656642" y="44637"/>
                    <a:pt x="666167" y="68450"/>
                  </a:cubicBezTo>
                  <a:cubicBezTo>
                    <a:pt x="688075" y="120837"/>
                    <a:pt x="692837" y="177035"/>
                    <a:pt x="693790" y="233232"/>
                  </a:cubicBezTo>
                  <a:cubicBezTo>
                    <a:pt x="693790" y="248472"/>
                    <a:pt x="693790" y="263712"/>
                    <a:pt x="692837" y="278000"/>
                  </a:cubicBezTo>
                  <a:lnTo>
                    <a:pt x="688743" y="274263"/>
                  </a:lnTo>
                  <a:lnTo>
                    <a:pt x="690234" y="309924"/>
                  </a:lnTo>
                  <a:cubicBezTo>
                    <a:pt x="689639" y="322188"/>
                    <a:pt x="688210" y="334332"/>
                    <a:pt x="686781" y="346238"/>
                  </a:cubicBezTo>
                  <a:cubicBezTo>
                    <a:pt x="683924" y="371003"/>
                    <a:pt x="682971" y="396721"/>
                    <a:pt x="678209" y="421486"/>
                  </a:cubicBezTo>
                  <a:cubicBezTo>
                    <a:pt x="673446" y="451966"/>
                    <a:pt x="668684" y="482446"/>
                    <a:pt x="663921" y="511974"/>
                  </a:cubicBezTo>
                  <a:cubicBezTo>
                    <a:pt x="659159" y="542453"/>
                    <a:pt x="651539" y="572934"/>
                    <a:pt x="645824" y="603414"/>
                  </a:cubicBezTo>
                  <a:cubicBezTo>
                    <a:pt x="640109" y="629131"/>
                    <a:pt x="633441" y="655801"/>
                    <a:pt x="626774" y="681519"/>
                  </a:cubicBezTo>
                  <a:cubicBezTo>
                    <a:pt x="622964" y="695806"/>
                    <a:pt x="622011" y="710094"/>
                    <a:pt x="615344" y="723428"/>
                  </a:cubicBezTo>
                  <a:cubicBezTo>
                    <a:pt x="606771" y="716761"/>
                    <a:pt x="597246" y="710094"/>
                    <a:pt x="588674" y="703426"/>
                  </a:cubicBezTo>
                  <a:lnTo>
                    <a:pt x="582548" y="698971"/>
                  </a:lnTo>
                  <a:lnTo>
                    <a:pt x="581947" y="699920"/>
                  </a:lnTo>
                  <a:lnTo>
                    <a:pt x="586769" y="703426"/>
                  </a:lnTo>
                  <a:cubicBezTo>
                    <a:pt x="595341" y="710094"/>
                    <a:pt x="604866" y="716762"/>
                    <a:pt x="613439" y="723429"/>
                  </a:cubicBezTo>
                  <a:cubicBezTo>
                    <a:pt x="611534" y="741526"/>
                    <a:pt x="602961" y="758672"/>
                    <a:pt x="599151" y="775816"/>
                  </a:cubicBezTo>
                  <a:cubicBezTo>
                    <a:pt x="595341" y="791057"/>
                    <a:pt x="591531" y="806297"/>
                    <a:pt x="585816" y="820584"/>
                  </a:cubicBezTo>
                  <a:cubicBezTo>
                    <a:pt x="576291" y="847254"/>
                    <a:pt x="571529" y="876782"/>
                    <a:pt x="556289" y="901547"/>
                  </a:cubicBezTo>
                  <a:cubicBezTo>
                    <a:pt x="544859" y="919644"/>
                    <a:pt x="528666" y="930122"/>
                    <a:pt x="507711" y="934884"/>
                  </a:cubicBezTo>
                  <a:cubicBezTo>
                    <a:pt x="474374" y="944409"/>
                    <a:pt x="440084" y="939647"/>
                    <a:pt x="407699" y="932979"/>
                  </a:cubicBezTo>
                  <a:cubicBezTo>
                    <a:pt x="348644" y="920597"/>
                    <a:pt x="294351" y="896784"/>
                    <a:pt x="239106" y="872972"/>
                  </a:cubicBezTo>
                  <a:cubicBezTo>
                    <a:pt x="182909" y="848207"/>
                    <a:pt x="127664" y="821537"/>
                    <a:pt x="77181" y="786294"/>
                  </a:cubicBezTo>
                  <a:cubicBezTo>
                    <a:pt x="46701" y="765339"/>
                    <a:pt x="19079" y="739622"/>
                    <a:pt x="4791" y="702474"/>
                  </a:cubicBezTo>
                  <a:cubicBezTo>
                    <a:pt x="-924" y="688187"/>
                    <a:pt x="-1876" y="671994"/>
                    <a:pt x="3839" y="658659"/>
                  </a:cubicBezTo>
                  <a:cubicBezTo>
                    <a:pt x="20031" y="619607"/>
                    <a:pt x="37176" y="580554"/>
                    <a:pt x="58131" y="544359"/>
                  </a:cubicBezTo>
                  <a:cubicBezTo>
                    <a:pt x="68609" y="527214"/>
                    <a:pt x="75276" y="508164"/>
                    <a:pt x="88611" y="492924"/>
                  </a:cubicBezTo>
                  <a:lnTo>
                    <a:pt x="124829" y="499980"/>
                  </a:lnTo>
                  <a:lnTo>
                    <a:pt x="125468" y="499323"/>
                  </a:lnTo>
                  <a:lnTo>
                    <a:pt x="94667" y="492923"/>
                  </a:lnTo>
                  <a:cubicBezTo>
                    <a:pt x="99430" y="473873"/>
                    <a:pt x="111812" y="459586"/>
                    <a:pt x="121337" y="443393"/>
                  </a:cubicBezTo>
                  <a:cubicBezTo>
                    <a:pt x="140387" y="411008"/>
                    <a:pt x="160390" y="379576"/>
                    <a:pt x="182297" y="349096"/>
                  </a:cubicBezTo>
                  <a:cubicBezTo>
                    <a:pt x="206109" y="315758"/>
                    <a:pt x="231827" y="283373"/>
                    <a:pt x="256592" y="250988"/>
                  </a:cubicBezTo>
                  <a:cubicBezTo>
                    <a:pt x="272784" y="229081"/>
                    <a:pt x="291834" y="209078"/>
                    <a:pt x="308980" y="187171"/>
                  </a:cubicBezTo>
                  <a:cubicBezTo>
                    <a:pt x="322315" y="170978"/>
                    <a:pt x="338507" y="155738"/>
                    <a:pt x="351842" y="139546"/>
                  </a:cubicBezTo>
                  <a:cubicBezTo>
                    <a:pt x="353747" y="136688"/>
                    <a:pt x="355652" y="132878"/>
                    <a:pt x="360415" y="132878"/>
                  </a:cubicBezTo>
                  <a:lnTo>
                    <a:pt x="366136" y="133212"/>
                  </a:lnTo>
                  <a:lnTo>
                    <a:pt x="381370" y="114170"/>
                  </a:lnTo>
                  <a:cubicBezTo>
                    <a:pt x="387323" y="108693"/>
                    <a:pt x="393752" y="103692"/>
                    <a:pt x="399467" y="97977"/>
                  </a:cubicBezTo>
                  <a:cubicBezTo>
                    <a:pt x="433757" y="65592"/>
                    <a:pt x="469000" y="35112"/>
                    <a:pt x="512815" y="15110"/>
                  </a:cubicBezTo>
                  <a:cubicBezTo>
                    <a:pt x="529960" y="7490"/>
                    <a:pt x="547105" y="1775"/>
                    <a:pt x="564369" y="346"/>
                  </a:cubicBezTo>
                  <a:close/>
                </a:path>
              </a:pathLst>
            </a:custGeom>
            <a:solidFill>
              <a:srgbClr val="FDF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73" name="Google Shape;373;p10"/>
            <p:cNvSpPr/>
            <p:nvPr/>
          </p:nvSpPr>
          <p:spPr>
            <a:xfrm>
              <a:off x="6291129" y="2623046"/>
              <a:ext cx="536257" cy="531588"/>
            </a:xfrm>
            <a:custGeom>
              <a:rect b="b" l="l" r="r" t="t"/>
              <a:pathLst>
                <a:path extrusionOk="0" h="531588" w="536257">
                  <a:moveTo>
                    <a:pt x="0" y="360138"/>
                  </a:moveTo>
                  <a:cubicBezTo>
                    <a:pt x="4763" y="341088"/>
                    <a:pt x="17145" y="326801"/>
                    <a:pt x="26670" y="310608"/>
                  </a:cubicBezTo>
                  <a:cubicBezTo>
                    <a:pt x="45720" y="278223"/>
                    <a:pt x="65723" y="246791"/>
                    <a:pt x="87630" y="216311"/>
                  </a:cubicBezTo>
                  <a:cubicBezTo>
                    <a:pt x="111442" y="182973"/>
                    <a:pt x="137160" y="150588"/>
                    <a:pt x="161925" y="118203"/>
                  </a:cubicBezTo>
                  <a:cubicBezTo>
                    <a:pt x="178117" y="96296"/>
                    <a:pt x="197167" y="76293"/>
                    <a:pt x="214313" y="54386"/>
                  </a:cubicBezTo>
                  <a:cubicBezTo>
                    <a:pt x="227648" y="38193"/>
                    <a:pt x="243840" y="22953"/>
                    <a:pt x="257175" y="6761"/>
                  </a:cubicBezTo>
                  <a:cubicBezTo>
                    <a:pt x="259080" y="3903"/>
                    <a:pt x="260985" y="93"/>
                    <a:pt x="265748" y="93"/>
                  </a:cubicBezTo>
                  <a:cubicBezTo>
                    <a:pt x="294323" y="-859"/>
                    <a:pt x="322898" y="5808"/>
                    <a:pt x="351473" y="5808"/>
                  </a:cubicBezTo>
                  <a:cubicBezTo>
                    <a:pt x="353378" y="5808"/>
                    <a:pt x="355282" y="5808"/>
                    <a:pt x="357187" y="5808"/>
                  </a:cubicBezTo>
                  <a:cubicBezTo>
                    <a:pt x="368618" y="13428"/>
                    <a:pt x="381000" y="16286"/>
                    <a:pt x="394335" y="16286"/>
                  </a:cubicBezTo>
                  <a:cubicBezTo>
                    <a:pt x="399098" y="16286"/>
                    <a:pt x="401955" y="20096"/>
                    <a:pt x="405765" y="21048"/>
                  </a:cubicBezTo>
                  <a:cubicBezTo>
                    <a:pt x="439103" y="30573"/>
                    <a:pt x="469582" y="45813"/>
                    <a:pt x="500062" y="62006"/>
                  </a:cubicBezTo>
                  <a:cubicBezTo>
                    <a:pt x="511493" y="68673"/>
                    <a:pt x="521018" y="79151"/>
                    <a:pt x="535305" y="82008"/>
                  </a:cubicBezTo>
                  <a:cubicBezTo>
                    <a:pt x="535305" y="82008"/>
                    <a:pt x="535305" y="82008"/>
                    <a:pt x="535305" y="82008"/>
                  </a:cubicBezTo>
                  <a:cubicBezTo>
                    <a:pt x="535305" y="86771"/>
                    <a:pt x="536257" y="91533"/>
                    <a:pt x="536257" y="97248"/>
                  </a:cubicBezTo>
                  <a:cubicBezTo>
                    <a:pt x="532448" y="128681"/>
                    <a:pt x="529590" y="160113"/>
                    <a:pt x="523875" y="190593"/>
                  </a:cubicBezTo>
                  <a:cubicBezTo>
                    <a:pt x="519112" y="215358"/>
                    <a:pt x="515303" y="240123"/>
                    <a:pt x="510540" y="264888"/>
                  </a:cubicBezTo>
                  <a:cubicBezTo>
                    <a:pt x="506730" y="285843"/>
                    <a:pt x="501015" y="306798"/>
                    <a:pt x="498157" y="327753"/>
                  </a:cubicBezTo>
                  <a:cubicBezTo>
                    <a:pt x="490537" y="333468"/>
                    <a:pt x="494348" y="342041"/>
                    <a:pt x="493395" y="350613"/>
                  </a:cubicBezTo>
                  <a:lnTo>
                    <a:pt x="493395" y="350613"/>
                  </a:lnTo>
                  <a:cubicBezTo>
                    <a:pt x="486728" y="356328"/>
                    <a:pt x="487680" y="362996"/>
                    <a:pt x="488632" y="370616"/>
                  </a:cubicBezTo>
                  <a:cubicBezTo>
                    <a:pt x="488632" y="373473"/>
                    <a:pt x="487680" y="377283"/>
                    <a:pt x="487680" y="380141"/>
                  </a:cubicBezTo>
                  <a:cubicBezTo>
                    <a:pt x="480060" y="391571"/>
                    <a:pt x="475298" y="404906"/>
                    <a:pt x="477203" y="419193"/>
                  </a:cubicBezTo>
                  <a:cubicBezTo>
                    <a:pt x="477203" y="421098"/>
                    <a:pt x="477203" y="422051"/>
                    <a:pt x="476250" y="423956"/>
                  </a:cubicBezTo>
                  <a:cubicBezTo>
                    <a:pt x="468630" y="435386"/>
                    <a:pt x="464820" y="447768"/>
                    <a:pt x="465773" y="462056"/>
                  </a:cubicBezTo>
                  <a:cubicBezTo>
                    <a:pt x="462915" y="477296"/>
                    <a:pt x="457200" y="492536"/>
                    <a:pt x="453390" y="507776"/>
                  </a:cubicBezTo>
                  <a:cubicBezTo>
                    <a:pt x="451485" y="515396"/>
                    <a:pt x="452437" y="525873"/>
                    <a:pt x="444818" y="531588"/>
                  </a:cubicBezTo>
                  <a:cubicBezTo>
                    <a:pt x="435293" y="524921"/>
                    <a:pt x="424815" y="517301"/>
                    <a:pt x="414337" y="511586"/>
                  </a:cubicBezTo>
                  <a:cubicBezTo>
                    <a:pt x="377190" y="490631"/>
                    <a:pt x="340043" y="471581"/>
                    <a:pt x="301943" y="454436"/>
                  </a:cubicBezTo>
                  <a:cubicBezTo>
                    <a:pt x="259080" y="435386"/>
                    <a:pt x="216217" y="418241"/>
                    <a:pt x="171450" y="403001"/>
                  </a:cubicBezTo>
                  <a:cubicBezTo>
                    <a:pt x="139065" y="391571"/>
                    <a:pt x="106680" y="382998"/>
                    <a:pt x="73342" y="375378"/>
                  </a:cubicBezTo>
                  <a:cubicBezTo>
                    <a:pt x="49530" y="368711"/>
                    <a:pt x="24765" y="365853"/>
                    <a:pt x="0" y="360138"/>
                  </a:cubicBezTo>
                  <a:close/>
                </a:path>
              </a:pathLst>
            </a:custGeom>
            <a:solidFill>
              <a:srgbClr val="EE70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10"/>
            <p:cNvSpPr/>
            <p:nvPr/>
          </p:nvSpPr>
          <p:spPr>
            <a:xfrm>
              <a:off x="6202517" y="2976061"/>
              <a:ext cx="613439" cy="447324"/>
            </a:xfrm>
            <a:custGeom>
              <a:rect b="b" l="l" r="r" t="t"/>
              <a:pathLst>
                <a:path extrusionOk="0" h="447324" w="613439">
                  <a:moveTo>
                    <a:pt x="88612" y="0"/>
                  </a:moveTo>
                  <a:cubicBezTo>
                    <a:pt x="113377" y="5715"/>
                    <a:pt x="138142" y="8573"/>
                    <a:pt x="161955" y="14288"/>
                  </a:cubicBezTo>
                  <a:cubicBezTo>
                    <a:pt x="195292" y="21908"/>
                    <a:pt x="227677" y="30480"/>
                    <a:pt x="260062" y="41910"/>
                  </a:cubicBezTo>
                  <a:cubicBezTo>
                    <a:pt x="303877" y="57150"/>
                    <a:pt x="347692" y="74295"/>
                    <a:pt x="390555" y="93345"/>
                  </a:cubicBezTo>
                  <a:cubicBezTo>
                    <a:pt x="428655" y="110490"/>
                    <a:pt x="466755" y="129540"/>
                    <a:pt x="502950" y="150495"/>
                  </a:cubicBezTo>
                  <a:cubicBezTo>
                    <a:pt x="513427" y="156210"/>
                    <a:pt x="522952" y="163830"/>
                    <a:pt x="533430" y="170498"/>
                  </a:cubicBezTo>
                  <a:cubicBezTo>
                    <a:pt x="533430" y="173355"/>
                    <a:pt x="533430" y="177165"/>
                    <a:pt x="532477" y="180023"/>
                  </a:cubicBezTo>
                  <a:cubicBezTo>
                    <a:pt x="520095" y="220980"/>
                    <a:pt x="507712" y="261938"/>
                    <a:pt x="494377" y="301942"/>
                  </a:cubicBezTo>
                  <a:cubicBezTo>
                    <a:pt x="485805" y="327660"/>
                    <a:pt x="479137" y="353378"/>
                    <a:pt x="465802" y="376238"/>
                  </a:cubicBezTo>
                  <a:cubicBezTo>
                    <a:pt x="468660" y="379095"/>
                    <a:pt x="472470" y="379095"/>
                    <a:pt x="475327" y="378142"/>
                  </a:cubicBezTo>
                  <a:cubicBezTo>
                    <a:pt x="501045" y="371475"/>
                    <a:pt x="522952" y="359092"/>
                    <a:pt x="533430" y="333375"/>
                  </a:cubicBezTo>
                  <a:cubicBezTo>
                    <a:pt x="544860" y="307658"/>
                    <a:pt x="550575" y="280035"/>
                    <a:pt x="560100" y="253365"/>
                  </a:cubicBezTo>
                  <a:cubicBezTo>
                    <a:pt x="565815" y="237173"/>
                    <a:pt x="567720" y="219075"/>
                    <a:pt x="576292" y="202883"/>
                  </a:cubicBezTo>
                  <a:cubicBezTo>
                    <a:pt x="581055" y="202883"/>
                    <a:pt x="583912" y="207645"/>
                    <a:pt x="586770" y="210502"/>
                  </a:cubicBezTo>
                  <a:cubicBezTo>
                    <a:pt x="595342" y="217170"/>
                    <a:pt x="604867" y="223838"/>
                    <a:pt x="613440" y="230505"/>
                  </a:cubicBezTo>
                  <a:cubicBezTo>
                    <a:pt x="611535" y="248602"/>
                    <a:pt x="602962" y="265748"/>
                    <a:pt x="599152" y="282892"/>
                  </a:cubicBezTo>
                  <a:cubicBezTo>
                    <a:pt x="595342" y="298133"/>
                    <a:pt x="591532" y="313373"/>
                    <a:pt x="585817" y="327660"/>
                  </a:cubicBezTo>
                  <a:cubicBezTo>
                    <a:pt x="576292" y="354330"/>
                    <a:pt x="571530" y="383858"/>
                    <a:pt x="556290" y="408623"/>
                  </a:cubicBezTo>
                  <a:cubicBezTo>
                    <a:pt x="544860" y="426720"/>
                    <a:pt x="528667" y="437198"/>
                    <a:pt x="507712" y="441960"/>
                  </a:cubicBezTo>
                  <a:cubicBezTo>
                    <a:pt x="474375" y="451485"/>
                    <a:pt x="440085" y="446723"/>
                    <a:pt x="407700" y="440055"/>
                  </a:cubicBezTo>
                  <a:cubicBezTo>
                    <a:pt x="348645" y="427673"/>
                    <a:pt x="294352" y="403860"/>
                    <a:pt x="239107" y="380048"/>
                  </a:cubicBezTo>
                  <a:cubicBezTo>
                    <a:pt x="182910" y="355283"/>
                    <a:pt x="127665" y="328613"/>
                    <a:pt x="77182" y="293370"/>
                  </a:cubicBezTo>
                  <a:cubicBezTo>
                    <a:pt x="46702" y="272415"/>
                    <a:pt x="19080" y="246698"/>
                    <a:pt x="4792" y="209550"/>
                  </a:cubicBezTo>
                  <a:cubicBezTo>
                    <a:pt x="-923" y="195263"/>
                    <a:pt x="-1875" y="179070"/>
                    <a:pt x="3840" y="165735"/>
                  </a:cubicBezTo>
                  <a:cubicBezTo>
                    <a:pt x="20032" y="126683"/>
                    <a:pt x="37177" y="87630"/>
                    <a:pt x="58132" y="51435"/>
                  </a:cubicBezTo>
                  <a:cubicBezTo>
                    <a:pt x="68610" y="34290"/>
                    <a:pt x="75277" y="15240"/>
                    <a:pt x="88612" y="0"/>
                  </a:cubicBezTo>
                  <a:close/>
                </a:path>
              </a:pathLst>
            </a:custGeom>
            <a:solidFill>
              <a:srgbClr val="FCCA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10"/>
            <p:cNvSpPr/>
            <p:nvPr/>
          </p:nvSpPr>
          <p:spPr>
            <a:xfrm>
              <a:off x="6566154" y="2490260"/>
              <a:ext cx="327660" cy="278000"/>
            </a:xfrm>
            <a:custGeom>
              <a:rect b="b" l="l" r="r" t="t"/>
              <a:pathLst>
                <a:path extrusionOk="0" h="278000" w="327660">
                  <a:moveTo>
                    <a:pt x="86677" y="145603"/>
                  </a:moveTo>
                  <a:cubicBezTo>
                    <a:pt x="84773" y="145603"/>
                    <a:pt x="82868" y="145603"/>
                    <a:pt x="80962" y="145603"/>
                  </a:cubicBezTo>
                  <a:cubicBezTo>
                    <a:pt x="80010" y="140841"/>
                    <a:pt x="76200" y="140841"/>
                    <a:pt x="73343" y="140841"/>
                  </a:cubicBezTo>
                  <a:cubicBezTo>
                    <a:pt x="49530" y="137031"/>
                    <a:pt x="24765" y="133221"/>
                    <a:pt x="0" y="133221"/>
                  </a:cubicBezTo>
                  <a:cubicBezTo>
                    <a:pt x="7620" y="117981"/>
                    <a:pt x="21907" y="109408"/>
                    <a:pt x="33337" y="97978"/>
                  </a:cubicBezTo>
                  <a:cubicBezTo>
                    <a:pt x="67627" y="65593"/>
                    <a:pt x="102870" y="35113"/>
                    <a:pt x="146685" y="15111"/>
                  </a:cubicBezTo>
                  <a:cubicBezTo>
                    <a:pt x="180975" y="-129"/>
                    <a:pt x="215265" y="-7749"/>
                    <a:pt x="250507" y="11301"/>
                  </a:cubicBezTo>
                  <a:cubicBezTo>
                    <a:pt x="274320" y="23683"/>
                    <a:pt x="290512" y="44638"/>
                    <a:pt x="300037" y="68451"/>
                  </a:cubicBezTo>
                  <a:cubicBezTo>
                    <a:pt x="321945" y="120838"/>
                    <a:pt x="326707" y="177036"/>
                    <a:pt x="327660" y="233233"/>
                  </a:cubicBezTo>
                  <a:cubicBezTo>
                    <a:pt x="327660" y="248473"/>
                    <a:pt x="327660" y="263713"/>
                    <a:pt x="326707" y="278001"/>
                  </a:cubicBezTo>
                  <a:cubicBezTo>
                    <a:pt x="313373" y="269428"/>
                    <a:pt x="304800" y="254188"/>
                    <a:pt x="290512" y="245616"/>
                  </a:cubicBezTo>
                  <a:cubicBezTo>
                    <a:pt x="289560" y="207516"/>
                    <a:pt x="292418" y="170368"/>
                    <a:pt x="284798" y="132268"/>
                  </a:cubicBezTo>
                  <a:cubicBezTo>
                    <a:pt x="281940" y="116076"/>
                    <a:pt x="280035" y="99883"/>
                    <a:pt x="270510" y="84643"/>
                  </a:cubicBezTo>
                  <a:cubicBezTo>
                    <a:pt x="266700" y="87501"/>
                    <a:pt x="267653" y="90358"/>
                    <a:pt x="267653" y="93216"/>
                  </a:cubicBezTo>
                  <a:cubicBezTo>
                    <a:pt x="265748" y="135126"/>
                    <a:pt x="272415" y="177988"/>
                    <a:pt x="261937" y="218946"/>
                  </a:cubicBezTo>
                  <a:cubicBezTo>
                    <a:pt x="247650" y="217041"/>
                    <a:pt x="238125" y="205611"/>
                    <a:pt x="226695" y="198943"/>
                  </a:cubicBezTo>
                  <a:cubicBezTo>
                    <a:pt x="196215" y="181798"/>
                    <a:pt x="165735" y="167511"/>
                    <a:pt x="132398" y="157986"/>
                  </a:cubicBezTo>
                  <a:cubicBezTo>
                    <a:pt x="128587" y="157033"/>
                    <a:pt x="125730" y="153223"/>
                    <a:pt x="120968" y="153223"/>
                  </a:cubicBezTo>
                  <a:cubicBezTo>
                    <a:pt x="112395" y="147508"/>
                    <a:pt x="100012" y="145603"/>
                    <a:pt x="86677" y="145603"/>
                  </a:cubicBezTo>
                  <a:close/>
                </a:path>
              </a:pathLst>
            </a:custGeom>
            <a:solidFill>
              <a:srgbClr val="F9E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10"/>
            <p:cNvSpPr/>
            <p:nvPr/>
          </p:nvSpPr>
          <p:spPr>
            <a:xfrm>
              <a:off x="6780564" y="2724716"/>
              <a:ext cx="112476" cy="482917"/>
            </a:xfrm>
            <a:custGeom>
              <a:rect b="b" l="l" r="r" t="t"/>
              <a:pathLst>
                <a:path extrusionOk="0" h="482917" w="112476">
                  <a:moveTo>
                    <a:pt x="74445" y="0"/>
                  </a:moveTo>
                  <a:cubicBezTo>
                    <a:pt x="88733" y="8573"/>
                    <a:pt x="96353" y="23813"/>
                    <a:pt x="110640" y="32385"/>
                  </a:cubicBezTo>
                  <a:cubicBezTo>
                    <a:pt x="114450" y="57150"/>
                    <a:pt x="111593" y="81915"/>
                    <a:pt x="108735" y="105727"/>
                  </a:cubicBezTo>
                  <a:cubicBezTo>
                    <a:pt x="105878" y="130492"/>
                    <a:pt x="104925" y="156210"/>
                    <a:pt x="100163" y="180975"/>
                  </a:cubicBezTo>
                  <a:cubicBezTo>
                    <a:pt x="95400" y="211455"/>
                    <a:pt x="90638" y="241935"/>
                    <a:pt x="85875" y="271463"/>
                  </a:cubicBezTo>
                  <a:cubicBezTo>
                    <a:pt x="81113" y="301942"/>
                    <a:pt x="73493" y="332423"/>
                    <a:pt x="67778" y="362903"/>
                  </a:cubicBezTo>
                  <a:cubicBezTo>
                    <a:pt x="62063" y="388620"/>
                    <a:pt x="55395" y="415290"/>
                    <a:pt x="48728" y="441008"/>
                  </a:cubicBezTo>
                  <a:cubicBezTo>
                    <a:pt x="44918" y="455295"/>
                    <a:pt x="43965" y="469583"/>
                    <a:pt x="37298" y="482917"/>
                  </a:cubicBezTo>
                  <a:cubicBezTo>
                    <a:pt x="28725" y="476250"/>
                    <a:pt x="19200" y="469583"/>
                    <a:pt x="10628" y="462915"/>
                  </a:cubicBezTo>
                  <a:cubicBezTo>
                    <a:pt x="6818" y="460058"/>
                    <a:pt x="4913" y="455295"/>
                    <a:pt x="150" y="455295"/>
                  </a:cubicBezTo>
                  <a:cubicBezTo>
                    <a:pt x="-802" y="446723"/>
                    <a:pt x="3008" y="439103"/>
                    <a:pt x="4913" y="431483"/>
                  </a:cubicBezTo>
                  <a:cubicBezTo>
                    <a:pt x="9675" y="406717"/>
                    <a:pt x="17295" y="382905"/>
                    <a:pt x="23010" y="359092"/>
                  </a:cubicBezTo>
                  <a:cubicBezTo>
                    <a:pt x="32535" y="317183"/>
                    <a:pt x="42060" y="275273"/>
                    <a:pt x="49680" y="232410"/>
                  </a:cubicBezTo>
                  <a:cubicBezTo>
                    <a:pt x="51585" y="220027"/>
                    <a:pt x="52538" y="207645"/>
                    <a:pt x="55395" y="196215"/>
                  </a:cubicBezTo>
                  <a:cubicBezTo>
                    <a:pt x="61110" y="170498"/>
                    <a:pt x="65873" y="144780"/>
                    <a:pt x="64920" y="119063"/>
                  </a:cubicBezTo>
                  <a:cubicBezTo>
                    <a:pt x="71588" y="113348"/>
                    <a:pt x="68730" y="104775"/>
                    <a:pt x="68730" y="97155"/>
                  </a:cubicBezTo>
                  <a:cubicBezTo>
                    <a:pt x="69683" y="84773"/>
                    <a:pt x="69683" y="73343"/>
                    <a:pt x="70635" y="60960"/>
                  </a:cubicBezTo>
                  <a:cubicBezTo>
                    <a:pt x="77303" y="50482"/>
                    <a:pt x="76350" y="38100"/>
                    <a:pt x="74445" y="26670"/>
                  </a:cubicBezTo>
                  <a:cubicBezTo>
                    <a:pt x="72540" y="18098"/>
                    <a:pt x="73493" y="8573"/>
                    <a:pt x="74445" y="0"/>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10"/>
            <p:cNvSpPr/>
            <p:nvPr/>
          </p:nvSpPr>
          <p:spPr>
            <a:xfrm flipH="1" rot="-9477826">
              <a:off x="6310420" y="2517328"/>
              <a:ext cx="186931" cy="774563"/>
            </a:xfrm>
            <a:custGeom>
              <a:rect b="b" l="l" r="r" t="t"/>
              <a:pathLst>
                <a:path extrusionOk="0" h="794868" w="275040">
                  <a:moveTo>
                    <a:pt x="7872" y="69486"/>
                  </a:moveTo>
                  <a:cubicBezTo>
                    <a:pt x="-3558" y="78059"/>
                    <a:pt x="-7849" y="213856"/>
                    <a:pt x="32822" y="334741"/>
                  </a:cubicBezTo>
                  <a:cubicBezTo>
                    <a:pt x="73493" y="455626"/>
                    <a:pt x="193795" y="800513"/>
                    <a:pt x="251897" y="794798"/>
                  </a:cubicBezTo>
                  <a:cubicBezTo>
                    <a:pt x="310000" y="789083"/>
                    <a:pt x="244277" y="699548"/>
                    <a:pt x="211892" y="538576"/>
                  </a:cubicBezTo>
                  <a:cubicBezTo>
                    <a:pt x="180460" y="377603"/>
                    <a:pt x="169335" y="109730"/>
                    <a:pt x="208387" y="35435"/>
                  </a:cubicBezTo>
                  <a:cubicBezTo>
                    <a:pt x="249345" y="-38860"/>
                    <a:pt x="71689" y="19004"/>
                    <a:pt x="7872" y="69486"/>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8" name="Google Shape;378;p10"/>
          <p:cNvGrpSpPr/>
          <p:nvPr/>
        </p:nvGrpSpPr>
        <p:grpSpPr>
          <a:xfrm flipH="1" rot="-519453">
            <a:off x="5964407" y="4916943"/>
            <a:ext cx="339588" cy="437441"/>
            <a:chOff x="6171191" y="2486723"/>
            <a:chExt cx="727135" cy="936662"/>
          </a:xfrm>
        </p:grpSpPr>
        <p:sp>
          <p:nvSpPr>
            <p:cNvPr id="379" name="Google Shape;379;p10"/>
            <p:cNvSpPr/>
            <p:nvPr/>
          </p:nvSpPr>
          <p:spPr>
            <a:xfrm>
              <a:off x="6204536" y="2486723"/>
              <a:ext cx="693790" cy="933197"/>
            </a:xfrm>
            <a:custGeom>
              <a:rect b="b" l="l" r="r" t="t"/>
              <a:pathLst>
                <a:path extrusionOk="0" h="940249" w="693790">
                  <a:moveTo>
                    <a:pt x="474430" y="869866"/>
                  </a:moveTo>
                  <a:lnTo>
                    <a:pt x="473856" y="870772"/>
                  </a:lnTo>
                  <a:lnTo>
                    <a:pt x="475326" y="871066"/>
                  </a:lnTo>
                  <a:lnTo>
                    <a:pt x="476926" y="870365"/>
                  </a:lnTo>
                  <a:close/>
                  <a:moveTo>
                    <a:pt x="634736" y="90355"/>
                  </a:moveTo>
                  <a:lnTo>
                    <a:pt x="633783" y="93215"/>
                  </a:lnTo>
                  <a:lnTo>
                    <a:pt x="633882" y="110711"/>
                  </a:lnTo>
                  <a:lnTo>
                    <a:pt x="634736" y="111395"/>
                  </a:lnTo>
                  <a:close/>
                  <a:moveTo>
                    <a:pt x="564369" y="346"/>
                  </a:moveTo>
                  <a:cubicBezTo>
                    <a:pt x="581633" y="-1083"/>
                    <a:pt x="599016" y="1775"/>
                    <a:pt x="616637" y="11300"/>
                  </a:cubicBezTo>
                  <a:cubicBezTo>
                    <a:pt x="640450" y="23682"/>
                    <a:pt x="656642" y="44637"/>
                    <a:pt x="666167" y="68450"/>
                  </a:cubicBezTo>
                  <a:cubicBezTo>
                    <a:pt x="688075" y="120837"/>
                    <a:pt x="692837" y="177035"/>
                    <a:pt x="693790" y="233232"/>
                  </a:cubicBezTo>
                  <a:cubicBezTo>
                    <a:pt x="693790" y="248472"/>
                    <a:pt x="693790" y="263712"/>
                    <a:pt x="692837" y="278000"/>
                  </a:cubicBezTo>
                  <a:lnTo>
                    <a:pt x="688743" y="274263"/>
                  </a:lnTo>
                  <a:lnTo>
                    <a:pt x="690234" y="309924"/>
                  </a:lnTo>
                  <a:cubicBezTo>
                    <a:pt x="689639" y="322188"/>
                    <a:pt x="688210" y="334332"/>
                    <a:pt x="686781" y="346238"/>
                  </a:cubicBezTo>
                  <a:cubicBezTo>
                    <a:pt x="683924" y="371003"/>
                    <a:pt x="682971" y="396721"/>
                    <a:pt x="678209" y="421486"/>
                  </a:cubicBezTo>
                  <a:cubicBezTo>
                    <a:pt x="673446" y="451966"/>
                    <a:pt x="668684" y="482446"/>
                    <a:pt x="663921" y="511974"/>
                  </a:cubicBezTo>
                  <a:cubicBezTo>
                    <a:pt x="659159" y="542453"/>
                    <a:pt x="651539" y="572934"/>
                    <a:pt x="645824" y="603414"/>
                  </a:cubicBezTo>
                  <a:cubicBezTo>
                    <a:pt x="640109" y="629131"/>
                    <a:pt x="633441" y="655801"/>
                    <a:pt x="626774" y="681519"/>
                  </a:cubicBezTo>
                  <a:cubicBezTo>
                    <a:pt x="622964" y="695806"/>
                    <a:pt x="622011" y="710094"/>
                    <a:pt x="615344" y="723428"/>
                  </a:cubicBezTo>
                  <a:cubicBezTo>
                    <a:pt x="606771" y="716761"/>
                    <a:pt x="597246" y="710094"/>
                    <a:pt x="588674" y="703426"/>
                  </a:cubicBezTo>
                  <a:lnTo>
                    <a:pt x="582548" y="698971"/>
                  </a:lnTo>
                  <a:lnTo>
                    <a:pt x="581947" y="699920"/>
                  </a:lnTo>
                  <a:lnTo>
                    <a:pt x="586769" y="703426"/>
                  </a:lnTo>
                  <a:cubicBezTo>
                    <a:pt x="595341" y="710094"/>
                    <a:pt x="604866" y="716762"/>
                    <a:pt x="613439" y="723429"/>
                  </a:cubicBezTo>
                  <a:cubicBezTo>
                    <a:pt x="611534" y="741526"/>
                    <a:pt x="602961" y="758672"/>
                    <a:pt x="599151" y="775816"/>
                  </a:cubicBezTo>
                  <a:cubicBezTo>
                    <a:pt x="595341" y="791057"/>
                    <a:pt x="591531" y="806297"/>
                    <a:pt x="585816" y="820584"/>
                  </a:cubicBezTo>
                  <a:cubicBezTo>
                    <a:pt x="576291" y="847254"/>
                    <a:pt x="571529" y="876782"/>
                    <a:pt x="556289" y="901547"/>
                  </a:cubicBezTo>
                  <a:cubicBezTo>
                    <a:pt x="544859" y="919644"/>
                    <a:pt x="528666" y="930122"/>
                    <a:pt x="507711" y="934884"/>
                  </a:cubicBezTo>
                  <a:cubicBezTo>
                    <a:pt x="474374" y="944409"/>
                    <a:pt x="440084" y="939647"/>
                    <a:pt x="407699" y="932979"/>
                  </a:cubicBezTo>
                  <a:cubicBezTo>
                    <a:pt x="348644" y="920597"/>
                    <a:pt x="294351" y="896784"/>
                    <a:pt x="239106" y="872972"/>
                  </a:cubicBezTo>
                  <a:cubicBezTo>
                    <a:pt x="182909" y="848207"/>
                    <a:pt x="127664" y="821537"/>
                    <a:pt x="77181" y="786294"/>
                  </a:cubicBezTo>
                  <a:cubicBezTo>
                    <a:pt x="46701" y="765339"/>
                    <a:pt x="19079" y="739622"/>
                    <a:pt x="4791" y="702474"/>
                  </a:cubicBezTo>
                  <a:cubicBezTo>
                    <a:pt x="-924" y="688187"/>
                    <a:pt x="-1876" y="671994"/>
                    <a:pt x="3839" y="658659"/>
                  </a:cubicBezTo>
                  <a:cubicBezTo>
                    <a:pt x="20031" y="619607"/>
                    <a:pt x="37176" y="580554"/>
                    <a:pt x="58131" y="544359"/>
                  </a:cubicBezTo>
                  <a:cubicBezTo>
                    <a:pt x="68609" y="527214"/>
                    <a:pt x="75276" y="508164"/>
                    <a:pt x="88611" y="492924"/>
                  </a:cubicBezTo>
                  <a:lnTo>
                    <a:pt x="124829" y="499980"/>
                  </a:lnTo>
                  <a:lnTo>
                    <a:pt x="125468" y="499323"/>
                  </a:lnTo>
                  <a:lnTo>
                    <a:pt x="94667" y="492923"/>
                  </a:lnTo>
                  <a:cubicBezTo>
                    <a:pt x="99430" y="473873"/>
                    <a:pt x="111812" y="459586"/>
                    <a:pt x="121337" y="443393"/>
                  </a:cubicBezTo>
                  <a:cubicBezTo>
                    <a:pt x="140387" y="411008"/>
                    <a:pt x="160390" y="379576"/>
                    <a:pt x="182297" y="349096"/>
                  </a:cubicBezTo>
                  <a:cubicBezTo>
                    <a:pt x="206109" y="315758"/>
                    <a:pt x="231827" y="283373"/>
                    <a:pt x="256592" y="250988"/>
                  </a:cubicBezTo>
                  <a:cubicBezTo>
                    <a:pt x="272784" y="229081"/>
                    <a:pt x="291834" y="209078"/>
                    <a:pt x="308980" y="187171"/>
                  </a:cubicBezTo>
                  <a:cubicBezTo>
                    <a:pt x="322315" y="170978"/>
                    <a:pt x="338507" y="155738"/>
                    <a:pt x="351842" y="139546"/>
                  </a:cubicBezTo>
                  <a:cubicBezTo>
                    <a:pt x="353747" y="136688"/>
                    <a:pt x="355652" y="132878"/>
                    <a:pt x="360415" y="132878"/>
                  </a:cubicBezTo>
                  <a:lnTo>
                    <a:pt x="366136" y="133212"/>
                  </a:lnTo>
                  <a:lnTo>
                    <a:pt x="381370" y="114170"/>
                  </a:lnTo>
                  <a:cubicBezTo>
                    <a:pt x="387323" y="108693"/>
                    <a:pt x="393752" y="103692"/>
                    <a:pt x="399467" y="97977"/>
                  </a:cubicBezTo>
                  <a:cubicBezTo>
                    <a:pt x="433757" y="65592"/>
                    <a:pt x="469000" y="35112"/>
                    <a:pt x="512815" y="15110"/>
                  </a:cubicBezTo>
                  <a:cubicBezTo>
                    <a:pt x="529960" y="7490"/>
                    <a:pt x="547105" y="1775"/>
                    <a:pt x="564369" y="346"/>
                  </a:cubicBezTo>
                  <a:close/>
                </a:path>
              </a:pathLst>
            </a:custGeom>
            <a:solidFill>
              <a:srgbClr val="FDF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0" name="Google Shape;380;p10"/>
            <p:cNvSpPr/>
            <p:nvPr/>
          </p:nvSpPr>
          <p:spPr>
            <a:xfrm>
              <a:off x="6291129" y="2623046"/>
              <a:ext cx="536257" cy="531588"/>
            </a:xfrm>
            <a:custGeom>
              <a:rect b="b" l="l" r="r" t="t"/>
              <a:pathLst>
                <a:path extrusionOk="0" h="531588" w="536257">
                  <a:moveTo>
                    <a:pt x="0" y="360138"/>
                  </a:moveTo>
                  <a:cubicBezTo>
                    <a:pt x="4763" y="341088"/>
                    <a:pt x="17145" y="326801"/>
                    <a:pt x="26670" y="310608"/>
                  </a:cubicBezTo>
                  <a:cubicBezTo>
                    <a:pt x="45720" y="278223"/>
                    <a:pt x="65723" y="246791"/>
                    <a:pt x="87630" y="216311"/>
                  </a:cubicBezTo>
                  <a:cubicBezTo>
                    <a:pt x="111442" y="182973"/>
                    <a:pt x="137160" y="150588"/>
                    <a:pt x="161925" y="118203"/>
                  </a:cubicBezTo>
                  <a:cubicBezTo>
                    <a:pt x="178117" y="96296"/>
                    <a:pt x="197167" y="76293"/>
                    <a:pt x="214313" y="54386"/>
                  </a:cubicBezTo>
                  <a:cubicBezTo>
                    <a:pt x="227648" y="38193"/>
                    <a:pt x="243840" y="22953"/>
                    <a:pt x="257175" y="6761"/>
                  </a:cubicBezTo>
                  <a:cubicBezTo>
                    <a:pt x="259080" y="3903"/>
                    <a:pt x="260985" y="93"/>
                    <a:pt x="265748" y="93"/>
                  </a:cubicBezTo>
                  <a:cubicBezTo>
                    <a:pt x="294323" y="-859"/>
                    <a:pt x="322898" y="5808"/>
                    <a:pt x="351473" y="5808"/>
                  </a:cubicBezTo>
                  <a:cubicBezTo>
                    <a:pt x="353378" y="5808"/>
                    <a:pt x="355282" y="5808"/>
                    <a:pt x="357187" y="5808"/>
                  </a:cubicBezTo>
                  <a:cubicBezTo>
                    <a:pt x="368618" y="13428"/>
                    <a:pt x="381000" y="16286"/>
                    <a:pt x="394335" y="16286"/>
                  </a:cubicBezTo>
                  <a:cubicBezTo>
                    <a:pt x="399098" y="16286"/>
                    <a:pt x="401955" y="20096"/>
                    <a:pt x="405765" y="21048"/>
                  </a:cubicBezTo>
                  <a:cubicBezTo>
                    <a:pt x="439103" y="30573"/>
                    <a:pt x="469582" y="45813"/>
                    <a:pt x="500062" y="62006"/>
                  </a:cubicBezTo>
                  <a:cubicBezTo>
                    <a:pt x="511493" y="68673"/>
                    <a:pt x="521018" y="79151"/>
                    <a:pt x="535305" y="82008"/>
                  </a:cubicBezTo>
                  <a:cubicBezTo>
                    <a:pt x="535305" y="82008"/>
                    <a:pt x="535305" y="82008"/>
                    <a:pt x="535305" y="82008"/>
                  </a:cubicBezTo>
                  <a:cubicBezTo>
                    <a:pt x="535305" y="86771"/>
                    <a:pt x="536257" y="91533"/>
                    <a:pt x="536257" y="97248"/>
                  </a:cubicBezTo>
                  <a:cubicBezTo>
                    <a:pt x="532448" y="128681"/>
                    <a:pt x="529590" y="160113"/>
                    <a:pt x="523875" y="190593"/>
                  </a:cubicBezTo>
                  <a:cubicBezTo>
                    <a:pt x="519112" y="215358"/>
                    <a:pt x="515303" y="240123"/>
                    <a:pt x="510540" y="264888"/>
                  </a:cubicBezTo>
                  <a:cubicBezTo>
                    <a:pt x="506730" y="285843"/>
                    <a:pt x="501015" y="306798"/>
                    <a:pt x="498157" y="327753"/>
                  </a:cubicBezTo>
                  <a:cubicBezTo>
                    <a:pt x="490537" y="333468"/>
                    <a:pt x="494348" y="342041"/>
                    <a:pt x="493395" y="350613"/>
                  </a:cubicBezTo>
                  <a:lnTo>
                    <a:pt x="493395" y="350613"/>
                  </a:lnTo>
                  <a:cubicBezTo>
                    <a:pt x="486728" y="356328"/>
                    <a:pt x="487680" y="362996"/>
                    <a:pt x="488632" y="370616"/>
                  </a:cubicBezTo>
                  <a:cubicBezTo>
                    <a:pt x="488632" y="373473"/>
                    <a:pt x="487680" y="377283"/>
                    <a:pt x="487680" y="380141"/>
                  </a:cubicBezTo>
                  <a:cubicBezTo>
                    <a:pt x="480060" y="391571"/>
                    <a:pt x="475298" y="404906"/>
                    <a:pt x="477203" y="419193"/>
                  </a:cubicBezTo>
                  <a:cubicBezTo>
                    <a:pt x="477203" y="421098"/>
                    <a:pt x="477203" y="422051"/>
                    <a:pt x="476250" y="423956"/>
                  </a:cubicBezTo>
                  <a:cubicBezTo>
                    <a:pt x="468630" y="435386"/>
                    <a:pt x="464820" y="447768"/>
                    <a:pt x="465773" y="462056"/>
                  </a:cubicBezTo>
                  <a:cubicBezTo>
                    <a:pt x="462915" y="477296"/>
                    <a:pt x="457200" y="492536"/>
                    <a:pt x="453390" y="507776"/>
                  </a:cubicBezTo>
                  <a:cubicBezTo>
                    <a:pt x="451485" y="515396"/>
                    <a:pt x="452437" y="525873"/>
                    <a:pt x="444818" y="531588"/>
                  </a:cubicBezTo>
                  <a:cubicBezTo>
                    <a:pt x="435293" y="524921"/>
                    <a:pt x="424815" y="517301"/>
                    <a:pt x="414337" y="511586"/>
                  </a:cubicBezTo>
                  <a:cubicBezTo>
                    <a:pt x="377190" y="490631"/>
                    <a:pt x="340043" y="471581"/>
                    <a:pt x="301943" y="454436"/>
                  </a:cubicBezTo>
                  <a:cubicBezTo>
                    <a:pt x="259080" y="435386"/>
                    <a:pt x="216217" y="418241"/>
                    <a:pt x="171450" y="403001"/>
                  </a:cubicBezTo>
                  <a:cubicBezTo>
                    <a:pt x="139065" y="391571"/>
                    <a:pt x="106680" y="382998"/>
                    <a:pt x="73342" y="375378"/>
                  </a:cubicBezTo>
                  <a:cubicBezTo>
                    <a:pt x="49530" y="368711"/>
                    <a:pt x="24765" y="365853"/>
                    <a:pt x="0" y="360138"/>
                  </a:cubicBezTo>
                  <a:close/>
                </a:path>
              </a:pathLst>
            </a:custGeom>
            <a:solidFill>
              <a:srgbClr val="EE70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10"/>
            <p:cNvSpPr/>
            <p:nvPr/>
          </p:nvSpPr>
          <p:spPr>
            <a:xfrm>
              <a:off x="6202517" y="2976061"/>
              <a:ext cx="613439" cy="447324"/>
            </a:xfrm>
            <a:custGeom>
              <a:rect b="b" l="l" r="r" t="t"/>
              <a:pathLst>
                <a:path extrusionOk="0" h="447324" w="613439">
                  <a:moveTo>
                    <a:pt x="88612" y="0"/>
                  </a:moveTo>
                  <a:cubicBezTo>
                    <a:pt x="113377" y="5715"/>
                    <a:pt x="138142" y="8573"/>
                    <a:pt x="161955" y="14288"/>
                  </a:cubicBezTo>
                  <a:cubicBezTo>
                    <a:pt x="195292" y="21908"/>
                    <a:pt x="227677" y="30480"/>
                    <a:pt x="260062" y="41910"/>
                  </a:cubicBezTo>
                  <a:cubicBezTo>
                    <a:pt x="303877" y="57150"/>
                    <a:pt x="347692" y="74295"/>
                    <a:pt x="390555" y="93345"/>
                  </a:cubicBezTo>
                  <a:cubicBezTo>
                    <a:pt x="428655" y="110490"/>
                    <a:pt x="466755" y="129540"/>
                    <a:pt x="502950" y="150495"/>
                  </a:cubicBezTo>
                  <a:cubicBezTo>
                    <a:pt x="513427" y="156210"/>
                    <a:pt x="522952" y="163830"/>
                    <a:pt x="533430" y="170498"/>
                  </a:cubicBezTo>
                  <a:cubicBezTo>
                    <a:pt x="533430" y="173355"/>
                    <a:pt x="533430" y="177165"/>
                    <a:pt x="532477" y="180023"/>
                  </a:cubicBezTo>
                  <a:cubicBezTo>
                    <a:pt x="520095" y="220980"/>
                    <a:pt x="507712" y="261938"/>
                    <a:pt x="494377" y="301942"/>
                  </a:cubicBezTo>
                  <a:cubicBezTo>
                    <a:pt x="485805" y="327660"/>
                    <a:pt x="479137" y="353378"/>
                    <a:pt x="465802" y="376238"/>
                  </a:cubicBezTo>
                  <a:cubicBezTo>
                    <a:pt x="468660" y="379095"/>
                    <a:pt x="472470" y="379095"/>
                    <a:pt x="475327" y="378142"/>
                  </a:cubicBezTo>
                  <a:cubicBezTo>
                    <a:pt x="501045" y="371475"/>
                    <a:pt x="522952" y="359092"/>
                    <a:pt x="533430" y="333375"/>
                  </a:cubicBezTo>
                  <a:cubicBezTo>
                    <a:pt x="544860" y="307658"/>
                    <a:pt x="550575" y="280035"/>
                    <a:pt x="560100" y="253365"/>
                  </a:cubicBezTo>
                  <a:cubicBezTo>
                    <a:pt x="565815" y="237173"/>
                    <a:pt x="567720" y="219075"/>
                    <a:pt x="576292" y="202883"/>
                  </a:cubicBezTo>
                  <a:cubicBezTo>
                    <a:pt x="581055" y="202883"/>
                    <a:pt x="583912" y="207645"/>
                    <a:pt x="586770" y="210502"/>
                  </a:cubicBezTo>
                  <a:cubicBezTo>
                    <a:pt x="595342" y="217170"/>
                    <a:pt x="604867" y="223838"/>
                    <a:pt x="613440" y="230505"/>
                  </a:cubicBezTo>
                  <a:cubicBezTo>
                    <a:pt x="611535" y="248602"/>
                    <a:pt x="602962" y="265748"/>
                    <a:pt x="599152" y="282892"/>
                  </a:cubicBezTo>
                  <a:cubicBezTo>
                    <a:pt x="595342" y="298133"/>
                    <a:pt x="591532" y="313373"/>
                    <a:pt x="585817" y="327660"/>
                  </a:cubicBezTo>
                  <a:cubicBezTo>
                    <a:pt x="576292" y="354330"/>
                    <a:pt x="571530" y="383858"/>
                    <a:pt x="556290" y="408623"/>
                  </a:cubicBezTo>
                  <a:cubicBezTo>
                    <a:pt x="544860" y="426720"/>
                    <a:pt x="528667" y="437198"/>
                    <a:pt x="507712" y="441960"/>
                  </a:cubicBezTo>
                  <a:cubicBezTo>
                    <a:pt x="474375" y="451485"/>
                    <a:pt x="440085" y="446723"/>
                    <a:pt x="407700" y="440055"/>
                  </a:cubicBezTo>
                  <a:cubicBezTo>
                    <a:pt x="348645" y="427673"/>
                    <a:pt x="294352" y="403860"/>
                    <a:pt x="239107" y="380048"/>
                  </a:cubicBezTo>
                  <a:cubicBezTo>
                    <a:pt x="182910" y="355283"/>
                    <a:pt x="127665" y="328613"/>
                    <a:pt x="77182" y="293370"/>
                  </a:cubicBezTo>
                  <a:cubicBezTo>
                    <a:pt x="46702" y="272415"/>
                    <a:pt x="19080" y="246698"/>
                    <a:pt x="4792" y="209550"/>
                  </a:cubicBezTo>
                  <a:cubicBezTo>
                    <a:pt x="-923" y="195263"/>
                    <a:pt x="-1875" y="179070"/>
                    <a:pt x="3840" y="165735"/>
                  </a:cubicBezTo>
                  <a:cubicBezTo>
                    <a:pt x="20032" y="126683"/>
                    <a:pt x="37177" y="87630"/>
                    <a:pt x="58132" y="51435"/>
                  </a:cubicBezTo>
                  <a:cubicBezTo>
                    <a:pt x="68610" y="34290"/>
                    <a:pt x="75277" y="15240"/>
                    <a:pt x="88612" y="0"/>
                  </a:cubicBezTo>
                  <a:close/>
                </a:path>
              </a:pathLst>
            </a:custGeom>
            <a:solidFill>
              <a:srgbClr val="FCCA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10"/>
            <p:cNvSpPr/>
            <p:nvPr/>
          </p:nvSpPr>
          <p:spPr>
            <a:xfrm>
              <a:off x="6566154" y="2490260"/>
              <a:ext cx="327660" cy="278000"/>
            </a:xfrm>
            <a:custGeom>
              <a:rect b="b" l="l" r="r" t="t"/>
              <a:pathLst>
                <a:path extrusionOk="0" h="278000" w="327660">
                  <a:moveTo>
                    <a:pt x="86677" y="145603"/>
                  </a:moveTo>
                  <a:cubicBezTo>
                    <a:pt x="84773" y="145603"/>
                    <a:pt x="82868" y="145603"/>
                    <a:pt x="80962" y="145603"/>
                  </a:cubicBezTo>
                  <a:cubicBezTo>
                    <a:pt x="80010" y="140841"/>
                    <a:pt x="76200" y="140841"/>
                    <a:pt x="73343" y="140841"/>
                  </a:cubicBezTo>
                  <a:cubicBezTo>
                    <a:pt x="49530" y="137031"/>
                    <a:pt x="24765" y="133221"/>
                    <a:pt x="0" y="133221"/>
                  </a:cubicBezTo>
                  <a:cubicBezTo>
                    <a:pt x="7620" y="117981"/>
                    <a:pt x="21907" y="109408"/>
                    <a:pt x="33337" y="97978"/>
                  </a:cubicBezTo>
                  <a:cubicBezTo>
                    <a:pt x="67627" y="65593"/>
                    <a:pt x="102870" y="35113"/>
                    <a:pt x="146685" y="15111"/>
                  </a:cubicBezTo>
                  <a:cubicBezTo>
                    <a:pt x="180975" y="-129"/>
                    <a:pt x="215265" y="-7749"/>
                    <a:pt x="250507" y="11301"/>
                  </a:cubicBezTo>
                  <a:cubicBezTo>
                    <a:pt x="274320" y="23683"/>
                    <a:pt x="290512" y="44638"/>
                    <a:pt x="300037" y="68451"/>
                  </a:cubicBezTo>
                  <a:cubicBezTo>
                    <a:pt x="321945" y="120838"/>
                    <a:pt x="326707" y="177036"/>
                    <a:pt x="327660" y="233233"/>
                  </a:cubicBezTo>
                  <a:cubicBezTo>
                    <a:pt x="327660" y="248473"/>
                    <a:pt x="327660" y="263713"/>
                    <a:pt x="326707" y="278001"/>
                  </a:cubicBezTo>
                  <a:cubicBezTo>
                    <a:pt x="313373" y="269428"/>
                    <a:pt x="304800" y="254188"/>
                    <a:pt x="290512" y="245616"/>
                  </a:cubicBezTo>
                  <a:cubicBezTo>
                    <a:pt x="289560" y="207516"/>
                    <a:pt x="292418" y="170368"/>
                    <a:pt x="284798" y="132268"/>
                  </a:cubicBezTo>
                  <a:cubicBezTo>
                    <a:pt x="281940" y="116076"/>
                    <a:pt x="280035" y="99883"/>
                    <a:pt x="270510" y="84643"/>
                  </a:cubicBezTo>
                  <a:cubicBezTo>
                    <a:pt x="266700" y="87501"/>
                    <a:pt x="267653" y="90358"/>
                    <a:pt x="267653" y="93216"/>
                  </a:cubicBezTo>
                  <a:cubicBezTo>
                    <a:pt x="265748" y="135126"/>
                    <a:pt x="272415" y="177988"/>
                    <a:pt x="261937" y="218946"/>
                  </a:cubicBezTo>
                  <a:cubicBezTo>
                    <a:pt x="247650" y="217041"/>
                    <a:pt x="238125" y="205611"/>
                    <a:pt x="226695" y="198943"/>
                  </a:cubicBezTo>
                  <a:cubicBezTo>
                    <a:pt x="196215" y="181798"/>
                    <a:pt x="165735" y="167511"/>
                    <a:pt x="132398" y="157986"/>
                  </a:cubicBezTo>
                  <a:cubicBezTo>
                    <a:pt x="128587" y="157033"/>
                    <a:pt x="125730" y="153223"/>
                    <a:pt x="120968" y="153223"/>
                  </a:cubicBezTo>
                  <a:cubicBezTo>
                    <a:pt x="112395" y="147508"/>
                    <a:pt x="100012" y="145603"/>
                    <a:pt x="86677" y="145603"/>
                  </a:cubicBezTo>
                  <a:close/>
                </a:path>
              </a:pathLst>
            </a:custGeom>
            <a:solidFill>
              <a:srgbClr val="F9E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10"/>
            <p:cNvSpPr/>
            <p:nvPr/>
          </p:nvSpPr>
          <p:spPr>
            <a:xfrm>
              <a:off x="6780564" y="2724716"/>
              <a:ext cx="112476" cy="482917"/>
            </a:xfrm>
            <a:custGeom>
              <a:rect b="b" l="l" r="r" t="t"/>
              <a:pathLst>
                <a:path extrusionOk="0" h="482917" w="112476">
                  <a:moveTo>
                    <a:pt x="74445" y="0"/>
                  </a:moveTo>
                  <a:cubicBezTo>
                    <a:pt x="88733" y="8573"/>
                    <a:pt x="96353" y="23813"/>
                    <a:pt x="110640" y="32385"/>
                  </a:cubicBezTo>
                  <a:cubicBezTo>
                    <a:pt x="114450" y="57150"/>
                    <a:pt x="111593" y="81915"/>
                    <a:pt x="108735" y="105727"/>
                  </a:cubicBezTo>
                  <a:cubicBezTo>
                    <a:pt x="105878" y="130492"/>
                    <a:pt x="104925" y="156210"/>
                    <a:pt x="100163" y="180975"/>
                  </a:cubicBezTo>
                  <a:cubicBezTo>
                    <a:pt x="95400" y="211455"/>
                    <a:pt x="90638" y="241935"/>
                    <a:pt x="85875" y="271463"/>
                  </a:cubicBezTo>
                  <a:cubicBezTo>
                    <a:pt x="81113" y="301942"/>
                    <a:pt x="73493" y="332423"/>
                    <a:pt x="67778" y="362903"/>
                  </a:cubicBezTo>
                  <a:cubicBezTo>
                    <a:pt x="62063" y="388620"/>
                    <a:pt x="55395" y="415290"/>
                    <a:pt x="48728" y="441008"/>
                  </a:cubicBezTo>
                  <a:cubicBezTo>
                    <a:pt x="44918" y="455295"/>
                    <a:pt x="43965" y="469583"/>
                    <a:pt x="37298" y="482917"/>
                  </a:cubicBezTo>
                  <a:cubicBezTo>
                    <a:pt x="28725" y="476250"/>
                    <a:pt x="19200" y="469583"/>
                    <a:pt x="10628" y="462915"/>
                  </a:cubicBezTo>
                  <a:cubicBezTo>
                    <a:pt x="6818" y="460058"/>
                    <a:pt x="4913" y="455295"/>
                    <a:pt x="150" y="455295"/>
                  </a:cubicBezTo>
                  <a:cubicBezTo>
                    <a:pt x="-802" y="446723"/>
                    <a:pt x="3008" y="439103"/>
                    <a:pt x="4913" y="431483"/>
                  </a:cubicBezTo>
                  <a:cubicBezTo>
                    <a:pt x="9675" y="406717"/>
                    <a:pt x="17295" y="382905"/>
                    <a:pt x="23010" y="359092"/>
                  </a:cubicBezTo>
                  <a:cubicBezTo>
                    <a:pt x="32535" y="317183"/>
                    <a:pt x="42060" y="275273"/>
                    <a:pt x="49680" y="232410"/>
                  </a:cubicBezTo>
                  <a:cubicBezTo>
                    <a:pt x="51585" y="220027"/>
                    <a:pt x="52538" y="207645"/>
                    <a:pt x="55395" y="196215"/>
                  </a:cubicBezTo>
                  <a:cubicBezTo>
                    <a:pt x="61110" y="170498"/>
                    <a:pt x="65873" y="144780"/>
                    <a:pt x="64920" y="119063"/>
                  </a:cubicBezTo>
                  <a:cubicBezTo>
                    <a:pt x="71588" y="113348"/>
                    <a:pt x="68730" y="104775"/>
                    <a:pt x="68730" y="97155"/>
                  </a:cubicBezTo>
                  <a:cubicBezTo>
                    <a:pt x="69683" y="84773"/>
                    <a:pt x="69683" y="73343"/>
                    <a:pt x="70635" y="60960"/>
                  </a:cubicBezTo>
                  <a:cubicBezTo>
                    <a:pt x="77303" y="50482"/>
                    <a:pt x="76350" y="38100"/>
                    <a:pt x="74445" y="26670"/>
                  </a:cubicBezTo>
                  <a:cubicBezTo>
                    <a:pt x="72540" y="18098"/>
                    <a:pt x="73493" y="8573"/>
                    <a:pt x="74445" y="0"/>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10"/>
            <p:cNvSpPr/>
            <p:nvPr/>
          </p:nvSpPr>
          <p:spPr>
            <a:xfrm flipH="1" rot="-9477826">
              <a:off x="6310420" y="2517328"/>
              <a:ext cx="186931" cy="774563"/>
            </a:xfrm>
            <a:custGeom>
              <a:rect b="b" l="l" r="r" t="t"/>
              <a:pathLst>
                <a:path extrusionOk="0" h="794868" w="275040">
                  <a:moveTo>
                    <a:pt x="7872" y="69486"/>
                  </a:moveTo>
                  <a:cubicBezTo>
                    <a:pt x="-3558" y="78059"/>
                    <a:pt x="-7849" y="213856"/>
                    <a:pt x="32822" y="334741"/>
                  </a:cubicBezTo>
                  <a:cubicBezTo>
                    <a:pt x="73493" y="455626"/>
                    <a:pt x="193795" y="800513"/>
                    <a:pt x="251897" y="794798"/>
                  </a:cubicBezTo>
                  <a:cubicBezTo>
                    <a:pt x="310000" y="789083"/>
                    <a:pt x="244277" y="699548"/>
                    <a:pt x="211892" y="538576"/>
                  </a:cubicBezTo>
                  <a:cubicBezTo>
                    <a:pt x="180460" y="377603"/>
                    <a:pt x="169335" y="109730"/>
                    <a:pt x="208387" y="35435"/>
                  </a:cubicBezTo>
                  <a:cubicBezTo>
                    <a:pt x="249345" y="-38860"/>
                    <a:pt x="71689" y="19004"/>
                    <a:pt x="7872" y="69486"/>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5" name="Google Shape;385;p10"/>
          <p:cNvGrpSpPr/>
          <p:nvPr/>
        </p:nvGrpSpPr>
        <p:grpSpPr>
          <a:xfrm rot="-2426416">
            <a:off x="5691636" y="5116990"/>
            <a:ext cx="339548" cy="437390"/>
            <a:chOff x="6171191" y="2486723"/>
            <a:chExt cx="727135" cy="936662"/>
          </a:xfrm>
        </p:grpSpPr>
        <p:sp>
          <p:nvSpPr>
            <p:cNvPr id="386" name="Google Shape;386;p10"/>
            <p:cNvSpPr/>
            <p:nvPr/>
          </p:nvSpPr>
          <p:spPr>
            <a:xfrm>
              <a:off x="6204536" y="2486723"/>
              <a:ext cx="693790" cy="933197"/>
            </a:xfrm>
            <a:custGeom>
              <a:rect b="b" l="l" r="r" t="t"/>
              <a:pathLst>
                <a:path extrusionOk="0" h="940249" w="693790">
                  <a:moveTo>
                    <a:pt x="474430" y="869866"/>
                  </a:moveTo>
                  <a:lnTo>
                    <a:pt x="473856" y="870772"/>
                  </a:lnTo>
                  <a:lnTo>
                    <a:pt x="475326" y="871066"/>
                  </a:lnTo>
                  <a:lnTo>
                    <a:pt x="476926" y="870365"/>
                  </a:lnTo>
                  <a:close/>
                  <a:moveTo>
                    <a:pt x="634736" y="90355"/>
                  </a:moveTo>
                  <a:lnTo>
                    <a:pt x="633783" y="93215"/>
                  </a:lnTo>
                  <a:lnTo>
                    <a:pt x="633882" y="110711"/>
                  </a:lnTo>
                  <a:lnTo>
                    <a:pt x="634736" y="111395"/>
                  </a:lnTo>
                  <a:close/>
                  <a:moveTo>
                    <a:pt x="564369" y="346"/>
                  </a:moveTo>
                  <a:cubicBezTo>
                    <a:pt x="581633" y="-1083"/>
                    <a:pt x="599016" y="1775"/>
                    <a:pt x="616637" y="11300"/>
                  </a:cubicBezTo>
                  <a:cubicBezTo>
                    <a:pt x="640450" y="23682"/>
                    <a:pt x="656642" y="44637"/>
                    <a:pt x="666167" y="68450"/>
                  </a:cubicBezTo>
                  <a:cubicBezTo>
                    <a:pt x="688075" y="120837"/>
                    <a:pt x="692837" y="177035"/>
                    <a:pt x="693790" y="233232"/>
                  </a:cubicBezTo>
                  <a:cubicBezTo>
                    <a:pt x="693790" y="248472"/>
                    <a:pt x="693790" y="263712"/>
                    <a:pt x="692837" y="278000"/>
                  </a:cubicBezTo>
                  <a:lnTo>
                    <a:pt x="688743" y="274263"/>
                  </a:lnTo>
                  <a:lnTo>
                    <a:pt x="690234" y="309924"/>
                  </a:lnTo>
                  <a:cubicBezTo>
                    <a:pt x="689639" y="322188"/>
                    <a:pt x="688210" y="334332"/>
                    <a:pt x="686781" y="346238"/>
                  </a:cubicBezTo>
                  <a:cubicBezTo>
                    <a:pt x="683924" y="371003"/>
                    <a:pt x="682971" y="396721"/>
                    <a:pt x="678209" y="421486"/>
                  </a:cubicBezTo>
                  <a:cubicBezTo>
                    <a:pt x="673446" y="451966"/>
                    <a:pt x="668684" y="482446"/>
                    <a:pt x="663921" y="511974"/>
                  </a:cubicBezTo>
                  <a:cubicBezTo>
                    <a:pt x="659159" y="542453"/>
                    <a:pt x="651539" y="572934"/>
                    <a:pt x="645824" y="603414"/>
                  </a:cubicBezTo>
                  <a:cubicBezTo>
                    <a:pt x="640109" y="629131"/>
                    <a:pt x="633441" y="655801"/>
                    <a:pt x="626774" y="681519"/>
                  </a:cubicBezTo>
                  <a:cubicBezTo>
                    <a:pt x="622964" y="695806"/>
                    <a:pt x="622011" y="710094"/>
                    <a:pt x="615344" y="723428"/>
                  </a:cubicBezTo>
                  <a:cubicBezTo>
                    <a:pt x="606771" y="716761"/>
                    <a:pt x="597246" y="710094"/>
                    <a:pt x="588674" y="703426"/>
                  </a:cubicBezTo>
                  <a:lnTo>
                    <a:pt x="582548" y="698971"/>
                  </a:lnTo>
                  <a:lnTo>
                    <a:pt x="581947" y="699920"/>
                  </a:lnTo>
                  <a:lnTo>
                    <a:pt x="586769" y="703426"/>
                  </a:lnTo>
                  <a:cubicBezTo>
                    <a:pt x="595341" y="710094"/>
                    <a:pt x="604866" y="716762"/>
                    <a:pt x="613439" y="723429"/>
                  </a:cubicBezTo>
                  <a:cubicBezTo>
                    <a:pt x="611534" y="741526"/>
                    <a:pt x="602961" y="758672"/>
                    <a:pt x="599151" y="775816"/>
                  </a:cubicBezTo>
                  <a:cubicBezTo>
                    <a:pt x="595341" y="791057"/>
                    <a:pt x="591531" y="806297"/>
                    <a:pt x="585816" y="820584"/>
                  </a:cubicBezTo>
                  <a:cubicBezTo>
                    <a:pt x="576291" y="847254"/>
                    <a:pt x="571529" y="876782"/>
                    <a:pt x="556289" y="901547"/>
                  </a:cubicBezTo>
                  <a:cubicBezTo>
                    <a:pt x="544859" y="919644"/>
                    <a:pt x="528666" y="930122"/>
                    <a:pt x="507711" y="934884"/>
                  </a:cubicBezTo>
                  <a:cubicBezTo>
                    <a:pt x="474374" y="944409"/>
                    <a:pt x="440084" y="939647"/>
                    <a:pt x="407699" y="932979"/>
                  </a:cubicBezTo>
                  <a:cubicBezTo>
                    <a:pt x="348644" y="920597"/>
                    <a:pt x="294351" y="896784"/>
                    <a:pt x="239106" y="872972"/>
                  </a:cubicBezTo>
                  <a:cubicBezTo>
                    <a:pt x="182909" y="848207"/>
                    <a:pt x="127664" y="821537"/>
                    <a:pt x="77181" y="786294"/>
                  </a:cubicBezTo>
                  <a:cubicBezTo>
                    <a:pt x="46701" y="765339"/>
                    <a:pt x="19079" y="739622"/>
                    <a:pt x="4791" y="702474"/>
                  </a:cubicBezTo>
                  <a:cubicBezTo>
                    <a:pt x="-924" y="688187"/>
                    <a:pt x="-1876" y="671994"/>
                    <a:pt x="3839" y="658659"/>
                  </a:cubicBezTo>
                  <a:cubicBezTo>
                    <a:pt x="20031" y="619607"/>
                    <a:pt x="37176" y="580554"/>
                    <a:pt x="58131" y="544359"/>
                  </a:cubicBezTo>
                  <a:cubicBezTo>
                    <a:pt x="68609" y="527214"/>
                    <a:pt x="75276" y="508164"/>
                    <a:pt x="88611" y="492924"/>
                  </a:cubicBezTo>
                  <a:lnTo>
                    <a:pt x="124829" y="499980"/>
                  </a:lnTo>
                  <a:lnTo>
                    <a:pt x="125468" y="499323"/>
                  </a:lnTo>
                  <a:lnTo>
                    <a:pt x="94667" y="492923"/>
                  </a:lnTo>
                  <a:cubicBezTo>
                    <a:pt x="99430" y="473873"/>
                    <a:pt x="111812" y="459586"/>
                    <a:pt x="121337" y="443393"/>
                  </a:cubicBezTo>
                  <a:cubicBezTo>
                    <a:pt x="140387" y="411008"/>
                    <a:pt x="160390" y="379576"/>
                    <a:pt x="182297" y="349096"/>
                  </a:cubicBezTo>
                  <a:cubicBezTo>
                    <a:pt x="206109" y="315758"/>
                    <a:pt x="231827" y="283373"/>
                    <a:pt x="256592" y="250988"/>
                  </a:cubicBezTo>
                  <a:cubicBezTo>
                    <a:pt x="272784" y="229081"/>
                    <a:pt x="291834" y="209078"/>
                    <a:pt x="308980" y="187171"/>
                  </a:cubicBezTo>
                  <a:cubicBezTo>
                    <a:pt x="322315" y="170978"/>
                    <a:pt x="338507" y="155738"/>
                    <a:pt x="351842" y="139546"/>
                  </a:cubicBezTo>
                  <a:cubicBezTo>
                    <a:pt x="353747" y="136688"/>
                    <a:pt x="355652" y="132878"/>
                    <a:pt x="360415" y="132878"/>
                  </a:cubicBezTo>
                  <a:lnTo>
                    <a:pt x="366136" y="133212"/>
                  </a:lnTo>
                  <a:lnTo>
                    <a:pt x="381370" y="114170"/>
                  </a:lnTo>
                  <a:cubicBezTo>
                    <a:pt x="387323" y="108693"/>
                    <a:pt x="393752" y="103692"/>
                    <a:pt x="399467" y="97977"/>
                  </a:cubicBezTo>
                  <a:cubicBezTo>
                    <a:pt x="433757" y="65592"/>
                    <a:pt x="469000" y="35112"/>
                    <a:pt x="512815" y="15110"/>
                  </a:cubicBezTo>
                  <a:cubicBezTo>
                    <a:pt x="529960" y="7490"/>
                    <a:pt x="547105" y="1775"/>
                    <a:pt x="564369" y="346"/>
                  </a:cubicBezTo>
                  <a:close/>
                </a:path>
              </a:pathLst>
            </a:custGeom>
            <a:solidFill>
              <a:srgbClr val="FDF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7" name="Google Shape;387;p10"/>
            <p:cNvSpPr/>
            <p:nvPr/>
          </p:nvSpPr>
          <p:spPr>
            <a:xfrm>
              <a:off x="6291129" y="2623046"/>
              <a:ext cx="536257" cy="531588"/>
            </a:xfrm>
            <a:custGeom>
              <a:rect b="b" l="l" r="r" t="t"/>
              <a:pathLst>
                <a:path extrusionOk="0" h="531588" w="536257">
                  <a:moveTo>
                    <a:pt x="0" y="360138"/>
                  </a:moveTo>
                  <a:cubicBezTo>
                    <a:pt x="4763" y="341088"/>
                    <a:pt x="17145" y="326801"/>
                    <a:pt x="26670" y="310608"/>
                  </a:cubicBezTo>
                  <a:cubicBezTo>
                    <a:pt x="45720" y="278223"/>
                    <a:pt x="65723" y="246791"/>
                    <a:pt x="87630" y="216311"/>
                  </a:cubicBezTo>
                  <a:cubicBezTo>
                    <a:pt x="111442" y="182973"/>
                    <a:pt x="137160" y="150588"/>
                    <a:pt x="161925" y="118203"/>
                  </a:cubicBezTo>
                  <a:cubicBezTo>
                    <a:pt x="178117" y="96296"/>
                    <a:pt x="197167" y="76293"/>
                    <a:pt x="214313" y="54386"/>
                  </a:cubicBezTo>
                  <a:cubicBezTo>
                    <a:pt x="227648" y="38193"/>
                    <a:pt x="243840" y="22953"/>
                    <a:pt x="257175" y="6761"/>
                  </a:cubicBezTo>
                  <a:cubicBezTo>
                    <a:pt x="259080" y="3903"/>
                    <a:pt x="260985" y="93"/>
                    <a:pt x="265748" y="93"/>
                  </a:cubicBezTo>
                  <a:cubicBezTo>
                    <a:pt x="294323" y="-859"/>
                    <a:pt x="322898" y="5808"/>
                    <a:pt x="351473" y="5808"/>
                  </a:cubicBezTo>
                  <a:cubicBezTo>
                    <a:pt x="353378" y="5808"/>
                    <a:pt x="355282" y="5808"/>
                    <a:pt x="357187" y="5808"/>
                  </a:cubicBezTo>
                  <a:cubicBezTo>
                    <a:pt x="368618" y="13428"/>
                    <a:pt x="381000" y="16286"/>
                    <a:pt x="394335" y="16286"/>
                  </a:cubicBezTo>
                  <a:cubicBezTo>
                    <a:pt x="399098" y="16286"/>
                    <a:pt x="401955" y="20096"/>
                    <a:pt x="405765" y="21048"/>
                  </a:cubicBezTo>
                  <a:cubicBezTo>
                    <a:pt x="439103" y="30573"/>
                    <a:pt x="469582" y="45813"/>
                    <a:pt x="500062" y="62006"/>
                  </a:cubicBezTo>
                  <a:cubicBezTo>
                    <a:pt x="511493" y="68673"/>
                    <a:pt x="521018" y="79151"/>
                    <a:pt x="535305" y="82008"/>
                  </a:cubicBezTo>
                  <a:cubicBezTo>
                    <a:pt x="535305" y="82008"/>
                    <a:pt x="535305" y="82008"/>
                    <a:pt x="535305" y="82008"/>
                  </a:cubicBezTo>
                  <a:cubicBezTo>
                    <a:pt x="535305" y="86771"/>
                    <a:pt x="536257" y="91533"/>
                    <a:pt x="536257" y="97248"/>
                  </a:cubicBezTo>
                  <a:cubicBezTo>
                    <a:pt x="532448" y="128681"/>
                    <a:pt x="529590" y="160113"/>
                    <a:pt x="523875" y="190593"/>
                  </a:cubicBezTo>
                  <a:cubicBezTo>
                    <a:pt x="519112" y="215358"/>
                    <a:pt x="515303" y="240123"/>
                    <a:pt x="510540" y="264888"/>
                  </a:cubicBezTo>
                  <a:cubicBezTo>
                    <a:pt x="506730" y="285843"/>
                    <a:pt x="501015" y="306798"/>
                    <a:pt x="498157" y="327753"/>
                  </a:cubicBezTo>
                  <a:cubicBezTo>
                    <a:pt x="490537" y="333468"/>
                    <a:pt x="494348" y="342041"/>
                    <a:pt x="493395" y="350613"/>
                  </a:cubicBezTo>
                  <a:lnTo>
                    <a:pt x="493395" y="350613"/>
                  </a:lnTo>
                  <a:cubicBezTo>
                    <a:pt x="486728" y="356328"/>
                    <a:pt x="487680" y="362996"/>
                    <a:pt x="488632" y="370616"/>
                  </a:cubicBezTo>
                  <a:cubicBezTo>
                    <a:pt x="488632" y="373473"/>
                    <a:pt x="487680" y="377283"/>
                    <a:pt x="487680" y="380141"/>
                  </a:cubicBezTo>
                  <a:cubicBezTo>
                    <a:pt x="480060" y="391571"/>
                    <a:pt x="475298" y="404906"/>
                    <a:pt x="477203" y="419193"/>
                  </a:cubicBezTo>
                  <a:cubicBezTo>
                    <a:pt x="477203" y="421098"/>
                    <a:pt x="477203" y="422051"/>
                    <a:pt x="476250" y="423956"/>
                  </a:cubicBezTo>
                  <a:cubicBezTo>
                    <a:pt x="468630" y="435386"/>
                    <a:pt x="464820" y="447768"/>
                    <a:pt x="465773" y="462056"/>
                  </a:cubicBezTo>
                  <a:cubicBezTo>
                    <a:pt x="462915" y="477296"/>
                    <a:pt x="457200" y="492536"/>
                    <a:pt x="453390" y="507776"/>
                  </a:cubicBezTo>
                  <a:cubicBezTo>
                    <a:pt x="451485" y="515396"/>
                    <a:pt x="452437" y="525873"/>
                    <a:pt x="444818" y="531588"/>
                  </a:cubicBezTo>
                  <a:cubicBezTo>
                    <a:pt x="435293" y="524921"/>
                    <a:pt x="424815" y="517301"/>
                    <a:pt x="414337" y="511586"/>
                  </a:cubicBezTo>
                  <a:cubicBezTo>
                    <a:pt x="377190" y="490631"/>
                    <a:pt x="340043" y="471581"/>
                    <a:pt x="301943" y="454436"/>
                  </a:cubicBezTo>
                  <a:cubicBezTo>
                    <a:pt x="259080" y="435386"/>
                    <a:pt x="216217" y="418241"/>
                    <a:pt x="171450" y="403001"/>
                  </a:cubicBezTo>
                  <a:cubicBezTo>
                    <a:pt x="139065" y="391571"/>
                    <a:pt x="106680" y="382998"/>
                    <a:pt x="73342" y="375378"/>
                  </a:cubicBezTo>
                  <a:cubicBezTo>
                    <a:pt x="49530" y="368711"/>
                    <a:pt x="24765" y="365853"/>
                    <a:pt x="0" y="360138"/>
                  </a:cubicBezTo>
                  <a:close/>
                </a:path>
              </a:pathLst>
            </a:custGeom>
            <a:solidFill>
              <a:srgbClr val="EE70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10"/>
            <p:cNvSpPr/>
            <p:nvPr/>
          </p:nvSpPr>
          <p:spPr>
            <a:xfrm>
              <a:off x="6202517" y="2976061"/>
              <a:ext cx="613439" cy="447324"/>
            </a:xfrm>
            <a:custGeom>
              <a:rect b="b" l="l" r="r" t="t"/>
              <a:pathLst>
                <a:path extrusionOk="0" h="447324" w="613439">
                  <a:moveTo>
                    <a:pt x="88612" y="0"/>
                  </a:moveTo>
                  <a:cubicBezTo>
                    <a:pt x="113377" y="5715"/>
                    <a:pt x="138142" y="8573"/>
                    <a:pt x="161955" y="14288"/>
                  </a:cubicBezTo>
                  <a:cubicBezTo>
                    <a:pt x="195292" y="21908"/>
                    <a:pt x="227677" y="30480"/>
                    <a:pt x="260062" y="41910"/>
                  </a:cubicBezTo>
                  <a:cubicBezTo>
                    <a:pt x="303877" y="57150"/>
                    <a:pt x="347692" y="74295"/>
                    <a:pt x="390555" y="93345"/>
                  </a:cubicBezTo>
                  <a:cubicBezTo>
                    <a:pt x="428655" y="110490"/>
                    <a:pt x="466755" y="129540"/>
                    <a:pt x="502950" y="150495"/>
                  </a:cubicBezTo>
                  <a:cubicBezTo>
                    <a:pt x="513427" y="156210"/>
                    <a:pt x="522952" y="163830"/>
                    <a:pt x="533430" y="170498"/>
                  </a:cubicBezTo>
                  <a:cubicBezTo>
                    <a:pt x="533430" y="173355"/>
                    <a:pt x="533430" y="177165"/>
                    <a:pt x="532477" y="180023"/>
                  </a:cubicBezTo>
                  <a:cubicBezTo>
                    <a:pt x="520095" y="220980"/>
                    <a:pt x="507712" y="261938"/>
                    <a:pt x="494377" y="301942"/>
                  </a:cubicBezTo>
                  <a:cubicBezTo>
                    <a:pt x="485805" y="327660"/>
                    <a:pt x="479137" y="353378"/>
                    <a:pt x="465802" y="376238"/>
                  </a:cubicBezTo>
                  <a:cubicBezTo>
                    <a:pt x="468660" y="379095"/>
                    <a:pt x="472470" y="379095"/>
                    <a:pt x="475327" y="378142"/>
                  </a:cubicBezTo>
                  <a:cubicBezTo>
                    <a:pt x="501045" y="371475"/>
                    <a:pt x="522952" y="359092"/>
                    <a:pt x="533430" y="333375"/>
                  </a:cubicBezTo>
                  <a:cubicBezTo>
                    <a:pt x="544860" y="307658"/>
                    <a:pt x="550575" y="280035"/>
                    <a:pt x="560100" y="253365"/>
                  </a:cubicBezTo>
                  <a:cubicBezTo>
                    <a:pt x="565815" y="237173"/>
                    <a:pt x="567720" y="219075"/>
                    <a:pt x="576292" y="202883"/>
                  </a:cubicBezTo>
                  <a:cubicBezTo>
                    <a:pt x="581055" y="202883"/>
                    <a:pt x="583912" y="207645"/>
                    <a:pt x="586770" y="210502"/>
                  </a:cubicBezTo>
                  <a:cubicBezTo>
                    <a:pt x="595342" y="217170"/>
                    <a:pt x="604867" y="223838"/>
                    <a:pt x="613440" y="230505"/>
                  </a:cubicBezTo>
                  <a:cubicBezTo>
                    <a:pt x="611535" y="248602"/>
                    <a:pt x="602962" y="265748"/>
                    <a:pt x="599152" y="282892"/>
                  </a:cubicBezTo>
                  <a:cubicBezTo>
                    <a:pt x="595342" y="298133"/>
                    <a:pt x="591532" y="313373"/>
                    <a:pt x="585817" y="327660"/>
                  </a:cubicBezTo>
                  <a:cubicBezTo>
                    <a:pt x="576292" y="354330"/>
                    <a:pt x="571530" y="383858"/>
                    <a:pt x="556290" y="408623"/>
                  </a:cubicBezTo>
                  <a:cubicBezTo>
                    <a:pt x="544860" y="426720"/>
                    <a:pt x="528667" y="437198"/>
                    <a:pt x="507712" y="441960"/>
                  </a:cubicBezTo>
                  <a:cubicBezTo>
                    <a:pt x="474375" y="451485"/>
                    <a:pt x="440085" y="446723"/>
                    <a:pt x="407700" y="440055"/>
                  </a:cubicBezTo>
                  <a:cubicBezTo>
                    <a:pt x="348645" y="427673"/>
                    <a:pt x="294352" y="403860"/>
                    <a:pt x="239107" y="380048"/>
                  </a:cubicBezTo>
                  <a:cubicBezTo>
                    <a:pt x="182910" y="355283"/>
                    <a:pt x="127665" y="328613"/>
                    <a:pt x="77182" y="293370"/>
                  </a:cubicBezTo>
                  <a:cubicBezTo>
                    <a:pt x="46702" y="272415"/>
                    <a:pt x="19080" y="246698"/>
                    <a:pt x="4792" y="209550"/>
                  </a:cubicBezTo>
                  <a:cubicBezTo>
                    <a:pt x="-923" y="195263"/>
                    <a:pt x="-1875" y="179070"/>
                    <a:pt x="3840" y="165735"/>
                  </a:cubicBezTo>
                  <a:cubicBezTo>
                    <a:pt x="20032" y="126683"/>
                    <a:pt x="37177" y="87630"/>
                    <a:pt x="58132" y="51435"/>
                  </a:cubicBezTo>
                  <a:cubicBezTo>
                    <a:pt x="68610" y="34290"/>
                    <a:pt x="75277" y="15240"/>
                    <a:pt x="88612" y="0"/>
                  </a:cubicBezTo>
                  <a:close/>
                </a:path>
              </a:pathLst>
            </a:custGeom>
            <a:solidFill>
              <a:srgbClr val="FCCA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10"/>
            <p:cNvSpPr/>
            <p:nvPr/>
          </p:nvSpPr>
          <p:spPr>
            <a:xfrm>
              <a:off x="6566154" y="2490260"/>
              <a:ext cx="327660" cy="278000"/>
            </a:xfrm>
            <a:custGeom>
              <a:rect b="b" l="l" r="r" t="t"/>
              <a:pathLst>
                <a:path extrusionOk="0" h="278000" w="327660">
                  <a:moveTo>
                    <a:pt x="86677" y="145603"/>
                  </a:moveTo>
                  <a:cubicBezTo>
                    <a:pt x="84773" y="145603"/>
                    <a:pt x="82868" y="145603"/>
                    <a:pt x="80962" y="145603"/>
                  </a:cubicBezTo>
                  <a:cubicBezTo>
                    <a:pt x="80010" y="140841"/>
                    <a:pt x="76200" y="140841"/>
                    <a:pt x="73343" y="140841"/>
                  </a:cubicBezTo>
                  <a:cubicBezTo>
                    <a:pt x="49530" y="137031"/>
                    <a:pt x="24765" y="133221"/>
                    <a:pt x="0" y="133221"/>
                  </a:cubicBezTo>
                  <a:cubicBezTo>
                    <a:pt x="7620" y="117981"/>
                    <a:pt x="21907" y="109408"/>
                    <a:pt x="33337" y="97978"/>
                  </a:cubicBezTo>
                  <a:cubicBezTo>
                    <a:pt x="67627" y="65593"/>
                    <a:pt x="102870" y="35113"/>
                    <a:pt x="146685" y="15111"/>
                  </a:cubicBezTo>
                  <a:cubicBezTo>
                    <a:pt x="180975" y="-129"/>
                    <a:pt x="215265" y="-7749"/>
                    <a:pt x="250507" y="11301"/>
                  </a:cubicBezTo>
                  <a:cubicBezTo>
                    <a:pt x="274320" y="23683"/>
                    <a:pt x="290512" y="44638"/>
                    <a:pt x="300037" y="68451"/>
                  </a:cubicBezTo>
                  <a:cubicBezTo>
                    <a:pt x="321945" y="120838"/>
                    <a:pt x="326707" y="177036"/>
                    <a:pt x="327660" y="233233"/>
                  </a:cubicBezTo>
                  <a:cubicBezTo>
                    <a:pt x="327660" y="248473"/>
                    <a:pt x="327660" y="263713"/>
                    <a:pt x="326707" y="278001"/>
                  </a:cubicBezTo>
                  <a:cubicBezTo>
                    <a:pt x="313373" y="269428"/>
                    <a:pt x="304800" y="254188"/>
                    <a:pt x="290512" y="245616"/>
                  </a:cubicBezTo>
                  <a:cubicBezTo>
                    <a:pt x="289560" y="207516"/>
                    <a:pt x="292418" y="170368"/>
                    <a:pt x="284798" y="132268"/>
                  </a:cubicBezTo>
                  <a:cubicBezTo>
                    <a:pt x="281940" y="116076"/>
                    <a:pt x="280035" y="99883"/>
                    <a:pt x="270510" y="84643"/>
                  </a:cubicBezTo>
                  <a:cubicBezTo>
                    <a:pt x="266700" y="87501"/>
                    <a:pt x="267653" y="90358"/>
                    <a:pt x="267653" y="93216"/>
                  </a:cubicBezTo>
                  <a:cubicBezTo>
                    <a:pt x="265748" y="135126"/>
                    <a:pt x="272415" y="177988"/>
                    <a:pt x="261937" y="218946"/>
                  </a:cubicBezTo>
                  <a:cubicBezTo>
                    <a:pt x="247650" y="217041"/>
                    <a:pt x="238125" y="205611"/>
                    <a:pt x="226695" y="198943"/>
                  </a:cubicBezTo>
                  <a:cubicBezTo>
                    <a:pt x="196215" y="181798"/>
                    <a:pt x="165735" y="167511"/>
                    <a:pt x="132398" y="157986"/>
                  </a:cubicBezTo>
                  <a:cubicBezTo>
                    <a:pt x="128587" y="157033"/>
                    <a:pt x="125730" y="153223"/>
                    <a:pt x="120968" y="153223"/>
                  </a:cubicBezTo>
                  <a:cubicBezTo>
                    <a:pt x="112395" y="147508"/>
                    <a:pt x="100012" y="145603"/>
                    <a:pt x="86677" y="145603"/>
                  </a:cubicBezTo>
                  <a:close/>
                </a:path>
              </a:pathLst>
            </a:custGeom>
            <a:solidFill>
              <a:srgbClr val="F9E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10"/>
            <p:cNvSpPr/>
            <p:nvPr/>
          </p:nvSpPr>
          <p:spPr>
            <a:xfrm>
              <a:off x="6780564" y="2724716"/>
              <a:ext cx="112476" cy="482917"/>
            </a:xfrm>
            <a:custGeom>
              <a:rect b="b" l="l" r="r" t="t"/>
              <a:pathLst>
                <a:path extrusionOk="0" h="482917" w="112476">
                  <a:moveTo>
                    <a:pt x="74445" y="0"/>
                  </a:moveTo>
                  <a:cubicBezTo>
                    <a:pt x="88733" y="8573"/>
                    <a:pt x="96353" y="23813"/>
                    <a:pt x="110640" y="32385"/>
                  </a:cubicBezTo>
                  <a:cubicBezTo>
                    <a:pt x="114450" y="57150"/>
                    <a:pt x="111593" y="81915"/>
                    <a:pt x="108735" y="105727"/>
                  </a:cubicBezTo>
                  <a:cubicBezTo>
                    <a:pt x="105878" y="130492"/>
                    <a:pt x="104925" y="156210"/>
                    <a:pt x="100163" y="180975"/>
                  </a:cubicBezTo>
                  <a:cubicBezTo>
                    <a:pt x="95400" y="211455"/>
                    <a:pt x="90638" y="241935"/>
                    <a:pt x="85875" y="271463"/>
                  </a:cubicBezTo>
                  <a:cubicBezTo>
                    <a:pt x="81113" y="301942"/>
                    <a:pt x="73493" y="332423"/>
                    <a:pt x="67778" y="362903"/>
                  </a:cubicBezTo>
                  <a:cubicBezTo>
                    <a:pt x="62063" y="388620"/>
                    <a:pt x="55395" y="415290"/>
                    <a:pt x="48728" y="441008"/>
                  </a:cubicBezTo>
                  <a:cubicBezTo>
                    <a:pt x="44918" y="455295"/>
                    <a:pt x="43965" y="469583"/>
                    <a:pt x="37298" y="482917"/>
                  </a:cubicBezTo>
                  <a:cubicBezTo>
                    <a:pt x="28725" y="476250"/>
                    <a:pt x="19200" y="469583"/>
                    <a:pt x="10628" y="462915"/>
                  </a:cubicBezTo>
                  <a:cubicBezTo>
                    <a:pt x="6818" y="460058"/>
                    <a:pt x="4913" y="455295"/>
                    <a:pt x="150" y="455295"/>
                  </a:cubicBezTo>
                  <a:cubicBezTo>
                    <a:pt x="-802" y="446723"/>
                    <a:pt x="3008" y="439103"/>
                    <a:pt x="4913" y="431483"/>
                  </a:cubicBezTo>
                  <a:cubicBezTo>
                    <a:pt x="9675" y="406717"/>
                    <a:pt x="17295" y="382905"/>
                    <a:pt x="23010" y="359092"/>
                  </a:cubicBezTo>
                  <a:cubicBezTo>
                    <a:pt x="32535" y="317183"/>
                    <a:pt x="42060" y="275273"/>
                    <a:pt x="49680" y="232410"/>
                  </a:cubicBezTo>
                  <a:cubicBezTo>
                    <a:pt x="51585" y="220027"/>
                    <a:pt x="52538" y="207645"/>
                    <a:pt x="55395" y="196215"/>
                  </a:cubicBezTo>
                  <a:cubicBezTo>
                    <a:pt x="61110" y="170498"/>
                    <a:pt x="65873" y="144780"/>
                    <a:pt x="64920" y="119063"/>
                  </a:cubicBezTo>
                  <a:cubicBezTo>
                    <a:pt x="71588" y="113348"/>
                    <a:pt x="68730" y="104775"/>
                    <a:pt x="68730" y="97155"/>
                  </a:cubicBezTo>
                  <a:cubicBezTo>
                    <a:pt x="69683" y="84773"/>
                    <a:pt x="69683" y="73343"/>
                    <a:pt x="70635" y="60960"/>
                  </a:cubicBezTo>
                  <a:cubicBezTo>
                    <a:pt x="77303" y="50482"/>
                    <a:pt x="76350" y="38100"/>
                    <a:pt x="74445" y="26670"/>
                  </a:cubicBezTo>
                  <a:cubicBezTo>
                    <a:pt x="72540" y="18098"/>
                    <a:pt x="73493" y="8573"/>
                    <a:pt x="74445" y="0"/>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10"/>
            <p:cNvSpPr/>
            <p:nvPr/>
          </p:nvSpPr>
          <p:spPr>
            <a:xfrm flipH="1" rot="-9477826">
              <a:off x="6310420" y="2517328"/>
              <a:ext cx="186931" cy="774563"/>
            </a:xfrm>
            <a:custGeom>
              <a:rect b="b" l="l" r="r" t="t"/>
              <a:pathLst>
                <a:path extrusionOk="0" h="794868" w="275040">
                  <a:moveTo>
                    <a:pt x="7872" y="69486"/>
                  </a:moveTo>
                  <a:cubicBezTo>
                    <a:pt x="-3558" y="78059"/>
                    <a:pt x="-7849" y="213856"/>
                    <a:pt x="32822" y="334741"/>
                  </a:cubicBezTo>
                  <a:cubicBezTo>
                    <a:pt x="73493" y="455626"/>
                    <a:pt x="193795" y="800513"/>
                    <a:pt x="251897" y="794798"/>
                  </a:cubicBezTo>
                  <a:cubicBezTo>
                    <a:pt x="310000" y="789083"/>
                    <a:pt x="244277" y="699548"/>
                    <a:pt x="211892" y="538576"/>
                  </a:cubicBezTo>
                  <a:cubicBezTo>
                    <a:pt x="180460" y="377603"/>
                    <a:pt x="169335" y="109730"/>
                    <a:pt x="208387" y="35435"/>
                  </a:cubicBezTo>
                  <a:cubicBezTo>
                    <a:pt x="249345" y="-38860"/>
                    <a:pt x="71689" y="19004"/>
                    <a:pt x="7872" y="69486"/>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92" name="Google Shape;392;p10"/>
          <p:cNvGrpSpPr/>
          <p:nvPr/>
        </p:nvGrpSpPr>
        <p:grpSpPr>
          <a:xfrm rot="-1033687">
            <a:off x="5964606" y="5126112"/>
            <a:ext cx="339536" cy="437375"/>
            <a:chOff x="6171191" y="2486723"/>
            <a:chExt cx="727135" cy="936662"/>
          </a:xfrm>
        </p:grpSpPr>
        <p:sp>
          <p:nvSpPr>
            <p:cNvPr id="393" name="Google Shape;393;p10"/>
            <p:cNvSpPr/>
            <p:nvPr/>
          </p:nvSpPr>
          <p:spPr>
            <a:xfrm>
              <a:off x="6204536" y="2486723"/>
              <a:ext cx="693790" cy="933197"/>
            </a:xfrm>
            <a:custGeom>
              <a:rect b="b" l="l" r="r" t="t"/>
              <a:pathLst>
                <a:path extrusionOk="0" h="940249" w="693790">
                  <a:moveTo>
                    <a:pt x="474430" y="869866"/>
                  </a:moveTo>
                  <a:lnTo>
                    <a:pt x="473856" y="870772"/>
                  </a:lnTo>
                  <a:lnTo>
                    <a:pt x="475326" y="871066"/>
                  </a:lnTo>
                  <a:lnTo>
                    <a:pt x="476926" y="870365"/>
                  </a:lnTo>
                  <a:close/>
                  <a:moveTo>
                    <a:pt x="634736" y="90355"/>
                  </a:moveTo>
                  <a:lnTo>
                    <a:pt x="633783" y="93215"/>
                  </a:lnTo>
                  <a:lnTo>
                    <a:pt x="633882" y="110711"/>
                  </a:lnTo>
                  <a:lnTo>
                    <a:pt x="634736" y="111395"/>
                  </a:lnTo>
                  <a:close/>
                  <a:moveTo>
                    <a:pt x="564369" y="346"/>
                  </a:moveTo>
                  <a:cubicBezTo>
                    <a:pt x="581633" y="-1083"/>
                    <a:pt x="599016" y="1775"/>
                    <a:pt x="616637" y="11300"/>
                  </a:cubicBezTo>
                  <a:cubicBezTo>
                    <a:pt x="640450" y="23682"/>
                    <a:pt x="656642" y="44637"/>
                    <a:pt x="666167" y="68450"/>
                  </a:cubicBezTo>
                  <a:cubicBezTo>
                    <a:pt x="688075" y="120837"/>
                    <a:pt x="692837" y="177035"/>
                    <a:pt x="693790" y="233232"/>
                  </a:cubicBezTo>
                  <a:cubicBezTo>
                    <a:pt x="693790" y="248472"/>
                    <a:pt x="693790" y="263712"/>
                    <a:pt x="692837" y="278000"/>
                  </a:cubicBezTo>
                  <a:lnTo>
                    <a:pt x="688743" y="274263"/>
                  </a:lnTo>
                  <a:lnTo>
                    <a:pt x="690234" y="309924"/>
                  </a:lnTo>
                  <a:cubicBezTo>
                    <a:pt x="689639" y="322188"/>
                    <a:pt x="688210" y="334332"/>
                    <a:pt x="686781" y="346238"/>
                  </a:cubicBezTo>
                  <a:cubicBezTo>
                    <a:pt x="683924" y="371003"/>
                    <a:pt x="682971" y="396721"/>
                    <a:pt x="678209" y="421486"/>
                  </a:cubicBezTo>
                  <a:cubicBezTo>
                    <a:pt x="673446" y="451966"/>
                    <a:pt x="668684" y="482446"/>
                    <a:pt x="663921" y="511974"/>
                  </a:cubicBezTo>
                  <a:cubicBezTo>
                    <a:pt x="659159" y="542453"/>
                    <a:pt x="651539" y="572934"/>
                    <a:pt x="645824" y="603414"/>
                  </a:cubicBezTo>
                  <a:cubicBezTo>
                    <a:pt x="640109" y="629131"/>
                    <a:pt x="633441" y="655801"/>
                    <a:pt x="626774" y="681519"/>
                  </a:cubicBezTo>
                  <a:cubicBezTo>
                    <a:pt x="622964" y="695806"/>
                    <a:pt x="622011" y="710094"/>
                    <a:pt x="615344" y="723428"/>
                  </a:cubicBezTo>
                  <a:cubicBezTo>
                    <a:pt x="606771" y="716761"/>
                    <a:pt x="597246" y="710094"/>
                    <a:pt x="588674" y="703426"/>
                  </a:cubicBezTo>
                  <a:lnTo>
                    <a:pt x="582548" y="698971"/>
                  </a:lnTo>
                  <a:lnTo>
                    <a:pt x="581947" y="699920"/>
                  </a:lnTo>
                  <a:lnTo>
                    <a:pt x="586769" y="703426"/>
                  </a:lnTo>
                  <a:cubicBezTo>
                    <a:pt x="595341" y="710094"/>
                    <a:pt x="604866" y="716762"/>
                    <a:pt x="613439" y="723429"/>
                  </a:cubicBezTo>
                  <a:cubicBezTo>
                    <a:pt x="611534" y="741526"/>
                    <a:pt x="602961" y="758672"/>
                    <a:pt x="599151" y="775816"/>
                  </a:cubicBezTo>
                  <a:cubicBezTo>
                    <a:pt x="595341" y="791057"/>
                    <a:pt x="591531" y="806297"/>
                    <a:pt x="585816" y="820584"/>
                  </a:cubicBezTo>
                  <a:cubicBezTo>
                    <a:pt x="576291" y="847254"/>
                    <a:pt x="571529" y="876782"/>
                    <a:pt x="556289" y="901547"/>
                  </a:cubicBezTo>
                  <a:cubicBezTo>
                    <a:pt x="544859" y="919644"/>
                    <a:pt x="528666" y="930122"/>
                    <a:pt x="507711" y="934884"/>
                  </a:cubicBezTo>
                  <a:cubicBezTo>
                    <a:pt x="474374" y="944409"/>
                    <a:pt x="440084" y="939647"/>
                    <a:pt x="407699" y="932979"/>
                  </a:cubicBezTo>
                  <a:cubicBezTo>
                    <a:pt x="348644" y="920597"/>
                    <a:pt x="294351" y="896784"/>
                    <a:pt x="239106" y="872972"/>
                  </a:cubicBezTo>
                  <a:cubicBezTo>
                    <a:pt x="182909" y="848207"/>
                    <a:pt x="127664" y="821537"/>
                    <a:pt x="77181" y="786294"/>
                  </a:cubicBezTo>
                  <a:cubicBezTo>
                    <a:pt x="46701" y="765339"/>
                    <a:pt x="19079" y="739622"/>
                    <a:pt x="4791" y="702474"/>
                  </a:cubicBezTo>
                  <a:cubicBezTo>
                    <a:pt x="-924" y="688187"/>
                    <a:pt x="-1876" y="671994"/>
                    <a:pt x="3839" y="658659"/>
                  </a:cubicBezTo>
                  <a:cubicBezTo>
                    <a:pt x="20031" y="619607"/>
                    <a:pt x="37176" y="580554"/>
                    <a:pt x="58131" y="544359"/>
                  </a:cubicBezTo>
                  <a:cubicBezTo>
                    <a:pt x="68609" y="527214"/>
                    <a:pt x="75276" y="508164"/>
                    <a:pt x="88611" y="492924"/>
                  </a:cubicBezTo>
                  <a:lnTo>
                    <a:pt x="124829" y="499980"/>
                  </a:lnTo>
                  <a:lnTo>
                    <a:pt x="125468" y="499323"/>
                  </a:lnTo>
                  <a:lnTo>
                    <a:pt x="94667" y="492923"/>
                  </a:lnTo>
                  <a:cubicBezTo>
                    <a:pt x="99430" y="473873"/>
                    <a:pt x="111812" y="459586"/>
                    <a:pt x="121337" y="443393"/>
                  </a:cubicBezTo>
                  <a:cubicBezTo>
                    <a:pt x="140387" y="411008"/>
                    <a:pt x="160390" y="379576"/>
                    <a:pt x="182297" y="349096"/>
                  </a:cubicBezTo>
                  <a:cubicBezTo>
                    <a:pt x="206109" y="315758"/>
                    <a:pt x="231827" y="283373"/>
                    <a:pt x="256592" y="250988"/>
                  </a:cubicBezTo>
                  <a:cubicBezTo>
                    <a:pt x="272784" y="229081"/>
                    <a:pt x="291834" y="209078"/>
                    <a:pt x="308980" y="187171"/>
                  </a:cubicBezTo>
                  <a:cubicBezTo>
                    <a:pt x="322315" y="170978"/>
                    <a:pt x="338507" y="155738"/>
                    <a:pt x="351842" y="139546"/>
                  </a:cubicBezTo>
                  <a:cubicBezTo>
                    <a:pt x="353747" y="136688"/>
                    <a:pt x="355652" y="132878"/>
                    <a:pt x="360415" y="132878"/>
                  </a:cubicBezTo>
                  <a:lnTo>
                    <a:pt x="366136" y="133212"/>
                  </a:lnTo>
                  <a:lnTo>
                    <a:pt x="381370" y="114170"/>
                  </a:lnTo>
                  <a:cubicBezTo>
                    <a:pt x="387323" y="108693"/>
                    <a:pt x="393752" y="103692"/>
                    <a:pt x="399467" y="97977"/>
                  </a:cubicBezTo>
                  <a:cubicBezTo>
                    <a:pt x="433757" y="65592"/>
                    <a:pt x="469000" y="35112"/>
                    <a:pt x="512815" y="15110"/>
                  </a:cubicBezTo>
                  <a:cubicBezTo>
                    <a:pt x="529960" y="7490"/>
                    <a:pt x="547105" y="1775"/>
                    <a:pt x="564369" y="346"/>
                  </a:cubicBezTo>
                  <a:close/>
                </a:path>
              </a:pathLst>
            </a:custGeom>
            <a:solidFill>
              <a:srgbClr val="FDF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4" name="Google Shape;394;p10"/>
            <p:cNvSpPr/>
            <p:nvPr/>
          </p:nvSpPr>
          <p:spPr>
            <a:xfrm>
              <a:off x="6291129" y="2623046"/>
              <a:ext cx="536257" cy="531588"/>
            </a:xfrm>
            <a:custGeom>
              <a:rect b="b" l="l" r="r" t="t"/>
              <a:pathLst>
                <a:path extrusionOk="0" h="531588" w="536257">
                  <a:moveTo>
                    <a:pt x="0" y="360138"/>
                  </a:moveTo>
                  <a:cubicBezTo>
                    <a:pt x="4763" y="341088"/>
                    <a:pt x="17145" y="326801"/>
                    <a:pt x="26670" y="310608"/>
                  </a:cubicBezTo>
                  <a:cubicBezTo>
                    <a:pt x="45720" y="278223"/>
                    <a:pt x="65723" y="246791"/>
                    <a:pt x="87630" y="216311"/>
                  </a:cubicBezTo>
                  <a:cubicBezTo>
                    <a:pt x="111442" y="182973"/>
                    <a:pt x="137160" y="150588"/>
                    <a:pt x="161925" y="118203"/>
                  </a:cubicBezTo>
                  <a:cubicBezTo>
                    <a:pt x="178117" y="96296"/>
                    <a:pt x="197167" y="76293"/>
                    <a:pt x="214313" y="54386"/>
                  </a:cubicBezTo>
                  <a:cubicBezTo>
                    <a:pt x="227648" y="38193"/>
                    <a:pt x="243840" y="22953"/>
                    <a:pt x="257175" y="6761"/>
                  </a:cubicBezTo>
                  <a:cubicBezTo>
                    <a:pt x="259080" y="3903"/>
                    <a:pt x="260985" y="93"/>
                    <a:pt x="265748" y="93"/>
                  </a:cubicBezTo>
                  <a:cubicBezTo>
                    <a:pt x="294323" y="-859"/>
                    <a:pt x="322898" y="5808"/>
                    <a:pt x="351473" y="5808"/>
                  </a:cubicBezTo>
                  <a:cubicBezTo>
                    <a:pt x="353378" y="5808"/>
                    <a:pt x="355282" y="5808"/>
                    <a:pt x="357187" y="5808"/>
                  </a:cubicBezTo>
                  <a:cubicBezTo>
                    <a:pt x="368618" y="13428"/>
                    <a:pt x="381000" y="16286"/>
                    <a:pt x="394335" y="16286"/>
                  </a:cubicBezTo>
                  <a:cubicBezTo>
                    <a:pt x="399098" y="16286"/>
                    <a:pt x="401955" y="20096"/>
                    <a:pt x="405765" y="21048"/>
                  </a:cubicBezTo>
                  <a:cubicBezTo>
                    <a:pt x="439103" y="30573"/>
                    <a:pt x="469582" y="45813"/>
                    <a:pt x="500062" y="62006"/>
                  </a:cubicBezTo>
                  <a:cubicBezTo>
                    <a:pt x="511493" y="68673"/>
                    <a:pt x="521018" y="79151"/>
                    <a:pt x="535305" y="82008"/>
                  </a:cubicBezTo>
                  <a:cubicBezTo>
                    <a:pt x="535305" y="82008"/>
                    <a:pt x="535305" y="82008"/>
                    <a:pt x="535305" y="82008"/>
                  </a:cubicBezTo>
                  <a:cubicBezTo>
                    <a:pt x="535305" y="86771"/>
                    <a:pt x="536257" y="91533"/>
                    <a:pt x="536257" y="97248"/>
                  </a:cubicBezTo>
                  <a:cubicBezTo>
                    <a:pt x="532448" y="128681"/>
                    <a:pt x="529590" y="160113"/>
                    <a:pt x="523875" y="190593"/>
                  </a:cubicBezTo>
                  <a:cubicBezTo>
                    <a:pt x="519112" y="215358"/>
                    <a:pt x="515303" y="240123"/>
                    <a:pt x="510540" y="264888"/>
                  </a:cubicBezTo>
                  <a:cubicBezTo>
                    <a:pt x="506730" y="285843"/>
                    <a:pt x="501015" y="306798"/>
                    <a:pt x="498157" y="327753"/>
                  </a:cubicBezTo>
                  <a:cubicBezTo>
                    <a:pt x="490537" y="333468"/>
                    <a:pt x="494348" y="342041"/>
                    <a:pt x="493395" y="350613"/>
                  </a:cubicBezTo>
                  <a:lnTo>
                    <a:pt x="493395" y="350613"/>
                  </a:lnTo>
                  <a:cubicBezTo>
                    <a:pt x="486728" y="356328"/>
                    <a:pt x="487680" y="362996"/>
                    <a:pt x="488632" y="370616"/>
                  </a:cubicBezTo>
                  <a:cubicBezTo>
                    <a:pt x="488632" y="373473"/>
                    <a:pt x="487680" y="377283"/>
                    <a:pt x="487680" y="380141"/>
                  </a:cubicBezTo>
                  <a:cubicBezTo>
                    <a:pt x="480060" y="391571"/>
                    <a:pt x="475298" y="404906"/>
                    <a:pt x="477203" y="419193"/>
                  </a:cubicBezTo>
                  <a:cubicBezTo>
                    <a:pt x="477203" y="421098"/>
                    <a:pt x="477203" y="422051"/>
                    <a:pt x="476250" y="423956"/>
                  </a:cubicBezTo>
                  <a:cubicBezTo>
                    <a:pt x="468630" y="435386"/>
                    <a:pt x="464820" y="447768"/>
                    <a:pt x="465773" y="462056"/>
                  </a:cubicBezTo>
                  <a:cubicBezTo>
                    <a:pt x="462915" y="477296"/>
                    <a:pt x="457200" y="492536"/>
                    <a:pt x="453390" y="507776"/>
                  </a:cubicBezTo>
                  <a:cubicBezTo>
                    <a:pt x="451485" y="515396"/>
                    <a:pt x="452437" y="525873"/>
                    <a:pt x="444818" y="531588"/>
                  </a:cubicBezTo>
                  <a:cubicBezTo>
                    <a:pt x="435293" y="524921"/>
                    <a:pt x="424815" y="517301"/>
                    <a:pt x="414337" y="511586"/>
                  </a:cubicBezTo>
                  <a:cubicBezTo>
                    <a:pt x="377190" y="490631"/>
                    <a:pt x="340043" y="471581"/>
                    <a:pt x="301943" y="454436"/>
                  </a:cubicBezTo>
                  <a:cubicBezTo>
                    <a:pt x="259080" y="435386"/>
                    <a:pt x="216217" y="418241"/>
                    <a:pt x="171450" y="403001"/>
                  </a:cubicBezTo>
                  <a:cubicBezTo>
                    <a:pt x="139065" y="391571"/>
                    <a:pt x="106680" y="382998"/>
                    <a:pt x="73342" y="375378"/>
                  </a:cubicBezTo>
                  <a:cubicBezTo>
                    <a:pt x="49530" y="368711"/>
                    <a:pt x="24765" y="365853"/>
                    <a:pt x="0" y="360138"/>
                  </a:cubicBezTo>
                  <a:close/>
                </a:path>
              </a:pathLst>
            </a:custGeom>
            <a:solidFill>
              <a:srgbClr val="EE70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10"/>
            <p:cNvSpPr/>
            <p:nvPr/>
          </p:nvSpPr>
          <p:spPr>
            <a:xfrm>
              <a:off x="6202517" y="2976061"/>
              <a:ext cx="613439" cy="447324"/>
            </a:xfrm>
            <a:custGeom>
              <a:rect b="b" l="l" r="r" t="t"/>
              <a:pathLst>
                <a:path extrusionOk="0" h="447324" w="613439">
                  <a:moveTo>
                    <a:pt x="88612" y="0"/>
                  </a:moveTo>
                  <a:cubicBezTo>
                    <a:pt x="113377" y="5715"/>
                    <a:pt x="138142" y="8573"/>
                    <a:pt x="161955" y="14288"/>
                  </a:cubicBezTo>
                  <a:cubicBezTo>
                    <a:pt x="195292" y="21908"/>
                    <a:pt x="227677" y="30480"/>
                    <a:pt x="260062" y="41910"/>
                  </a:cubicBezTo>
                  <a:cubicBezTo>
                    <a:pt x="303877" y="57150"/>
                    <a:pt x="347692" y="74295"/>
                    <a:pt x="390555" y="93345"/>
                  </a:cubicBezTo>
                  <a:cubicBezTo>
                    <a:pt x="428655" y="110490"/>
                    <a:pt x="466755" y="129540"/>
                    <a:pt x="502950" y="150495"/>
                  </a:cubicBezTo>
                  <a:cubicBezTo>
                    <a:pt x="513427" y="156210"/>
                    <a:pt x="522952" y="163830"/>
                    <a:pt x="533430" y="170498"/>
                  </a:cubicBezTo>
                  <a:cubicBezTo>
                    <a:pt x="533430" y="173355"/>
                    <a:pt x="533430" y="177165"/>
                    <a:pt x="532477" y="180023"/>
                  </a:cubicBezTo>
                  <a:cubicBezTo>
                    <a:pt x="520095" y="220980"/>
                    <a:pt x="507712" y="261938"/>
                    <a:pt x="494377" y="301942"/>
                  </a:cubicBezTo>
                  <a:cubicBezTo>
                    <a:pt x="485805" y="327660"/>
                    <a:pt x="479137" y="353378"/>
                    <a:pt x="465802" y="376238"/>
                  </a:cubicBezTo>
                  <a:cubicBezTo>
                    <a:pt x="468660" y="379095"/>
                    <a:pt x="472470" y="379095"/>
                    <a:pt x="475327" y="378142"/>
                  </a:cubicBezTo>
                  <a:cubicBezTo>
                    <a:pt x="501045" y="371475"/>
                    <a:pt x="522952" y="359092"/>
                    <a:pt x="533430" y="333375"/>
                  </a:cubicBezTo>
                  <a:cubicBezTo>
                    <a:pt x="544860" y="307658"/>
                    <a:pt x="550575" y="280035"/>
                    <a:pt x="560100" y="253365"/>
                  </a:cubicBezTo>
                  <a:cubicBezTo>
                    <a:pt x="565815" y="237173"/>
                    <a:pt x="567720" y="219075"/>
                    <a:pt x="576292" y="202883"/>
                  </a:cubicBezTo>
                  <a:cubicBezTo>
                    <a:pt x="581055" y="202883"/>
                    <a:pt x="583912" y="207645"/>
                    <a:pt x="586770" y="210502"/>
                  </a:cubicBezTo>
                  <a:cubicBezTo>
                    <a:pt x="595342" y="217170"/>
                    <a:pt x="604867" y="223838"/>
                    <a:pt x="613440" y="230505"/>
                  </a:cubicBezTo>
                  <a:cubicBezTo>
                    <a:pt x="611535" y="248602"/>
                    <a:pt x="602962" y="265748"/>
                    <a:pt x="599152" y="282892"/>
                  </a:cubicBezTo>
                  <a:cubicBezTo>
                    <a:pt x="595342" y="298133"/>
                    <a:pt x="591532" y="313373"/>
                    <a:pt x="585817" y="327660"/>
                  </a:cubicBezTo>
                  <a:cubicBezTo>
                    <a:pt x="576292" y="354330"/>
                    <a:pt x="571530" y="383858"/>
                    <a:pt x="556290" y="408623"/>
                  </a:cubicBezTo>
                  <a:cubicBezTo>
                    <a:pt x="544860" y="426720"/>
                    <a:pt x="528667" y="437198"/>
                    <a:pt x="507712" y="441960"/>
                  </a:cubicBezTo>
                  <a:cubicBezTo>
                    <a:pt x="474375" y="451485"/>
                    <a:pt x="440085" y="446723"/>
                    <a:pt x="407700" y="440055"/>
                  </a:cubicBezTo>
                  <a:cubicBezTo>
                    <a:pt x="348645" y="427673"/>
                    <a:pt x="294352" y="403860"/>
                    <a:pt x="239107" y="380048"/>
                  </a:cubicBezTo>
                  <a:cubicBezTo>
                    <a:pt x="182910" y="355283"/>
                    <a:pt x="127665" y="328613"/>
                    <a:pt x="77182" y="293370"/>
                  </a:cubicBezTo>
                  <a:cubicBezTo>
                    <a:pt x="46702" y="272415"/>
                    <a:pt x="19080" y="246698"/>
                    <a:pt x="4792" y="209550"/>
                  </a:cubicBezTo>
                  <a:cubicBezTo>
                    <a:pt x="-923" y="195263"/>
                    <a:pt x="-1875" y="179070"/>
                    <a:pt x="3840" y="165735"/>
                  </a:cubicBezTo>
                  <a:cubicBezTo>
                    <a:pt x="20032" y="126683"/>
                    <a:pt x="37177" y="87630"/>
                    <a:pt x="58132" y="51435"/>
                  </a:cubicBezTo>
                  <a:cubicBezTo>
                    <a:pt x="68610" y="34290"/>
                    <a:pt x="75277" y="15240"/>
                    <a:pt x="88612" y="0"/>
                  </a:cubicBezTo>
                  <a:close/>
                </a:path>
              </a:pathLst>
            </a:custGeom>
            <a:solidFill>
              <a:srgbClr val="FCCA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10"/>
            <p:cNvSpPr/>
            <p:nvPr/>
          </p:nvSpPr>
          <p:spPr>
            <a:xfrm>
              <a:off x="6566154" y="2490260"/>
              <a:ext cx="327660" cy="278000"/>
            </a:xfrm>
            <a:custGeom>
              <a:rect b="b" l="l" r="r" t="t"/>
              <a:pathLst>
                <a:path extrusionOk="0" h="278000" w="327660">
                  <a:moveTo>
                    <a:pt x="86677" y="145603"/>
                  </a:moveTo>
                  <a:cubicBezTo>
                    <a:pt x="84773" y="145603"/>
                    <a:pt x="82868" y="145603"/>
                    <a:pt x="80962" y="145603"/>
                  </a:cubicBezTo>
                  <a:cubicBezTo>
                    <a:pt x="80010" y="140841"/>
                    <a:pt x="76200" y="140841"/>
                    <a:pt x="73343" y="140841"/>
                  </a:cubicBezTo>
                  <a:cubicBezTo>
                    <a:pt x="49530" y="137031"/>
                    <a:pt x="24765" y="133221"/>
                    <a:pt x="0" y="133221"/>
                  </a:cubicBezTo>
                  <a:cubicBezTo>
                    <a:pt x="7620" y="117981"/>
                    <a:pt x="21907" y="109408"/>
                    <a:pt x="33337" y="97978"/>
                  </a:cubicBezTo>
                  <a:cubicBezTo>
                    <a:pt x="67627" y="65593"/>
                    <a:pt x="102870" y="35113"/>
                    <a:pt x="146685" y="15111"/>
                  </a:cubicBezTo>
                  <a:cubicBezTo>
                    <a:pt x="180975" y="-129"/>
                    <a:pt x="215265" y="-7749"/>
                    <a:pt x="250507" y="11301"/>
                  </a:cubicBezTo>
                  <a:cubicBezTo>
                    <a:pt x="274320" y="23683"/>
                    <a:pt x="290512" y="44638"/>
                    <a:pt x="300037" y="68451"/>
                  </a:cubicBezTo>
                  <a:cubicBezTo>
                    <a:pt x="321945" y="120838"/>
                    <a:pt x="326707" y="177036"/>
                    <a:pt x="327660" y="233233"/>
                  </a:cubicBezTo>
                  <a:cubicBezTo>
                    <a:pt x="327660" y="248473"/>
                    <a:pt x="327660" y="263713"/>
                    <a:pt x="326707" y="278001"/>
                  </a:cubicBezTo>
                  <a:cubicBezTo>
                    <a:pt x="313373" y="269428"/>
                    <a:pt x="304800" y="254188"/>
                    <a:pt x="290512" y="245616"/>
                  </a:cubicBezTo>
                  <a:cubicBezTo>
                    <a:pt x="289560" y="207516"/>
                    <a:pt x="292418" y="170368"/>
                    <a:pt x="284798" y="132268"/>
                  </a:cubicBezTo>
                  <a:cubicBezTo>
                    <a:pt x="281940" y="116076"/>
                    <a:pt x="280035" y="99883"/>
                    <a:pt x="270510" y="84643"/>
                  </a:cubicBezTo>
                  <a:cubicBezTo>
                    <a:pt x="266700" y="87501"/>
                    <a:pt x="267653" y="90358"/>
                    <a:pt x="267653" y="93216"/>
                  </a:cubicBezTo>
                  <a:cubicBezTo>
                    <a:pt x="265748" y="135126"/>
                    <a:pt x="272415" y="177988"/>
                    <a:pt x="261937" y="218946"/>
                  </a:cubicBezTo>
                  <a:cubicBezTo>
                    <a:pt x="247650" y="217041"/>
                    <a:pt x="238125" y="205611"/>
                    <a:pt x="226695" y="198943"/>
                  </a:cubicBezTo>
                  <a:cubicBezTo>
                    <a:pt x="196215" y="181798"/>
                    <a:pt x="165735" y="167511"/>
                    <a:pt x="132398" y="157986"/>
                  </a:cubicBezTo>
                  <a:cubicBezTo>
                    <a:pt x="128587" y="157033"/>
                    <a:pt x="125730" y="153223"/>
                    <a:pt x="120968" y="153223"/>
                  </a:cubicBezTo>
                  <a:cubicBezTo>
                    <a:pt x="112395" y="147508"/>
                    <a:pt x="100012" y="145603"/>
                    <a:pt x="86677" y="145603"/>
                  </a:cubicBezTo>
                  <a:close/>
                </a:path>
              </a:pathLst>
            </a:custGeom>
            <a:solidFill>
              <a:srgbClr val="F9E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10"/>
            <p:cNvSpPr/>
            <p:nvPr/>
          </p:nvSpPr>
          <p:spPr>
            <a:xfrm>
              <a:off x="6780564" y="2724716"/>
              <a:ext cx="112476" cy="482917"/>
            </a:xfrm>
            <a:custGeom>
              <a:rect b="b" l="l" r="r" t="t"/>
              <a:pathLst>
                <a:path extrusionOk="0" h="482917" w="112476">
                  <a:moveTo>
                    <a:pt x="74445" y="0"/>
                  </a:moveTo>
                  <a:cubicBezTo>
                    <a:pt x="88733" y="8573"/>
                    <a:pt x="96353" y="23813"/>
                    <a:pt x="110640" y="32385"/>
                  </a:cubicBezTo>
                  <a:cubicBezTo>
                    <a:pt x="114450" y="57150"/>
                    <a:pt x="111593" y="81915"/>
                    <a:pt x="108735" y="105727"/>
                  </a:cubicBezTo>
                  <a:cubicBezTo>
                    <a:pt x="105878" y="130492"/>
                    <a:pt x="104925" y="156210"/>
                    <a:pt x="100163" y="180975"/>
                  </a:cubicBezTo>
                  <a:cubicBezTo>
                    <a:pt x="95400" y="211455"/>
                    <a:pt x="90638" y="241935"/>
                    <a:pt x="85875" y="271463"/>
                  </a:cubicBezTo>
                  <a:cubicBezTo>
                    <a:pt x="81113" y="301942"/>
                    <a:pt x="73493" y="332423"/>
                    <a:pt x="67778" y="362903"/>
                  </a:cubicBezTo>
                  <a:cubicBezTo>
                    <a:pt x="62063" y="388620"/>
                    <a:pt x="55395" y="415290"/>
                    <a:pt x="48728" y="441008"/>
                  </a:cubicBezTo>
                  <a:cubicBezTo>
                    <a:pt x="44918" y="455295"/>
                    <a:pt x="43965" y="469583"/>
                    <a:pt x="37298" y="482917"/>
                  </a:cubicBezTo>
                  <a:cubicBezTo>
                    <a:pt x="28725" y="476250"/>
                    <a:pt x="19200" y="469583"/>
                    <a:pt x="10628" y="462915"/>
                  </a:cubicBezTo>
                  <a:cubicBezTo>
                    <a:pt x="6818" y="460058"/>
                    <a:pt x="4913" y="455295"/>
                    <a:pt x="150" y="455295"/>
                  </a:cubicBezTo>
                  <a:cubicBezTo>
                    <a:pt x="-802" y="446723"/>
                    <a:pt x="3008" y="439103"/>
                    <a:pt x="4913" y="431483"/>
                  </a:cubicBezTo>
                  <a:cubicBezTo>
                    <a:pt x="9675" y="406717"/>
                    <a:pt x="17295" y="382905"/>
                    <a:pt x="23010" y="359092"/>
                  </a:cubicBezTo>
                  <a:cubicBezTo>
                    <a:pt x="32535" y="317183"/>
                    <a:pt x="42060" y="275273"/>
                    <a:pt x="49680" y="232410"/>
                  </a:cubicBezTo>
                  <a:cubicBezTo>
                    <a:pt x="51585" y="220027"/>
                    <a:pt x="52538" y="207645"/>
                    <a:pt x="55395" y="196215"/>
                  </a:cubicBezTo>
                  <a:cubicBezTo>
                    <a:pt x="61110" y="170498"/>
                    <a:pt x="65873" y="144780"/>
                    <a:pt x="64920" y="119063"/>
                  </a:cubicBezTo>
                  <a:cubicBezTo>
                    <a:pt x="71588" y="113348"/>
                    <a:pt x="68730" y="104775"/>
                    <a:pt x="68730" y="97155"/>
                  </a:cubicBezTo>
                  <a:cubicBezTo>
                    <a:pt x="69683" y="84773"/>
                    <a:pt x="69683" y="73343"/>
                    <a:pt x="70635" y="60960"/>
                  </a:cubicBezTo>
                  <a:cubicBezTo>
                    <a:pt x="77303" y="50482"/>
                    <a:pt x="76350" y="38100"/>
                    <a:pt x="74445" y="26670"/>
                  </a:cubicBezTo>
                  <a:cubicBezTo>
                    <a:pt x="72540" y="18098"/>
                    <a:pt x="73493" y="8573"/>
                    <a:pt x="74445" y="0"/>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10"/>
            <p:cNvSpPr/>
            <p:nvPr/>
          </p:nvSpPr>
          <p:spPr>
            <a:xfrm flipH="1" rot="-9477826">
              <a:off x="6310420" y="2517328"/>
              <a:ext cx="186931" cy="774563"/>
            </a:xfrm>
            <a:custGeom>
              <a:rect b="b" l="l" r="r" t="t"/>
              <a:pathLst>
                <a:path extrusionOk="0" h="794868" w="275040">
                  <a:moveTo>
                    <a:pt x="7872" y="69486"/>
                  </a:moveTo>
                  <a:cubicBezTo>
                    <a:pt x="-3558" y="78059"/>
                    <a:pt x="-7849" y="213856"/>
                    <a:pt x="32822" y="334741"/>
                  </a:cubicBezTo>
                  <a:cubicBezTo>
                    <a:pt x="73493" y="455626"/>
                    <a:pt x="193795" y="800513"/>
                    <a:pt x="251897" y="794798"/>
                  </a:cubicBezTo>
                  <a:cubicBezTo>
                    <a:pt x="310000" y="789083"/>
                    <a:pt x="244277" y="699548"/>
                    <a:pt x="211892" y="538576"/>
                  </a:cubicBezTo>
                  <a:cubicBezTo>
                    <a:pt x="180460" y="377603"/>
                    <a:pt x="169335" y="109730"/>
                    <a:pt x="208387" y="35435"/>
                  </a:cubicBezTo>
                  <a:cubicBezTo>
                    <a:pt x="249345" y="-38860"/>
                    <a:pt x="71689" y="19004"/>
                    <a:pt x="7872" y="69486"/>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99" name="Google Shape;399;p10"/>
          <p:cNvGrpSpPr/>
          <p:nvPr/>
        </p:nvGrpSpPr>
        <p:grpSpPr>
          <a:xfrm flipH="1" rot="2426416">
            <a:off x="6538246" y="5119794"/>
            <a:ext cx="339548" cy="437390"/>
            <a:chOff x="6171191" y="2486723"/>
            <a:chExt cx="727135" cy="936662"/>
          </a:xfrm>
        </p:grpSpPr>
        <p:sp>
          <p:nvSpPr>
            <p:cNvPr id="400" name="Google Shape;400;p10"/>
            <p:cNvSpPr/>
            <p:nvPr/>
          </p:nvSpPr>
          <p:spPr>
            <a:xfrm>
              <a:off x="6204536" y="2486723"/>
              <a:ext cx="693790" cy="933197"/>
            </a:xfrm>
            <a:custGeom>
              <a:rect b="b" l="l" r="r" t="t"/>
              <a:pathLst>
                <a:path extrusionOk="0" h="940249" w="693790">
                  <a:moveTo>
                    <a:pt x="474430" y="869866"/>
                  </a:moveTo>
                  <a:lnTo>
                    <a:pt x="473856" y="870772"/>
                  </a:lnTo>
                  <a:lnTo>
                    <a:pt x="475326" y="871066"/>
                  </a:lnTo>
                  <a:lnTo>
                    <a:pt x="476926" y="870365"/>
                  </a:lnTo>
                  <a:close/>
                  <a:moveTo>
                    <a:pt x="634736" y="90355"/>
                  </a:moveTo>
                  <a:lnTo>
                    <a:pt x="633783" y="93215"/>
                  </a:lnTo>
                  <a:lnTo>
                    <a:pt x="633882" y="110711"/>
                  </a:lnTo>
                  <a:lnTo>
                    <a:pt x="634736" y="111395"/>
                  </a:lnTo>
                  <a:close/>
                  <a:moveTo>
                    <a:pt x="564369" y="346"/>
                  </a:moveTo>
                  <a:cubicBezTo>
                    <a:pt x="581633" y="-1083"/>
                    <a:pt x="599016" y="1775"/>
                    <a:pt x="616637" y="11300"/>
                  </a:cubicBezTo>
                  <a:cubicBezTo>
                    <a:pt x="640450" y="23682"/>
                    <a:pt x="656642" y="44637"/>
                    <a:pt x="666167" y="68450"/>
                  </a:cubicBezTo>
                  <a:cubicBezTo>
                    <a:pt x="688075" y="120837"/>
                    <a:pt x="692837" y="177035"/>
                    <a:pt x="693790" y="233232"/>
                  </a:cubicBezTo>
                  <a:cubicBezTo>
                    <a:pt x="693790" y="248472"/>
                    <a:pt x="693790" y="263712"/>
                    <a:pt x="692837" y="278000"/>
                  </a:cubicBezTo>
                  <a:lnTo>
                    <a:pt x="688743" y="274263"/>
                  </a:lnTo>
                  <a:lnTo>
                    <a:pt x="690234" y="309924"/>
                  </a:lnTo>
                  <a:cubicBezTo>
                    <a:pt x="689639" y="322188"/>
                    <a:pt x="688210" y="334332"/>
                    <a:pt x="686781" y="346238"/>
                  </a:cubicBezTo>
                  <a:cubicBezTo>
                    <a:pt x="683924" y="371003"/>
                    <a:pt x="682971" y="396721"/>
                    <a:pt x="678209" y="421486"/>
                  </a:cubicBezTo>
                  <a:cubicBezTo>
                    <a:pt x="673446" y="451966"/>
                    <a:pt x="668684" y="482446"/>
                    <a:pt x="663921" y="511974"/>
                  </a:cubicBezTo>
                  <a:cubicBezTo>
                    <a:pt x="659159" y="542453"/>
                    <a:pt x="651539" y="572934"/>
                    <a:pt x="645824" y="603414"/>
                  </a:cubicBezTo>
                  <a:cubicBezTo>
                    <a:pt x="640109" y="629131"/>
                    <a:pt x="633441" y="655801"/>
                    <a:pt x="626774" y="681519"/>
                  </a:cubicBezTo>
                  <a:cubicBezTo>
                    <a:pt x="622964" y="695806"/>
                    <a:pt x="622011" y="710094"/>
                    <a:pt x="615344" y="723428"/>
                  </a:cubicBezTo>
                  <a:cubicBezTo>
                    <a:pt x="606771" y="716761"/>
                    <a:pt x="597246" y="710094"/>
                    <a:pt x="588674" y="703426"/>
                  </a:cubicBezTo>
                  <a:lnTo>
                    <a:pt x="582548" y="698971"/>
                  </a:lnTo>
                  <a:lnTo>
                    <a:pt x="581947" y="699920"/>
                  </a:lnTo>
                  <a:lnTo>
                    <a:pt x="586769" y="703426"/>
                  </a:lnTo>
                  <a:cubicBezTo>
                    <a:pt x="595341" y="710094"/>
                    <a:pt x="604866" y="716762"/>
                    <a:pt x="613439" y="723429"/>
                  </a:cubicBezTo>
                  <a:cubicBezTo>
                    <a:pt x="611534" y="741526"/>
                    <a:pt x="602961" y="758672"/>
                    <a:pt x="599151" y="775816"/>
                  </a:cubicBezTo>
                  <a:cubicBezTo>
                    <a:pt x="595341" y="791057"/>
                    <a:pt x="591531" y="806297"/>
                    <a:pt x="585816" y="820584"/>
                  </a:cubicBezTo>
                  <a:cubicBezTo>
                    <a:pt x="576291" y="847254"/>
                    <a:pt x="571529" y="876782"/>
                    <a:pt x="556289" y="901547"/>
                  </a:cubicBezTo>
                  <a:cubicBezTo>
                    <a:pt x="544859" y="919644"/>
                    <a:pt x="528666" y="930122"/>
                    <a:pt x="507711" y="934884"/>
                  </a:cubicBezTo>
                  <a:cubicBezTo>
                    <a:pt x="474374" y="944409"/>
                    <a:pt x="440084" y="939647"/>
                    <a:pt x="407699" y="932979"/>
                  </a:cubicBezTo>
                  <a:cubicBezTo>
                    <a:pt x="348644" y="920597"/>
                    <a:pt x="294351" y="896784"/>
                    <a:pt x="239106" y="872972"/>
                  </a:cubicBezTo>
                  <a:cubicBezTo>
                    <a:pt x="182909" y="848207"/>
                    <a:pt x="127664" y="821537"/>
                    <a:pt x="77181" y="786294"/>
                  </a:cubicBezTo>
                  <a:cubicBezTo>
                    <a:pt x="46701" y="765339"/>
                    <a:pt x="19079" y="739622"/>
                    <a:pt x="4791" y="702474"/>
                  </a:cubicBezTo>
                  <a:cubicBezTo>
                    <a:pt x="-924" y="688187"/>
                    <a:pt x="-1876" y="671994"/>
                    <a:pt x="3839" y="658659"/>
                  </a:cubicBezTo>
                  <a:cubicBezTo>
                    <a:pt x="20031" y="619607"/>
                    <a:pt x="37176" y="580554"/>
                    <a:pt x="58131" y="544359"/>
                  </a:cubicBezTo>
                  <a:cubicBezTo>
                    <a:pt x="68609" y="527214"/>
                    <a:pt x="75276" y="508164"/>
                    <a:pt x="88611" y="492924"/>
                  </a:cubicBezTo>
                  <a:lnTo>
                    <a:pt x="124829" y="499980"/>
                  </a:lnTo>
                  <a:lnTo>
                    <a:pt x="125468" y="499323"/>
                  </a:lnTo>
                  <a:lnTo>
                    <a:pt x="94667" y="492923"/>
                  </a:lnTo>
                  <a:cubicBezTo>
                    <a:pt x="99430" y="473873"/>
                    <a:pt x="111812" y="459586"/>
                    <a:pt x="121337" y="443393"/>
                  </a:cubicBezTo>
                  <a:cubicBezTo>
                    <a:pt x="140387" y="411008"/>
                    <a:pt x="160390" y="379576"/>
                    <a:pt x="182297" y="349096"/>
                  </a:cubicBezTo>
                  <a:cubicBezTo>
                    <a:pt x="206109" y="315758"/>
                    <a:pt x="231827" y="283373"/>
                    <a:pt x="256592" y="250988"/>
                  </a:cubicBezTo>
                  <a:cubicBezTo>
                    <a:pt x="272784" y="229081"/>
                    <a:pt x="291834" y="209078"/>
                    <a:pt x="308980" y="187171"/>
                  </a:cubicBezTo>
                  <a:cubicBezTo>
                    <a:pt x="322315" y="170978"/>
                    <a:pt x="338507" y="155738"/>
                    <a:pt x="351842" y="139546"/>
                  </a:cubicBezTo>
                  <a:cubicBezTo>
                    <a:pt x="353747" y="136688"/>
                    <a:pt x="355652" y="132878"/>
                    <a:pt x="360415" y="132878"/>
                  </a:cubicBezTo>
                  <a:lnTo>
                    <a:pt x="366136" y="133212"/>
                  </a:lnTo>
                  <a:lnTo>
                    <a:pt x="381370" y="114170"/>
                  </a:lnTo>
                  <a:cubicBezTo>
                    <a:pt x="387323" y="108693"/>
                    <a:pt x="393752" y="103692"/>
                    <a:pt x="399467" y="97977"/>
                  </a:cubicBezTo>
                  <a:cubicBezTo>
                    <a:pt x="433757" y="65592"/>
                    <a:pt x="469000" y="35112"/>
                    <a:pt x="512815" y="15110"/>
                  </a:cubicBezTo>
                  <a:cubicBezTo>
                    <a:pt x="529960" y="7490"/>
                    <a:pt x="547105" y="1775"/>
                    <a:pt x="564369" y="346"/>
                  </a:cubicBezTo>
                  <a:close/>
                </a:path>
              </a:pathLst>
            </a:custGeom>
            <a:solidFill>
              <a:srgbClr val="FDF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1" name="Google Shape;401;p10"/>
            <p:cNvSpPr/>
            <p:nvPr/>
          </p:nvSpPr>
          <p:spPr>
            <a:xfrm>
              <a:off x="6291129" y="2623046"/>
              <a:ext cx="536257" cy="531588"/>
            </a:xfrm>
            <a:custGeom>
              <a:rect b="b" l="l" r="r" t="t"/>
              <a:pathLst>
                <a:path extrusionOk="0" h="531588" w="536257">
                  <a:moveTo>
                    <a:pt x="0" y="360138"/>
                  </a:moveTo>
                  <a:cubicBezTo>
                    <a:pt x="4763" y="341088"/>
                    <a:pt x="17145" y="326801"/>
                    <a:pt x="26670" y="310608"/>
                  </a:cubicBezTo>
                  <a:cubicBezTo>
                    <a:pt x="45720" y="278223"/>
                    <a:pt x="65723" y="246791"/>
                    <a:pt x="87630" y="216311"/>
                  </a:cubicBezTo>
                  <a:cubicBezTo>
                    <a:pt x="111442" y="182973"/>
                    <a:pt x="137160" y="150588"/>
                    <a:pt x="161925" y="118203"/>
                  </a:cubicBezTo>
                  <a:cubicBezTo>
                    <a:pt x="178117" y="96296"/>
                    <a:pt x="197167" y="76293"/>
                    <a:pt x="214313" y="54386"/>
                  </a:cubicBezTo>
                  <a:cubicBezTo>
                    <a:pt x="227648" y="38193"/>
                    <a:pt x="243840" y="22953"/>
                    <a:pt x="257175" y="6761"/>
                  </a:cubicBezTo>
                  <a:cubicBezTo>
                    <a:pt x="259080" y="3903"/>
                    <a:pt x="260985" y="93"/>
                    <a:pt x="265748" y="93"/>
                  </a:cubicBezTo>
                  <a:cubicBezTo>
                    <a:pt x="294323" y="-859"/>
                    <a:pt x="322898" y="5808"/>
                    <a:pt x="351473" y="5808"/>
                  </a:cubicBezTo>
                  <a:cubicBezTo>
                    <a:pt x="353378" y="5808"/>
                    <a:pt x="355282" y="5808"/>
                    <a:pt x="357187" y="5808"/>
                  </a:cubicBezTo>
                  <a:cubicBezTo>
                    <a:pt x="368618" y="13428"/>
                    <a:pt x="381000" y="16286"/>
                    <a:pt x="394335" y="16286"/>
                  </a:cubicBezTo>
                  <a:cubicBezTo>
                    <a:pt x="399098" y="16286"/>
                    <a:pt x="401955" y="20096"/>
                    <a:pt x="405765" y="21048"/>
                  </a:cubicBezTo>
                  <a:cubicBezTo>
                    <a:pt x="439103" y="30573"/>
                    <a:pt x="469582" y="45813"/>
                    <a:pt x="500062" y="62006"/>
                  </a:cubicBezTo>
                  <a:cubicBezTo>
                    <a:pt x="511493" y="68673"/>
                    <a:pt x="521018" y="79151"/>
                    <a:pt x="535305" y="82008"/>
                  </a:cubicBezTo>
                  <a:cubicBezTo>
                    <a:pt x="535305" y="82008"/>
                    <a:pt x="535305" y="82008"/>
                    <a:pt x="535305" y="82008"/>
                  </a:cubicBezTo>
                  <a:cubicBezTo>
                    <a:pt x="535305" y="86771"/>
                    <a:pt x="536257" y="91533"/>
                    <a:pt x="536257" y="97248"/>
                  </a:cubicBezTo>
                  <a:cubicBezTo>
                    <a:pt x="532448" y="128681"/>
                    <a:pt x="529590" y="160113"/>
                    <a:pt x="523875" y="190593"/>
                  </a:cubicBezTo>
                  <a:cubicBezTo>
                    <a:pt x="519112" y="215358"/>
                    <a:pt x="515303" y="240123"/>
                    <a:pt x="510540" y="264888"/>
                  </a:cubicBezTo>
                  <a:cubicBezTo>
                    <a:pt x="506730" y="285843"/>
                    <a:pt x="501015" y="306798"/>
                    <a:pt x="498157" y="327753"/>
                  </a:cubicBezTo>
                  <a:cubicBezTo>
                    <a:pt x="490537" y="333468"/>
                    <a:pt x="494348" y="342041"/>
                    <a:pt x="493395" y="350613"/>
                  </a:cubicBezTo>
                  <a:lnTo>
                    <a:pt x="493395" y="350613"/>
                  </a:lnTo>
                  <a:cubicBezTo>
                    <a:pt x="486728" y="356328"/>
                    <a:pt x="487680" y="362996"/>
                    <a:pt x="488632" y="370616"/>
                  </a:cubicBezTo>
                  <a:cubicBezTo>
                    <a:pt x="488632" y="373473"/>
                    <a:pt x="487680" y="377283"/>
                    <a:pt x="487680" y="380141"/>
                  </a:cubicBezTo>
                  <a:cubicBezTo>
                    <a:pt x="480060" y="391571"/>
                    <a:pt x="475298" y="404906"/>
                    <a:pt x="477203" y="419193"/>
                  </a:cubicBezTo>
                  <a:cubicBezTo>
                    <a:pt x="477203" y="421098"/>
                    <a:pt x="477203" y="422051"/>
                    <a:pt x="476250" y="423956"/>
                  </a:cubicBezTo>
                  <a:cubicBezTo>
                    <a:pt x="468630" y="435386"/>
                    <a:pt x="464820" y="447768"/>
                    <a:pt x="465773" y="462056"/>
                  </a:cubicBezTo>
                  <a:cubicBezTo>
                    <a:pt x="462915" y="477296"/>
                    <a:pt x="457200" y="492536"/>
                    <a:pt x="453390" y="507776"/>
                  </a:cubicBezTo>
                  <a:cubicBezTo>
                    <a:pt x="451485" y="515396"/>
                    <a:pt x="452437" y="525873"/>
                    <a:pt x="444818" y="531588"/>
                  </a:cubicBezTo>
                  <a:cubicBezTo>
                    <a:pt x="435293" y="524921"/>
                    <a:pt x="424815" y="517301"/>
                    <a:pt x="414337" y="511586"/>
                  </a:cubicBezTo>
                  <a:cubicBezTo>
                    <a:pt x="377190" y="490631"/>
                    <a:pt x="340043" y="471581"/>
                    <a:pt x="301943" y="454436"/>
                  </a:cubicBezTo>
                  <a:cubicBezTo>
                    <a:pt x="259080" y="435386"/>
                    <a:pt x="216217" y="418241"/>
                    <a:pt x="171450" y="403001"/>
                  </a:cubicBezTo>
                  <a:cubicBezTo>
                    <a:pt x="139065" y="391571"/>
                    <a:pt x="106680" y="382998"/>
                    <a:pt x="73342" y="375378"/>
                  </a:cubicBezTo>
                  <a:cubicBezTo>
                    <a:pt x="49530" y="368711"/>
                    <a:pt x="24765" y="365853"/>
                    <a:pt x="0" y="360138"/>
                  </a:cubicBezTo>
                  <a:close/>
                </a:path>
              </a:pathLst>
            </a:custGeom>
            <a:solidFill>
              <a:srgbClr val="EE70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10"/>
            <p:cNvSpPr/>
            <p:nvPr/>
          </p:nvSpPr>
          <p:spPr>
            <a:xfrm>
              <a:off x="6202517" y="2976061"/>
              <a:ext cx="613439" cy="447324"/>
            </a:xfrm>
            <a:custGeom>
              <a:rect b="b" l="l" r="r" t="t"/>
              <a:pathLst>
                <a:path extrusionOk="0" h="447324" w="613439">
                  <a:moveTo>
                    <a:pt x="88612" y="0"/>
                  </a:moveTo>
                  <a:cubicBezTo>
                    <a:pt x="113377" y="5715"/>
                    <a:pt x="138142" y="8573"/>
                    <a:pt x="161955" y="14288"/>
                  </a:cubicBezTo>
                  <a:cubicBezTo>
                    <a:pt x="195292" y="21908"/>
                    <a:pt x="227677" y="30480"/>
                    <a:pt x="260062" y="41910"/>
                  </a:cubicBezTo>
                  <a:cubicBezTo>
                    <a:pt x="303877" y="57150"/>
                    <a:pt x="347692" y="74295"/>
                    <a:pt x="390555" y="93345"/>
                  </a:cubicBezTo>
                  <a:cubicBezTo>
                    <a:pt x="428655" y="110490"/>
                    <a:pt x="466755" y="129540"/>
                    <a:pt x="502950" y="150495"/>
                  </a:cubicBezTo>
                  <a:cubicBezTo>
                    <a:pt x="513427" y="156210"/>
                    <a:pt x="522952" y="163830"/>
                    <a:pt x="533430" y="170498"/>
                  </a:cubicBezTo>
                  <a:cubicBezTo>
                    <a:pt x="533430" y="173355"/>
                    <a:pt x="533430" y="177165"/>
                    <a:pt x="532477" y="180023"/>
                  </a:cubicBezTo>
                  <a:cubicBezTo>
                    <a:pt x="520095" y="220980"/>
                    <a:pt x="507712" y="261938"/>
                    <a:pt x="494377" y="301942"/>
                  </a:cubicBezTo>
                  <a:cubicBezTo>
                    <a:pt x="485805" y="327660"/>
                    <a:pt x="479137" y="353378"/>
                    <a:pt x="465802" y="376238"/>
                  </a:cubicBezTo>
                  <a:cubicBezTo>
                    <a:pt x="468660" y="379095"/>
                    <a:pt x="472470" y="379095"/>
                    <a:pt x="475327" y="378142"/>
                  </a:cubicBezTo>
                  <a:cubicBezTo>
                    <a:pt x="501045" y="371475"/>
                    <a:pt x="522952" y="359092"/>
                    <a:pt x="533430" y="333375"/>
                  </a:cubicBezTo>
                  <a:cubicBezTo>
                    <a:pt x="544860" y="307658"/>
                    <a:pt x="550575" y="280035"/>
                    <a:pt x="560100" y="253365"/>
                  </a:cubicBezTo>
                  <a:cubicBezTo>
                    <a:pt x="565815" y="237173"/>
                    <a:pt x="567720" y="219075"/>
                    <a:pt x="576292" y="202883"/>
                  </a:cubicBezTo>
                  <a:cubicBezTo>
                    <a:pt x="581055" y="202883"/>
                    <a:pt x="583912" y="207645"/>
                    <a:pt x="586770" y="210502"/>
                  </a:cubicBezTo>
                  <a:cubicBezTo>
                    <a:pt x="595342" y="217170"/>
                    <a:pt x="604867" y="223838"/>
                    <a:pt x="613440" y="230505"/>
                  </a:cubicBezTo>
                  <a:cubicBezTo>
                    <a:pt x="611535" y="248602"/>
                    <a:pt x="602962" y="265748"/>
                    <a:pt x="599152" y="282892"/>
                  </a:cubicBezTo>
                  <a:cubicBezTo>
                    <a:pt x="595342" y="298133"/>
                    <a:pt x="591532" y="313373"/>
                    <a:pt x="585817" y="327660"/>
                  </a:cubicBezTo>
                  <a:cubicBezTo>
                    <a:pt x="576292" y="354330"/>
                    <a:pt x="571530" y="383858"/>
                    <a:pt x="556290" y="408623"/>
                  </a:cubicBezTo>
                  <a:cubicBezTo>
                    <a:pt x="544860" y="426720"/>
                    <a:pt x="528667" y="437198"/>
                    <a:pt x="507712" y="441960"/>
                  </a:cubicBezTo>
                  <a:cubicBezTo>
                    <a:pt x="474375" y="451485"/>
                    <a:pt x="440085" y="446723"/>
                    <a:pt x="407700" y="440055"/>
                  </a:cubicBezTo>
                  <a:cubicBezTo>
                    <a:pt x="348645" y="427673"/>
                    <a:pt x="294352" y="403860"/>
                    <a:pt x="239107" y="380048"/>
                  </a:cubicBezTo>
                  <a:cubicBezTo>
                    <a:pt x="182910" y="355283"/>
                    <a:pt x="127665" y="328613"/>
                    <a:pt x="77182" y="293370"/>
                  </a:cubicBezTo>
                  <a:cubicBezTo>
                    <a:pt x="46702" y="272415"/>
                    <a:pt x="19080" y="246698"/>
                    <a:pt x="4792" y="209550"/>
                  </a:cubicBezTo>
                  <a:cubicBezTo>
                    <a:pt x="-923" y="195263"/>
                    <a:pt x="-1875" y="179070"/>
                    <a:pt x="3840" y="165735"/>
                  </a:cubicBezTo>
                  <a:cubicBezTo>
                    <a:pt x="20032" y="126683"/>
                    <a:pt x="37177" y="87630"/>
                    <a:pt x="58132" y="51435"/>
                  </a:cubicBezTo>
                  <a:cubicBezTo>
                    <a:pt x="68610" y="34290"/>
                    <a:pt x="75277" y="15240"/>
                    <a:pt x="88612" y="0"/>
                  </a:cubicBezTo>
                  <a:close/>
                </a:path>
              </a:pathLst>
            </a:custGeom>
            <a:solidFill>
              <a:srgbClr val="FCCA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10"/>
            <p:cNvSpPr/>
            <p:nvPr/>
          </p:nvSpPr>
          <p:spPr>
            <a:xfrm>
              <a:off x="6566154" y="2490260"/>
              <a:ext cx="327660" cy="278000"/>
            </a:xfrm>
            <a:custGeom>
              <a:rect b="b" l="l" r="r" t="t"/>
              <a:pathLst>
                <a:path extrusionOk="0" h="278000" w="327660">
                  <a:moveTo>
                    <a:pt x="86677" y="145603"/>
                  </a:moveTo>
                  <a:cubicBezTo>
                    <a:pt x="84773" y="145603"/>
                    <a:pt x="82868" y="145603"/>
                    <a:pt x="80962" y="145603"/>
                  </a:cubicBezTo>
                  <a:cubicBezTo>
                    <a:pt x="80010" y="140841"/>
                    <a:pt x="76200" y="140841"/>
                    <a:pt x="73343" y="140841"/>
                  </a:cubicBezTo>
                  <a:cubicBezTo>
                    <a:pt x="49530" y="137031"/>
                    <a:pt x="24765" y="133221"/>
                    <a:pt x="0" y="133221"/>
                  </a:cubicBezTo>
                  <a:cubicBezTo>
                    <a:pt x="7620" y="117981"/>
                    <a:pt x="21907" y="109408"/>
                    <a:pt x="33337" y="97978"/>
                  </a:cubicBezTo>
                  <a:cubicBezTo>
                    <a:pt x="67627" y="65593"/>
                    <a:pt x="102870" y="35113"/>
                    <a:pt x="146685" y="15111"/>
                  </a:cubicBezTo>
                  <a:cubicBezTo>
                    <a:pt x="180975" y="-129"/>
                    <a:pt x="215265" y="-7749"/>
                    <a:pt x="250507" y="11301"/>
                  </a:cubicBezTo>
                  <a:cubicBezTo>
                    <a:pt x="274320" y="23683"/>
                    <a:pt x="290512" y="44638"/>
                    <a:pt x="300037" y="68451"/>
                  </a:cubicBezTo>
                  <a:cubicBezTo>
                    <a:pt x="321945" y="120838"/>
                    <a:pt x="326707" y="177036"/>
                    <a:pt x="327660" y="233233"/>
                  </a:cubicBezTo>
                  <a:cubicBezTo>
                    <a:pt x="327660" y="248473"/>
                    <a:pt x="327660" y="263713"/>
                    <a:pt x="326707" y="278001"/>
                  </a:cubicBezTo>
                  <a:cubicBezTo>
                    <a:pt x="313373" y="269428"/>
                    <a:pt x="304800" y="254188"/>
                    <a:pt x="290512" y="245616"/>
                  </a:cubicBezTo>
                  <a:cubicBezTo>
                    <a:pt x="289560" y="207516"/>
                    <a:pt x="292418" y="170368"/>
                    <a:pt x="284798" y="132268"/>
                  </a:cubicBezTo>
                  <a:cubicBezTo>
                    <a:pt x="281940" y="116076"/>
                    <a:pt x="280035" y="99883"/>
                    <a:pt x="270510" y="84643"/>
                  </a:cubicBezTo>
                  <a:cubicBezTo>
                    <a:pt x="266700" y="87501"/>
                    <a:pt x="267653" y="90358"/>
                    <a:pt x="267653" y="93216"/>
                  </a:cubicBezTo>
                  <a:cubicBezTo>
                    <a:pt x="265748" y="135126"/>
                    <a:pt x="272415" y="177988"/>
                    <a:pt x="261937" y="218946"/>
                  </a:cubicBezTo>
                  <a:cubicBezTo>
                    <a:pt x="247650" y="217041"/>
                    <a:pt x="238125" y="205611"/>
                    <a:pt x="226695" y="198943"/>
                  </a:cubicBezTo>
                  <a:cubicBezTo>
                    <a:pt x="196215" y="181798"/>
                    <a:pt x="165735" y="167511"/>
                    <a:pt x="132398" y="157986"/>
                  </a:cubicBezTo>
                  <a:cubicBezTo>
                    <a:pt x="128587" y="157033"/>
                    <a:pt x="125730" y="153223"/>
                    <a:pt x="120968" y="153223"/>
                  </a:cubicBezTo>
                  <a:cubicBezTo>
                    <a:pt x="112395" y="147508"/>
                    <a:pt x="100012" y="145603"/>
                    <a:pt x="86677" y="145603"/>
                  </a:cubicBezTo>
                  <a:close/>
                </a:path>
              </a:pathLst>
            </a:custGeom>
            <a:solidFill>
              <a:srgbClr val="F9E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10"/>
            <p:cNvSpPr/>
            <p:nvPr/>
          </p:nvSpPr>
          <p:spPr>
            <a:xfrm>
              <a:off x="6780564" y="2724716"/>
              <a:ext cx="112476" cy="482917"/>
            </a:xfrm>
            <a:custGeom>
              <a:rect b="b" l="l" r="r" t="t"/>
              <a:pathLst>
                <a:path extrusionOk="0" h="482917" w="112476">
                  <a:moveTo>
                    <a:pt x="74445" y="0"/>
                  </a:moveTo>
                  <a:cubicBezTo>
                    <a:pt x="88733" y="8573"/>
                    <a:pt x="96353" y="23813"/>
                    <a:pt x="110640" y="32385"/>
                  </a:cubicBezTo>
                  <a:cubicBezTo>
                    <a:pt x="114450" y="57150"/>
                    <a:pt x="111593" y="81915"/>
                    <a:pt x="108735" y="105727"/>
                  </a:cubicBezTo>
                  <a:cubicBezTo>
                    <a:pt x="105878" y="130492"/>
                    <a:pt x="104925" y="156210"/>
                    <a:pt x="100163" y="180975"/>
                  </a:cubicBezTo>
                  <a:cubicBezTo>
                    <a:pt x="95400" y="211455"/>
                    <a:pt x="90638" y="241935"/>
                    <a:pt x="85875" y="271463"/>
                  </a:cubicBezTo>
                  <a:cubicBezTo>
                    <a:pt x="81113" y="301942"/>
                    <a:pt x="73493" y="332423"/>
                    <a:pt x="67778" y="362903"/>
                  </a:cubicBezTo>
                  <a:cubicBezTo>
                    <a:pt x="62063" y="388620"/>
                    <a:pt x="55395" y="415290"/>
                    <a:pt x="48728" y="441008"/>
                  </a:cubicBezTo>
                  <a:cubicBezTo>
                    <a:pt x="44918" y="455295"/>
                    <a:pt x="43965" y="469583"/>
                    <a:pt x="37298" y="482917"/>
                  </a:cubicBezTo>
                  <a:cubicBezTo>
                    <a:pt x="28725" y="476250"/>
                    <a:pt x="19200" y="469583"/>
                    <a:pt x="10628" y="462915"/>
                  </a:cubicBezTo>
                  <a:cubicBezTo>
                    <a:pt x="6818" y="460058"/>
                    <a:pt x="4913" y="455295"/>
                    <a:pt x="150" y="455295"/>
                  </a:cubicBezTo>
                  <a:cubicBezTo>
                    <a:pt x="-802" y="446723"/>
                    <a:pt x="3008" y="439103"/>
                    <a:pt x="4913" y="431483"/>
                  </a:cubicBezTo>
                  <a:cubicBezTo>
                    <a:pt x="9675" y="406717"/>
                    <a:pt x="17295" y="382905"/>
                    <a:pt x="23010" y="359092"/>
                  </a:cubicBezTo>
                  <a:cubicBezTo>
                    <a:pt x="32535" y="317183"/>
                    <a:pt x="42060" y="275273"/>
                    <a:pt x="49680" y="232410"/>
                  </a:cubicBezTo>
                  <a:cubicBezTo>
                    <a:pt x="51585" y="220027"/>
                    <a:pt x="52538" y="207645"/>
                    <a:pt x="55395" y="196215"/>
                  </a:cubicBezTo>
                  <a:cubicBezTo>
                    <a:pt x="61110" y="170498"/>
                    <a:pt x="65873" y="144780"/>
                    <a:pt x="64920" y="119063"/>
                  </a:cubicBezTo>
                  <a:cubicBezTo>
                    <a:pt x="71588" y="113348"/>
                    <a:pt x="68730" y="104775"/>
                    <a:pt x="68730" y="97155"/>
                  </a:cubicBezTo>
                  <a:cubicBezTo>
                    <a:pt x="69683" y="84773"/>
                    <a:pt x="69683" y="73343"/>
                    <a:pt x="70635" y="60960"/>
                  </a:cubicBezTo>
                  <a:cubicBezTo>
                    <a:pt x="77303" y="50482"/>
                    <a:pt x="76350" y="38100"/>
                    <a:pt x="74445" y="26670"/>
                  </a:cubicBezTo>
                  <a:cubicBezTo>
                    <a:pt x="72540" y="18098"/>
                    <a:pt x="73493" y="8573"/>
                    <a:pt x="74445" y="0"/>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10"/>
            <p:cNvSpPr/>
            <p:nvPr/>
          </p:nvSpPr>
          <p:spPr>
            <a:xfrm flipH="1" rot="-9477826">
              <a:off x="6310420" y="2517328"/>
              <a:ext cx="186931" cy="774563"/>
            </a:xfrm>
            <a:custGeom>
              <a:rect b="b" l="l" r="r" t="t"/>
              <a:pathLst>
                <a:path extrusionOk="0" h="794868" w="275040">
                  <a:moveTo>
                    <a:pt x="7872" y="69486"/>
                  </a:moveTo>
                  <a:cubicBezTo>
                    <a:pt x="-3558" y="78059"/>
                    <a:pt x="-7849" y="213856"/>
                    <a:pt x="32822" y="334741"/>
                  </a:cubicBezTo>
                  <a:cubicBezTo>
                    <a:pt x="73493" y="455626"/>
                    <a:pt x="193795" y="800513"/>
                    <a:pt x="251897" y="794798"/>
                  </a:cubicBezTo>
                  <a:cubicBezTo>
                    <a:pt x="310000" y="789083"/>
                    <a:pt x="244277" y="699548"/>
                    <a:pt x="211892" y="538576"/>
                  </a:cubicBezTo>
                  <a:cubicBezTo>
                    <a:pt x="180460" y="377603"/>
                    <a:pt x="169335" y="109730"/>
                    <a:pt x="208387" y="35435"/>
                  </a:cubicBezTo>
                  <a:cubicBezTo>
                    <a:pt x="249345" y="-38860"/>
                    <a:pt x="71689" y="19004"/>
                    <a:pt x="7872" y="69486"/>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6" name="Google Shape;406;p10"/>
          <p:cNvGrpSpPr/>
          <p:nvPr/>
        </p:nvGrpSpPr>
        <p:grpSpPr>
          <a:xfrm rot="-2014461">
            <a:off x="6225102" y="5109228"/>
            <a:ext cx="339494" cy="437320"/>
            <a:chOff x="6171191" y="2486723"/>
            <a:chExt cx="727135" cy="936662"/>
          </a:xfrm>
        </p:grpSpPr>
        <p:sp>
          <p:nvSpPr>
            <p:cNvPr id="407" name="Google Shape;407;p10"/>
            <p:cNvSpPr/>
            <p:nvPr/>
          </p:nvSpPr>
          <p:spPr>
            <a:xfrm>
              <a:off x="6204536" y="2486723"/>
              <a:ext cx="693790" cy="933197"/>
            </a:xfrm>
            <a:custGeom>
              <a:rect b="b" l="l" r="r" t="t"/>
              <a:pathLst>
                <a:path extrusionOk="0" h="940249" w="693790">
                  <a:moveTo>
                    <a:pt x="474430" y="869866"/>
                  </a:moveTo>
                  <a:lnTo>
                    <a:pt x="473856" y="870772"/>
                  </a:lnTo>
                  <a:lnTo>
                    <a:pt x="475326" y="871066"/>
                  </a:lnTo>
                  <a:lnTo>
                    <a:pt x="476926" y="870365"/>
                  </a:lnTo>
                  <a:close/>
                  <a:moveTo>
                    <a:pt x="634736" y="90355"/>
                  </a:moveTo>
                  <a:lnTo>
                    <a:pt x="633783" y="93215"/>
                  </a:lnTo>
                  <a:lnTo>
                    <a:pt x="633882" y="110711"/>
                  </a:lnTo>
                  <a:lnTo>
                    <a:pt x="634736" y="111395"/>
                  </a:lnTo>
                  <a:close/>
                  <a:moveTo>
                    <a:pt x="564369" y="346"/>
                  </a:moveTo>
                  <a:cubicBezTo>
                    <a:pt x="581633" y="-1083"/>
                    <a:pt x="599016" y="1775"/>
                    <a:pt x="616637" y="11300"/>
                  </a:cubicBezTo>
                  <a:cubicBezTo>
                    <a:pt x="640450" y="23682"/>
                    <a:pt x="656642" y="44637"/>
                    <a:pt x="666167" y="68450"/>
                  </a:cubicBezTo>
                  <a:cubicBezTo>
                    <a:pt x="688075" y="120837"/>
                    <a:pt x="692837" y="177035"/>
                    <a:pt x="693790" y="233232"/>
                  </a:cubicBezTo>
                  <a:cubicBezTo>
                    <a:pt x="693790" y="248472"/>
                    <a:pt x="693790" y="263712"/>
                    <a:pt x="692837" y="278000"/>
                  </a:cubicBezTo>
                  <a:lnTo>
                    <a:pt x="688743" y="274263"/>
                  </a:lnTo>
                  <a:lnTo>
                    <a:pt x="690234" y="309924"/>
                  </a:lnTo>
                  <a:cubicBezTo>
                    <a:pt x="689639" y="322188"/>
                    <a:pt x="688210" y="334332"/>
                    <a:pt x="686781" y="346238"/>
                  </a:cubicBezTo>
                  <a:cubicBezTo>
                    <a:pt x="683924" y="371003"/>
                    <a:pt x="682971" y="396721"/>
                    <a:pt x="678209" y="421486"/>
                  </a:cubicBezTo>
                  <a:cubicBezTo>
                    <a:pt x="673446" y="451966"/>
                    <a:pt x="668684" y="482446"/>
                    <a:pt x="663921" y="511974"/>
                  </a:cubicBezTo>
                  <a:cubicBezTo>
                    <a:pt x="659159" y="542453"/>
                    <a:pt x="651539" y="572934"/>
                    <a:pt x="645824" y="603414"/>
                  </a:cubicBezTo>
                  <a:cubicBezTo>
                    <a:pt x="640109" y="629131"/>
                    <a:pt x="633441" y="655801"/>
                    <a:pt x="626774" y="681519"/>
                  </a:cubicBezTo>
                  <a:cubicBezTo>
                    <a:pt x="622964" y="695806"/>
                    <a:pt x="622011" y="710094"/>
                    <a:pt x="615344" y="723428"/>
                  </a:cubicBezTo>
                  <a:cubicBezTo>
                    <a:pt x="606771" y="716761"/>
                    <a:pt x="597246" y="710094"/>
                    <a:pt x="588674" y="703426"/>
                  </a:cubicBezTo>
                  <a:lnTo>
                    <a:pt x="582548" y="698971"/>
                  </a:lnTo>
                  <a:lnTo>
                    <a:pt x="581947" y="699920"/>
                  </a:lnTo>
                  <a:lnTo>
                    <a:pt x="586769" y="703426"/>
                  </a:lnTo>
                  <a:cubicBezTo>
                    <a:pt x="595341" y="710094"/>
                    <a:pt x="604866" y="716762"/>
                    <a:pt x="613439" y="723429"/>
                  </a:cubicBezTo>
                  <a:cubicBezTo>
                    <a:pt x="611534" y="741526"/>
                    <a:pt x="602961" y="758672"/>
                    <a:pt x="599151" y="775816"/>
                  </a:cubicBezTo>
                  <a:cubicBezTo>
                    <a:pt x="595341" y="791057"/>
                    <a:pt x="591531" y="806297"/>
                    <a:pt x="585816" y="820584"/>
                  </a:cubicBezTo>
                  <a:cubicBezTo>
                    <a:pt x="576291" y="847254"/>
                    <a:pt x="571529" y="876782"/>
                    <a:pt x="556289" y="901547"/>
                  </a:cubicBezTo>
                  <a:cubicBezTo>
                    <a:pt x="544859" y="919644"/>
                    <a:pt x="528666" y="930122"/>
                    <a:pt x="507711" y="934884"/>
                  </a:cubicBezTo>
                  <a:cubicBezTo>
                    <a:pt x="474374" y="944409"/>
                    <a:pt x="440084" y="939647"/>
                    <a:pt x="407699" y="932979"/>
                  </a:cubicBezTo>
                  <a:cubicBezTo>
                    <a:pt x="348644" y="920597"/>
                    <a:pt x="294351" y="896784"/>
                    <a:pt x="239106" y="872972"/>
                  </a:cubicBezTo>
                  <a:cubicBezTo>
                    <a:pt x="182909" y="848207"/>
                    <a:pt x="127664" y="821537"/>
                    <a:pt x="77181" y="786294"/>
                  </a:cubicBezTo>
                  <a:cubicBezTo>
                    <a:pt x="46701" y="765339"/>
                    <a:pt x="19079" y="739622"/>
                    <a:pt x="4791" y="702474"/>
                  </a:cubicBezTo>
                  <a:cubicBezTo>
                    <a:pt x="-924" y="688187"/>
                    <a:pt x="-1876" y="671994"/>
                    <a:pt x="3839" y="658659"/>
                  </a:cubicBezTo>
                  <a:cubicBezTo>
                    <a:pt x="20031" y="619607"/>
                    <a:pt x="37176" y="580554"/>
                    <a:pt x="58131" y="544359"/>
                  </a:cubicBezTo>
                  <a:cubicBezTo>
                    <a:pt x="68609" y="527214"/>
                    <a:pt x="75276" y="508164"/>
                    <a:pt x="88611" y="492924"/>
                  </a:cubicBezTo>
                  <a:lnTo>
                    <a:pt x="124829" y="499980"/>
                  </a:lnTo>
                  <a:lnTo>
                    <a:pt x="125468" y="499323"/>
                  </a:lnTo>
                  <a:lnTo>
                    <a:pt x="94667" y="492923"/>
                  </a:lnTo>
                  <a:cubicBezTo>
                    <a:pt x="99430" y="473873"/>
                    <a:pt x="111812" y="459586"/>
                    <a:pt x="121337" y="443393"/>
                  </a:cubicBezTo>
                  <a:cubicBezTo>
                    <a:pt x="140387" y="411008"/>
                    <a:pt x="160390" y="379576"/>
                    <a:pt x="182297" y="349096"/>
                  </a:cubicBezTo>
                  <a:cubicBezTo>
                    <a:pt x="206109" y="315758"/>
                    <a:pt x="231827" y="283373"/>
                    <a:pt x="256592" y="250988"/>
                  </a:cubicBezTo>
                  <a:cubicBezTo>
                    <a:pt x="272784" y="229081"/>
                    <a:pt x="291834" y="209078"/>
                    <a:pt x="308980" y="187171"/>
                  </a:cubicBezTo>
                  <a:cubicBezTo>
                    <a:pt x="322315" y="170978"/>
                    <a:pt x="338507" y="155738"/>
                    <a:pt x="351842" y="139546"/>
                  </a:cubicBezTo>
                  <a:cubicBezTo>
                    <a:pt x="353747" y="136688"/>
                    <a:pt x="355652" y="132878"/>
                    <a:pt x="360415" y="132878"/>
                  </a:cubicBezTo>
                  <a:lnTo>
                    <a:pt x="366136" y="133212"/>
                  </a:lnTo>
                  <a:lnTo>
                    <a:pt x="381370" y="114170"/>
                  </a:lnTo>
                  <a:cubicBezTo>
                    <a:pt x="387323" y="108693"/>
                    <a:pt x="393752" y="103692"/>
                    <a:pt x="399467" y="97977"/>
                  </a:cubicBezTo>
                  <a:cubicBezTo>
                    <a:pt x="433757" y="65592"/>
                    <a:pt x="469000" y="35112"/>
                    <a:pt x="512815" y="15110"/>
                  </a:cubicBezTo>
                  <a:cubicBezTo>
                    <a:pt x="529960" y="7490"/>
                    <a:pt x="547105" y="1775"/>
                    <a:pt x="564369" y="346"/>
                  </a:cubicBezTo>
                  <a:close/>
                </a:path>
              </a:pathLst>
            </a:custGeom>
            <a:solidFill>
              <a:srgbClr val="FDF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8" name="Google Shape;408;p10"/>
            <p:cNvSpPr/>
            <p:nvPr/>
          </p:nvSpPr>
          <p:spPr>
            <a:xfrm>
              <a:off x="6291129" y="2623046"/>
              <a:ext cx="536257" cy="531588"/>
            </a:xfrm>
            <a:custGeom>
              <a:rect b="b" l="l" r="r" t="t"/>
              <a:pathLst>
                <a:path extrusionOk="0" h="531588" w="536257">
                  <a:moveTo>
                    <a:pt x="0" y="360138"/>
                  </a:moveTo>
                  <a:cubicBezTo>
                    <a:pt x="4763" y="341088"/>
                    <a:pt x="17145" y="326801"/>
                    <a:pt x="26670" y="310608"/>
                  </a:cubicBezTo>
                  <a:cubicBezTo>
                    <a:pt x="45720" y="278223"/>
                    <a:pt x="65723" y="246791"/>
                    <a:pt x="87630" y="216311"/>
                  </a:cubicBezTo>
                  <a:cubicBezTo>
                    <a:pt x="111442" y="182973"/>
                    <a:pt x="137160" y="150588"/>
                    <a:pt x="161925" y="118203"/>
                  </a:cubicBezTo>
                  <a:cubicBezTo>
                    <a:pt x="178117" y="96296"/>
                    <a:pt x="197167" y="76293"/>
                    <a:pt x="214313" y="54386"/>
                  </a:cubicBezTo>
                  <a:cubicBezTo>
                    <a:pt x="227648" y="38193"/>
                    <a:pt x="243840" y="22953"/>
                    <a:pt x="257175" y="6761"/>
                  </a:cubicBezTo>
                  <a:cubicBezTo>
                    <a:pt x="259080" y="3903"/>
                    <a:pt x="260985" y="93"/>
                    <a:pt x="265748" y="93"/>
                  </a:cubicBezTo>
                  <a:cubicBezTo>
                    <a:pt x="294323" y="-859"/>
                    <a:pt x="322898" y="5808"/>
                    <a:pt x="351473" y="5808"/>
                  </a:cubicBezTo>
                  <a:cubicBezTo>
                    <a:pt x="353378" y="5808"/>
                    <a:pt x="355282" y="5808"/>
                    <a:pt x="357187" y="5808"/>
                  </a:cubicBezTo>
                  <a:cubicBezTo>
                    <a:pt x="368618" y="13428"/>
                    <a:pt x="381000" y="16286"/>
                    <a:pt x="394335" y="16286"/>
                  </a:cubicBezTo>
                  <a:cubicBezTo>
                    <a:pt x="399098" y="16286"/>
                    <a:pt x="401955" y="20096"/>
                    <a:pt x="405765" y="21048"/>
                  </a:cubicBezTo>
                  <a:cubicBezTo>
                    <a:pt x="439103" y="30573"/>
                    <a:pt x="469582" y="45813"/>
                    <a:pt x="500062" y="62006"/>
                  </a:cubicBezTo>
                  <a:cubicBezTo>
                    <a:pt x="511493" y="68673"/>
                    <a:pt x="521018" y="79151"/>
                    <a:pt x="535305" y="82008"/>
                  </a:cubicBezTo>
                  <a:cubicBezTo>
                    <a:pt x="535305" y="82008"/>
                    <a:pt x="535305" y="82008"/>
                    <a:pt x="535305" y="82008"/>
                  </a:cubicBezTo>
                  <a:cubicBezTo>
                    <a:pt x="535305" y="86771"/>
                    <a:pt x="536257" y="91533"/>
                    <a:pt x="536257" y="97248"/>
                  </a:cubicBezTo>
                  <a:cubicBezTo>
                    <a:pt x="532448" y="128681"/>
                    <a:pt x="529590" y="160113"/>
                    <a:pt x="523875" y="190593"/>
                  </a:cubicBezTo>
                  <a:cubicBezTo>
                    <a:pt x="519112" y="215358"/>
                    <a:pt x="515303" y="240123"/>
                    <a:pt x="510540" y="264888"/>
                  </a:cubicBezTo>
                  <a:cubicBezTo>
                    <a:pt x="506730" y="285843"/>
                    <a:pt x="501015" y="306798"/>
                    <a:pt x="498157" y="327753"/>
                  </a:cubicBezTo>
                  <a:cubicBezTo>
                    <a:pt x="490537" y="333468"/>
                    <a:pt x="494348" y="342041"/>
                    <a:pt x="493395" y="350613"/>
                  </a:cubicBezTo>
                  <a:lnTo>
                    <a:pt x="493395" y="350613"/>
                  </a:lnTo>
                  <a:cubicBezTo>
                    <a:pt x="486728" y="356328"/>
                    <a:pt x="487680" y="362996"/>
                    <a:pt x="488632" y="370616"/>
                  </a:cubicBezTo>
                  <a:cubicBezTo>
                    <a:pt x="488632" y="373473"/>
                    <a:pt x="487680" y="377283"/>
                    <a:pt x="487680" y="380141"/>
                  </a:cubicBezTo>
                  <a:cubicBezTo>
                    <a:pt x="480060" y="391571"/>
                    <a:pt x="475298" y="404906"/>
                    <a:pt x="477203" y="419193"/>
                  </a:cubicBezTo>
                  <a:cubicBezTo>
                    <a:pt x="477203" y="421098"/>
                    <a:pt x="477203" y="422051"/>
                    <a:pt x="476250" y="423956"/>
                  </a:cubicBezTo>
                  <a:cubicBezTo>
                    <a:pt x="468630" y="435386"/>
                    <a:pt x="464820" y="447768"/>
                    <a:pt x="465773" y="462056"/>
                  </a:cubicBezTo>
                  <a:cubicBezTo>
                    <a:pt x="462915" y="477296"/>
                    <a:pt x="457200" y="492536"/>
                    <a:pt x="453390" y="507776"/>
                  </a:cubicBezTo>
                  <a:cubicBezTo>
                    <a:pt x="451485" y="515396"/>
                    <a:pt x="452437" y="525873"/>
                    <a:pt x="444818" y="531588"/>
                  </a:cubicBezTo>
                  <a:cubicBezTo>
                    <a:pt x="435293" y="524921"/>
                    <a:pt x="424815" y="517301"/>
                    <a:pt x="414337" y="511586"/>
                  </a:cubicBezTo>
                  <a:cubicBezTo>
                    <a:pt x="377190" y="490631"/>
                    <a:pt x="340043" y="471581"/>
                    <a:pt x="301943" y="454436"/>
                  </a:cubicBezTo>
                  <a:cubicBezTo>
                    <a:pt x="259080" y="435386"/>
                    <a:pt x="216217" y="418241"/>
                    <a:pt x="171450" y="403001"/>
                  </a:cubicBezTo>
                  <a:cubicBezTo>
                    <a:pt x="139065" y="391571"/>
                    <a:pt x="106680" y="382998"/>
                    <a:pt x="73342" y="375378"/>
                  </a:cubicBezTo>
                  <a:cubicBezTo>
                    <a:pt x="49530" y="368711"/>
                    <a:pt x="24765" y="365853"/>
                    <a:pt x="0" y="360138"/>
                  </a:cubicBezTo>
                  <a:close/>
                </a:path>
              </a:pathLst>
            </a:custGeom>
            <a:solidFill>
              <a:srgbClr val="EE70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10"/>
            <p:cNvSpPr/>
            <p:nvPr/>
          </p:nvSpPr>
          <p:spPr>
            <a:xfrm>
              <a:off x="6202517" y="2976061"/>
              <a:ext cx="613439" cy="447324"/>
            </a:xfrm>
            <a:custGeom>
              <a:rect b="b" l="l" r="r" t="t"/>
              <a:pathLst>
                <a:path extrusionOk="0" h="447324" w="613439">
                  <a:moveTo>
                    <a:pt x="88612" y="0"/>
                  </a:moveTo>
                  <a:cubicBezTo>
                    <a:pt x="113377" y="5715"/>
                    <a:pt x="138142" y="8573"/>
                    <a:pt x="161955" y="14288"/>
                  </a:cubicBezTo>
                  <a:cubicBezTo>
                    <a:pt x="195292" y="21908"/>
                    <a:pt x="227677" y="30480"/>
                    <a:pt x="260062" y="41910"/>
                  </a:cubicBezTo>
                  <a:cubicBezTo>
                    <a:pt x="303877" y="57150"/>
                    <a:pt x="347692" y="74295"/>
                    <a:pt x="390555" y="93345"/>
                  </a:cubicBezTo>
                  <a:cubicBezTo>
                    <a:pt x="428655" y="110490"/>
                    <a:pt x="466755" y="129540"/>
                    <a:pt x="502950" y="150495"/>
                  </a:cubicBezTo>
                  <a:cubicBezTo>
                    <a:pt x="513427" y="156210"/>
                    <a:pt x="522952" y="163830"/>
                    <a:pt x="533430" y="170498"/>
                  </a:cubicBezTo>
                  <a:cubicBezTo>
                    <a:pt x="533430" y="173355"/>
                    <a:pt x="533430" y="177165"/>
                    <a:pt x="532477" y="180023"/>
                  </a:cubicBezTo>
                  <a:cubicBezTo>
                    <a:pt x="520095" y="220980"/>
                    <a:pt x="507712" y="261938"/>
                    <a:pt x="494377" y="301942"/>
                  </a:cubicBezTo>
                  <a:cubicBezTo>
                    <a:pt x="485805" y="327660"/>
                    <a:pt x="479137" y="353378"/>
                    <a:pt x="465802" y="376238"/>
                  </a:cubicBezTo>
                  <a:cubicBezTo>
                    <a:pt x="468660" y="379095"/>
                    <a:pt x="472470" y="379095"/>
                    <a:pt x="475327" y="378142"/>
                  </a:cubicBezTo>
                  <a:cubicBezTo>
                    <a:pt x="501045" y="371475"/>
                    <a:pt x="522952" y="359092"/>
                    <a:pt x="533430" y="333375"/>
                  </a:cubicBezTo>
                  <a:cubicBezTo>
                    <a:pt x="544860" y="307658"/>
                    <a:pt x="550575" y="280035"/>
                    <a:pt x="560100" y="253365"/>
                  </a:cubicBezTo>
                  <a:cubicBezTo>
                    <a:pt x="565815" y="237173"/>
                    <a:pt x="567720" y="219075"/>
                    <a:pt x="576292" y="202883"/>
                  </a:cubicBezTo>
                  <a:cubicBezTo>
                    <a:pt x="581055" y="202883"/>
                    <a:pt x="583912" y="207645"/>
                    <a:pt x="586770" y="210502"/>
                  </a:cubicBezTo>
                  <a:cubicBezTo>
                    <a:pt x="595342" y="217170"/>
                    <a:pt x="604867" y="223838"/>
                    <a:pt x="613440" y="230505"/>
                  </a:cubicBezTo>
                  <a:cubicBezTo>
                    <a:pt x="611535" y="248602"/>
                    <a:pt x="602962" y="265748"/>
                    <a:pt x="599152" y="282892"/>
                  </a:cubicBezTo>
                  <a:cubicBezTo>
                    <a:pt x="595342" y="298133"/>
                    <a:pt x="591532" y="313373"/>
                    <a:pt x="585817" y="327660"/>
                  </a:cubicBezTo>
                  <a:cubicBezTo>
                    <a:pt x="576292" y="354330"/>
                    <a:pt x="571530" y="383858"/>
                    <a:pt x="556290" y="408623"/>
                  </a:cubicBezTo>
                  <a:cubicBezTo>
                    <a:pt x="544860" y="426720"/>
                    <a:pt x="528667" y="437198"/>
                    <a:pt x="507712" y="441960"/>
                  </a:cubicBezTo>
                  <a:cubicBezTo>
                    <a:pt x="474375" y="451485"/>
                    <a:pt x="440085" y="446723"/>
                    <a:pt x="407700" y="440055"/>
                  </a:cubicBezTo>
                  <a:cubicBezTo>
                    <a:pt x="348645" y="427673"/>
                    <a:pt x="294352" y="403860"/>
                    <a:pt x="239107" y="380048"/>
                  </a:cubicBezTo>
                  <a:cubicBezTo>
                    <a:pt x="182910" y="355283"/>
                    <a:pt x="127665" y="328613"/>
                    <a:pt x="77182" y="293370"/>
                  </a:cubicBezTo>
                  <a:cubicBezTo>
                    <a:pt x="46702" y="272415"/>
                    <a:pt x="19080" y="246698"/>
                    <a:pt x="4792" y="209550"/>
                  </a:cubicBezTo>
                  <a:cubicBezTo>
                    <a:pt x="-923" y="195263"/>
                    <a:pt x="-1875" y="179070"/>
                    <a:pt x="3840" y="165735"/>
                  </a:cubicBezTo>
                  <a:cubicBezTo>
                    <a:pt x="20032" y="126683"/>
                    <a:pt x="37177" y="87630"/>
                    <a:pt x="58132" y="51435"/>
                  </a:cubicBezTo>
                  <a:cubicBezTo>
                    <a:pt x="68610" y="34290"/>
                    <a:pt x="75277" y="15240"/>
                    <a:pt x="88612" y="0"/>
                  </a:cubicBezTo>
                  <a:close/>
                </a:path>
              </a:pathLst>
            </a:custGeom>
            <a:solidFill>
              <a:srgbClr val="FCCA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10"/>
            <p:cNvSpPr/>
            <p:nvPr/>
          </p:nvSpPr>
          <p:spPr>
            <a:xfrm>
              <a:off x="6566154" y="2490260"/>
              <a:ext cx="327660" cy="278000"/>
            </a:xfrm>
            <a:custGeom>
              <a:rect b="b" l="l" r="r" t="t"/>
              <a:pathLst>
                <a:path extrusionOk="0" h="278000" w="327660">
                  <a:moveTo>
                    <a:pt x="86677" y="145603"/>
                  </a:moveTo>
                  <a:cubicBezTo>
                    <a:pt x="84773" y="145603"/>
                    <a:pt x="82868" y="145603"/>
                    <a:pt x="80962" y="145603"/>
                  </a:cubicBezTo>
                  <a:cubicBezTo>
                    <a:pt x="80010" y="140841"/>
                    <a:pt x="76200" y="140841"/>
                    <a:pt x="73343" y="140841"/>
                  </a:cubicBezTo>
                  <a:cubicBezTo>
                    <a:pt x="49530" y="137031"/>
                    <a:pt x="24765" y="133221"/>
                    <a:pt x="0" y="133221"/>
                  </a:cubicBezTo>
                  <a:cubicBezTo>
                    <a:pt x="7620" y="117981"/>
                    <a:pt x="21907" y="109408"/>
                    <a:pt x="33337" y="97978"/>
                  </a:cubicBezTo>
                  <a:cubicBezTo>
                    <a:pt x="67627" y="65593"/>
                    <a:pt x="102870" y="35113"/>
                    <a:pt x="146685" y="15111"/>
                  </a:cubicBezTo>
                  <a:cubicBezTo>
                    <a:pt x="180975" y="-129"/>
                    <a:pt x="215265" y="-7749"/>
                    <a:pt x="250507" y="11301"/>
                  </a:cubicBezTo>
                  <a:cubicBezTo>
                    <a:pt x="274320" y="23683"/>
                    <a:pt x="290512" y="44638"/>
                    <a:pt x="300037" y="68451"/>
                  </a:cubicBezTo>
                  <a:cubicBezTo>
                    <a:pt x="321945" y="120838"/>
                    <a:pt x="326707" y="177036"/>
                    <a:pt x="327660" y="233233"/>
                  </a:cubicBezTo>
                  <a:cubicBezTo>
                    <a:pt x="327660" y="248473"/>
                    <a:pt x="327660" y="263713"/>
                    <a:pt x="326707" y="278001"/>
                  </a:cubicBezTo>
                  <a:cubicBezTo>
                    <a:pt x="313373" y="269428"/>
                    <a:pt x="304800" y="254188"/>
                    <a:pt x="290512" y="245616"/>
                  </a:cubicBezTo>
                  <a:cubicBezTo>
                    <a:pt x="289560" y="207516"/>
                    <a:pt x="292418" y="170368"/>
                    <a:pt x="284798" y="132268"/>
                  </a:cubicBezTo>
                  <a:cubicBezTo>
                    <a:pt x="281940" y="116076"/>
                    <a:pt x="280035" y="99883"/>
                    <a:pt x="270510" y="84643"/>
                  </a:cubicBezTo>
                  <a:cubicBezTo>
                    <a:pt x="266700" y="87501"/>
                    <a:pt x="267653" y="90358"/>
                    <a:pt x="267653" y="93216"/>
                  </a:cubicBezTo>
                  <a:cubicBezTo>
                    <a:pt x="265748" y="135126"/>
                    <a:pt x="272415" y="177988"/>
                    <a:pt x="261937" y="218946"/>
                  </a:cubicBezTo>
                  <a:cubicBezTo>
                    <a:pt x="247650" y="217041"/>
                    <a:pt x="238125" y="205611"/>
                    <a:pt x="226695" y="198943"/>
                  </a:cubicBezTo>
                  <a:cubicBezTo>
                    <a:pt x="196215" y="181798"/>
                    <a:pt x="165735" y="167511"/>
                    <a:pt x="132398" y="157986"/>
                  </a:cubicBezTo>
                  <a:cubicBezTo>
                    <a:pt x="128587" y="157033"/>
                    <a:pt x="125730" y="153223"/>
                    <a:pt x="120968" y="153223"/>
                  </a:cubicBezTo>
                  <a:cubicBezTo>
                    <a:pt x="112395" y="147508"/>
                    <a:pt x="100012" y="145603"/>
                    <a:pt x="86677" y="145603"/>
                  </a:cubicBezTo>
                  <a:close/>
                </a:path>
              </a:pathLst>
            </a:custGeom>
            <a:solidFill>
              <a:srgbClr val="F9E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10"/>
            <p:cNvSpPr/>
            <p:nvPr/>
          </p:nvSpPr>
          <p:spPr>
            <a:xfrm>
              <a:off x="6780564" y="2724716"/>
              <a:ext cx="112476" cy="482917"/>
            </a:xfrm>
            <a:custGeom>
              <a:rect b="b" l="l" r="r" t="t"/>
              <a:pathLst>
                <a:path extrusionOk="0" h="482917" w="112476">
                  <a:moveTo>
                    <a:pt x="74445" y="0"/>
                  </a:moveTo>
                  <a:cubicBezTo>
                    <a:pt x="88733" y="8573"/>
                    <a:pt x="96353" y="23813"/>
                    <a:pt x="110640" y="32385"/>
                  </a:cubicBezTo>
                  <a:cubicBezTo>
                    <a:pt x="114450" y="57150"/>
                    <a:pt x="111593" y="81915"/>
                    <a:pt x="108735" y="105727"/>
                  </a:cubicBezTo>
                  <a:cubicBezTo>
                    <a:pt x="105878" y="130492"/>
                    <a:pt x="104925" y="156210"/>
                    <a:pt x="100163" y="180975"/>
                  </a:cubicBezTo>
                  <a:cubicBezTo>
                    <a:pt x="95400" y="211455"/>
                    <a:pt x="90638" y="241935"/>
                    <a:pt x="85875" y="271463"/>
                  </a:cubicBezTo>
                  <a:cubicBezTo>
                    <a:pt x="81113" y="301942"/>
                    <a:pt x="73493" y="332423"/>
                    <a:pt x="67778" y="362903"/>
                  </a:cubicBezTo>
                  <a:cubicBezTo>
                    <a:pt x="62063" y="388620"/>
                    <a:pt x="55395" y="415290"/>
                    <a:pt x="48728" y="441008"/>
                  </a:cubicBezTo>
                  <a:cubicBezTo>
                    <a:pt x="44918" y="455295"/>
                    <a:pt x="43965" y="469583"/>
                    <a:pt x="37298" y="482917"/>
                  </a:cubicBezTo>
                  <a:cubicBezTo>
                    <a:pt x="28725" y="476250"/>
                    <a:pt x="19200" y="469583"/>
                    <a:pt x="10628" y="462915"/>
                  </a:cubicBezTo>
                  <a:cubicBezTo>
                    <a:pt x="6818" y="460058"/>
                    <a:pt x="4913" y="455295"/>
                    <a:pt x="150" y="455295"/>
                  </a:cubicBezTo>
                  <a:cubicBezTo>
                    <a:pt x="-802" y="446723"/>
                    <a:pt x="3008" y="439103"/>
                    <a:pt x="4913" y="431483"/>
                  </a:cubicBezTo>
                  <a:cubicBezTo>
                    <a:pt x="9675" y="406717"/>
                    <a:pt x="17295" y="382905"/>
                    <a:pt x="23010" y="359092"/>
                  </a:cubicBezTo>
                  <a:cubicBezTo>
                    <a:pt x="32535" y="317183"/>
                    <a:pt x="42060" y="275273"/>
                    <a:pt x="49680" y="232410"/>
                  </a:cubicBezTo>
                  <a:cubicBezTo>
                    <a:pt x="51585" y="220027"/>
                    <a:pt x="52538" y="207645"/>
                    <a:pt x="55395" y="196215"/>
                  </a:cubicBezTo>
                  <a:cubicBezTo>
                    <a:pt x="61110" y="170498"/>
                    <a:pt x="65873" y="144780"/>
                    <a:pt x="64920" y="119063"/>
                  </a:cubicBezTo>
                  <a:cubicBezTo>
                    <a:pt x="71588" y="113348"/>
                    <a:pt x="68730" y="104775"/>
                    <a:pt x="68730" y="97155"/>
                  </a:cubicBezTo>
                  <a:cubicBezTo>
                    <a:pt x="69683" y="84773"/>
                    <a:pt x="69683" y="73343"/>
                    <a:pt x="70635" y="60960"/>
                  </a:cubicBezTo>
                  <a:cubicBezTo>
                    <a:pt x="77303" y="50482"/>
                    <a:pt x="76350" y="38100"/>
                    <a:pt x="74445" y="26670"/>
                  </a:cubicBezTo>
                  <a:cubicBezTo>
                    <a:pt x="72540" y="18098"/>
                    <a:pt x="73493" y="8573"/>
                    <a:pt x="74445" y="0"/>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10"/>
            <p:cNvSpPr/>
            <p:nvPr/>
          </p:nvSpPr>
          <p:spPr>
            <a:xfrm flipH="1" rot="-9477826">
              <a:off x="6310420" y="2517328"/>
              <a:ext cx="186931" cy="774563"/>
            </a:xfrm>
            <a:custGeom>
              <a:rect b="b" l="l" r="r" t="t"/>
              <a:pathLst>
                <a:path extrusionOk="0" h="794868" w="275040">
                  <a:moveTo>
                    <a:pt x="7872" y="69486"/>
                  </a:moveTo>
                  <a:cubicBezTo>
                    <a:pt x="-3558" y="78059"/>
                    <a:pt x="-7849" y="213856"/>
                    <a:pt x="32822" y="334741"/>
                  </a:cubicBezTo>
                  <a:cubicBezTo>
                    <a:pt x="73493" y="455626"/>
                    <a:pt x="193795" y="800513"/>
                    <a:pt x="251897" y="794798"/>
                  </a:cubicBezTo>
                  <a:cubicBezTo>
                    <a:pt x="310000" y="789083"/>
                    <a:pt x="244277" y="699548"/>
                    <a:pt x="211892" y="538576"/>
                  </a:cubicBezTo>
                  <a:cubicBezTo>
                    <a:pt x="180460" y="377603"/>
                    <a:pt x="169335" y="109730"/>
                    <a:pt x="208387" y="35435"/>
                  </a:cubicBezTo>
                  <a:cubicBezTo>
                    <a:pt x="249345" y="-38860"/>
                    <a:pt x="71689" y="19004"/>
                    <a:pt x="7872" y="69486"/>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13" name="Google Shape;413;p10"/>
          <p:cNvSpPr/>
          <p:nvPr/>
        </p:nvSpPr>
        <p:spPr>
          <a:xfrm rot="10800000">
            <a:off x="5456291" y="4841150"/>
            <a:ext cx="1761600" cy="838800"/>
          </a:xfrm>
          <a:prstGeom prst="blockArc">
            <a:avLst>
              <a:gd fmla="val 10955044" name="adj1"/>
              <a:gd fmla="val 0" name="adj2"/>
              <a:gd fmla="val 25000" name="adj3"/>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accent1"/>
            </a:gs>
            <a:gs pos="50000">
              <a:schemeClr val="accent2"/>
            </a:gs>
            <a:gs pos="100000">
              <a:schemeClr val="accent3"/>
            </a:gs>
          </a:gsLst>
          <a:path path="circle">
            <a:fillToRect b="0%" l="100%" r="0%" t="100%"/>
          </a:path>
          <a:tileRect b="-100%" l="0%" r="-100%" t="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500"/>
              <a:buFont typeface="Griffy"/>
              <a:buNone/>
              <a:defRPr b="1" sz="4500">
                <a:solidFill>
                  <a:schemeClr val="lt1"/>
                </a:solidFill>
                <a:latin typeface="Griffy"/>
                <a:ea typeface="Griffy"/>
                <a:cs typeface="Griffy"/>
                <a:sym typeface="Griffy"/>
              </a:defRPr>
            </a:lvl1pPr>
            <a:lvl2pPr lvl="1">
              <a:spcBef>
                <a:spcPts val="0"/>
              </a:spcBef>
              <a:spcAft>
                <a:spcPts val="0"/>
              </a:spcAft>
              <a:buClr>
                <a:schemeClr val="lt1"/>
              </a:buClr>
              <a:buSzPts val="4500"/>
              <a:buFont typeface="Griffy"/>
              <a:buNone/>
              <a:defRPr b="1" sz="4500">
                <a:solidFill>
                  <a:schemeClr val="lt1"/>
                </a:solidFill>
                <a:latin typeface="Griffy"/>
                <a:ea typeface="Griffy"/>
                <a:cs typeface="Griffy"/>
                <a:sym typeface="Griffy"/>
              </a:defRPr>
            </a:lvl2pPr>
            <a:lvl3pPr lvl="2">
              <a:spcBef>
                <a:spcPts val="0"/>
              </a:spcBef>
              <a:spcAft>
                <a:spcPts val="0"/>
              </a:spcAft>
              <a:buClr>
                <a:schemeClr val="lt1"/>
              </a:buClr>
              <a:buSzPts val="4500"/>
              <a:buFont typeface="Griffy"/>
              <a:buNone/>
              <a:defRPr b="1" sz="4500">
                <a:solidFill>
                  <a:schemeClr val="lt1"/>
                </a:solidFill>
                <a:latin typeface="Griffy"/>
                <a:ea typeface="Griffy"/>
                <a:cs typeface="Griffy"/>
                <a:sym typeface="Griffy"/>
              </a:defRPr>
            </a:lvl3pPr>
            <a:lvl4pPr lvl="3">
              <a:spcBef>
                <a:spcPts val="0"/>
              </a:spcBef>
              <a:spcAft>
                <a:spcPts val="0"/>
              </a:spcAft>
              <a:buClr>
                <a:schemeClr val="lt1"/>
              </a:buClr>
              <a:buSzPts val="4500"/>
              <a:buFont typeface="Griffy"/>
              <a:buNone/>
              <a:defRPr b="1" sz="4500">
                <a:solidFill>
                  <a:schemeClr val="lt1"/>
                </a:solidFill>
                <a:latin typeface="Griffy"/>
                <a:ea typeface="Griffy"/>
                <a:cs typeface="Griffy"/>
                <a:sym typeface="Griffy"/>
              </a:defRPr>
            </a:lvl4pPr>
            <a:lvl5pPr lvl="4">
              <a:spcBef>
                <a:spcPts val="0"/>
              </a:spcBef>
              <a:spcAft>
                <a:spcPts val="0"/>
              </a:spcAft>
              <a:buClr>
                <a:schemeClr val="lt1"/>
              </a:buClr>
              <a:buSzPts val="4500"/>
              <a:buFont typeface="Griffy"/>
              <a:buNone/>
              <a:defRPr b="1" sz="4500">
                <a:solidFill>
                  <a:schemeClr val="lt1"/>
                </a:solidFill>
                <a:latin typeface="Griffy"/>
                <a:ea typeface="Griffy"/>
                <a:cs typeface="Griffy"/>
                <a:sym typeface="Griffy"/>
              </a:defRPr>
            </a:lvl5pPr>
            <a:lvl6pPr lvl="5">
              <a:spcBef>
                <a:spcPts val="0"/>
              </a:spcBef>
              <a:spcAft>
                <a:spcPts val="0"/>
              </a:spcAft>
              <a:buClr>
                <a:schemeClr val="lt1"/>
              </a:buClr>
              <a:buSzPts val="4500"/>
              <a:buFont typeface="Griffy"/>
              <a:buNone/>
              <a:defRPr b="1" sz="4500">
                <a:solidFill>
                  <a:schemeClr val="lt1"/>
                </a:solidFill>
                <a:latin typeface="Griffy"/>
                <a:ea typeface="Griffy"/>
                <a:cs typeface="Griffy"/>
                <a:sym typeface="Griffy"/>
              </a:defRPr>
            </a:lvl6pPr>
            <a:lvl7pPr lvl="6">
              <a:spcBef>
                <a:spcPts val="0"/>
              </a:spcBef>
              <a:spcAft>
                <a:spcPts val="0"/>
              </a:spcAft>
              <a:buClr>
                <a:schemeClr val="lt1"/>
              </a:buClr>
              <a:buSzPts val="4500"/>
              <a:buFont typeface="Griffy"/>
              <a:buNone/>
              <a:defRPr b="1" sz="4500">
                <a:solidFill>
                  <a:schemeClr val="lt1"/>
                </a:solidFill>
                <a:latin typeface="Griffy"/>
                <a:ea typeface="Griffy"/>
                <a:cs typeface="Griffy"/>
                <a:sym typeface="Griffy"/>
              </a:defRPr>
            </a:lvl7pPr>
            <a:lvl8pPr lvl="7">
              <a:spcBef>
                <a:spcPts val="0"/>
              </a:spcBef>
              <a:spcAft>
                <a:spcPts val="0"/>
              </a:spcAft>
              <a:buClr>
                <a:schemeClr val="lt1"/>
              </a:buClr>
              <a:buSzPts val="4500"/>
              <a:buFont typeface="Griffy"/>
              <a:buNone/>
              <a:defRPr b="1" sz="4500">
                <a:solidFill>
                  <a:schemeClr val="lt1"/>
                </a:solidFill>
                <a:latin typeface="Griffy"/>
                <a:ea typeface="Griffy"/>
                <a:cs typeface="Griffy"/>
                <a:sym typeface="Griffy"/>
              </a:defRPr>
            </a:lvl8pPr>
            <a:lvl9pPr lvl="8">
              <a:spcBef>
                <a:spcPts val="0"/>
              </a:spcBef>
              <a:spcAft>
                <a:spcPts val="0"/>
              </a:spcAft>
              <a:buClr>
                <a:schemeClr val="lt1"/>
              </a:buClr>
              <a:buSzPts val="4500"/>
              <a:buFont typeface="Griffy"/>
              <a:buNone/>
              <a:defRPr b="1" sz="4500">
                <a:solidFill>
                  <a:schemeClr val="lt1"/>
                </a:solidFill>
                <a:latin typeface="Griffy"/>
                <a:ea typeface="Griffy"/>
                <a:cs typeface="Griffy"/>
                <a:sym typeface="Griffy"/>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lt1"/>
              </a:buClr>
              <a:buSzPts val="1900"/>
              <a:buFont typeface="Karma Medium"/>
              <a:buChar char="🎃"/>
              <a:defRPr sz="1900">
                <a:solidFill>
                  <a:schemeClr val="lt1"/>
                </a:solidFill>
                <a:latin typeface="Karma Medium"/>
                <a:ea typeface="Karma Medium"/>
                <a:cs typeface="Karma Medium"/>
                <a:sym typeface="Karma Medium"/>
              </a:defRPr>
            </a:lvl1pPr>
            <a:lvl2pPr indent="-349250" lvl="1" marL="914400">
              <a:lnSpc>
                <a:spcPct val="115000"/>
              </a:lnSpc>
              <a:spcBef>
                <a:spcPts val="2100"/>
              </a:spcBef>
              <a:spcAft>
                <a:spcPts val="0"/>
              </a:spcAft>
              <a:buClr>
                <a:schemeClr val="lt1"/>
              </a:buClr>
              <a:buSzPts val="1900"/>
              <a:buFont typeface="Karma Medium"/>
              <a:buChar char="○"/>
              <a:defRPr sz="1900">
                <a:solidFill>
                  <a:schemeClr val="lt1"/>
                </a:solidFill>
                <a:latin typeface="Karma Medium"/>
                <a:ea typeface="Karma Medium"/>
                <a:cs typeface="Karma Medium"/>
                <a:sym typeface="Karma Medium"/>
              </a:defRPr>
            </a:lvl2pPr>
            <a:lvl3pPr indent="-349250" lvl="2" marL="1371600">
              <a:lnSpc>
                <a:spcPct val="115000"/>
              </a:lnSpc>
              <a:spcBef>
                <a:spcPts val="2100"/>
              </a:spcBef>
              <a:spcAft>
                <a:spcPts val="0"/>
              </a:spcAft>
              <a:buClr>
                <a:schemeClr val="lt1"/>
              </a:buClr>
              <a:buSzPts val="1900"/>
              <a:buFont typeface="Karma Medium"/>
              <a:buChar char="■"/>
              <a:defRPr sz="1900">
                <a:solidFill>
                  <a:schemeClr val="lt1"/>
                </a:solidFill>
                <a:latin typeface="Karma Medium"/>
                <a:ea typeface="Karma Medium"/>
                <a:cs typeface="Karma Medium"/>
                <a:sym typeface="Karma Medium"/>
              </a:defRPr>
            </a:lvl3pPr>
            <a:lvl4pPr indent="-349250" lvl="3" marL="1828800">
              <a:lnSpc>
                <a:spcPct val="115000"/>
              </a:lnSpc>
              <a:spcBef>
                <a:spcPts val="2100"/>
              </a:spcBef>
              <a:spcAft>
                <a:spcPts val="0"/>
              </a:spcAft>
              <a:buClr>
                <a:schemeClr val="lt1"/>
              </a:buClr>
              <a:buSzPts val="1900"/>
              <a:buFont typeface="Karma Medium"/>
              <a:buChar char="●"/>
              <a:defRPr sz="1900">
                <a:solidFill>
                  <a:schemeClr val="lt1"/>
                </a:solidFill>
                <a:latin typeface="Karma Medium"/>
                <a:ea typeface="Karma Medium"/>
                <a:cs typeface="Karma Medium"/>
                <a:sym typeface="Karma Medium"/>
              </a:defRPr>
            </a:lvl4pPr>
            <a:lvl5pPr indent="-349250" lvl="4" marL="2286000">
              <a:lnSpc>
                <a:spcPct val="115000"/>
              </a:lnSpc>
              <a:spcBef>
                <a:spcPts val="2100"/>
              </a:spcBef>
              <a:spcAft>
                <a:spcPts val="0"/>
              </a:spcAft>
              <a:buClr>
                <a:schemeClr val="lt1"/>
              </a:buClr>
              <a:buSzPts val="1900"/>
              <a:buFont typeface="Karma Medium"/>
              <a:buChar char="○"/>
              <a:defRPr sz="1900">
                <a:solidFill>
                  <a:schemeClr val="lt1"/>
                </a:solidFill>
                <a:latin typeface="Karma Medium"/>
                <a:ea typeface="Karma Medium"/>
                <a:cs typeface="Karma Medium"/>
                <a:sym typeface="Karma Medium"/>
              </a:defRPr>
            </a:lvl5pPr>
            <a:lvl6pPr indent="-349250" lvl="5" marL="2743200">
              <a:lnSpc>
                <a:spcPct val="115000"/>
              </a:lnSpc>
              <a:spcBef>
                <a:spcPts val="2100"/>
              </a:spcBef>
              <a:spcAft>
                <a:spcPts val="0"/>
              </a:spcAft>
              <a:buClr>
                <a:schemeClr val="lt1"/>
              </a:buClr>
              <a:buSzPts val="1900"/>
              <a:buFont typeface="Karma Medium"/>
              <a:buChar char="■"/>
              <a:defRPr sz="1900">
                <a:solidFill>
                  <a:schemeClr val="lt1"/>
                </a:solidFill>
                <a:latin typeface="Karma Medium"/>
                <a:ea typeface="Karma Medium"/>
                <a:cs typeface="Karma Medium"/>
                <a:sym typeface="Karma Medium"/>
              </a:defRPr>
            </a:lvl6pPr>
            <a:lvl7pPr indent="-349250" lvl="6" marL="3200400">
              <a:lnSpc>
                <a:spcPct val="115000"/>
              </a:lnSpc>
              <a:spcBef>
                <a:spcPts val="2100"/>
              </a:spcBef>
              <a:spcAft>
                <a:spcPts val="0"/>
              </a:spcAft>
              <a:buClr>
                <a:schemeClr val="lt1"/>
              </a:buClr>
              <a:buSzPts val="1900"/>
              <a:buFont typeface="Karma Medium"/>
              <a:buChar char="●"/>
              <a:defRPr sz="1900">
                <a:solidFill>
                  <a:schemeClr val="lt1"/>
                </a:solidFill>
                <a:latin typeface="Karma Medium"/>
                <a:ea typeface="Karma Medium"/>
                <a:cs typeface="Karma Medium"/>
                <a:sym typeface="Karma Medium"/>
              </a:defRPr>
            </a:lvl7pPr>
            <a:lvl8pPr indent="-349250" lvl="7" marL="3657600">
              <a:lnSpc>
                <a:spcPct val="115000"/>
              </a:lnSpc>
              <a:spcBef>
                <a:spcPts val="2100"/>
              </a:spcBef>
              <a:spcAft>
                <a:spcPts val="0"/>
              </a:spcAft>
              <a:buClr>
                <a:schemeClr val="lt1"/>
              </a:buClr>
              <a:buSzPts val="1900"/>
              <a:buFont typeface="Karma Medium"/>
              <a:buChar char="○"/>
              <a:defRPr sz="1900">
                <a:solidFill>
                  <a:schemeClr val="lt1"/>
                </a:solidFill>
                <a:latin typeface="Karma Medium"/>
                <a:ea typeface="Karma Medium"/>
                <a:cs typeface="Karma Medium"/>
                <a:sym typeface="Karma Medium"/>
              </a:defRPr>
            </a:lvl8pPr>
            <a:lvl9pPr indent="-349250" lvl="8" marL="4114800">
              <a:lnSpc>
                <a:spcPct val="115000"/>
              </a:lnSpc>
              <a:spcBef>
                <a:spcPts val="2100"/>
              </a:spcBef>
              <a:spcAft>
                <a:spcPts val="2100"/>
              </a:spcAft>
              <a:buClr>
                <a:schemeClr val="lt1"/>
              </a:buClr>
              <a:buSzPts val="1900"/>
              <a:buFont typeface="Karma Medium"/>
              <a:buChar char="■"/>
              <a:defRPr sz="1900">
                <a:solidFill>
                  <a:schemeClr val="lt1"/>
                </a:solidFill>
                <a:latin typeface="Karma Medium"/>
                <a:ea typeface="Karma Medium"/>
                <a:cs typeface="Karma Medium"/>
                <a:sym typeface="Karma Medium"/>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25"/>
          <p:cNvSpPr txBox="1"/>
          <p:nvPr>
            <p:ph type="title"/>
          </p:nvPr>
        </p:nvSpPr>
        <p:spPr>
          <a:xfrm>
            <a:off x="415600" y="1812580"/>
            <a:ext cx="11360700" cy="1230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Trick or Treat!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34"/>
          <p:cNvSpPr txBox="1"/>
          <p:nvPr>
            <p:ph type="title"/>
          </p:nvPr>
        </p:nvSpPr>
        <p:spPr>
          <a:xfrm>
            <a:off x="548200" y="2296875"/>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920" name="Google Shape;920;p34"/>
          <p:cNvSpPr txBox="1"/>
          <p:nvPr>
            <p:ph idx="1" type="body"/>
          </p:nvPr>
        </p:nvSpPr>
        <p:spPr>
          <a:xfrm>
            <a:off x="327625" y="5956850"/>
            <a:ext cx="11612400" cy="954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where you section ends. Duplicate this set of slides as many times you need to go over all your sections.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35"/>
          <p:cNvSpPr txBox="1"/>
          <p:nvPr>
            <p:ph type="title"/>
          </p:nvPr>
        </p:nvSpPr>
        <p:spPr>
          <a:xfrm>
            <a:off x="411275" y="1727000"/>
            <a:ext cx="38919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Sometimes it only takes one image...</a:t>
            </a:r>
            <a:endParaRPr/>
          </a:p>
        </p:txBody>
      </p:sp>
      <p:sp>
        <p:nvSpPr>
          <p:cNvPr id="926" name="Google Shape;926;p35"/>
          <p:cNvSpPr txBox="1"/>
          <p:nvPr>
            <p:ph idx="1" type="subTitle"/>
          </p:nvPr>
        </p:nvSpPr>
        <p:spPr>
          <a:xfrm>
            <a:off x="411275" y="4953575"/>
            <a:ext cx="38919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...to tell the story...</a:t>
            </a:r>
            <a:endParaRPr/>
          </a:p>
        </p:txBody>
      </p:sp>
      <p:pic>
        <p:nvPicPr>
          <p:cNvPr id="927" name="Google Shape;927;p35"/>
          <p:cNvPicPr preferRelativeResize="0"/>
          <p:nvPr/>
        </p:nvPicPr>
        <p:blipFill>
          <a:blip r:embed="rId3">
            <a:alphaModFix/>
          </a:blip>
          <a:stretch>
            <a:fillRect/>
          </a:stretch>
        </p:blipFill>
        <p:spPr>
          <a:xfrm>
            <a:off x="4478175" y="853750"/>
            <a:ext cx="7727601" cy="5150476"/>
          </a:xfrm>
          <a:prstGeom prst="rect">
            <a:avLst/>
          </a:prstGeom>
          <a:noFill/>
          <a:ln>
            <a:noFill/>
          </a:ln>
        </p:spPr>
      </p:pic>
      <p:sp>
        <p:nvSpPr>
          <p:cNvPr id="928" name="Google Shape;928;p35"/>
          <p:cNvSpPr/>
          <p:nvPr/>
        </p:nvSpPr>
        <p:spPr>
          <a:xfrm flipH="1">
            <a:off x="6155525" y="0"/>
            <a:ext cx="6036470" cy="4152778"/>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Spider" id="929" name="Google Shape;929;p35"/>
          <p:cNvSpPr/>
          <p:nvPr/>
        </p:nvSpPr>
        <p:spPr>
          <a:xfrm flipH="1" rot="-6358456">
            <a:off x="10668201" y="110014"/>
            <a:ext cx="519160" cy="597031"/>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3" name="Shape 933"/>
        <p:cNvGrpSpPr/>
        <p:nvPr/>
      </p:nvGrpSpPr>
      <p:grpSpPr>
        <a:xfrm>
          <a:off x="0" y="0"/>
          <a:ext cx="0" cy="0"/>
          <a:chOff x="0" y="0"/>
          <a:chExt cx="0" cy="0"/>
        </a:xfrm>
      </p:grpSpPr>
      <p:sp>
        <p:nvSpPr>
          <p:cNvPr id="934" name="Google Shape;934;p36"/>
          <p:cNvSpPr txBox="1"/>
          <p:nvPr>
            <p:ph type="title"/>
          </p:nvPr>
        </p:nvSpPr>
        <p:spPr>
          <a:xfrm>
            <a:off x="572800" y="1150575"/>
            <a:ext cx="2816100" cy="4444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And the bigger the better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37"/>
          <p:cNvSpPr txBox="1"/>
          <p:nvPr>
            <p:ph idx="2" type="title"/>
          </p:nvPr>
        </p:nvSpPr>
        <p:spPr>
          <a:xfrm>
            <a:off x="415600" y="4409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 facts about my cats.</a:t>
            </a:r>
            <a:endParaRPr/>
          </a:p>
        </p:txBody>
      </p:sp>
      <p:sp>
        <p:nvSpPr>
          <p:cNvPr id="940" name="Google Shape;940;p37"/>
          <p:cNvSpPr txBox="1"/>
          <p:nvPr>
            <p:ph idx="5" type="body"/>
          </p:nvPr>
        </p:nvSpPr>
        <p:spPr>
          <a:xfrm>
            <a:off x="6269900" y="3657625"/>
            <a:ext cx="54486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b="1" lang="en">
                <a:latin typeface="Karma"/>
                <a:ea typeface="Karma"/>
                <a:cs typeface="Karma"/>
                <a:sym typeface="Karma"/>
              </a:rPr>
              <a:t>Traveled by plane. Twice!</a:t>
            </a:r>
            <a:endParaRPr b="1">
              <a:latin typeface="Karma"/>
              <a:ea typeface="Karma"/>
              <a:cs typeface="Karma"/>
              <a:sym typeface="Karma"/>
            </a:endParaRPr>
          </a:p>
        </p:txBody>
      </p:sp>
      <p:sp>
        <p:nvSpPr>
          <p:cNvPr id="941" name="Google Shape;941;p37"/>
          <p:cNvSpPr txBox="1"/>
          <p:nvPr>
            <p:ph idx="6" type="body"/>
          </p:nvPr>
        </p:nvSpPr>
        <p:spPr>
          <a:xfrm>
            <a:off x="6269900" y="1915325"/>
            <a:ext cx="54486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b="1" lang="en">
                <a:latin typeface="Karma"/>
                <a:ea typeface="Karma"/>
                <a:cs typeface="Karma"/>
                <a:sym typeface="Karma"/>
              </a:rPr>
              <a:t>Of my cats are adorable.</a:t>
            </a:r>
            <a:endParaRPr b="1">
              <a:latin typeface="Karma"/>
              <a:ea typeface="Karma"/>
              <a:cs typeface="Karma"/>
              <a:sym typeface="Karma"/>
            </a:endParaRPr>
          </a:p>
        </p:txBody>
      </p:sp>
      <p:sp>
        <p:nvSpPr>
          <p:cNvPr id="942" name="Google Shape;942;p37"/>
          <p:cNvSpPr txBox="1"/>
          <p:nvPr>
            <p:ph type="title"/>
          </p:nvPr>
        </p:nvSpPr>
        <p:spPr>
          <a:xfrm>
            <a:off x="2703038" y="1918250"/>
            <a:ext cx="3510300" cy="12573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100%</a:t>
            </a:r>
            <a:endParaRPr/>
          </a:p>
        </p:txBody>
      </p:sp>
      <p:sp>
        <p:nvSpPr>
          <p:cNvPr id="943" name="Google Shape;943;p37"/>
          <p:cNvSpPr txBox="1"/>
          <p:nvPr>
            <p:ph idx="3" type="title"/>
          </p:nvPr>
        </p:nvSpPr>
        <p:spPr>
          <a:xfrm>
            <a:off x="2703038" y="3582888"/>
            <a:ext cx="3510300" cy="12573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25%</a:t>
            </a:r>
            <a:endParaRPr/>
          </a:p>
        </p:txBody>
      </p:sp>
      <p:sp>
        <p:nvSpPr>
          <p:cNvPr id="944" name="Google Shape;944;p37"/>
          <p:cNvSpPr txBox="1"/>
          <p:nvPr>
            <p:ph idx="4" type="title"/>
          </p:nvPr>
        </p:nvSpPr>
        <p:spPr>
          <a:xfrm>
            <a:off x="2703038" y="5247525"/>
            <a:ext cx="3510300" cy="12573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75%</a:t>
            </a:r>
            <a:endParaRPr/>
          </a:p>
        </p:txBody>
      </p:sp>
      <p:sp>
        <p:nvSpPr>
          <p:cNvPr id="945" name="Google Shape;945;p37"/>
          <p:cNvSpPr txBox="1"/>
          <p:nvPr>
            <p:ph idx="1" type="body"/>
          </p:nvPr>
        </p:nvSpPr>
        <p:spPr>
          <a:xfrm>
            <a:off x="6269900" y="5399925"/>
            <a:ext cx="54486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b="1" lang="en">
                <a:latin typeface="Karma"/>
                <a:ea typeface="Karma"/>
                <a:cs typeface="Karma"/>
                <a:sym typeface="Karma"/>
              </a:rPr>
              <a:t>Are females.</a:t>
            </a:r>
            <a:endParaRPr b="1">
              <a:latin typeface="Karma"/>
              <a:ea typeface="Karma"/>
              <a:cs typeface="Karma"/>
              <a:sym typeface="Karm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38"/>
          <p:cNvSpPr txBox="1"/>
          <p:nvPr>
            <p:ph type="title"/>
          </p:nvPr>
        </p:nvSpPr>
        <p:spPr>
          <a:xfrm>
            <a:off x="6442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951" name="Google Shape;951;p38"/>
          <p:cNvSpPr txBox="1"/>
          <p:nvPr>
            <p:ph idx="1" type="subTitle"/>
          </p:nvPr>
        </p:nvSpPr>
        <p:spPr>
          <a:xfrm>
            <a:off x="644200" y="17064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a:t>
            </a:r>
            <a:endParaRPr/>
          </a:p>
        </p:txBody>
      </p:sp>
      <p:sp>
        <p:nvSpPr>
          <p:cNvPr id="952" name="Google Shape;952;p38"/>
          <p:cNvSpPr txBox="1"/>
          <p:nvPr>
            <p:ph idx="8" type="body"/>
          </p:nvPr>
        </p:nvSpPr>
        <p:spPr>
          <a:xfrm>
            <a:off x="4495587" y="5104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953" name="Google Shape;953;p38"/>
          <p:cNvSpPr txBox="1"/>
          <p:nvPr>
            <p:ph idx="2" type="subTitle"/>
          </p:nvPr>
        </p:nvSpPr>
        <p:spPr>
          <a:xfrm>
            <a:off x="644200" y="31821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a:t>
            </a:r>
            <a:endParaRPr/>
          </a:p>
        </p:txBody>
      </p:sp>
      <p:sp>
        <p:nvSpPr>
          <p:cNvPr id="954" name="Google Shape;954;p38"/>
          <p:cNvSpPr txBox="1"/>
          <p:nvPr>
            <p:ph idx="13" type="body"/>
          </p:nvPr>
        </p:nvSpPr>
        <p:spPr>
          <a:xfrm>
            <a:off x="644200" y="2132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955" name="Google Shape;955;p38"/>
          <p:cNvSpPr txBox="1"/>
          <p:nvPr>
            <p:ph idx="3" type="subTitle"/>
          </p:nvPr>
        </p:nvSpPr>
        <p:spPr>
          <a:xfrm>
            <a:off x="644200" y="46875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a:t>
            </a:r>
            <a:endParaRPr/>
          </a:p>
        </p:txBody>
      </p:sp>
      <p:sp>
        <p:nvSpPr>
          <p:cNvPr id="956" name="Google Shape;956;p38"/>
          <p:cNvSpPr txBox="1"/>
          <p:nvPr>
            <p:ph idx="15" type="body"/>
          </p:nvPr>
        </p:nvSpPr>
        <p:spPr>
          <a:xfrm>
            <a:off x="644200" y="3580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957" name="Google Shape;957;p38"/>
          <p:cNvSpPr txBox="1"/>
          <p:nvPr>
            <p:ph idx="4" type="subTitle"/>
          </p:nvPr>
        </p:nvSpPr>
        <p:spPr>
          <a:xfrm>
            <a:off x="4495587" y="17237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958" name="Google Shape;958;p38"/>
          <p:cNvSpPr txBox="1"/>
          <p:nvPr>
            <p:ph idx="5" type="subTitle"/>
          </p:nvPr>
        </p:nvSpPr>
        <p:spPr>
          <a:xfrm>
            <a:off x="4495587" y="31821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959" name="Google Shape;959;p38"/>
          <p:cNvSpPr txBox="1"/>
          <p:nvPr>
            <p:ph idx="6" type="subTitle"/>
          </p:nvPr>
        </p:nvSpPr>
        <p:spPr>
          <a:xfrm>
            <a:off x="4495587" y="46875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960" name="Google Shape;960;p38"/>
          <p:cNvSpPr txBox="1"/>
          <p:nvPr>
            <p:ph idx="7" type="body"/>
          </p:nvPr>
        </p:nvSpPr>
        <p:spPr>
          <a:xfrm>
            <a:off x="4495587" y="2132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961" name="Google Shape;961;p38"/>
          <p:cNvSpPr txBox="1"/>
          <p:nvPr>
            <p:ph idx="9" type="body"/>
          </p:nvPr>
        </p:nvSpPr>
        <p:spPr>
          <a:xfrm>
            <a:off x="4495587" y="3580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962" name="Google Shape;962;p38"/>
          <p:cNvSpPr txBox="1"/>
          <p:nvPr>
            <p:ph idx="14" type="body"/>
          </p:nvPr>
        </p:nvSpPr>
        <p:spPr>
          <a:xfrm>
            <a:off x="644200" y="5104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 to determine if a space is too small to squeeze through.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3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This is our dream team!</a:t>
            </a:r>
            <a:endParaRPr/>
          </a:p>
        </p:txBody>
      </p:sp>
      <p:sp>
        <p:nvSpPr>
          <p:cNvPr id="968" name="Google Shape;968;p39"/>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Carlos V.</a:t>
            </a:r>
            <a:endParaRPr/>
          </a:p>
        </p:txBody>
      </p:sp>
      <p:sp>
        <p:nvSpPr>
          <p:cNvPr id="969" name="Google Shape;969;p39"/>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Mariel S.</a:t>
            </a:r>
            <a:endParaRPr/>
          </a:p>
        </p:txBody>
      </p:sp>
      <p:sp>
        <p:nvSpPr>
          <p:cNvPr id="970" name="Google Shape;970;p39"/>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Oscar M.</a:t>
            </a:r>
            <a:endParaRPr/>
          </a:p>
        </p:txBody>
      </p:sp>
      <p:pic>
        <p:nvPicPr>
          <p:cNvPr id="971" name="Google Shape;971;p39"/>
          <p:cNvPicPr preferRelativeResize="0"/>
          <p:nvPr/>
        </p:nvPicPr>
        <p:blipFill>
          <a:blip r:embed="rId3">
            <a:alphaModFix/>
          </a:blip>
          <a:stretch>
            <a:fillRect/>
          </a:stretch>
        </p:blipFill>
        <p:spPr>
          <a:xfrm>
            <a:off x="3406180" y="1543142"/>
            <a:ext cx="1458900" cy="1482000"/>
          </a:xfrm>
          <a:prstGeom prst="ellipse">
            <a:avLst/>
          </a:prstGeom>
          <a:noFill/>
          <a:ln>
            <a:noFill/>
          </a:ln>
        </p:spPr>
      </p:pic>
      <p:pic>
        <p:nvPicPr>
          <p:cNvPr id="972" name="Google Shape;972;p39"/>
          <p:cNvPicPr preferRelativeResize="0"/>
          <p:nvPr/>
        </p:nvPicPr>
        <p:blipFill>
          <a:blip r:embed="rId4">
            <a:alphaModFix/>
          </a:blip>
          <a:stretch>
            <a:fillRect/>
          </a:stretch>
        </p:blipFill>
        <p:spPr>
          <a:xfrm>
            <a:off x="3406180" y="3160492"/>
            <a:ext cx="1458900" cy="1479000"/>
          </a:xfrm>
          <a:prstGeom prst="ellipse">
            <a:avLst/>
          </a:prstGeom>
          <a:noFill/>
          <a:ln>
            <a:noFill/>
          </a:ln>
        </p:spPr>
      </p:pic>
      <p:pic>
        <p:nvPicPr>
          <p:cNvPr id="973" name="Google Shape;973;p39"/>
          <p:cNvPicPr preferRelativeResize="0"/>
          <p:nvPr/>
        </p:nvPicPr>
        <p:blipFill>
          <a:blip r:embed="rId5">
            <a:alphaModFix/>
          </a:blip>
          <a:stretch>
            <a:fillRect/>
          </a:stretch>
        </p:blipFill>
        <p:spPr>
          <a:xfrm>
            <a:off x="3406175" y="4775669"/>
            <a:ext cx="1458900" cy="1479000"/>
          </a:xfrm>
          <a:prstGeom prst="ellipse">
            <a:avLst/>
          </a:prstGeom>
          <a:noFill/>
          <a:ln>
            <a:noFill/>
          </a:ln>
        </p:spPr>
      </p:pic>
      <p:sp>
        <p:nvSpPr>
          <p:cNvPr id="974" name="Google Shape;974;p39"/>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975" name="Google Shape;975;p39"/>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976" name="Google Shape;976;p39"/>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grpSp>
        <p:nvGrpSpPr>
          <p:cNvPr id="977" name="Google Shape;977;p39"/>
          <p:cNvGrpSpPr/>
          <p:nvPr/>
        </p:nvGrpSpPr>
        <p:grpSpPr>
          <a:xfrm rot="-1798264">
            <a:off x="2868162" y="798519"/>
            <a:ext cx="1542542" cy="1442142"/>
            <a:chOff x="9243935" y="3763180"/>
            <a:chExt cx="2758039" cy="2578526"/>
          </a:xfrm>
        </p:grpSpPr>
        <p:grpSp>
          <p:nvGrpSpPr>
            <p:cNvPr id="978" name="Google Shape;978;p39"/>
            <p:cNvGrpSpPr/>
            <p:nvPr/>
          </p:nvGrpSpPr>
          <p:grpSpPr>
            <a:xfrm>
              <a:off x="9243935" y="3763180"/>
              <a:ext cx="2758039" cy="2578526"/>
              <a:chOff x="5059738" y="5442564"/>
              <a:chExt cx="832515" cy="778329"/>
            </a:xfrm>
          </p:grpSpPr>
          <p:sp>
            <p:nvSpPr>
              <p:cNvPr id="979" name="Google Shape;979;p39"/>
              <p:cNvSpPr/>
              <p:nvPr/>
            </p:nvSpPr>
            <p:spPr>
              <a:xfrm>
                <a:off x="5252751" y="5962147"/>
                <a:ext cx="453390" cy="152400"/>
              </a:xfrm>
              <a:custGeom>
                <a:rect b="b" l="l" r="r" t="t"/>
                <a:pathLst>
                  <a:path extrusionOk="0" h="152400" w="453390">
                    <a:moveTo>
                      <a:pt x="179070" y="0"/>
                    </a:moveTo>
                    <a:lnTo>
                      <a:pt x="274320" y="0"/>
                    </a:lnTo>
                    <a:cubicBezTo>
                      <a:pt x="290513" y="0"/>
                      <a:pt x="302895" y="12382"/>
                      <a:pt x="302895" y="28575"/>
                    </a:cubicBezTo>
                    <a:lnTo>
                      <a:pt x="302895" y="34290"/>
                    </a:lnTo>
                    <a:cubicBezTo>
                      <a:pt x="347663" y="31433"/>
                      <a:pt x="391478" y="25717"/>
                      <a:pt x="435293" y="17145"/>
                    </a:cubicBezTo>
                    <a:lnTo>
                      <a:pt x="453390" y="91440"/>
                    </a:lnTo>
                    <a:cubicBezTo>
                      <a:pt x="403860" y="100965"/>
                      <a:pt x="353378" y="107633"/>
                      <a:pt x="302895" y="110490"/>
                    </a:cubicBezTo>
                    <a:lnTo>
                      <a:pt x="302895" y="123825"/>
                    </a:lnTo>
                    <a:cubicBezTo>
                      <a:pt x="302895" y="140017"/>
                      <a:pt x="290513" y="152400"/>
                      <a:pt x="274320" y="152400"/>
                    </a:cubicBezTo>
                    <a:lnTo>
                      <a:pt x="179070" y="152400"/>
                    </a:lnTo>
                    <a:cubicBezTo>
                      <a:pt x="162878" y="152400"/>
                      <a:pt x="150495" y="140017"/>
                      <a:pt x="150495" y="123825"/>
                    </a:cubicBezTo>
                    <a:lnTo>
                      <a:pt x="150495" y="110490"/>
                    </a:lnTo>
                    <a:cubicBezTo>
                      <a:pt x="99060" y="107633"/>
                      <a:pt x="52388" y="98108"/>
                      <a:pt x="0" y="83820"/>
                    </a:cubicBezTo>
                    <a:lnTo>
                      <a:pt x="17145" y="9525"/>
                    </a:lnTo>
                    <a:cubicBezTo>
                      <a:pt x="64770" y="22860"/>
                      <a:pt x="104775" y="31433"/>
                      <a:pt x="150495" y="34290"/>
                    </a:cubicBezTo>
                    <a:lnTo>
                      <a:pt x="150495" y="28575"/>
                    </a:lnTo>
                    <a:cubicBezTo>
                      <a:pt x="150495" y="12382"/>
                      <a:pt x="162878" y="0"/>
                      <a:pt x="179070" y="0"/>
                    </a:cubicBezTo>
                    <a:close/>
                  </a:path>
                </a:pathLst>
              </a:custGeom>
              <a:solidFill>
                <a:srgbClr val="F789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sp>
            <p:nvSpPr>
              <p:cNvPr id="980" name="Google Shape;980;p39"/>
              <p:cNvSpPr/>
              <p:nvPr/>
            </p:nvSpPr>
            <p:spPr>
              <a:xfrm>
                <a:off x="5059738" y="5442564"/>
                <a:ext cx="832515" cy="778329"/>
              </a:xfrm>
              <a:custGeom>
                <a:rect b="b" l="l" r="r" t="t"/>
                <a:pathLst>
                  <a:path extrusionOk="0" h="778329" w="832515">
                    <a:moveTo>
                      <a:pt x="625793" y="530441"/>
                    </a:moveTo>
                    <a:lnTo>
                      <a:pt x="537210" y="328511"/>
                    </a:lnTo>
                    <a:cubicBezTo>
                      <a:pt x="503873" y="252311"/>
                      <a:pt x="507683" y="165633"/>
                      <a:pt x="547688" y="92291"/>
                    </a:cubicBezTo>
                    <a:lnTo>
                      <a:pt x="586740" y="21806"/>
                    </a:lnTo>
                    <a:cubicBezTo>
                      <a:pt x="590550" y="15138"/>
                      <a:pt x="587693" y="5613"/>
                      <a:pt x="581025" y="1803"/>
                    </a:cubicBezTo>
                    <a:cubicBezTo>
                      <a:pt x="577215" y="-102"/>
                      <a:pt x="572453" y="-1054"/>
                      <a:pt x="567690" y="1803"/>
                    </a:cubicBezTo>
                    <a:lnTo>
                      <a:pt x="534353" y="17996"/>
                    </a:lnTo>
                    <a:cubicBezTo>
                      <a:pt x="401955" y="81813"/>
                      <a:pt x="302895" y="198971"/>
                      <a:pt x="261938" y="339941"/>
                    </a:cubicBezTo>
                    <a:lnTo>
                      <a:pt x="207645" y="522821"/>
                    </a:lnTo>
                    <a:lnTo>
                      <a:pt x="207645" y="522821"/>
                    </a:lnTo>
                    <a:cubicBezTo>
                      <a:pt x="92393" y="548538"/>
                      <a:pt x="0" y="599973"/>
                      <a:pt x="0" y="648551"/>
                    </a:cubicBezTo>
                    <a:cubicBezTo>
                      <a:pt x="0" y="682841"/>
                      <a:pt x="42863" y="715226"/>
                      <a:pt x="107633" y="739038"/>
                    </a:cubicBezTo>
                    <a:cubicBezTo>
                      <a:pt x="117158" y="742848"/>
                      <a:pt x="127635" y="741896"/>
                      <a:pt x="136208" y="738086"/>
                    </a:cubicBezTo>
                    <a:lnTo>
                      <a:pt x="178118" y="719036"/>
                    </a:lnTo>
                    <a:lnTo>
                      <a:pt x="170498" y="747611"/>
                    </a:lnTo>
                    <a:cubicBezTo>
                      <a:pt x="169545" y="752373"/>
                      <a:pt x="172403" y="758088"/>
                      <a:pt x="177165" y="759041"/>
                    </a:cubicBezTo>
                    <a:cubicBezTo>
                      <a:pt x="177165" y="759041"/>
                      <a:pt x="177165" y="759041"/>
                      <a:pt x="177165" y="759041"/>
                    </a:cubicBezTo>
                    <a:cubicBezTo>
                      <a:pt x="255270" y="776186"/>
                      <a:pt x="335280" y="781901"/>
                      <a:pt x="415290" y="776186"/>
                    </a:cubicBezTo>
                    <a:cubicBezTo>
                      <a:pt x="652463" y="757136"/>
                      <a:pt x="832485" y="701891"/>
                      <a:pt x="832485" y="639026"/>
                    </a:cubicBezTo>
                    <a:cubicBezTo>
                      <a:pt x="834390" y="568541"/>
                      <a:pt x="746760" y="544728"/>
                      <a:pt x="625793" y="530441"/>
                    </a:cubicBezTo>
                    <a:close/>
                    <a:moveTo>
                      <a:pt x="493395" y="629501"/>
                    </a:moveTo>
                    <a:lnTo>
                      <a:pt x="493395" y="642836"/>
                    </a:lnTo>
                    <a:cubicBezTo>
                      <a:pt x="493395" y="659028"/>
                      <a:pt x="481013" y="671411"/>
                      <a:pt x="464820" y="671411"/>
                    </a:cubicBezTo>
                    <a:lnTo>
                      <a:pt x="369570" y="671411"/>
                    </a:lnTo>
                    <a:cubicBezTo>
                      <a:pt x="353378" y="671411"/>
                      <a:pt x="340995" y="659028"/>
                      <a:pt x="340995" y="642836"/>
                    </a:cubicBezTo>
                    <a:lnTo>
                      <a:pt x="340995" y="629501"/>
                    </a:lnTo>
                    <a:cubicBezTo>
                      <a:pt x="289560" y="626644"/>
                      <a:pt x="242888" y="617119"/>
                      <a:pt x="190500" y="602831"/>
                    </a:cubicBezTo>
                    <a:lnTo>
                      <a:pt x="207645" y="528536"/>
                    </a:lnTo>
                    <a:cubicBezTo>
                      <a:pt x="255270" y="541871"/>
                      <a:pt x="295275" y="550444"/>
                      <a:pt x="340995" y="553301"/>
                    </a:cubicBezTo>
                    <a:lnTo>
                      <a:pt x="340995" y="547586"/>
                    </a:lnTo>
                    <a:cubicBezTo>
                      <a:pt x="340995" y="531393"/>
                      <a:pt x="353378" y="519011"/>
                      <a:pt x="369570" y="519011"/>
                    </a:cubicBezTo>
                    <a:lnTo>
                      <a:pt x="464820" y="519011"/>
                    </a:lnTo>
                    <a:cubicBezTo>
                      <a:pt x="481013" y="519011"/>
                      <a:pt x="493395" y="531393"/>
                      <a:pt x="493395" y="547586"/>
                    </a:cubicBezTo>
                    <a:lnTo>
                      <a:pt x="493395" y="553301"/>
                    </a:lnTo>
                    <a:cubicBezTo>
                      <a:pt x="538163" y="550444"/>
                      <a:pt x="581978" y="544728"/>
                      <a:pt x="625793" y="536156"/>
                    </a:cubicBezTo>
                    <a:lnTo>
                      <a:pt x="643890" y="610451"/>
                    </a:lnTo>
                    <a:cubicBezTo>
                      <a:pt x="594360" y="619976"/>
                      <a:pt x="543878" y="626644"/>
                      <a:pt x="493395" y="6295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1" name="Google Shape;981;p39"/>
              <p:cNvSpPr/>
              <p:nvPr/>
            </p:nvSpPr>
            <p:spPr>
              <a:xfrm>
                <a:off x="5438834" y="5999675"/>
                <a:ext cx="76200" cy="76200"/>
              </a:xfrm>
              <a:custGeom>
                <a:rect b="b" l="l" r="r" t="t"/>
                <a:pathLst>
                  <a:path extrusionOk="0" h="76200" w="76200">
                    <a:moveTo>
                      <a:pt x="0" y="0"/>
                    </a:moveTo>
                    <a:lnTo>
                      <a:pt x="76200" y="0"/>
                    </a:lnTo>
                    <a:lnTo>
                      <a:pt x="76200" y="76200"/>
                    </a:lnTo>
                    <a:lnTo>
                      <a:pt x="0" y="7620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82" name="Google Shape;982;p39"/>
            <p:cNvSpPr/>
            <p:nvPr/>
          </p:nvSpPr>
          <p:spPr>
            <a:xfrm flipH="1" rot="-9450524">
              <a:off x="10287790" y="3853877"/>
              <a:ext cx="388681" cy="1734041"/>
            </a:xfrm>
            <a:custGeom>
              <a:rect b="b" l="l" r="r" t="t"/>
              <a:pathLst>
                <a:path extrusionOk="0" h="1124313" w="252012">
                  <a:moveTo>
                    <a:pt x="42101" y="5600"/>
                  </a:moveTo>
                  <a:cubicBezTo>
                    <a:pt x="30671" y="14173"/>
                    <a:pt x="-21334" y="477732"/>
                    <a:pt x="9794" y="664170"/>
                  </a:cubicBezTo>
                  <a:cubicBezTo>
                    <a:pt x="40922" y="850608"/>
                    <a:pt x="170767" y="1129942"/>
                    <a:pt x="228869" y="1124227"/>
                  </a:cubicBezTo>
                  <a:cubicBezTo>
                    <a:pt x="286972" y="1118512"/>
                    <a:pt x="221249" y="1028977"/>
                    <a:pt x="188864" y="868005"/>
                  </a:cubicBezTo>
                  <a:cubicBezTo>
                    <a:pt x="157432" y="707032"/>
                    <a:pt x="174569" y="519263"/>
                    <a:pt x="183376" y="389162"/>
                  </a:cubicBezTo>
                  <a:cubicBezTo>
                    <a:pt x="192183" y="259061"/>
                    <a:pt x="105918" y="-44882"/>
                    <a:pt x="42101" y="5600"/>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40"/>
          <p:cNvSpPr txBox="1"/>
          <p:nvPr>
            <p:ph type="title"/>
          </p:nvPr>
        </p:nvSpPr>
        <p:spPr>
          <a:xfrm>
            <a:off x="415600" y="6695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an editable world map.</a:t>
            </a:r>
            <a:endParaRPr/>
          </a:p>
        </p:txBody>
      </p:sp>
      <p:sp>
        <p:nvSpPr>
          <p:cNvPr id="988" name="Google Shape;988;p40"/>
          <p:cNvSpPr txBox="1"/>
          <p:nvPr>
            <p:ph idx="1" type="subTitle"/>
          </p:nvPr>
        </p:nvSpPr>
        <p:spPr>
          <a:xfrm>
            <a:off x="8225931" y="21109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989" name="Google Shape;989;p40"/>
          <p:cNvSpPr txBox="1"/>
          <p:nvPr>
            <p:ph idx="2" type="subTitle"/>
          </p:nvPr>
        </p:nvSpPr>
        <p:spPr>
          <a:xfrm>
            <a:off x="8225931" y="42551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990" name="Google Shape;990;p40"/>
          <p:cNvGrpSpPr/>
          <p:nvPr/>
        </p:nvGrpSpPr>
        <p:grpSpPr>
          <a:xfrm>
            <a:off x="95072" y="2144788"/>
            <a:ext cx="7944879" cy="3615709"/>
            <a:chOff x="275475" y="1342375"/>
            <a:chExt cx="7012250" cy="3021400"/>
          </a:xfrm>
        </p:grpSpPr>
        <p:sp>
          <p:nvSpPr>
            <p:cNvPr id="991" name="Google Shape;991;p40"/>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992" name="Google Shape;992;p40"/>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993" name="Google Shape;993;p40"/>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994" name="Google Shape;994;p40"/>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995" name="Google Shape;995;p40"/>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996" name="Google Shape;996;p40"/>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997" name="Google Shape;997;p40"/>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998" name="Google Shape;998;p40"/>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999" name="Google Shape;999;p40"/>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00" name="Google Shape;1000;p40"/>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01" name="Google Shape;1001;p40"/>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02" name="Google Shape;1002;p40"/>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03" name="Google Shape;1003;p40"/>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04" name="Google Shape;1004;p40"/>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05" name="Google Shape;1005;p40"/>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06" name="Google Shape;1006;p40"/>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07" name="Google Shape;1007;p40"/>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08" name="Google Shape;1008;p40"/>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09" name="Google Shape;1009;p40"/>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10" name="Google Shape;1010;p40"/>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80709C"/>
                </a:solidFill>
                <a:latin typeface="Calibri"/>
                <a:ea typeface="Calibri"/>
                <a:cs typeface="Calibri"/>
                <a:sym typeface="Calibri"/>
              </a:endParaRPr>
            </a:p>
          </p:txBody>
        </p:sp>
        <p:sp>
          <p:nvSpPr>
            <p:cNvPr id="1011" name="Google Shape;1011;p40"/>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12" name="Google Shape;1012;p40"/>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13" name="Google Shape;1013;p40"/>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14" name="Google Shape;1014;p40"/>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15" name="Google Shape;1015;p40"/>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16" name="Google Shape;1016;p40"/>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17" name="Google Shape;1017;p40"/>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18" name="Google Shape;1018;p40"/>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19" name="Google Shape;1019;p40"/>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20" name="Google Shape;1020;p40"/>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21" name="Google Shape;1021;p40"/>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22" name="Google Shape;1022;p40"/>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23" name="Google Shape;1023;p40"/>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24" name="Google Shape;1024;p40"/>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25" name="Google Shape;1025;p40"/>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26" name="Google Shape;1026;p40"/>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27" name="Google Shape;1027;p40"/>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28" name="Google Shape;1028;p40"/>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29" name="Google Shape;1029;p40"/>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30" name="Google Shape;1030;p40"/>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31" name="Google Shape;1031;p40"/>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32" name="Google Shape;1032;p40"/>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33" name="Google Shape;1033;p40"/>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34" name="Google Shape;1034;p40"/>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35" name="Google Shape;1035;p40"/>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36" name="Google Shape;1036;p40"/>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37" name="Google Shape;1037;p40"/>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38" name="Google Shape;1038;p40"/>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39" name="Google Shape;1039;p40"/>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40" name="Google Shape;1040;p40"/>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41" name="Google Shape;1041;p40"/>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42" name="Google Shape;1042;p40"/>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43" name="Google Shape;1043;p40"/>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44" name="Google Shape;1044;p40"/>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45" name="Google Shape;1045;p40"/>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46" name="Google Shape;1046;p40"/>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47" name="Google Shape;1047;p40"/>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48" name="Google Shape;1048;p40"/>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49" name="Google Shape;1049;p40"/>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50" name="Google Shape;1050;p40"/>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51" name="Google Shape;1051;p40"/>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52" name="Google Shape;1052;p40"/>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53" name="Google Shape;1053;p40"/>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54" name="Google Shape;1054;p40"/>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55" name="Google Shape;1055;p40"/>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56" name="Google Shape;1056;p40"/>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57" name="Google Shape;1057;p40"/>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58" name="Google Shape;1058;p40"/>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59" name="Google Shape;1059;p40"/>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60" name="Google Shape;1060;p40"/>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61" name="Google Shape;1061;p40"/>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62" name="Google Shape;1062;p40"/>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63" name="Google Shape;1063;p40"/>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64" name="Google Shape;1064;p40"/>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65" name="Google Shape;1065;p40"/>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66" name="Google Shape;1066;p40"/>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67" name="Google Shape;1067;p40"/>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68" name="Google Shape;1068;p40"/>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69" name="Google Shape;1069;p40"/>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70" name="Google Shape;1070;p40"/>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71" name="Google Shape;1071;p40"/>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72" name="Google Shape;1072;p40"/>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73" name="Google Shape;1073;p40"/>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74" name="Google Shape;1074;p40"/>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75" name="Google Shape;1075;p40"/>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76" name="Google Shape;1076;p40"/>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77" name="Google Shape;1077;p40"/>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78" name="Google Shape;1078;p40"/>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79" name="Google Shape;1079;p40"/>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80" name="Google Shape;1080;p40"/>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81" name="Google Shape;1081;p40"/>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82" name="Google Shape;1082;p40"/>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83" name="Google Shape;1083;p40"/>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84" name="Google Shape;1084;p40"/>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85" name="Google Shape;1085;p40"/>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86" name="Google Shape;1086;p40"/>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87" name="Google Shape;1087;p40"/>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88" name="Google Shape;1088;p40"/>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89" name="Google Shape;1089;p40"/>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90" name="Google Shape;1090;p40"/>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91" name="Google Shape;1091;p40"/>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92" name="Google Shape;1092;p40"/>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93" name="Google Shape;1093;p40"/>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94" name="Google Shape;1094;p40"/>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95" name="Google Shape;1095;p40"/>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96" name="Google Shape;1096;p40"/>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97" name="Google Shape;1097;p40"/>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98" name="Google Shape;1098;p40"/>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099" name="Google Shape;1099;p40"/>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00" name="Google Shape;1100;p40"/>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01" name="Google Shape;1101;p40"/>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02" name="Google Shape;1102;p40"/>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03" name="Google Shape;1103;p40"/>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04" name="Google Shape;1104;p40"/>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05" name="Google Shape;1105;p40"/>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06" name="Google Shape;1106;p40"/>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07" name="Google Shape;1107;p40"/>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08" name="Google Shape;1108;p40"/>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09" name="Google Shape;1109;p40"/>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10" name="Google Shape;1110;p40"/>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11" name="Google Shape;1111;p40"/>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12" name="Google Shape;1112;p40"/>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13" name="Google Shape;1113;p40"/>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14" name="Google Shape;1114;p40"/>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15" name="Google Shape;1115;p40"/>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16" name="Google Shape;1116;p40"/>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17" name="Google Shape;1117;p40"/>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18" name="Google Shape;1118;p40"/>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19" name="Google Shape;1119;p40"/>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20" name="Google Shape;1120;p40"/>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21" name="Google Shape;1121;p40"/>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22" name="Google Shape;1122;p40"/>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23" name="Google Shape;1123;p40"/>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24" name="Google Shape;1124;p40"/>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25" name="Google Shape;1125;p40"/>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26" name="Google Shape;1126;p40"/>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27" name="Google Shape;1127;p40"/>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28" name="Google Shape;1128;p40"/>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29" name="Google Shape;1129;p40"/>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30" name="Google Shape;1130;p40"/>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31" name="Google Shape;1131;p40"/>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32" name="Google Shape;1132;p40"/>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33" name="Google Shape;1133;p40"/>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34" name="Google Shape;1134;p40"/>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35" name="Google Shape;1135;p40"/>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36" name="Google Shape;1136;p40"/>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37" name="Google Shape;1137;p40"/>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38" name="Google Shape;1138;p40"/>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39" name="Google Shape;1139;p40"/>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40" name="Google Shape;1140;p40"/>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41" name="Google Shape;1141;p40"/>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42" name="Google Shape;1142;p40"/>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43" name="Google Shape;1143;p40"/>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44" name="Google Shape;1144;p40"/>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45" name="Google Shape;1145;p40"/>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46" name="Google Shape;1146;p40"/>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47" name="Google Shape;1147;p40"/>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48" name="Google Shape;1148;p40"/>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49" name="Google Shape;1149;p40"/>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50" name="Google Shape;1150;p40"/>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51" name="Google Shape;1151;p40"/>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52" name="Google Shape;1152;p40"/>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53" name="Google Shape;1153;p40"/>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54" name="Google Shape;1154;p40"/>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55" name="Google Shape;1155;p40"/>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56" name="Google Shape;1156;p40"/>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57" name="Google Shape;1157;p40"/>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58" name="Google Shape;1158;p40"/>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59" name="Google Shape;1159;p40"/>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60" name="Google Shape;1160;p40"/>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61" name="Google Shape;1161;p40"/>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62" name="Google Shape;1162;p40"/>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63" name="Google Shape;1163;p40"/>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64" name="Google Shape;1164;p40"/>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65" name="Google Shape;1165;p40"/>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66" name="Google Shape;1166;p40"/>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67" name="Google Shape;1167;p40"/>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68" name="Google Shape;1168;p40"/>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69" name="Google Shape;1169;p40"/>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70" name="Google Shape;1170;p40"/>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71" name="Google Shape;1171;p40"/>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72" name="Google Shape;1172;p40"/>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73" name="Google Shape;1173;p40"/>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74" name="Google Shape;1174;p40"/>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75" name="Google Shape;1175;p40"/>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76" name="Google Shape;1176;p40"/>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77" name="Google Shape;1177;p40"/>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78" name="Google Shape;1178;p40"/>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79" name="Google Shape;1179;p40"/>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80" name="Google Shape;1180;p40"/>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81" name="Google Shape;1181;p40"/>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82" name="Google Shape;1182;p40"/>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83" name="Google Shape;1183;p40"/>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84" name="Google Shape;1184;p40"/>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85" name="Google Shape;1185;p40"/>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86" name="Google Shape;1186;p40"/>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87" name="Google Shape;1187;p40"/>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88" name="Google Shape;1188;p40"/>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89" name="Google Shape;1189;p40"/>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90" name="Google Shape;1190;p40"/>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91" name="Google Shape;1191;p40"/>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92" name="Google Shape;1192;p40"/>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93" name="Google Shape;1193;p40"/>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94" name="Google Shape;1194;p40"/>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95" name="Google Shape;1195;p40"/>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96" name="Google Shape;1196;p40"/>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97" name="Google Shape;1197;p40"/>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98" name="Google Shape;1198;p40"/>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199" name="Google Shape;1199;p40"/>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200" name="Google Shape;1200;p40"/>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1201" name="Google Shape;1201;p40"/>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grpSp>
      <p:sp>
        <p:nvSpPr>
          <p:cNvPr id="1202" name="Google Shape;1202;p40"/>
          <p:cNvSpPr txBox="1"/>
          <p:nvPr>
            <p:ph idx="3" type="body"/>
          </p:nvPr>
        </p:nvSpPr>
        <p:spPr>
          <a:xfrm>
            <a:off x="8225925" y="24707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1203" name="Google Shape;1203;p40"/>
          <p:cNvSpPr txBox="1"/>
          <p:nvPr>
            <p:ph idx="4" type="body"/>
          </p:nvPr>
        </p:nvSpPr>
        <p:spPr>
          <a:xfrm>
            <a:off x="8225925" y="46591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and border color.</a:t>
            </a:r>
            <a:endParaRPr/>
          </a:p>
          <a:p>
            <a:pPr indent="0" lvl="0" marL="0" rtl="0" algn="l">
              <a:spcBef>
                <a:spcPts val="0"/>
              </a:spcBef>
              <a:spcAft>
                <a:spcPts val="0"/>
              </a:spcAft>
              <a:buNone/>
            </a:pPr>
            <a:r>
              <a:t/>
            </a:r>
            <a:endParaRPr/>
          </a:p>
        </p:txBody>
      </p:sp>
      <p:sp>
        <p:nvSpPr>
          <p:cNvPr descr="Spider" id="1204" name="Google Shape;1204;p40"/>
          <p:cNvSpPr/>
          <p:nvPr/>
        </p:nvSpPr>
        <p:spPr>
          <a:xfrm rot="1031912">
            <a:off x="2040069" y="3178863"/>
            <a:ext cx="251266" cy="288955"/>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41"/>
          <p:cNvSpPr txBox="1"/>
          <p:nvPr>
            <p:ph type="title"/>
          </p:nvPr>
        </p:nvSpPr>
        <p:spPr>
          <a:xfrm>
            <a:off x="415600" y="5171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this is a timeline or process</a:t>
            </a:r>
            <a:endParaRPr/>
          </a:p>
        </p:txBody>
      </p:sp>
      <p:sp>
        <p:nvSpPr>
          <p:cNvPr id="1210" name="Google Shape;1210;p41"/>
          <p:cNvSpPr txBox="1"/>
          <p:nvPr>
            <p:ph idx="1" type="subTitle"/>
          </p:nvPr>
        </p:nvSpPr>
        <p:spPr>
          <a:xfrm>
            <a:off x="415600" y="2392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Monday</a:t>
            </a:r>
            <a:endParaRPr/>
          </a:p>
        </p:txBody>
      </p:sp>
      <p:sp>
        <p:nvSpPr>
          <p:cNvPr id="1211" name="Google Shape;1211;p41"/>
          <p:cNvSpPr txBox="1"/>
          <p:nvPr>
            <p:ph idx="7" type="body"/>
          </p:nvPr>
        </p:nvSpPr>
        <p:spPr>
          <a:xfrm>
            <a:off x="2775375" y="39244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212" name="Google Shape;1212;p41"/>
          <p:cNvSpPr txBox="1"/>
          <p:nvPr>
            <p:ph idx="2" type="subTitle"/>
          </p:nvPr>
        </p:nvSpPr>
        <p:spPr>
          <a:xfrm>
            <a:off x="2775377" y="28494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Tuesday</a:t>
            </a:r>
            <a:endParaRPr/>
          </a:p>
        </p:txBody>
      </p:sp>
      <p:sp>
        <p:nvSpPr>
          <p:cNvPr id="1213" name="Google Shape;1213;p41"/>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214" name="Google Shape;1214;p41"/>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Wednesday</a:t>
            </a:r>
            <a:endParaRPr/>
          </a:p>
        </p:txBody>
      </p:sp>
      <p:sp>
        <p:nvSpPr>
          <p:cNvPr id="1215" name="Google Shape;1215;p41"/>
          <p:cNvSpPr txBox="1"/>
          <p:nvPr>
            <p:ph idx="9" type="body"/>
          </p:nvPr>
        </p:nvSpPr>
        <p:spPr>
          <a:xfrm>
            <a:off x="7494925" y="39244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216" name="Google Shape;1216;p41"/>
          <p:cNvSpPr txBox="1"/>
          <p:nvPr>
            <p:ph idx="4" type="subTitle"/>
          </p:nvPr>
        </p:nvSpPr>
        <p:spPr>
          <a:xfrm>
            <a:off x="7494930" y="27235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Thursday</a:t>
            </a:r>
            <a:endParaRPr/>
          </a:p>
        </p:txBody>
      </p:sp>
      <p:sp>
        <p:nvSpPr>
          <p:cNvPr id="1217" name="Google Shape;1217;p41"/>
          <p:cNvSpPr txBox="1"/>
          <p:nvPr>
            <p:ph idx="5" type="subTitle"/>
          </p:nvPr>
        </p:nvSpPr>
        <p:spPr>
          <a:xfrm>
            <a:off x="9854707" y="2392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Friday</a:t>
            </a:r>
            <a:endParaRPr/>
          </a:p>
        </p:txBody>
      </p:sp>
      <p:sp>
        <p:nvSpPr>
          <p:cNvPr id="1218" name="Google Shape;1218;p41"/>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219" name="Google Shape;1219;p41"/>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grpSp>
        <p:nvGrpSpPr>
          <p:cNvPr id="1220" name="Google Shape;1220;p41"/>
          <p:cNvGrpSpPr/>
          <p:nvPr/>
        </p:nvGrpSpPr>
        <p:grpSpPr>
          <a:xfrm>
            <a:off x="302650" y="4452623"/>
            <a:ext cx="1883654" cy="2260660"/>
            <a:chOff x="302650" y="4452623"/>
            <a:chExt cx="1883654" cy="2260660"/>
          </a:xfrm>
        </p:grpSpPr>
        <p:sp>
          <p:nvSpPr>
            <p:cNvPr id="1221" name="Google Shape;1221;p41"/>
            <p:cNvSpPr/>
            <p:nvPr/>
          </p:nvSpPr>
          <p:spPr>
            <a:xfrm>
              <a:off x="302650" y="4870824"/>
              <a:ext cx="1883654" cy="1842459"/>
            </a:xfrm>
            <a:custGeom>
              <a:rect b="b" l="l" r="r" t="t"/>
              <a:pathLst>
                <a:path extrusionOk="0" h="2324870" w="2376850">
                  <a:moveTo>
                    <a:pt x="1174793" y="0"/>
                  </a:moveTo>
                  <a:cubicBezTo>
                    <a:pt x="1823613" y="0"/>
                    <a:pt x="2349586" y="183006"/>
                    <a:pt x="2349586" y="408755"/>
                  </a:cubicBezTo>
                  <a:cubicBezTo>
                    <a:pt x="2349586" y="436974"/>
                    <a:pt x="2341368" y="464525"/>
                    <a:pt x="2325718" y="491134"/>
                  </a:cubicBezTo>
                  <a:lnTo>
                    <a:pt x="2302712" y="522265"/>
                  </a:lnTo>
                  <a:lnTo>
                    <a:pt x="2293777" y="537796"/>
                  </a:lnTo>
                  <a:cubicBezTo>
                    <a:pt x="2287493" y="545852"/>
                    <a:pt x="2279982" y="553327"/>
                    <a:pt x="2271398" y="560408"/>
                  </a:cubicBezTo>
                  <a:lnTo>
                    <a:pt x="2243945" y="577481"/>
                  </a:lnTo>
                  <a:lnTo>
                    <a:pt x="2207795" y="603592"/>
                  </a:lnTo>
                  <a:cubicBezTo>
                    <a:pt x="2189709" y="615176"/>
                    <a:pt x="2170062" y="626421"/>
                    <a:pt x="2148950" y="637294"/>
                  </a:cubicBezTo>
                  <a:lnTo>
                    <a:pt x="2128471" y="646822"/>
                  </a:lnTo>
                  <a:lnTo>
                    <a:pt x="2138863" y="696940"/>
                  </a:lnTo>
                  <a:cubicBezTo>
                    <a:pt x="2145928" y="715524"/>
                    <a:pt x="2155932" y="732990"/>
                    <a:pt x="2168608" y="748632"/>
                  </a:cubicBezTo>
                  <a:cubicBezTo>
                    <a:pt x="2301864" y="908757"/>
                    <a:pt x="2375460" y="1110143"/>
                    <a:pt x="2376850" y="1318459"/>
                  </a:cubicBezTo>
                  <a:cubicBezTo>
                    <a:pt x="2376850" y="1608746"/>
                    <a:pt x="2231993" y="1870325"/>
                    <a:pt x="2000623" y="2053750"/>
                  </a:cubicBezTo>
                  <a:lnTo>
                    <a:pt x="2052366" y="2105459"/>
                  </a:lnTo>
                  <a:cubicBezTo>
                    <a:pt x="2100123" y="2154908"/>
                    <a:pt x="2100123" y="2233303"/>
                    <a:pt x="2052366" y="2282749"/>
                  </a:cubicBezTo>
                  <a:cubicBezTo>
                    <a:pt x="2003409" y="2333440"/>
                    <a:pt x="1922630" y="2334844"/>
                    <a:pt x="1871938" y="2285887"/>
                  </a:cubicBezTo>
                  <a:lnTo>
                    <a:pt x="1778536" y="2192515"/>
                  </a:lnTo>
                  <a:cubicBezTo>
                    <a:pt x="1410136" y="2366857"/>
                    <a:pt x="982976" y="2366857"/>
                    <a:pt x="614575" y="2192515"/>
                  </a:cubicBezTo>
                  <a:lnTo>
                    <a:pt x="521173" y="2285917"/>
                  </a:lnTo>
                  <a:cubicBezTo>
                    <a:pt x="520145" y="2286979"/>
                    <a:pt x="519100" y="2288027"/>
                    <a:pt x="518035" y="2289052"/>
                  </a:cubicBezTo>
                  <a:cubicBezTo>
                    <a:pt x="467347" y="2338009"/>
                    <a:pt x="386567" y="2336605"/>
                    <a:pt x="337611" y="2285917"/>
                  </a:cubicBezTo>
                  <a:cubicBezTo>
                    <a:pt x="288654" y="2235229"/>
                    <a:pt x="290057" y="2154450"/>
                    <a:pt x="340746" y="2105493"/>
                  </a:cubicBezTo>
                  <a:lnTo>
                    <a:pt x="392455" y="2053750"/>
                  </a:lnTo>
                  <a:cubicBezTo>
                    <a:pt x="161118" y="1870325"/>
                    <a:pt x="16261" y="1608746"/>
                    <a:pt x="16261" y="1318459"/>
                  </a:cubicBezTo>
                  <a:cubicBezTo>
                    <a:pt x="17678" y="1110130"/>
                    <a:pt x="91310" y="908744"/>
                    <a:pt x="224600" y="748632"/>
                  </a:cubicBezTo>
                  <a:cubicBezTo>
                    <a:pt x="237275" y="732990"/>
                    <a:pt x="247279" y="715524"/>
                    <a:pt x="254344" y="696940"/>
                  </a:cubicBezTo>
                  <a:lnTo>
                    <a:pt x="260898" y="665333"/>
                  </a:lnTo>
                  <a:lnTo>
                    <a:pt x="200637" y="637294"/>
                  </a:lnTo>
                  <a:cubicBezTo>
                    <a:pt x="179525" y="626421"/>
                    <a:pt x="159877" y="615176"/>
                    <a:pt x="141792" y="603592"/>
                  </a:cubicBezTo>
                  <a:lnTo>
                    <a:pt x="95189" y="569932"/>
                  </a:lnTo>
                  <a:lnTo>
                    <a:pt x="67777" y="554754"/>
                  </a:lnTo>
                  <a:cubicBezTo>
                    <a:pt x="55069" y="545688"/>
                    <a:pt x="44749" y="535589"/>
                    <a:pt x="37886" y="524074"/>
                  </a:cubicBezTo>
                  <a:lnTo>
                    <a:pt x="33115" y="503647"/>
                  </a:lnTo>
                  <a:lnTo>
                    <a:pt x="23868" y="491134"/>
                  </a:lnTo>
                  <a:cubicBezTo>
                    <a:pt x="8219" y="464525"/>
                    <a:pt x="0" y="436974"/>
                    <a:pt x="0" y="408755"/>
                  </a:cubicBezTo>
                  <a:cubicBezTo>
                    <a:pt x="0" y="183006"/>
                    <a:pt x="525973" y="0"/>
                    <a:pt x="1174793" y="0"/>
                  </a:cubicBezTo>
                  <a:close/>
                </a:path>
              </a:pathLst>
            </a:custGeom>
            <a:gradFill>
              <a:gsLst>
                <a:gs pos="0">
                  <a:srgbClr val="434343"/>
                </a:gs>
                <a:gs pos="50000">
                  <a:srgbClr val="000000"/>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1222" name="Google Shape;1222;p41"/>
            <p:cNvSpPr/>
            <p:nvPr/>
          </p:nvSpPr>
          <p:spPr>
            <a:xfrm>
              <a:off x="505505" y="5000714"/>
              <a:ext cx="1476000" cy="303300"/>
            </a:xfrm>
            <a:prstGeom prst="ellipse">
              <a:avLst/>
            </a:prstGeom>
            <a:solidFill>
              <a:srgbClr val="F763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23" name="Google Shape;1223;p41"/>
            <p:cNvSpPr/>
            <p:nvPr/>
          </p:nvSpPr>
          <p:spPr>
            <a:xfrm>
              <a:off x="1785867" y="4604678"/>
              <a:ext cx="228243" cy="228243"/>
            </a:xfrm>
            <a:custGeom>
              <a:rect b="b" l="l" r="r" t="t"/>
              <a:pathLst>
                <a:path extrusionOk="0" h="85725" w="85725">
                  <a:moveTo>
                    <a:pt x="85725" y="42862"/>
                  </a:moveTo>
                  <a:cubicBezTo>
                    <a:pt x="85725" y="66535"/>
                    <a:pt x="66535" y="85725"/>
                    <a:pt x="42862" y="85725"/>
                  </a:cubicBezTo>
                  <a:cubicBezTo>
                    <a:pt x="19190" y="85725"/>
                    <a:pt x="0" y="66535"/>
                    <a:pt x="0" y="42863"/>
                  </a:cubicBezTo>
                  <a:cubicBezTo>
                    <a:pt x="0" y="19190"/>
                    <a:pt x="19190" y="0"/>
                    <a:pt x="42862" y="0"/>
                  </a:cubicBezTo>
                  <a:cubicBezTo>
                    <a:pt x="66535" y="0"/>
                    <a:pt x="85725" y="19190"/>
                    <a:pt x="85725" y="42862"/>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4" name="Google Shape;1224;p41"/>
            <p:cNvSpPr/>
            <p:nvPr/>
          </p:nvSpPr>
          <p:spPr>
            <a:xfrm>
              <a:off x="1507104" y="4452623"/>
              <a:ext cx="177522" cy="177522"/>
            </a:xfrm>
            <a:custGeom>
              <a:rect b="b" l="l" r="r" t="t"/>
              <a:pathLst>
                <a:path extrusionOk="0" h="66675" w="66675">
                  <a:moveTo>
                    <a:pt x="66675" y="33338"/>
                  </a:moveTo>
                  <a:cubicBezTo>
                    <a:pt x="66675" y="51749"/>
                    <a:pt x="51749" y="66675"/>
                    <a:pt x="33338" y="66675"/>
                  </a:cubicBezTo>
                  <a:cubicBezTo>
                    <a:pt x="14926" y="66675"/>
                    <a:pt x="0" y="51749"/>
                    <a:pt x="0" y="33338"/>
                  </a:cubicBezTo>
                  <a:cubicBezTo>
                    <a:pt x="0" y="14926"/>
                    <a:pt x="14926" y="0"/>
                    <a:pt x="33338" y="0"/>
                  </a:cubicBezTo>
                  <a:cubicBezTo>
                    <a:pt x="51749" y="0"/>
                    <a:pt x="66675" y="14926"/>
                    <a:pt x="66675" y="33338"/>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5" name="Google Shape;1225;p41"/>
            <p:cNvSpPr/>
            <p:nvPr/>
          </p:nvSpPr>
          <p:spPr>
            <a:xfrm flipH="1">
              <a:off x="980192" y="5001518"/>
              <a:ext cx="1000974" cy="273737"/>
            </a:xfrm>
            <a:custGeom>
              <a:rect b="b" l="l" r="r" t="t"/>
              <a:pathLst>
                <a:path extrusionOk="0" h="345409" w="1263059">
                  <a:moveTo>
                    <a:pt x="929035" y="0"/>
                  </a:moveTo>
                  <a:cubicBezTo>
                    <a:pt x="993172" y="0"/>
                    <a:pt x="1055790" y="1335"/>
                    <a:pt x="1116268" y="3876"/>
                  </a:cubicBezTo>
                  <a:lnTo>
                    <a:pt x="1263059" y="13232"/>
                  </a:lnTo>
                  <a:lnTo>
                    <a:pt x="1231307" y="39491"/>
                  </a:lnTo>
                  <a:cubicBezTo>
                    <a:pt x="1175720" y="112197"/>
                    <a:pt x="1224057" y="162146"/>
                    <a:pt x="1224057" y="162146"/>
                  </a:cubicBezTo>
                  <a:cubicBezTo>
                    <a:pt x="1024979" y="30382"/>
                    <a:pt x="982012" y="215138"/>
                    <a:pt x="982012" y="215138"/>
                  </a:cubicBezTo>
                  <a:cubicBezTo>
                    <a:pt x="778639" y="162146"/>
                    <a:pt x="573833" y="243782"/>
                    <a:pt x="429179" y="328282"/>
                  </a:cubicBezTo>
                  <a:lnTo>
                    <a:pt x="414941" y="345409"/>
                  </a:lnTo>
                  <a:lnTo>
                    <a:pt x="272108" y="325636"/>
                  </a:lnTo>
                  <a:cubicBezTo>
                    <a:pt x="103986" y="291116"/>
                    <a:pt x="0" y="243428"/>
                    <a:pt x="0" y="190753"/>
                  </a:cubicBezTo>
                  <a:cubicBezTo>
                    <a:pt x="0" y="85403"/>
                    <a:pt x="415943" y="0"/>
                    <a:pt x="929035" y="0"/>
                  </a:cubicBezTo>
                  <a:close/>
                </a:path>
              </a:pathLst>
            </a:custGeom>
            <a:solidFill>
              <a:srgbClr val="F0F0F0">
                <a:alpha val="2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6" name="Google Shape;1226;p41"/>
            <p:cNvSpPr/>
            <p:nvPr/>
          </p:nvSpPr>
          <p:spPr>
            <a:xfrm>
              <a:off x="1355052" y="4782075"/>
              <a:ext cx="329684" cy="329684"/>
            </a:xfrm>
            <a:custGeom>
              <a:rect b="b" l="l" r="r" t="t"/>
              <a:pathLst>
                <a:path extrusionOk="0" h="123825" w="123825">
                  <a:moveTo>
                    <a:pt x="123825" y="61913"/>
                  </a:moveTo>
                  <a:cubicBezTo>
                    <a:pt x="123825" y="96106"/>
                    <a:pt x="96106" y="123825"/>
                    <a:pt x="61913" y="123825"/>
                  </a:cubicBezTo>
                  <a:cubicBezTo>
                    <a:pt x="27719" y="123825"/>
                    <a:pt x="0" y="96106"/>
                    <a:pt x="0" y="61913"/>
                  </a:cubicBezTo>
                  <a:cubicBezTo>
                    <a:pt x="0" y="27719"/>
                    <a:pt x="27719" y="0"/>
                    <a:pt x="61913" y="0"/>
                  </a:cubicBezTo>
                  <a:cubicBezTo>
                    <a:pt x="96106" y="0"/>
                    <a:pt x="123825" y="27719"/>
                    <a:pt x="123825" y="61913"/>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7" name="Google Shape;1227;p41"/>
            <p:cNvSpPr/>
            <p:nvPr/>
          </p:nvSpPr>
          <p:spPr>
            <a:xfrm flipH="1" rot="457689">
              <a:off x="1500461" y="4826893"/>
              <a:ext cx="149399" cy="263921"/>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8" name="Google Shape;1228;p41"/>
            <p:cNvSpPr/>
            <p:nvPr/>
          </p:nvSpPr>
          <p:spPr>
            <a:xfrm rot="-10343012">
              <a:off x="1881792" y="4632023"/>
              <a:ext cx="114714" cy="171194"/>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9" name="Google Shape;1229;p41"/>
            <p:cNvSpPr/>
            <p:nvPr/>
          </p:nvSpPr>
          <p:spPr>
            <a:xfrm rot="-9782681">
              <a:off x="1609779" y="4496164"/>
              <a:ext cx="56670" cy="113941"/>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30" name="Google Shape;1230;p41"/>
          <p:cNvSpPr/>
          <p:nvPr/>
        </p:nvSpPr>
        <p:spPr>
          <a:xfrm>
            <a:off x="11483318" y="1243715"/>
            <a:ext cx="458200" cy="458200"/>
          </a:xfrm>
          <a:custGeom>
            <a:rect b="b" l="l" r="r" t="t"/>
            <a:pathLst>
              <a:path extrusionOk="0" h="85725" w="85725">
                <a:moveTo>
                  <a:pt x="85725" y="42862"/>
                </a:moveTo>
                <a:cubicBezTo>
                  <a:pt x="85725" y="66535"/>
                  <a:pt x="66535" y="85725"/>
                  <a:pt x="42862" y="85725"/>
                </a:cubicBezTo>
                <a:cubicBezTo>
                  <a:pt x="19190" y="85725"/>
                  <a:pt x="0" y="66535"/>
                  <a:pt x="0" y="42863"/>
                </a:cubicBezTo>
                <a:cubicBezTo>
                  <a:pt x="0" y="19190"/>
                  <a:pt x="19190" y="0"/>
                  <a:pt x="42862" y="0"/>
                </a:cubicBezTo>
                <a:cubicBezTo>
                  <a:pt x="66535" y="0"/>
                  <a:pt x="85725" y="19190"/>
                  <a:pt x="85725" y="42862"/>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1" name="Google Shape;1231;p41"/>
          <p:cNvSpPr/>
          <p:nvPr/>
        </p:nvSpPr>
        <p:spPr>
          <a:xfrm>
            <a:off x="10923560" y="938403"/>
            <a:ext cx="356378" cy="356378"/>
          </a:xfrm>
          <a:custGeom>
            <a:rect b="b" l="l" r="r" t="t"/>
            <a:pathLst>
              <a:path extrusionOk="0" h="66675" w="66675">
                <a:moveTo>
                  <a:pt x="66675" y="33338"/>
                </a:moveTo>
                <a:cubicBezTo>
                  <a:pt x="66675" y="51749"/>
                  <a:pt x="51749" y="66675"/>
                  <a:pt x="33338" y="66675"/>
                </a:cubicBezTo>
                <a:cubicBezTo>
                  <a:pt x="14926" y="66675"/>
                  <a:pt x="0" y="51749"/>
                  <a:pt x="0" y="33338"/>
                </a:cubicBezTo>
                <a:cubicBezTo>
                  <a:pt x="0" y="14926"/>
                  <a:pt x="14926" y="0"/>
                  <a:pt x="33338" y="0"/>
                </a:cubicBezTo>
                <a:cubicBezTo>
                  <a:pt x="51749" y="0"/>
                  <a:pt x="66675" y="14926"/>
                  <a:pt x="66675" y="33338"/>
                </a:cubicBezTo>
                <a:close/>
              </a:path>
            </a:pathLst>
          </a:custGeom>
          <a:solidFill>
            <a:srgbClr val="F763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2" name="Google Shape;1232;p41"/>
          <p:cNvSpPr/>
          <p:nvPr/>
        </p:nvSpPr>
        <p:spPr>
          <a:xfrm rot="-10335864">
            <a:off x="11675399" y="1299697"/>
            <a:ext cx="230826" cy="342388"/>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3" name="Google Shape;1233;p41"/>
          <p:cNvSpPr/>
          <p:nvPr/>
        </p:nvSpPr>
        <p:spPr>
          <a:xfrm rot="-9794247">
            <a:off x="11128748" y="1026774"/>
            <a:ext cx="114605" cy="227883"/>
          </a:xfrm>
          <a:custGeom>
            <a:rect b="b" l="l" r="r" t="t"/>
            <a:pathLst>
              <a:path extrusionOk="0" h="837714" w="264423">
                <a:moveTo>
                  <a:pt x="182619" y="14631"/>
                </a:moveTo>
                <a:cubicBezTo>
                  <a:pt x="171189" y="23204"/>
                  <a:pt x="-12644" y="105119"/>
                  <a:pt x="691" y="377534"/>
                </a:cubicBezTo>
                <a:cubicBezTo>
                  <a:pt x="14026" y="649949"/>
                  <a:pt x="161664" y="843306"/>
                  <a:pt x="219766" y="837591"/>
                </a:cubicBezTo>
                <a:cubicBezTo>
                  <a:pt x="277869" y="831876"/>
                  <a:pt x="212146" y="742341"/>
                  <a:pt x="179761" y="581369"/>
                </a:cubicBezTo>
                <a:cubicBezTo>
                  <a:pt x="148329" y="420396"/>
                  <a:pt x="209289" y="203226"/>
                  <a:pt x="248341" y="128931"/>
                </a:cubicBezTo>
                <a:cubicBezTo>
                  <a:pt x="289299" y="54636"/>
                  <a:pt x="246436" y="-35851"/>
                  <a:pt x="182619" y="14631"/>
                </a:cubicBezTo>
                <a:close/>
              </a:path>
            </a:pathLst>
          </a:custGeom>
          <a:solidFill>
            <a:srgbClr val="FFDF06">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42"/>
          <p:cNvSpPr txBox="1"/>
          <p:nvPr>
            <p:ph type="title"/>
          </p:nvPr>
        </p:nvSpPr>
        <p:spPr>
          <a:xfrm>
            <a:off x="644200" y="16601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a:t>
            </a:r>
            <a:endParaRPr/>
          </a:p>
        </p:txBody>
      </p:sp>
      <p:grpSp>
        <p:nvGrpSpPr>
          <p:cNvPr id="1239" name="Google Shape;1239;p42"/>
          <p:cNvGrpSpPr/>
          <p:nvPr/>
        </p:nvGrpSpPr>
        <p:grpSpPr>
          <a:xfrm>
            <a:off x="6679206" y="1476296"/>
            <a:ext cx="4670652" cy="3905411"/>
            <a:chOff x="1295330" y="1868507"/>
            <a:chExt cx="4365503" cy="3647530"/>
          </a:xfrm>
        </p:grpSpPr>
        <p:grpSp>
          <p:nvGrpSpPr>
            <p:cNvPr id="1240" name="Google Shape;1240;p42"/>
            <p:cNvGrpSpPr/>
            <p:nvPr/>
          </p:nvGrpSpPr>
          <p:grpSpPr>
            <a:xfrm>
              <a:off x="1295330" y="1868507"/>
              <a:ext cx="4365503" cy="3647530"/>
              <a:chOff x="6679223" y="1947864"/>
              <a:chExt cx="3956410" cy="3325308"/>
            </a:xfrm>
          </p:grpSpPr>
          <p:grpSp>
            <p:nvGrpSpPr>
              <p:cNvPr id="1241" name="Google Shape;1241;p42"/>
              <p:cNvGrpSpPr/>
              <p:nvPr/>
            </p:nvGrpSpPr>
            <p:grpSpPr>
              <a:xfrm>
                <a:off x="7996402" y="4725653"/>
                <a:ext cx="1328920" cy="547519"/>
                <a:chOff x="7059929" y="5060917"/>
                <a:chExt cx="1328920" cy="547519"/>
              </a:xfrm>
            </p:grpSpPr>
            <p:sp>
              <p:nvSpPr>
                <p:cNvPr id="1242" name="Google Shape;1242;p42"/>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243" name="Google Shape;1243;p42"/>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244" name="Google Shape;1244;p42"/>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1245" name="Google Shape;1245;p42"/>
              <p:cNvGrpSpPr/>
              <p:nvPr/>
            </p:nvGrpSpPr>
            <p:grpSpPr>
              <a:xfrm>
                <a:off x="6679223" y="1947864"/>
                <a:ext cx="3956410" cy="2777787"/>
                <a:chOff x="5742750" y="2283128"/>
                <a:chExt cx="3956410" cy="2777787"/>
              </a:xfrm>
            </p:grpSpPr>
            <p:sp>
              <p:nvSpPr>
                <p:cNvPr id="1246" name="Google Shape;1246;p42"/>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247" name="Google Shape;1247;p42"/>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1248" name="Google Shape;1248;p42"/>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1249" name="Google Shape;1249;p42"/>
          <p:cNvSpPr txBox="1"/>
          <p:nvPr>
            <p:ph idx="1" type="body"/>
          </p:nvPr>
        </p:nvSpPr>
        <p:spPr>
          <a:xfrm>
            <a:off x="644050" y="2783500"/>
            <a:ext cx="55815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sp>
        <p:nvSpPr>
          <p:cNvPr descr="Spider" id="1250" name="Google Shape;1250;p42"/>
          <p:cNvSpPr/>
          <p:nvPr/>
        </p:nvSpPr>
        <p:spPr>
          <a:xfrm rot="1042442">
            <a:off x="6598039" y="4278135"/>
            <a:ext cx="650722" cy="748326"/>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51" name="Google Shape;1251;p42"/>
          <p:cNvPicPr preferRelativeResize="0"/>
          <p:nvPr/>
        </p:nvPicPr>
        <p:blipFill>
          <a:blip r:embed="rId3">
            <a:alphaModFix/>
          </a:blip>
          <a:stretch>
            <a:fillRect/>
          </a:stretch>
        </p:blipFill>
        <p:spPr>
          <a:xfrm>
            <a:off x="6776875" y="1732550"/>
            <a:ext cx="4475297" cy="2549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43"/>
          <p:cNvSpPr txBox="1"/>
          <p:nvPr>
            <p:ph type="title"/>
          </p:nvPr>
        </p:nvSpPr>
        <p:spPr>
          <a:xfrm>
            <a:off x="5978200" y="21173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a:t>
            </a:r>
            <a:endParaRPr/>
          </a:p>
        </p:txBody>
      </p:sp>
      <p:grpSp>
        <p:nvGrpSpPr>
          <p:cNvPr id="1257" name="Google Shape;1257;p43"/>
          <p:cNvGrpSpPr/>
          <p:nvPr/>
        </p:nvGrpSpPr>
        <p:grpSpPr>
          <a:xfrm>
            <a:off x="434888" y="2063374"/>
            <a:ext cx="5523080" cy="2833275"/>
            <a:chOff x="3289100" y="2648488"/>
            <a:chExt cx="5622600" cy="2876421"/>
          </a:xfrm>
        </p:grpSpPr>
        <p:grpSp>
          <p:nvGrpSpPr>
            <p:cNvPr id="1258" name="Google Shape;1258;p43"/>
            <p:cNvGrpSpPr/>
            <p:nvPr/>
          </p:nvGrpSpPr>
          <p:grpSpPr>
            <a:xfrm>
              <a:off x="3289100" y="2648488"/>
              <a:ext cx="5622600" cy="2876421"/>
              <a:chOff x="1059475" y="2296088"/>
              <a:chExt cx="5622600" cy="2876421"/>
            </a:xfrm>
          </p:grpSpPr>
          <p:sp>
            <p:nvSpPr>
              <p:cNvPr id="1259" name="Google Shape;1259;p43"/>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1260" name="Google Shape;1260;p43"/>
              <p:cNvGrpSpPr/>
              <p:nvPr/>
            </p:nvGrpSpPr>
            <p:grpSpPr>
              <a:xfrm>
                <a:off x="1059475" y="5078309"/>
                <a:ext cx="5622600" cy="94200"/>
                <a:chOff x="1059475" y="5076025"/>
                <a:chExt cx="5622600" cy="188400"/>
              </a:xfrm>
            </p:grpSpPr>
            <p:sp>
              <p:nvSpPr>
                <p:cNvPr id="1261" name="Google Shape;1261;p43"/>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262" name="Google Shape;1262;p43"/>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1263" name="Google Shape;1263;p43"/>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1264" name="Google Shape;1264;p43"/>
          <p:cNvSpPr txBox="1"/>
          <p:nvPr>
            <p:ph idx="1" type="body"/>
          </p:nvPr>
        </p:nvSpPr>
        <p:spPr>
          <a:xfrm>
            <a:off x="5978300" y="3194225"/>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pic>
        <p:nvPicPr>
          <p:cNvPr id="1265" name="Google Shape;1265;p43"/>
          <p:cNvPicPr preferRelativeResize="0"/>
          <p:nvPr/>
        </p:nvPicPr>
        <p:blipFill>
          <a:blip r:embed="rId3">
            <a:alphaModFix/>
          </a:blip>
          <a:stretch>
            <a:fillRect/>
          </a:stretch>
        </p:blipFill>
        <p:spPr>
          <a:xfrm>
            <a:off x="1134975" y="2352925"/>
            <a:ext cx="4094104" cy="23325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26"/>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Friday, October 29th</a:t>
            </a:r>
            <a:endParaRPr/>
          </a:p>
        </p:txBody>
      </p:sp>
      <p:sp>
        <p:nvSpPr>
          <p:cNvPr descr="Spider" id="765" name="Google Shape;765;p26"/>
          <p:cNvSpPr/>
          <p:nvPr/>
        </p:nvSpPr>
        <p:spPr>
          <a:xfrm rot="1041241">
            <a:off x="11262765" y="1627847"/>
            <a:ext cx="447073" cy="514131"/>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6" name="Google Shape;766;p26"/>
          <p:cNvSpPr txBox="1"/>
          <p:nvPr/>
        </p:nvSpPr>
        <p:spPr>
          <a:xfrm>
            <a:off x="9440875" y="2776400"/>
            <a:ext cx="2164500" cy="2706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 sz="1600">
                <a:solidFill>
                  <a:srgbClr val="000000"/>
                </a:solidFill>
                <a:latin typeface="Delius"/>
                <a:ea typeface="Delius"/>
                <a:cs typeface="Delius"/>
                <a:sym typeface="Delius"/>
              </a:rPr>
              <a:t>Something here.</a:t>
            </a:r>
            <a:endParaRPr b="1" sz="1600">
              <a:solidFill>
                <a:srgbClr val="000000"/>
              </a:solidFill>
              <a:latin typeface="Delius"/>
              <a:ea typeface="Delius"/>
              <a:cs typeface="Delius"/>
              <a:sym typeface="Delius"/>
            </a:endParaRPr>
          </a:p>
          <a:p>
            <a:pPr indent="0" lvl="0" marL="0" rtl="0" algn="l">
              <a:spcBef>
                <a:spcPts val="1000"/>
              </a:spcBef>
              <a:spcAft>
                <a:spcPts val="0"/>
              </a:spcAft>
              <a:buNone/>
            </a:pPr>
            <a:r>
              <a:rPr b="1" lang="en" sz="1600">
                <a:solidFill>
                  <a:srgbClr val="000000"/>
                </a:solidFill>
                <a:latin typeface="Delius"/>
                <a:ea typeface="Delius"/>
                <a:cs typeface="Delius"/>
                <a:sym typeface="Delius"/>
              </a:rPr>
              <a:t>Something else here</a:t>
            </a:r>
            <a:endParaRPr b="1" sz="1600">
              <a:solidFill>
                <a:srgbClr val="000000"/>
              </a:solidFill>
              <a:latin typeface="Delius"/>
              <a:ea typeface="Delius"/>
              <a:cs typeface="Delius"/>
              <a:sym typeface="Delius"/>
            </a:endParaRPr>
          </a:p>
          <a:p>
            <a:pPr indent="0" lvl="0" marL="0" rtl="0" algn="l">
              <a:spcBef>
                <a:spcPts val="1000"/>
              </a:spcBef>
              <a:spcAft>
                <a:spcPts val="0"/>
              </a:spcAft>
              <a:buNone/>
            </a:pPr>
            <a:r>
              <a:rPr b="1" lang="en" sz="1600">
                <a:solidFill>
                  <a:srgbClr val="000000"/>
                </a:solidFill>
                <a:latin typeface="Delius"/>
                <a:ea typeface="Delius"/>
                <a:cs typeface="Delius"/>
                <a:sym typeface="Delius"/>
              </a:rPr>
              <a:t>And a third thing here.</a:t>
            </a:r>
            <a:endParaRPr b="1" sz="1600">
              <a:solidFill>
                <a:srgbClr val="000000"/>
              </a:solidFill>
              <a:latin typeface="Delius"/>
              <a:ea typeface="Delius"/>
              <a:cs typeface="Delius"/>
              <a:sym typeface="Delius"/>
            </a:endParaRPr>
          </a:p>
          <a:p>
            <a:pPr indent="0" lvl="0" marL="0" rtl="0" algn="l">
              <a:spcBef>
                <a:spcPts val="1000"/>
              </a:spcBef>
              <a:spcAft>
                <a:spcPts val="0"/>
              </a:spcAft>
              <a:buNone/>
            </a:pPr>
            <a:r>
              <a:rPr b="1" lang="en" sz="1600">
                <a:solidFill>
                  <a:srgbClr val="000000"/>
                </a:solidFill>
                <a:latin typeface="Delius"/>
                <a:ea typeface="Delius"/>
                <a:cs typeface="Delius"/>
                <a:sym typeface="Delius"/>
              </a:rPr>
              <a:t>Duplicate the check mark. </a:t>
            </a:r>
            <a:endParaRPr b="1" sz="1600">
              <a:solidFill>
                <a:srgbClr val="000000"/>
              </a:solidFill>
              <a:latin typeface="Delius"/>
              <a:ea typeface="Delius"/>
              <a:cs typeface="Delius"/>
              <a:sym typeface="Delius"/>
            </a:endParaRPr>
          </a:p>
          <a:p>
            <a:pPr indent="0" lvl="0" marL="0" rtl="0" algn="l">
              <a:spcBef>
                <a:spcPts val="1000"/>
              </a:spcBef>
              <a:spcAft>
                <a:spcPts val="1000"/>
              </a:spcAft>
              <a:buNone/>
            </a:pPr>
            <a:r>
              <a:rPr b="1" lang="en" sz="1600">
                <a:solidFill>
                  <a:srgbClr val="000000"/>
                </a:solidFill>
                <a:latin typeface="Delius"/>
                <a:ea typeface="Delius"/>
                <a:cs typeface="Delius"/>
                <a:sym typeface="Delius"/>
              </a:rPr>
              <a:t>And the check boxes.</a:t>
            </a:r>
            <a:endParaRPr b="1" sz="1600">
              <a:solidFill>
                <a:srgbClr val="000000"/>
              </a:solidFill>
              <a:latin typeface="Delius"/>
              <a:ea typeface="Delius"/>
              <a:cs typeface="Delius"/>
              <a:sym typeface="Delius"/>
            </a:endParaRPr>
          </a:p>
        </p:txBody>
      </p:sp>
      <p:sp>
        <p:nvSpPr>
          <p:cNvPr id="767" name="Google Shape;767;p26"/>
          <p:cNvSpPr/>
          <p:nvPr/>
        </p:nvSpPr>
        <p:spPr>
          <a:xfrm>
            <a:off x="9164122" y="2852593"/>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768" name="Google Shape;768;p26"/>
          <p:cNvSpPr/>
          <p:nvPr/>
        </p:nvSpPr>
        <p:spPr>
          <a:xfrm>
            <a:off x="9164122" y="3241614"/>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769" name="Google Shape;769;p26"/>
          <p:cNvSpPr/>
          <p:nvPr/>
        </p:nvSpPr>
        <p:spPr>
          <a:xfrm>
            <a:off x="9164122" y="3630635"/>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770" name="Google Shape;770;p26"/>
          <p:cNvSpPr/>
          <p:nvPr/>
        </p:nvSpPr>
        <p:spPr>
          <a:xfrm>
            <a:off x="9164122" y="4248256"/>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771" name="Google Shape;771;p26"/>
          <p:cNvSpPr/>
          <p:nvPr/>
        </p:nvSpPr>
        <p:spPr>
          <a:xfrm>
            <a:off x="9164122" y="4873898"/>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772" name="Google Shape;772;p26"/>
          <p:cNvSpPr/>
          <p:nvPr/>
        </p:nvSpPr>
        <p:spPr>
          <a:xfrm>
            <a:off x="9176716" y="276889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26"/>
          <p:cNvSpPr/>
          <p:nvPr/>
        </p:nvSpPr>
        <p:spPr>
          <a:xfrm>
            <a:off x="9172616" y="31590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774" name="Google Shape;774;p26"/>
          <p:cNvSpPr txBox="1"/>
          <p:nvPr/>
        </p:nvSpPr>
        <p:spPr>
          <a:xfrm>
            <a:off x="9080375" y="1762800"/>
            <a:ext cx="2601300" cy="771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800">
                <a:solidFill>
                  <a:schemeClr val="accent1"/>
                </a:solidFill>
                <a:latin typeface="Pompiere"/>
                <a:ea typeface="Pompiere"/>
                <a:cs typeface="Pompiere"/>
                <a:sym typeface="Pompiere"/>
              </a:rPr>
              <a:t>TODAY’S TO DOs</a:t>
            </a:r>
            <a:endParaRPr b="1" sz="2800">
              <a:solidFill>
                <a:schemeClr val="accent1"/>
              </a:solidFill>
              <a:latin typeface="Pompiere"/>
              <a:ea typeface="Pompiere"/>
              <a:cs typeface="Pompiere"/>
              <a:sym typeface="Pompiere"/>
            </a:endParaRPr>
          </a:p>
        </p:txBody>
      </p:sp>
      <p:sp>
        <p:nvSpPr>
          <p:cNvPr id="775" name="Google Shape;775;p26"/>
          <p:cNvSpPr txBox="1"/>
          <p:nvPr/>
        </p:nvSpPr>
        <p:spPr>
          <a:xfrm>
            <a:off x="786658" y="1791400"/>
            <a:ext cx="36315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800">
                <a:solidFill>
                  <a:schemeClr val="accent1"/>
                </a:solidFill>
                <a:latin typeface="Pompiere"/>
                <a:ea typeface="Pompiere"/>
                <a:cs typeface="Pompiere"/>
                <a:sym typeface="Pompiere"/>
              </a:rPr>
              <a:t>ADD A TITLE HERE.</a:t>
            </a:r>
            <a:endParaRPr b="1" sz="2800">
              <a:solidFill>
                <a:schemeClr val="accent1"/>
              </a:solidFill>
              <a:latin typeface="Pompiere"/>
              <a:ea typeface="Pompiere"/>
              <a:cs typeface="Pompiere"/>
              <a:sym typeface="Pompiere"/>
            </a:endParaRPr>
          </a:p>
        </p:txBody>
      </p:sp>
      <p:sp>
        <p:nvSpPr>
          <p:cNvPr id="776" name="Google Shape;776;p26"/>
          <p:cNvSpPr txBox="1"/>
          <p:nvPr/>
        </p:nvSpPr>
        <p:spPr>
          <a:xfrm>
            <a:off x="5203476" y="1742700"/>
            <a:ext cx="31575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800">
                <a:solidFill>
                  <a:schemeClr val="accent2"/>
                </a:solidFill>
                <a:latin typeface="Pompiere"/>
                <a:ea typeface="Pompiere"/>
                <a:cs typeface="Pompiere"/>
                <a:sym typeface="Pompiere"/>
              </a:rPr>
              <a:t>ADD A TITLE HERE.</a:t>
            </a:r>
            <a:endParaRPr b="1" sz="2800">
              <a:solidFill>
                <a:schemeClr val="accent2"/>
              </a:solidFill>
              <a:latin typeface="Pompiere"/>
              <a:ea typeface="Pompiere"/>
              <a:cs typeface="Pompiere"/>
              <a:sym typeface="Pompiere"/>
            </a:endParaRPr>
          </a:p>
        </p:txBody>
      </p:sp>
      <p:sp>
        <p:nvSpPr>
          <p:cNvPr id="777" name="Google Shape;777;p26"/>
          <p:cNvSpPr txBox="1"/>
          <p:nvPr/>
        </p:nvSpPr>
        <p:spPr>
          <a:xfrm>
            <a:off x="5203476" y="4369850"/>
            <a:ext cx="31575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800">
                <a:solidFill>
                  <a:schemeClr val="accent3"/>
                </a:solidFill>
                <a:latin typeface="Pompiere"/>
                <a:ea typeface="Pompiere"/>
                <a:cs typeface="Pompiere"/>
                <a:sym typeface="Pompiere"/>
              </a:rPr>
              <a:t>SAY HI!</a:t>
            </a:r>
            <a:endParaRPr b="1" sz="2800">
              <a:solidFill>
                <a:schemeClr val="accent3"/>
              </a:solidFill>
              <a:latin typeface="Pompiere"/>
              <a:ea typeface="Pompiere"/>
              <a:cs typeface="Pompiere"/>
              <a:sym typeface="Pompiere"/>
            </a:endParaRPr>
          </a:p>
        </p:txBody>
      </p:sp>
      <p:grpSp>
        <p:nvGrpSpPr>
          <p:cNvPr descr="Wave Gesture" id="778" name="Google Shape;778;p26"/>
          <p:cNvGrpSpPr/>
          <p:nvPr/>
        </p:nvGrpSpPr>
        <p:grpSpPr>
          <a:xfrm>
            <a:off x="5798371" y="4873751"/>
            <a:ext cx="489664" cy="595691"/>
            <a:chOff x="588117" y="3661327"/>
            <a:chExt cx="644379" cy="783907"/>
          </a:xfrm>
        </p:grpSpPr>
        <p:sp>
          <p:nvSpPr>
            <p:cNvPr id="779" name="Google Shape;779;p26"/>
            <p:cNvSpPr/>
            <p:nvPr/>
          </p:nvSpPr>
          <p:spPr>
            <a:xfrm>
              <a:off x="588117" y="3696935"/>
              <a:ext cx="644379" cy="748299"/>
            </a:xfrm>
            <a:custGeom>
              <a:rect b="b" l="l" r="r" t="t"/>
              <a:pathLst>
                <a:path extrusionOk="0" h="748299" w="644379">
                  <a:moveTo>
                    <a:pt x="574847" y="513985"/>
                  </a:moveTo>
                  <a:cubicBezTo>
                    <a:pt x="606280" y="451120"/>
                    <a:pt x="609137" y="380635"/>
                    <a:pt x="609137" y="318722"/>
                  </a:cubicBezTo>
                  <a:lnTo>
                    <a:pt x="609137" y="313960"/>
                  </a:lnTo>
                  <a:cubicBezTo>
                    <a:pt x="609137" y="271097"/>
                    <a:pt x="610090" y="226330"/>
                    <a:pt x="626282" y="210137"/>
                  </a:cubicBezTo>
                  <a:cubicBezTo>
                    <a:pt x="644380" y="190135"/>
                    <a:pt x="642475" y="160607"/>
                    <a:pt x="622472" y="142510"/>
                  </a:cubicBezTo>
                  <a:cubicBezTo>
                    <a:pt x="622472" y="142510"/>
                    <a:pt x="622472" y="142510"/>
                    <a:pt x="622472" y="142510"/>
                  </a:cubicBezTo>
                  <a:cubicBezTo>
                    <a:pt x="612947" y="133937"/>
                    <a:pt x="599612" y="129175"/>
                    <a:pt x="586277" y="130127"/>
                  </a:cubicBezTo>
                  <a:cubicBezTo>
                    <a:pt x="573895" y="131080"/>
                    <a:pt x="562465" y="136795"/>
                    <a:pt x="554845" y="145367"/>
                  </a:cubicBezTo>
                  <a:cubicBezTo>
                    <a:pt x="521507" y="180610"/>
                    <a:pt x="498647" y="242522"/>
                    <a:pt x="492932" y="306340"/>
                  </a:cubicBezTo>
                  <a:cubicBezTo>
                    <a:pt x="492932" y="306340"/>
                    <a:pt x="492932" y="306340"/>
                    <a:pt x="492932" y="306340"/>
                  </a:cubicBezTo>
                  <a:cubicBezTo>
                    <a:pt x="492932" y="306340"/>
                    <a:pt x="492932" y="306340"/>
                    <a:pt x="492932" y="306340"/>
                  </a:cubicBezTo>
                  <a:cubicBezTo>
                    <a:pt x="478645" y="292052"/>
                    <a:pt x="465310" y="276812"/>
                    <a:pt x="452927" y="259667"/>
                  </a:cubicBezTo>
                  <a:lnTo>
                    <a:pt x="445307" y="250142"/>
                  </a:lnTo>
                  <a:lnTo>
                    <a:pt x="372917" y="33925"/>
                  </a:lnTo>
                  <a:cubicBezTo>
                    <a:pt x="364345" y="8207"/>
                    <a:pt x="335770" y="-6080"/>
                    <a:pt x="310052" y="2492"/>
                  </a:cubicBezTo>
                  <a:cubicBezTo>
                    <a:pt x="295765" y="7255"/>
                    <a:pt x="284335" y="17732"/>
                    <a:pt x="279572" y="32020"/>
                  </a:cubicBezTo>
                  <a:cubicBezTo>
                    <a:pt x="275762" y="43450"/>
                    <a:pt x="274810" y="55832"/>
                    <a:pt x="279572" y="68215"/>
                  </a:cubicBezTo>
                  <a:lnTo>
                    <a:pt x="330055" y="219662"/>
                  </a:lnTo>
                  <a:cubicBezTo>
                    <a:pt x="330055" y="219662"/>
                    <a:pt x="330055" y="219662"/>
                    <a:pt x="330055" y="219662"/>
                  </a:cubicBezTo>
                  <a:cubicBezTo>
                    <a:pt x="330055" y="219662"/>
                    <a:pt x="330055" y="219662"/>
                    <a:pt x="330055" y="219662"/>
                  </a:cubicBezTo>
                  <a:lnTo>
                    <a:pt x="227185" y="59642"/>
                  </a:lnTo>
                  <a:cubicBezTo>
                    <a:pt x="221470" y="50117"/>
                    <a:pt x="211945" y="42497"/>
                    <a:pt x="201467" y="37735"/>
                  </a:cubicBezTo>
                  <a:cubicBezTo>
                    <a:pt x="175750" y="28210"/>
                    <a:pt x="147175" y="41545"/>
                    <a:pt x="137650" y="68215"/>
                  </a:cubicBezTo>
                  <a:cubicBezTo>
                    <a:pt x="136697" y="72025"/>
                    <a:pt x="135745" y="75835"/>
                    <a:pt x="134792" y="78692"/>
                  </a:cubicBezTo>
                  <a:cubicBezTo>
                    <a:pt x="133840" y="91075"/>
                    <a:pt x="136697" y="103457"/>
                    <a:pt x="143365" y="112982"/>
                  </a:cubicBezTo>
                  <a:lnTo>
                    <a:pt x="238615" y="261572"/>
                  </a:lnTo>
                  <a:cubicBezTo>
                    <a:pt x="238615" y="261572"/>
                    <a:pt x="238615" y="261572"/>
                    <a:pt x="238615" y="261572"/>
                  </a:cubicBezTo>
                  <a:cubicBezTo>
                    <a:pt x="238615" y="261572"/>
                    <a:pt x="238615" y="261572"/>
                    <a:pt x="238615" y="261572"/>
                  </a:cubicBezTo>
                  <a:lnTo>
                    <a:pt x="119552" y="153940"/>
                  </a:lnTo>
                  <a:cubicBezTo>
                    <a:pt x="99550" y="134890"/>
                    <a:pt x="68117" y="135842"/>
                    <a:pt x="49067" y="156797"/>
                  </a:cubicBezTo>
                  <a:cubicBezTo>
                    <a:pt x="30017" y="177752"/>
                    <a:pt x="30970" y="208232"/>
                    <a:pt x="51925" y="227282"/>
                  </a:cubicBezTo>
                  <a:cubicBezTo>
                    <a:pt x="51925" y="227282"/>
                    <a:pt x="52877" y="227282"/>
                    <a:pt x="52877" y="228235"/>
                  </a:cubicBezTo>
                  <a:lnTo>
                    <a:pt x="188132" y="353012"/>
                  </a:lnTo>
                  <a:cubicBezTo>
                    <a:pt x="188132" y="353012"/>
                    <a:pt x="188132" y="353012"/>
                    <a:pt x="188132" y="353012"/>
                  </a:cubicBezTo>
                  <a:lnTo>
                    <a:pt x="73832" y="295862"/>
                  </a:lnTo>
                  <a:cubicBezTo>
                    <a:pt x="63355" y="290147"/>
                    <a:pt x="50020" y="288242"/>
                    <a:pt x="38590" y="291100"/>
                  </a:cubicBezTo>
                  <a:cubicBezTo>
                    <a:pt x="11920" y="297767"/>
                    <a:pt x="-5225" y="324437"/>
                    <a:pt x="1442" y="351107"/>
                  </a:cubicBezTo>
                  <a:cubicBezTo>
                    <a:pt x="2395" y="354917"/>
                    <a:pt x="3347" y="357775"/>
                    <a:pt x="5252" y="361585"/>
                  </a:cubicBezTo>
                  <a:cubicBezTo>
                    <a:pt x="10967" y="372062"/>
                    <a:pt x="19540" y="380635"/>
                    <a:pt x="30017" y="385397"/>
                  </a:cubicBezTo>
                  <a:lnTo>
                    <a:pt x="169082" y="454930"/>
                  </a:lnTo>
                  <a:lnTo>
                    <a:pt x="174797" y="464455"/>
                  </a:lnTo>
                  <a:cubicBezTo>
                    <a:pt x="249092" y="573992"/>
                    <a:pt x="314815" y="628285"/>
                    <a:pt x="370060" y="628285"/>
                  </a:cubicBezTo>
                  <a:lnTo>
                    <a:pt x="446260" y="748300"/>
                  </a:lnTo>
                  <a:lnTo>
                    <a:pt x="462452" y="737822"/>
                  </a:lnTo>
                  <a:lnTo>
                    <a:pt x="383395" y="613045"/>
                  </a:lnTo>
                  <a:cubicBezTo>
                    <a:pt x="381490" y="610187"/>
                    <a:pt x="377680" y="608282"/>
                    <a:pt x="374822" y="608282"/>
                  </a:cubicBezTo>
                  <a:cubicBezTo>
                    <a:pt x="341485" y="611140"/>
                    <a:pt x="282430" y="586375"/>
                    <a:pt x="190990" y="453025"/>
                  </a:cubicBezTo>
                  <a:lnTo>
                    <a:pt x="183370" y="441595"/>
                  </a:lnTo>
                  <a:cubicBezTo>
                    <a:pt x="182417" y="439690"/>
                    <a:pt x="181465" y="438737"/>
                    <a:pt x="179560" y="437785"/>
                  </a:cubicBezTo>
                  <a:lnTo>
                    <a:pt x="37637" y="366347"/>
                  </a:lnTo>
                  <a:cubicBezTo>
                    <a:pt x="31922" y="363490"/>
                    <a:pt x="27160" y="358727"/>
                    <a:pt x="23350" y="353012"/>
                  </a:cubicBezTo>
                  <a:cubicBezTo>
                    <a:pt x="14777" y="337772"/>
                    <a:pt x="20492" y="318722"/>
                    <a:pt x="35732" y="311102"/>
                  </a:cubicBezTo>
                  <a:cubicBezTo>
                    <a:pt x="39542" y="309197"/>
                    <a:pt x="42400" y="308245"/>
                    <a:pt x="46210" y="307292"/>
                  </a:cubicBezTo>
                  <a:cubicBezTo>
                    <a:pt x="52877" y="306340"/>
                    <a:pt x="59545" y="307292"/>
                    <a:pt x="65260" y="311102"/>
                  </a:cubicBezTo>
                  <a:lnTo>
                    <a:pt x="240520" y="400637"/>
                  </a:lnTo>
                  <a:cubicBezTo>
                    <a:pt x="245282" y="402542"/>
                    <a:pt x="250997" y="400637"/>
                    <a:pt x="252902" y="396827"/>
                  </a:cubicBezTo>
                  <a:cubicBezTo>
                    <a:pt x="254807" y="393017"/>
                    <a:pt x="253855" y="388255"/>
                    <a:pt x="250997" y="385397"/>
                  </a:cubicBezTo>
                  <a:lnTo>
                    <a:pt x="64307" y="213947"/>
                  </a:lnTo>
                  <a:cubicBezTo>
                    <a:pt x="51925" y="202517"/>
                    <a:pt x="50972" y="182515"/>
                    <a:pt x="62402" y="170132"/>
                  </a:cubicBezTo>
                  <a:cubicBezTo>
                    <a:pt x="69070" y="162512"/>
                    <a:pt x="79547" y="158702"/>
                    <a:pt x="90025" y="160607"/>
                  </a:cubicBezTo>
                  <a:cubicBezTo>
                    <a:pt x="96692" y="161560"/>
                    <a:pt x="102407" y="164417"/>
                    <a:pt x="107170" y="169180"/>
                  </a:cubicBezTo>
                  <a:lnTo>
                    <a:pt x="279572" y="327295"/>
                  </a:lnTo>
                  <a:cubicBezTo>
                    <a:pt x="283382" y="331105"/>
                    <a:pt x="289097" y="330152"/>
                    <a:pt x="292907" y="326342"/>
                  </a:cubicBezTo>
                  <a:cubicBezTo>
                    <a:pt x="295765" y="323485"/>
                    <a:pt x="296717" y="318722"/>
                    <a:pt x="293860" y="314912"/>
                  </a:cubicBezTo>
                  <a:lnTo>
                    <a:pt x="157652" y="101552"/>
                  </a:lnTo>
                  <a:cubicBezTo>
                    <a:pt x="148127" y="87265"/>
                    <a:pt x="152890" y="68215"/>
                    <a:pt x="167177" y="58690"/>
                  </a:cubicBezTo>
                  <a:cubicBezTo>
                    <a:pt x="181465" y="49165"/>
                    <a:pt x="200515" y="53927"/>
                    <a:pt x="210040" y="68215"/>
                  </a:cubicBezTo>
                  <a:lnTo>
                    <a:pt x="355772" y="294910"/>
                  </a:lnTo>
                  <a:cubicBezTo>
                    <a:pt x="358630" y="299672"/>
                    <a:pt x="364345" y="300625"/>
                    <a:pt x="369107" y="297767"/>
                  </a:cubicBezTo>
                  <a:cubicBezTo>
                    <a:pt x="372917" y="295862"/>
                    <a:pt x="374822" y="291100"/>
                    <a:pt x="372917" y="286337"/>
                  </a:cubicBezTo>
                  <a:lnTo>
                    <a:pt x="297670" y="60595"/>
                  </a:lnTo>
                  <a:cubicBezTo>
                    <a:pt x="295765" y="54880"/>
                    <a:pt x="294812" y="47260"/>
                    <a:pt x="296717" y="41545"/>
                  </a:cubicBezTo>
                  <a:cubicBezTo>
                    <a:pt x="301480" y="25352"/>
                    <a:pt x="318625" y="15827"/>
                    <a:pt x="334817" y="20590"/>
                  </a:cubicBezTo>
                  <a:cubicBezTo>
                    <a:pt x="338627" y="21542"/>
                    <a:pt x="342437" y="23447"/>
                    <a:pt x="345295" y="25352"/>
                  </a:cubicBezTo>
                  <a:cubicBezTo>
                    <a:pt x="350057" y="29162"/>
                    <a:pt x="353867" y="34877"/>
                    <a:pt x="356725" y="41545"/>
                  </a:cubicBezTo>
                  <a:lnTo>
                    <a:pt x="428162" y="257762"/>
                  </a:lnTo>
                  <a:lnTo>
                    <a:pt x="430067" y="260620"/>
                  </a:lnTo>
                  <a:lnTo>
                    <a:pt x="438640" y="271097"/>
                  </a:lnTo>
                  <a:cubicBezTo>
                    <a:pt x="455785" y="293957"/>
                    <a:pt x="474835" y="314912"/>
                    <a:pt x="495790" y="334915"/>
                  </a:cubicBezTo>
                  <a:cubicBezTo>
                    <a:pt x="499600" y="338725"/>
                    <a:pt x="505315" y="338725"/>
                    <a:pt x="509125" y="334915"/>
                  </a:cubicBezTo>
                  <a:cubicBezTo>
                    <a:pt x="511030" y="333010"/>
                    <a:pt x="511982" y="331105"/>
                    <a:pt x="511982" y="328247"/>
                  </a:cubicBezTo>
                  <a:cubicBezTo>
                    <a:pt x="512935" y="262525"/>
                    <a:pt x="535795" y="193945"/>
                    <a:pt x="569132" y="157750"/>
                  </a:cubicBezTo>
                  <a:cubicBezTo>
                    <a:pt x="573895" y="152035"/>
                    <a:pt x="580562" y="149177"/>
                    <a:pt x="587230" y="148225"/>
                  </a:cubicBezTo>
                  <a:cubicBezTo>
                    <a:pt x="595802" y="148225"/>
                    <a:pt x="603422" y="150130"/>
                    <a:pt x="609137" y="155845"/>
                  </a:cubicBezTo>
                  <a:cubicBezTo>
                    <a:pt x="620567" y="166322"/>
                    <a:pt x="622472" y="184420"/>
                    <a:pt x="611995" y="196802"/>
                  </a:cubicBezTo>
                  <a:cubicBezTo>
                    <a:pt x="591040" y="218710"/>
                    <a:pt x="590087" y="262525"/>
                    <a:pt x="590087" y="313960"/>
                  </a:cubicBezTo>
                  <a:lnTo>
                    <a:pt x="590087" y="318722"/>
                  </a:lnTo>
                  <a:cubicBezTo>
                    <a:pt x="590087" y="379682"/>
                    <a:pt x="587230" y="450167"/>
                    <a:pt x="555797" y="510175"/>
                  </a:cubicBezTo>
                  <a:cubicBezTo>
                    <a:pt x="553892" y="513032"/>
                    <a:pt x="553892" y="516842"/>
                    <a:pt x="555797" y="519700"/>
                  </a:cubicBezTo>
                  <a:lnTo>
                    <a:pt x="628187" y="634000"/>
                  </a:lnTo>
                  <a:lnTo>
                    <a:pt x="644380" y="623522"/>
                  </a:lnTo>
                  <a:lnTo>
                    <a:pt x="574847" y="51398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26"/>
            <p:cNvSpPr/>
            <p:nvPr/>
          </p:nvSpPr>
          <p:spPr>
            <a:xfrm>
              <a:off x="1028662" y="3661327"/>
              <a:ext cx="119062" cy="146685"/>
            </a:xfrm>
            <a:custGeom>
              <a:rect b="b" l="l" r="r" t="t"/>
              <a:pathLst>
                <a:path extrusionOk="0" h="146685" w="119062">
                  <a:moveTo>
                    <a:pt x="55245" y="57150"/>
                  </a:moveTo>
                  <a:cubicBezTo>
                    <a:pt x="71438" y="73343"/>
                    <a:pt x="82867" y="93345"/>
                    <a:pt x="91440" y="114300"/>
                  </a:cubicBezTo>
                  <a:cubicBezTo>
                    <a:pt x="95250" y="124777"/>
                    <a:pt x="98108" y="136208"/>
                    <a:pt x="100013" y="146685"/>
                  </a:cubicBezTo>
                  <a:lnTo>
                    <a:pt x="119063" y="143828"/>
                  </a:lnTo>
                  <a:cubicBezTo>
                    <a:pt x="108585" y="80010"/>
                    <a:pt x="66675" y="26670"/>
                    <a:pt x="7620" y="0"/>
                  </a:cubicBezTo>
                  <a:lnTo>
                    <a:pt x="0" y="17145"/>
                  </a:lnTo>
                  <a:cubicBezTo>
                    <a:pt x="20955" y="27623"/>
                    <a:pt x="39052" y="40958"/>
                    <a:pt x="55245" y="57150"/>
                  </a:cubicBezTo>
                  <a:lnTo>
                    <a:pt x="55245" y="5715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1" name="Google Shape;781;p26"/>
            <p:cNvSpPr/>
            <p:nvPr/>
          </p:nvSpPr>
          <p:spPr>
            <a:xfrm>
              <a:off x="1006755" y="3711810"/>
              <a:ext cx="88582" cy="106680"/>
            </a:xfrm>
            <a:custGeom>
              <a:rect b="b" l="l" r="r" t="t"/>
              <a:pathLst>
                <a:path extrusionOk="0" h="106680" w="88582">
                  <a:moveTo>
                    <a:pt x="38100" y="43815"/>
                  </a:moveTo>
                  <a:cubicBezTo>
                    <a:pt x="48577" y="55245"/>
                    <a:pt x="57150" y="68580"/>
                    <a:pt x="62865" y="83820"/>
                  </a:cubicBezTo>
                  <a:cubicBezTo>
                    <a:pt x="65722" y="91440"/>
                    <a:pt x="67628" y="99060"/>
                    <a:pt x="69532" y="106680"/>
                  </a:cubicBezTo>
                  <a:lnTo>
                    <a:pt x="88582" y="103823"/>
                  </a:lnTo>
                  <a:cubicBezTo>
                    <a:pt x="86678" y="95250"/>
                    <a:pt x="84772" y="85725"/>
                    <a:pt x="80962" y="78105"/>
                  </a:cubicBezTo>
                  <a:cubicBezTo>
                    <a:pt x="74295" y="60960"/>
                    <a:pt x="64770" y="44768"/>
                    <a:pt x="51435" y="31433"/>
                  </a:cubicBezTo>
                  <a:cubicBezTo>
                    <a:pt x="39052" y="18097"/>
                    <a:pt x="23813" y="7620"/>
                    <a:pt x="7620" y="0"/>
                  </a:cubicBezTo>
                  <a:lnTo>
                    <a:pt x="0" y="17145"/>
                  </a:lnTo>
                  <a:cubicBezTo>
                    <a:pt x="14288" y="23813"/>
                    <a:pt x="26670" y="32385"/>
                    <a:pt x="38100" y="43815"/>
                  </a:cubicBezTo>
                  <a:lnTo>
                    <a:pt x="38100" y="4381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26"/>
            <p:cNvSpPr/>
            <p:nvPr/>
          </p:nvSpPr>
          <p:spPr>
            <a:xfrm>
              <a:off x="634327" y="4196633"/>
              <a:ext cx="120015" cy="145732"/>
            </a:xfrm>
            <a:custGeom>
              <a:rect b="b" l="l" r="r" t="t"/>
              <a:pathLst>
                <a:path extrusionOk="0" h="145732" w="120015">
                  <a:moveTo>
                    <a:pt x="63817" y="89535"/>
                  </a:moveTo>
                  <a:cubicBezTo>
                    <a:pt x="48578" y="73342"/>
                    <a:pt x="35242" y="53340"/>
                    <a:pt x="27622" y="32385"/>
                  </a:cubicBezTo>
                  <a:cubicBezTo>
                    <a:pt x="23813" y="21907"/>
                    <a:pt x="20955" y="10477"/>
                    <a:pt x="19050" y="0"/>
                  </a:cubicBezTo>
                  <a:lnTo>
                    <a:pt x="0" y="2857"/>
                  </a:lnTo>
                  <a:cubicBezTo>
                    <a:pt x="1905" y="15240"/>
                    <a:pt x="5715" y="27623"/>
                    <a:pt x="10478" y="39052"/>
                  </a:cubicBezTo>
                  <a:cubicBezTo>
                    <a:pt x="28575" y="86677"/>
                    <a:pt x="65723" y="125730"/>
                    <a:pt x="112395" y="145732"/>
                  </a:cubicBezTo>
                  <a:lnTo>
                    <a:pt x="120015" y="128588"/>
                  </a:lnTo>
                  <a:cubicBezTo>
                    <a:pt x="98107" y="119063"/>
                    <a:pt x="79057" y="106680"/>
                    <a:pt x="63817" y="89535"/>
                  </a:cubicBezTo>
                  <a:lnTo>
                    <a:pt x="63817" y="8953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26"/>
            <p:cNvSpPr/>
            <p:nvPr/>
          </p:nvSpPr>
          <p:spPr>
            <a:xfrm>
              <a:off x="686715" y="4187108"/>
              <a:ext cx="88582" cy="106679"/>
            </a:xfrm>
            <a:custGeom>
              <a:rect b="b" l="l" r="r" t="t"/>
              <a:pathLst>
                <a:path extrusionOk="0" h="106679" w="88582">
                  <a:moveTo>
                    <a:pt x="50482" y="62865"/>
                  </a:moveTo>
                  <a:cubicBezTo>
                    <a:pt x="40005" y="51435"/>
                    <a:pt x="31432" y="38100"/>
                    <a:pt x="25717" y="22860"/>
                  </a:cubicBezTo>
                  <a:cubicBezTo>
                    <a:pt x="22860" y="15240"/>
                    <a:pt x="20955" y="7620"/>
                    <a:pt x="19050" y="0"/>
                  </a:cubicBezTo>
                  <a:lnTo>
                    <a:pt x="0" y="2857"/>
                  </a:lnTo>
                  <a:cubicBezTo>
                    <a:pt x="1905" y="11430"/>
                    <a:pt x="3810" y="20955"/>
                    <a:pt x="7620" y="28575"/>
                  </a:cubicBezTo>
                  <a:cubicBezTo>
                    <a:pt x="14288" y="45720"/>
                    <a:pt x="23813" y="61913"/>
                    <a:pt x="37147" y="75248"/>
                  </a:cubicBezTo>
                  <a:cubicBezTo>
                    <a:pt x="49530" y="88582"/>
                    <a:pt x="64770" y="99060"/>
                    <a:pt x="80962" y="106680"/>
                  </a:cubicBezTo>
                  <a:lnTo>
                    <a:pt x="88583" y="89535"/>
                  </a:lnTo>
                  <a:cubicBezTo>
                    <a:pt x="73342" y="82867"/>
                    <a:pt x="60960" y="73342"/>
                    <a:pt x="50482" y="62865"/>
                  </a:cubicBezTo>
                  <a:lnTo>
                    <a:pt x="50482" y="6286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descr="Thumbs up sign" id="784" name="Google Shape;784;p26"/>
          <p:cNvSpPr/>
          <p:nvPr/>
        </p:nvSpPr>
        <p:spPr>
          <a:xfrm>
            <a:off x="6575149" y="4927093"/>
            <a:ext cx="560072" cy="490061"/>
          </a:xfrm>
          <a:custGeom>
            <a:rect b="b" l="l" r="r" t="t"/>
            <a:pathLst>
              <a:path extrusionOk="0" h="666750" w="762003">
                <a:moveTo>
                  <a:pt x="200025" y="600075"/>
                </a:moveTo>
                <a:lnTo>
                  <a:pt x="200025" y="590550"/>
                </a:lnTo>
                <a:lnTo>
                  <a:pt x="238125" y="590550"/>
                </a:lnTo>
                <a:cubicBezTo>
                  <a:pt x="305753" y="590550"/>
                  <a:pt x="310515" y="666750"/>
                  <a:pt x="438150" y="666750"/>
                </a:cubicBezTo>
                <a:lnTo>
                  <a:pt x="609600" y="666750"/>
                </a:lnTo>
                <a:cubicBezTo>
                  <a:pt x="641124" y="666656"/>
                  <a:pt x="666656" y="641124"/>
                  <a:pt x="666750" y="609600"/>
                </a:cubicBezTo>
                <a:cubicBezTo>
                  <a:pt x="666970" y="595450"/>
                  <a:pt x="661540" y="581797"/>
                  <a:pt x="651662" y="571662"/>
                </a:cubicBezTo>
                <a:cubicBezTo>
                  <a:pt x="651625" y="571625"/>
                  <a:pt x="651626" y="571564"/>
                  <a:pt x="651663" y="571528"/>
                </a:cubicBezTo>
                <a:cubicBezTo>
                  <a:pt x="651681" y="571510"/>
                  <a:pt x="651704" y="571500"/>
                  <a:pt x="651729" y="571500"/>
                </a:cubicBezTo>
                <a:lnTo>
                  <a:pt x="657225" y="571500"/>
                </a:lnTo>
                <a:cubicBezTo>
                  <a:pt x="688749" y="571406"/>
                  <a:pt x="714281" y="545874"/>
                  <a:pt x="714375" y="514350"/>
                </a:cubicBezTo>
                <a:cubicBezTo>
                  <a:pt x="714515" y="499446"/>
                  <a:pt x="708728" y="485097"/>
                  <a:pt x="698287" y="474459"/>
                </a:cubicBezTo>
                <a:cubicBezTo>
                  <a:pt x="698245" y="474428"/>
                  <a:pt x="698237" y="474368"/>
                  <a:pt x="698268" y="474326"/>
                </a:cubicBezTo>
                <a:cubicBezTo>
                  <a:pt x="698274" y="474318"/>
                  <a:pt x="698280" y="474313"/>
                  <a:pt x="698287" y="474307"/>
                </a:cubicBezTo>
                <a:cubicBezTo>
                  <a:pt x="728956" y="467569"/>
                  <a:pt x="748355" y="437244"/>
                  <a:pt x="741617" y="406577"/>
                </a:cubicBezTo>
                <a:cubicBezTo>
                  <a:pt x="739151" y="395353"/>
                  <a:pt x="733343" y="385141"/>
                  <a:pt x="724957" y="377285"/>
                </a:cubicBezTo>
                <a:cubicBezTo>
                  <a:pt x="724917" y="377260"/>
                  <a:pt x="724907" y="377206"/>
                  <a:pt x="724933" y="377166"/>
                </a:cubicBezTo>
                <a:cubicBezTo>
                  <a:pt x="724939" y="377157"/>
                  <a:pt x="724948" y="377149"/>
                  <a:pt x="724957" y="377142"/>
                </a:cubicBezTo>
                <a:cubicBezTo>
                  <a:pt x="747407" y="369096"/>
                  <a:pt x="762281" y="347696"/>
                  <a:pt x="762000" y="323850"/>
                </a:cubicBezTo>
                <a:cubicBezTo>
                  <a:pt x="761906" y="292326"/>
                  <a:pt x="736374" y="266794"/>
                  <a:pt x="704850" y="266700"/>
                </a:cubicBezTo>
                <a:lnTo>
                  <a:pt x="523875" y="266700"/>
                </a:lnTo>
                <a:cubicBezTo>
                  <a:pt x="508570" y="266434"/>
                  <a:pt x="496084" y="254364"/>
                  <a:pt x="495300" y="239077"/>
                </a:cubicBezTo>
                <a:cubicBezTo>
                  <a:pt x="496253" y="221933"/>
                  <a:pt x="523780" y="187757"/>
                  <a:pt x="523875" y="57798"/>
                </a:cubicBezTo>
                <a:cubicBezTo>
                  <a:pt x="524030" y="28109"/>
                  <a:pt x="501573" y="3177"/>
                  <a:pt x="472030" y="238"/>
                </a:cubicBezTo>
                <a:cubicBezTo>
                  <a:pt x="470249" y="76"/>
                  <a:pt x="468478" y="0"/>
                  <a:pt x="466725" y="0"/>
                </a:cubicBezTo>
                <a:cubicBezTo>
                  <a:pt x="435162" y="0"/>
                  <a:pt x="409575" y="25587"/>
                  <a:pt x="409575" y="57150"/>
                </a:cubicBezTo>
                <a:cubicBezTo>
                  <a:pt x="409575" y="174879"/>
                  <a:pt x="298133" y="251041"/>
                  <a:pt x="254899" y="276416"/>
                </a:cubicBezTo>
                <a:cubicBezTo>
                  <a:pt x="244458" y="282540"/>
                  <a:pt x="232570" y="285762"/>
                  <a:pt x="220466" y="285750"/>
                </a:cubicBezTo>
                <a:lnTo>
                  <a:pt x="200025" y="285750"/>
                </a:lnTo>
                <a:lnTo>
                  <a:pt x="200025" y="276225"/>
                </a:lnTo>
                <a:cubicBezTo>
                  <a:pt x="199957" y="255211"/>
                  <a:pt x="182939" y="238193"/>
                  <a:pt x="161925" y="238125"/>
                </a:cubicBezTo>
                <a:lnTo>
                  <a:pt x="0" y="238125"/>
                </a:lnTo>
                <a:lnTo>
                  <a:pt x="0" y="638175"/>
                </a:lnTo>
                <a:lnTo>
                  <a:pt x="161925" y="638175"/>
                </a:lnTo>
                <a:cubicBezTo>
                  <a:pt x="182939" y="638107"/>
                  <a:pt x="199957" y="621089"/>
                  <a:pt x="200025" y="600075"/>
                </a:cubicBezTo>
                <a:close/>
                <a:moveTo>
                  <a:pt x="220466" y="304800"/>
                </a:moveTo>
                <a:cubicBezTo>
                  <a:pt x="235987" y="304804"/>
                  <a:pt x="251228" y="300663"/>
                  <a:pt x="264614" y="292808"/>
                </a:cubicBezTo>
                <a:cubicBezTo>
                  <a:pt x="313925" y="263843"/>
                  <a:pt x="428625" y="182880"/>
                  <a:pt x="428625" y="57150"/>
                </a:cubicBezTo>
                <a:cubicBezTo>
                  <a:pt x="428625" y="36108"/>
                  <a:pt x="445683" y="19050"/>
                  <a:pt x="466725" y="19050"/>
                </a:cubicBezTo>
                <a:cubicBezTo>
                  <a:pt x="487767" y="19012"/>
                  <a:pt x="504856" y="36038"/>
                  <a:pt x="504895" y="57080"/>
                </a:cubicBezTo>
                <a:cubicBezTo>
                  <a:pt x="504896" y="57872"/>
                  <a:pt x="504873" y="58664"/>
                  <a:pt x="504825" y="59455"/>
                </a:cubicBezTo>
                <a:cubicBezTo>
                  <a:pt x="504587" y="152400"/>
                  <a:pt x="490033" y="193405"/>
                  <a:pt x="482213" y="215408"/>
                </a:cubicBezTo>
                <a:cubicBezTo>
                  <a:pt x="479153" y="222621"/>
                  <a:pt x="477144" y="230236"/>
                  <a:pt x="476250" y="238020"/>
                </a:cubicBezTo>
                <a:cubicBezTo>
                  <a:pt x="476212" y="238699"/>
                  <a:pt x="476212" y="239379"/>
                  <a:pt x="476250" y="240059"/>
                </a:cubicBezTo>
                <a:cubicBezTo>
                  <a:pt x="477667" y="265430"/>
                  <a:pt x="498466" y="285384"/>
                  <a:pt x="523875" y="285750"/>
                </a:cubicBezTo>
                <a:lnTo>
                  <a:pt x="704793" y="285750"/>
                </a:lnTo>
                <a:cubicBezTo>
                  <a:pt x="725876" y="285886"/>
                  <a:pt x="742909" y="302994"/>
                  <a:pt x="742950" y="324079"/>
                </a:cubicBezTo>
                <a:cubicBezTo>
                  <a:pt x="743142" y="339830"/>
                  <a:pt x="733301" y="353961"/>
                  <a:pt x="718461" y="359245"/>
                </a:cubicBezTo>
                <a:cubicBezTo>
                  <a:pt x="708551" y="362778"/>
                  <a:pt x="703381" y="373675"/>
                  <a:pt x="706914" y="383585"/>
                </a:cubicBezTo>
                <a:cubicBezTo>
                  <a:pt x="707938" y="386460"/>
                  <a:pt x="709638" y="389045"/>
                  <a:pt x="711870" y="391125"/>
                </a:cubicBezTo>
                <a:cubicBezTo>
                  <a:pt x="720324" y="398998"/>
                  <a:pt x="724749" y="410284"/>
                  <a:pt x="723900" y="421805"/>
                </a:cubicBezTo>
                <a:cubicBezTo>
                  <a:pt x="722063" y="438580"/>
                  <a:pt x="709736" y="452316"/>
                  <a:pt x="693258" y="455952"/>
                </a:cubicBezTo>
                <a:cubicBezTo>
                  <a:pt x="683103" y="458702"/>
                  <a:pt x="677100" y="469164"/>
                  <a:pt x="679851" y="479320"/>
                </a:cubicBezTo>
                <a:cubicBezTo>
                  <a:pt x="680710" y="482493"/>
                  <a:pt x="682376" y="485389"/>
                  <a:pt x="684686" y="487728"/>
                </a:cubicBezTo>
                <a:cubicBezTo>
                  <a:pt x="691609" y="494825"/>
                  <a:pt x="695435" y="504378"/>
                  <a:pt x="695325" y="514293"/>
                </a:cubicBezTo>
                <a:cubicBezTo>
                  <a:pt x="695216" y="535299"/>
                  <a:pt x="678231" y="552309"/>
                  <a:pt x="657225" y="552450"/>
                </a:cubicBezTo>
                <a:lnTo>
                  <a:pt x="651510" y="552450"/>
                </a:lnTo>
                <a:cubicBezTo>
                  <a:pt x="640989" y="552457"/>
                  <a:pt x="632466" y="560991"/>
                  <a:pt x="632472" y="571512"/>
                </a:cubicBezTo>
                <a:cubicBezTo>
                  <a:pt x="632475" y="576494"/>
                  <a:pt x="634431" y="581277"/>
                  <a:pt x="637918" y="584835"/>
                </a:cubicBezTo>
                <a:cubicBezTo>
                  <a:pt x="644350" y="591433"/>
                  <a:pt x="647872" y="600330"/>
                  <a:pt x="647700" y="609543"/>
                </a:cubicBezTo>
                <a:cubicBezTo>
                  <a:pt x="647591" y="630548"/>
                  <a:pt x="630606" y="647559"/>
                  <a:pt x="609600" y="647700"/>
                </a:cubicBezTo>
                <a:lnTo>
                  <a:pt x="438150" y="647700"/>
                </a:lnTo>
                <a:cubicBezTo>
                  <a:pt x="370837" y="647700"/>
                  <a:pt x="342824" y="625793"/>
                  <a:pt x="315725" y="604704"/>
                </a:cubicBezTo>
                <a:cubicBezTo>
                  <a:pt x="294799" y="588378"/>
                  <a:pt x="273167" y="571500"/>
                  <a:pt x="238125" y="571500"/>
                </a:cubicBezTo>
                <a:lnTo>
                  <a:pt x="200025" y="571500"/>
                </a:lnTo>
                <a:lnTo>
                  <a:pt x="200025" y="304800"/>
                </a:lnTo>
                <a:close/>
                <a:moveTo>
                  <a:pt x="19050" y="257175"/>
                </a:moveTo>
                <a:lnTo>
                  <a:pt x="161925" y="257175"/>
                </a:lnTo>
                <a:cubicBezTo>
                  <a:pt x="172411" y="257258"/>
                  <a:pt x="180892" y="265739"/>
                  <a:pt x="180975" y="276225"/>
                </a:cubicBezTo>
                <a:lnTo>
                  <a:pt x="180975" y="600018"/>
                </a:lnTo>
                <a:cubicBezTo>
                  <a:pt x="180928" y="610529"/>
                  <a:pt x="172436" y="619047"/>
                  <a:pt x="161925" y="619125"/>
                </a:cubicBezTo>
                <a:lnTo>
                  <a:pt x="19050" y="6191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Peace Gesture" id="785" name="Google Shape;785;p26"/>
          <p:cNvSpPr/>
          <p:nvPr/>
        </p:nvSpPr>
        <p:spPr>
          <a:xfrm>
            <a:off x="7421439" y="4882027"/>
            <a:ext cx="336805" cy="579116"/>
          </a:xfrm>
          <a:custGeom>
            <a:rect b="b" l="l" r="r" t="t"/>
            <a:pathLst>
              <a:path extrusionOk="0" h="782589" w="455142">
                <a:moveTo>
                  <a:pt x="418376" y="382311"/>
                </a:moveTo>
                <a:lnTo>
                  <a:pt x="418376" y="322304"/>
                </a:lnTo>
                <a:cubicBezTo>
                  <a:pt x="418373" y="302768"/>
                  <a:pt x="419998" y="283266"/>
                  <a:pt x="423234" y="264001"/>
                </a:cubicBezTo>
                <a:lnTo>
                  <a:pt x="451656" y="94675"/>
                </a:lnTo>
                <a:cubicBezTo>
                  <a:pt x="454281" y="80703"/>
                  <a:pt x="451920" y="66254"/>
                  <a:pt x="444989" y="53841"/>
                </a:cubicBezTo>
                <a:cubicBezTo>
                  <a:pt x="436343" y="38953"/>
                  <a:pt x="421489" y="28715"/>
                  <a:pt x="404498" y="25933"/>
                </a:cubicBezTo>
                <a:lnTo>
                  <a:pt x="402593" y="25628"/>
                </a:lnTo>
                <a:cubicBezTo>
                  <a:pt x="371171" y="20523"/>
                  <a:pt x="341508" y="41705"/>
                  <a:pt x="336137" y="73082"/>
                </a:cubicBezTo>
                <a:lnTo>
                  <a:pt x="305181" y="257762"/>
                </a:lnTo>
                <a:cubicBezTo>
                  <a:pt x="304349" y="262797"/>
                  <a:pt x="299988" y="266485"/>
                  <a:pt x="294884" y="266468"/>
                </a:cubicBezTo>
                <a:lnTo>
                  <a:pt x="293313" y="266468"/>
                </a:lnTo>
                <a:cubicBezTo>
                  <a:pt x="288203" y="266480"/>
                  <a:pt x="283838" y="262785"/>
                  <a:pt x="283007" y="257743"/>
                </a:cubicBezTo>
                <a:lnTo>
                  <a:pt x="248107" y="48288"/>
                </a:lnTo>
                <a:cubicBezTo>
                  <a:pt x="242816" y="16842"/>
                  <a:pt x="213088" y="-4403"/>
                  <a:pt x="181623" y="778"/>
                </a:cubicBezTo>
                <a:lnTo>
                  <a:pt x="180842" y="911"/>
                </a:lnTo>
                <a:cubicBezTo>
                  <a:pt x="169219" y="2670"/>
                  <a:pt x="158389" y="7865"/>
                  <a:pt x="149743" y="15827"/>
                </a:cubicBezTo>
                <a:cubicBezTo>
                  <a:pt x="135582" y="29061"/>
                  <a:pt x="128994" y="48509"/>
                  <a:pt x="132197" y="67624"/>
                </a:cubicBezTo>
                <a:lnTo>
                  <a:pt x="157715" y="220681"/>
                </a:lnTo>
                <a:cubicBezTo>
                  <a:pt x="127727" y="221356"/>
                  <a:pt x="103091" y="244565"/>
                  <a:pt x="100632" y="274460"/>
                </a:cubicBezTo>
                <a:cubicBezTo>
                  <a:pt x="89835" y="264349"/>
                  <a:pt x="75599" y="258720"/>
                  <a:pt x="60808" y="258715"/>
                </a:cubicBezTo>
                <a:lnTo>
                  <a:pt x="58903" y="258715"/>
                </a:lnTo>
                <a:cubicBezTo>
                  <a:pt x="26549" y="258715"/>
                  <a:pt x="320" y="284940"/>
                  <a:pt x="314" y="317293"/>
                </a:cubicBezTo>
                <a:lnTo>
                  <a:pt x="314" y="347707"/>
                </a:lnTo>
                <a:lnTo>
                  <a:pt x="0" y="347707"/>
                </a:lnTo>
                <a:cubicBezTo>
                  <a:pt x="0" y="351193"/>
                  <a:pt x="171" y="354889"/>
                  <a:pt x="314" y="358584"/>
                </a:cubicBezTo>
                <a:lnTo>
                  <a:pt x="314" y="364442"/>
                </a:lnTo>
                <a:cubicBezTo>
                  <a:pt x="323" y="368147"/>
                  <a:pt x="683" y="371844"/>
                  <a:pt x="1391" y="375482"/>
                </a:cubicBezTo>
                <a:cubicBezTo>
                  <a:pt x="8058" y="451272"/>
                  <a:pt x="39576" y="555561"/>
                  <a:pt x="100384" y="599957"/>
                </a:cubicBezTo>
                <a:lnTo>
                  <a:pt x="100384" y="781018"/>
                </a:lnTo>
                <a:lnTo>
                  <a:pt x="119434" y="781018"/>
                </a:lnTo>
                <a:lnTo>
                  <a:pt x="119434" y="589918"/>
                </a:lnTo>
                <a:lnTo>
                  <a:pt x="115214" y="587061"/>
                </a:lnTo>
                <a:cubicBezTo>
                  <a:pt x="67361" y="555028"/>
                  <a:pt x="38119" y="478933"/>
                  <a:pt x="25832" y="412753"/>
                </a:cubicBezTo>
                <a:cubicBezTo>
                  <a:pt x="35559" y="419450"/>
                  <a:pt x="47093" y="423031"/>
                  <a:pt x="58903" y="423021"/>
                </a:cubicBezTo>
                <a:lnTo>
                  <a:pt x="60808" y="423021"/>
                </a:lnTo>
                <a:cubicBezTo>
                  <a:pt x="77322" y="423014"/>
                  <a:pt x="93060" y="416009"/>
                  <a:pt x="104118" y="403742"/>
                </a:cubicBezTo>
                <a:cubicBezTo>
                  <a:pt x="108956" y="416920"/>
                  <a:pt x="118385" y="427912"/>
                  <a:pt x="130673" y="434699"/>
                </a:cubicBezTo>
                <a:cubicBezTo>
                  <a:pt x="139462" y="457800"/>
                  <a:pt x="161593" y="473083"/>
                  <a:pt x="186309" y="473122"/>
                </a:cubicBezTo>
                <a:lnTo>
                  <a:pt x="243459" y="473122"/>
                </a:lnTo>
                <a:cubicBezTo>
                  <a:pt x="243504" y="473106"/>
                  <a:pt x="243552" y="473130"/>
                  <a:pt x="243569" y="473175"/>
                </a:cubicBezTo>
                <a:cubicBezTo>
                  <a:pt x="243585" y="473220"/>
                  <a:pt x="243561" y="473268"/>
                  <a:pt x="243516" y="473284"/>
                </a:cubicBezTo>
                <a:cubicBezTo>
                  <a:pt x="219316" y="491238"/>
                  <a:pt x="205057" y="519600"/>
                  <a:pt x="205083" y="549732"/>
                </a:cubicBezTo>
                <a:lnTo>
                  <a:pt x="224133" y="549732"/>
                </a:lnTo>
                <a:cubicBezTo>
                  <a:pt x="224043" y="507648"/>
                  <a:pt x="258087" y="473460"/>
                  <a:pt x="300171" y="473370"/>
                </a:cubicBezTo>
                <a:cubicBezTo>
                  <a:pt x="300180" y="473370"/>
                  <a:pt x="300190" y="473370"/>
                  <a:pt x="300199" y="473370"/>
                </a:cubicBezTo>
                <a:lnTo>
                  <a:pt x="300199" y="454320"/>
                </a:lnTo>
                <a:lnTo>
                  <a:pt x="300142" y="454320"/>
                </a:lnTo>
                <a:lnTo>
                  <a:pt x="300142" y="454082"/>
                </a:lnTo>
                <a:lnTo>
                  <a:pt x="188119" y="454082"/>
                </a:lnTo>
                <a:cubicBezTo>
                  <a:pt x="166823" y="454447"/>
                  <a:pt x="148663" y="438730"/>
                  <a:pt x="145971" y="417601"/>
                </a:cubicBezTo>
                <a:cubicBezTo>
                  <a:pt x="143756" y="395301"/>
                  <a:pt x="160038" y="375428"/>
                  <a:pt x="182338" y="373214"/>
                </a:cubicBezTo>
                <a:cubicBezTo>
                  <a:pt x="183658" y="373082"/>
                  <a:pt x="184983" y="373016"/>
                  <a:pt x="186309" y="373015"/>
                </a:cubicBezTo>
                <a:lnTo>
                  <a:pt x="349949" y="373015"/>
                </a:lnTo>
                <a:cubicBezTo>
                  <a:pt x="395849" y="373015"/>
                  <a:pt x="436102" y="416011"/>
                  <a:pt x="436102" y="465026"/>
                </a:cubicBezTo>
                <a:cubicBezTo>
                  <a:pt x="436102" y="512794"/>
                  <a:pt x="407803" y="563134"/>
                  <a:pt x="362283" y="596347"/>
                </a:cubicBezTo>
                <a:cubicBezTo>
                  <a:pt x="359521" y="598348"/>
                  <a:pt x="351606" y="602462"/>
                  <a:pt x="345824" y="605463"/>
                </a:cubicBezTo>
                <a:cubicBezTo>
                  <a:pt x="342062" y="607368"/>
                  <a:pt x="338652" y="609197"/>
                  <a:pt x="336499" y="610425"/>
                </a:cubicBezTo>
                <a:lnTo>
                  <a:pt x="331737" y="613169"/>
                </a:lnTo>
                <a:lnTo>
                  <a:pt x="331737" y="782590"/>
                </a:lnTo>
                <a:lnTo>
                  <a:pt x="350787" y="782590"/>
                </a:lnTo>
                <a:lnTo>
                  <a:pt x="350787" y="624370"/>
                </a:lnTo>
                <a:lnTo>
                  <a:pt x="354597" y="622370"/>
                </a:lnTo>
                <a:cubicBezTo>
                  <a:pt x="361095" y="619211"/>
                  <a:pt x="367399" y="615668"/>
                  <a:pt x="373475" y="611759"/>
                </a:cubicBezTo>
                <a:cubicBezTo>
                  <a:pt x="423853" y="574992"/>
                  <a:pt x="455143" y="518766"/>
                  <a:pt x="455143" y="465074"/>
                </a:cubicBezTo>
                <a:cubicBezTo>
                  <a:pt x="454819" y="433598"/>
                  <a:pt x="441515" y="403652"/>
                  <a:pt x="418376" y="382311"/>
                </a:cubicBezTo>
                <a:close/>
                <a:moveTo>
                  <a:pt x="100336" y="364442"/>
                </a:moveTo>
                <a:cubicBezTo>
                  <a:pt x="100310" y="386262"/>
                  <a:pt x="82627" y="403944"/>
                  <a:pt x="60808" y="403971"/>
                </a:cubicBezTo>
                <a:lnTo>
                  <a:pt x="58903" y="403971"/>
                </a:lnTo>
                <a:cubicBezTo>
                  <a:pt x="40384" y="403913"/>
                  <a:pt x="24381" y="391021"/>
                  <a:pt x="20384" y="372939"/>
                </a:cubicBezTo>
                <a:cubicBezTo>
                  <a:pt x="19939" y="367859"/>
                  <a:pt x="19622" y="362928"/>
                  <a:pt x="19431" y="358146"/>
                </a:cubicBezTo>
                <a:lnTo>
                  <a:pt x="19431" y="317303"/>
                </a:lnTo>
                <a:cubicBezTo>
                  <a:pt x="19452" y="295497"/>
                  <a:pt x="37107" y="277817"/>
                  <a:pt x="58912" y="277765"/>
                </a:cubicBezTo>
                <a:lnTo>
                  <a:pt x="60817" y="277765"/>
                </a:lnTo>
                <a:cubicBezTo>
                  <a:pt x="82637" y="277791"/>
                  <a:pt x="100319" y="295474"/>
                  <a:pt x="100346" y="317293"/>
                </a:cubicBezTo>
                <a:close/>
                <a:moveTo>
                  <a:pt x="186309" y="353965"/>
                </a:moveTo>
                <a:cubicBezTo>
                  <a:pt x="156029" y="354004"/>
                  <a:pt x="130583" y="376727"/>
                  <a:pt x="127130" y="406809"/>
                </a:cubicBezTo>
                <a:cubicBezTo>
                  <a:pt x="122146" y="400056"/>
                  <a:pt x="119453" y="391886"/>
                  <a:pt x="119444" y="383492"/>
                </a:cubicBezTo>
                <a:lnTo>
                  <a:pt x="119444" y="279203"/>
                </a:lnTo>
                <a:cubicBezTo>
                  <a:pt x="119464" y="257379"/>
                  <a:pt x="137149" y="239691"/>
                  <a:pt x="158972" y="239665"/>
                </a:cubicBezTo>
                <a:lnTo>
                  <a:pt x="160877" y="239665"/>
                </a:lnTo>
                <a:cubicBezTo>
                  <a:pt x="182697" y="239691"/>
                  <a:pt x="200379" y="257374"/>
                  <a:pt x="200406" y="279193"/>
                </a:cubicBezTo>
                <a:lnTo>
                  <a:pt x="200406" y="353965"/>
                </a:lnTo>
                <a:close/>
                <a:moveTo>
                  <a:pt x="219456" y="353965"/>
                </a:moveTo>
                <a:lnTo>
                  <a:pt x="219456" y="279203"/>
                </a:lnTo>
                <a:cubicBezTo>
                  <a:pt x="219434" y="253226"/>
                  <a:pt x="202326" y="230359"/>
                  <a:pt x="177413" y="223005"/>
                </a:cubicBezTo>
                <a:lnTo>
                  <a:pt x="150990" y="64500"/>
                </a:lnTo>
                <a:cubicBezTo>
                  <a:pt x="147477" y="43385"/>
                  <a:pt x="161746" y="23420"/>
                  <a:pt x="182861" y="19907"/>
                </a:cubicBezTo>
                <a:cubicBezTo>
                  <a:pt x="182867" y="19906"/>
                  <a:pt x="182873" y="19905"/>
                  <a:pt x="182880" y="19904"/>
                </a:cubicBezTo>
                <a:lnTo>
                  <a:pt x="184718" y="19599"/>
                </a:lnTo>
                <a:cubicBezTo>
                  <a:pt x="205809" y="16139"/>
                  <a:pt x="225729" y="30376"/>
                  <a:pt x="229286" y="51451"/>
                </a:cubicBezTo>
                <a:lnTo>
                  <a:pt x="264224" y="260915"/>
                </a:lnTo>
                <a:cubicBezTo>
                  <a:pt x="266566" y="275153"/>
                  <a:pt x="278893" y="285589"/>
                  <a:pt x="293322" y="285547"/>
                </a:cubicBezTo>
                <a:lnTo>
                  <a:pt x="294894" y="285547"/>
                </a:lnTo>
                <a:cubicBezTo>
                  <a:pt x="309312" y="285590"/>
                  <a:pt x="321634" y="275169"/>
                  <a:pt x="323983" y="260944"/>
                </a:cubicBezTo>
                <a:lnTo>
                  <a:pt x="354987" y="76225"/>
                </a:lnTo>
                <a:cubicBezTo>
                  <a:pt x="358549" y="55191"/>
                  <a:pt x="378422" y="40977"/>
                  <a:pt x="399479" y="44402"/>
                </a:cubicBezTo>
                <a:lnTo>
                  <a:pt x="401336" y="44707"/>
                </a:lnTo>
                <a:cubicBezTo>
                  <a:pt x="422452" y="48215"/>
                  <a:pt x="436725" y="68178"/>
                  <a:pt x="433216" y="89293"/>
                </a:cubicBezTo>
                <a:cubicBezTo>
                  <a:pt x="433213" y="89312"/>
                  <a:pt x="433209" y="89332"/>
                  <a:pt x="433207" y="89351"/>
                </a:cubicBezTo>
                <a:lnTo>
                  <a:pt x="404432" y="260801"/>
                </a:lnTo>
                <a:cubicBezTo>
                  <a:pt x="401024" y="281121"/>
                  <a:pt x="399310" y="301690"/>
                  <a:pt x="399307" y="322294"/>
                </a:cubicBezTo>
                <a:lnTo>
                  <a:pt x="399307" y="367909"/>
                </a:lnTo>
                <a:cubicBezTo>
                  <a:pt x="384404" y="358914"/>
                  <a:pt x="367355" y="354097"/>
                  <a:pt x="349949" y="353965"/>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86" name="Google Shape;786;p26"/>
          <p:cNvGrpSpPr/>
          <p:nvPr/>
        </p:nvGrpSpPr>
        <p:grpSpPr>
          <a:xfrm>
            <a:off x="5798212" y="5678445"/>
            <a:ext cx="989249" cy="470367"/>
            <a:chOff x="6029041" y="1395138"/>
            <a:chExt cx="1655646" cy="787225"/>
          </a:xfrm>
        </p:grpSpPr>
        <p:sp>
          <p:nvSpPr>
            <p:cNvPr descr="Raised hand" id="787" name="Google Shape;787;p26"/>
            <p:cNvSpPr/>
            <p:nvPr/>
          </p:nvSpPr>
          <p:spPr>
            <a:xfrm flipH="1" rot="5899954">
              <a:off x="6186260" y="1426886"/>
              <a:ext cx="536561" cy="781490"/>
            </a:xfrm>
            <a:custGeom>
              <a:rect b="b" l="l" r="r" t="t"/>
              <a:pathLst>
                <a:path extrusionOk="0" h="781051" w="536259">
                  <a:moveTo>
                    <a:pt x="50915" y="675696"/>
                  </a:moveTo>
                  <a:cubicBezTo>
                    <a:pt x="60811" y="689983"/>
                    <a:pt x="66126" y="706942"/>
                    <a:pt x="66155" y="724321"/>
                  </a:cubicBezTo>
                  <a:lnTo>
                    <a:pt x="66240" y="781052"/>
                  </a:lnTo>
                  <a:lnTo>
                    <a:pt x="85290" y="781052"/>
                  </a:lnTo>
                  <a:lnTo>
                    <a:pt x="85214" y="724283"/>
                  </a:lnTo>
                  <a:cubicBezTo>
                    <a:pt x="85192" y="703013"/>
                    <a:pt x="78675" y="682256"/>
                    <a:pt x="66536" y="664790"/>
                  </a:cubicBezTo>
                  <a:lnTo>
                    <a:pt x="51353" y="642882"/>
                  </a:lnTo>
                  <a:cubicBezTo>
                    <a:pt x="30339" y="612603"/>
                    <a:pt x="19070" y="576631"/>
                    <a:pt x="19054" y="539774"/>
                  </a:cubicBezTo>
                  <a:lnTo>
                    <a:pt x="19054" y="211381"/>
                  </a:ln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lnTo>
                    <a:pt x="4" y="539774"/>
                  </a:lnTo>
                  <a:cubicBezTo>
                    <a:pt x="4" y="580517"/>
                    <a:pt x="12445" y="620290"/>
                    <a:pt x="35665" y="653769"/>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Raised hand" id="788" name="Google Shape;788;p26"/>
            <p:cNvSpPr/>
            <p:nvPr/>
          </p:nvSpPr>
          <p:spPr>
            <a:xfrm rot="-6215090">
              <a:off x="6973629" y="1439117"/>
              <a:ext cx="536522" cy="781434"/>
            </a:xfrm>
            <a:custGeom>
              <a:rect b="b" l="l" r="r" t="t"/>
              <a:pathLst>
                <a:path extrusionOk="0" h="781051" w="536259">
                  <a:moveTo>
                    <a:pt x="50915" y="675696"/>
                  </a:moveTo>
                  <a:cubicBezTo>
                    <a:pt x="60811" y="689983"/>
                    <a:pt x="66126" y="706942"/>
                    <a:pt x="66155" y="724321"/>
                  </a:cubicBezTo>
                  <a:lnTo>
                    <a:pt x="66240" y="781052"/>
                  </a:lnTo>
                  <a:lnTo>
                    <a:pt x="85290" y="781052"/>
                  </a:lnTo>
                  <a:lnTo>
                    <a:pt x="85214" y="724283"/>
                  </a:lnTo>
                  <a:cubicBezTo>
                    <a:pt x="85192" y="703013"/>
                    <a:pt x="78675" y="682256"/>
                    <a:pt x="66536" y="664790"/>
                  </a:cubicBezTo>
                  <a:lnTo>
                    <a:pt x="51353" y="642882"/>
                  </a:lnTo>
                  <a:cubicBezTo>
                    <a:pt x="30339" y="612603"/>
                    <a:pt x="19070" y="576631"/>
                    <a:pt x="19054" y="539774"/>
                  </a:cubicBezTo>
                  <a:lnTo>
                    <a:pt x="19054" y="211381"/>
                  </a:ln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lnTo>
                    <a:pt x="4" y="539774"/>
                  </a:lnTo>
                  <a:cubicBezTo>
                    <a:pt x="4" y="580517"/>
                    <a:pt x="12445" y="620290"/>
                    <a:pt x="35665" y="653769"/>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Heart" id="789" name="Google Shape;789;p26"/>
            <p:cNvSpPr/>
            <p:nvPr/>
          </p:nvSpPr>
          <p:spPr>
            <a:xfrm>
              <a:off x="6445917" y="1395138"/>
              <a:ext cx="768130" cy="734150"/>
            </a:xfrm>
            <a:custGeom>
              <a:rect b="b" l="l" r="r" t="t"/>
              <a:pathLst>
                <a:path extrusionOk="0" h="734150" w="768130">
                  <a:moveTo>
                    <a:pt x="258441" y="624898"/>
                  </a:moveTo>
                  <a:lnTo>
                    <a:pt x="291962" y="624898"/>
                  </a:lnTo>
                  <a:lnTo>
                    <a:pt x="298152" y="630863"/>
                  </a:lnTo>
                  <a:cubicBezTo>
                    <a:pt x="335532" y="665273"/>
                    <a:pt x="366846" y="691289"/>
                    <a:pt x="383895" y="705059"/>
                  </a:cubicBezTo>
                  <a:cubicBezTo>
                    <a:pt x="400944" y="691289"/>
                    <a:pt x="432258" y="665273"/>
                    <a:pt x="469638" y="630863"/>
                  </a:cubicBezTo>
                  <a:lnTo>
                    <a:pt x="475828" y="624898"/>
                  </a:lnTo>
                  <a:lnTo>
                    <a:pt x="509348" y="624898"/>
                  </a:lnTo>
                  <a:lnTo>
                    <a:pt x="506475" y="627794"/>
                  </a:lnTo>
                  <a:cubicBezTo>
                    <a:pt x="438375" y="692489"/>
                    <a:pt x="383895" y="734150"/>
                    <a:pt x="383895" y="734150"/>
                  </a:cubicBezTo>
                  <a:cubicBezTo>
                    <a:pt x="383895" y="734150"/>
                    <a:pt x="329414" y="692489"/>
                    <a:pt x="261315" y="627794"/>
                  </a:cubicBezTo>
                  <a:close/>
                  <a:moveTo>
                    <a:pt x="190188" y="0"/>
                  </a:moveTo>
                  <a:cubicBezTo>
                    <a:pt x="256379" y="0"/>
                    <a:pt x="327799" y="41728"/>
                    <a:pt x="383895" y="153029"/>
                  </a:cubicBezTo>
                  <a:cubicBezTo>
                    <a:pt x="440002" y="41704"/>
                    <a:pt x="511400" y="0"/>
                    <a:pt x="577602" y="0"/>
                  </a:cubicBezTo>
                  <a:cubicBezTo>
                    <a:pt x="654994" y="0"/>
                    <a:pt x="725258" y="57050"/>
                    <a:pt x="755553" y="126575"/>
                  </a:cubicBezTo>
                  <a:lnTo>
                    <a:pt x="768130" y="184070"/>
                  </a:lnTo>
                  <a:lnTo>
                    <a:pt x="745256" y="184070"/>
                  </a:lnTo>
                  <a:lnTo>
                    <a:pt x="733945" y="133703"/>
                  </a:lnTo>
                  <a:cubicBezTo>
                    <a:pt x="706090" y="71777"/>
                    <a:pt x="642294" y="22790"/>
                    <a:pt x="577602" y="22790"/>
                  </a:cubicBezTo>
                  <a:cubicBezTo>
                    <a:pt x="510511" y="22790"/>
                    <a:pt x="450565" y="71376"/>
                    <a:pt x="404246" y="163283"/>
                  </a:cubicBezTo>
                  <a:lnTo>
                    <a:pt x="383895" y="203666"/>
                  </a:lnTo>
                  <a:lnTo>
                    <a:pt x="363544" y="163283"/>
                  </a:lnTo>
                  <a:cubicBezTo>
                    <a:pt x="317225" y="71376"/>
                    <a:pt x="257278" y="22790"/>
                    <a:pt x="190188" y="22790"/>
                  </a:cubicBezTo>
                  <a:cubicBezTo>
                    <a:pt x="144590" y="24408"/>
                    <a:pt x="101618" y="44537"/>
                    <a:pt x="71183" y="78531"/>
                  </a:cubicBezTo>
                  <a:cubicBezTo>
                    <a:pt x="55375" y="94626"/>
                    <a:pt x="42845" y="113374"/>
                    <a:pt x="34042" y="133733"/>
                  </a:cubicBezTo>
                  <a:lnTo>
                    <a:pt x="22934" y="182515"/>
                  </a:lnTo>
                  <a:lnTo>
                    <a:pt x="0" y="182515"/>
                  </a:lnTo>
                  <a:lnTo>
                    <a:pt x="12235" y="126571"/>
                  </a:lnTo>
                  <a:cubicBezTo>
                    <a:pt x="42527" y="57044"/>
                    <a:pt x="112788" y="0"/>
                    <a:pt x="190188" y="0"/>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90" name="Google Shape;790;p26"/>
          <p:cNvGrpSpPr/>
          <p:nvPr/>
        </p:nvGrpSpPr>
        <p:grpSpPr>
          <a:xfrm>
            <a:off x="6856464" y="5455016"/>
            <a:ext cx="852092" cy="771417"/>
            <a:chOff x="5704318" y="2849345"/>
            <a:chExt cx="1192238" cy="1079357"/>
          </a:xfrm>
        </p:grpSpPr>
        <p:grpSp>
          <p:nvGrpSpPr>
            <p:cNvPr id="791" name="Google Shape;791;p26"/>
            <p:cNvGrpSpPr/>
            <p:nvPr/>
          </p:nvGrpSpPr>
          <p:grpSpPr>
            <a:xfrm>
              <a:off x="5704318" y="2946364"/>
              <a:ext cx="1192238" cy="982339"/>
              <a:chOff x="5704318" y="2946364"/>
              <a:chExt cx="1192238" cy="982339"/>
            </a:xfrm>
          </p:grpSpPr>
          <p:sp>
            <p:nvSpPr>
              <p:cNvPr descr="Raised hand" id="792" name="Google Shape;792;p26"/>
              <p:cNvSpPr/>
              <p:nvPr/>
            </p:nvSpPr>
            <p:spPr>
              <a:xfrm flipH="1" rot="-1174028">
                <a:off x="5819656" y="3080180"/>
                <a:ext cx="536401" cy="781258"/>
              </a:xfrm>
              <a:custGeom>
                <a:rect b="b" l="l" r="r" t="t"/>
                <a:pathLst>
                  <a:path extrusionOk="0" h="781051" w="536259">
                    <a:moveTo>
                      <a:pt x="50915" y="675696"/>
                    </a:moveTo>
                    <a:cubicBezTo>
                      <a:pt x="60811" y="689983"/>
                      <a:pt x="66126" y="706942"/>
                      <a:pt x="66155" y="724321"/>
                    </a:cubicBezTo>
                    <a:lnTo>
                      <a:pt x="66240" y="781052"/>
                    </a:lnTo>
                    <a:lnTo>
                      <a:pt x="85290" y="781052"/>
                    </a:lnTo>
                    <a:lnTo>
                      <a:pt x="85214" y="724283"/>
                    </a:lnTo>
                    <a:cubicBezTo>
                      <a:pt x="85192" y="703013"/>
                      <a:pt x="78675" y="682256"/>
                      <a:pt x="66536" y="664790"/>
                    </a:cubicBezTo>
                    <a:lnTo>
                      <a:pt x="51353" y="642882"/>
                    </a:lnTo>
                    <a:cubicBezTo>
                      <a:pt x="30339" y="612603"/>
                      <a:pt x="19070" y="576631"/>
                      <a:pt x="19054" y="539774"/>
                    </a:cubicBezTo>
                    <a:lnTo>
                      <a:pt x="19054" y="211381"/>
                    </a:ln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lnTo>
                      <a:pt x="4" y="539774"/>
                    </a:lnTo>
                    <a:cubicBezTo>
                      <a:pt x="4" y="580517"/>
                      <a:pt x="12445" y="620290"/>
                      <a:pt x="35665" y="653769"/>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Raised hand" id="793" name="Google Shape;793;p26"/>
              <p:cNvSpPr/>
              <p:nvPr/>
            </p:nvSpPr>
            <p:spPr>
              <a:xfrm rot="904748">
                <a:off x="6268303" y="3002639"/>
                <a:ext cx="535944" cy="780593"/>
              </a:xfrm>
              <a:custGeom>
                <a:rect b="b" l="l" r="r" t="t"/>
                <a:pathLst>
                  <a:path extrusionOk="0" h="781052" w="536259">
                    <a:moveTo>
                      <a:pt x="19054" y="211381"/>
                    </a:move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cubicBezTo>
                      <a:pt x="6354" y="320845"/>
                      <a:pt x="40821" y="379895"/>
                      <a:pt x="40821" y="379895"/>
                    </a:cubicBezTo>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94" name="Google Shape;794;p26"/>
            <p:cNvGrpSpPr/>
            <p:nvPr/>
          </p:nvGrpSpPr>
          <p:grpSpPr>
            <a:xfrm>
              <a:off x="6635730" y="3669673"/>
              <a:ext cx="169915" cy="206772"/>
              <a:chOff x="6729036" y="3720991"/>
              <a:chExt cx="169915" cy="206772"/>
            </a:xfrm>
          </p:grpSpPr>
          <p:sp>
            <p:nvSpPr>
              <p:cNvPr id="795" name="Google Shape;795;p26"/>
              <p:cNvSpPr/>
              <p:nvPr/>
            </p:nvSpPr>
            <p:spPr>
              <a:xfrm rot="7765044">
                <a:off x="6827038" y="3805022"/>
                <a:ext cx="18001" cy="67504"/>
              </a:xfrm>
              <a:custGeom>
                <a:rect b="b" l="l" r="r" t="t"/>
                <a:pathLst>
                  <a:path extrusionOk="0" h="47625" w="19050">
                    <a:moveTo>
                      <a:pt x="0" y="0"/>
                    </a:moveTo>
                    <a:lnTo>
                      <a:pt x="19050" y="0"/>
                    </a:lnTo>
                    <a:lnTo>
                      <a:pt x="19050" y="47625"/>
                    </a:lnTo>
                    <a:lnTo>
                      <a:pt x="0" y="476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6" name="Google Shape;796;p26"/>
              <p:cNvSpPr/>
              <p:nvPr/>
            </p:nvSpPr>
            <p:spPr>
              <a:xfrm rot="5065815">
                <a:off x="6707529" y="3884310"/>
                <a:ext cx="67470" cy="17993"/>
              </a:xfrm>
              <a:custGeom>
                <a:rect b="b" l="l" r="r" t="t"/>
                <a:pathLst>
                  <a:path extrusionOk="0" h="19050" w="47625">
                    <a:moveTo>
                      <a:pt x="0" y="0"/>
                    </a:moveTo>
                    <a:lnTo>
                      <a:pt x="47625" y="0"/>
                    </a:lnTo>
                    <a:lnTo>
                      <a:pt x="47625" y="19050"/>
                    </a:lnTo>
                    <a:lnTo>
                      <a:pt x="0" y="1905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7" name="Google Shape;797;p26"/>
              <p:cNvSpPr/>
              <p:nvPr/>
            </p:nvSpPr>
            <p:spPr>
              <a:xfrm rot="5062797">
                <a:off x="6855499" y="3699484"/>
                <a:ext cx="17993" cy="67468"/>
              </a:xfrm>
              <a:custGeom>
                <a:rect b="b" l="l" r="r" t="t"/>
                <a:pathLst>
                  <a:path extrusionOk="0" h="47624" w="19049">
                    <a:moveTo>
                      <a:pt x="0" y="0"/>
                    </a:moveTo>
                    <a:lnTo>
                      <a:pt x="19050" y="0"/>
                    </a:lnTo>
                    <a:lnTo>
                      <a:pt x="19050" y="47625"/>
                    </a:lnTo>
                    <a:lnTo>
                      <a:pt x="0" y="476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98" name="Google Shape;798;p26"/>
            <p:cNvGrpSpPr/>
            <p:nvPr/>
          </p:nvGrpSpPr>
          <p:grpSpPr>
            <a:xfrm rot="-8970533">
              <a:off x="6155323" y="2878155"/>
              <a:ext cx="169914" cy="206770"/>
              <a:chOff x="6729036" y="3720991"/>
              <a:chExt cx="169915" cy="206772"/>
            </a:xfrm>
          </p:grpSpPr>
          <p:sp>
            <p:nvSpPr>
              <p:cNvPr id="799" name="Google Shape;799;p26"/>
              <p:cNvSpPr/>
              <p:nvPr/>
            </p:nvSpPr>
            <p:spPr>
              <a:xfrm rot="7765044">
                <a:off x="6827038" y="3805022"/>
                <a:ext cx="18001" cy="67504"/>
              </a:xfrm>
              <a:custGeom>
                <a:rect b="b" l="l" r="r" t="t"/>
                <a:pathLst>
                  <a:path extrusionOk="0" h="47625" w="19050">
                    <a:moveTo>
                      <a:pt x="0" y="0"/>
                    </a:moveTo>
                    <a:lnTo>
                      <a:pt x="19050" y="0"/>
                    </a:lnTo>
                    <a:lnTo>
                      <a:pt x="19050" y="47625"/>
                    </a:lnTo>
                    <a:lnTo>
                      <a:pt x="0" y="476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0" name="Google Shape;800;p26"/>
              <p:cNvSpPr/>
              <p:nvPr/>
            </p:nvSpPr>
            <p:spPr>
              <a:xfrm rot="5065815">
                <a:off x="6707529" y="3884310"/>
                <a:ext cx="67470" cy="17993"/>
              </a:xfrm>
              <a:custGeom>
                <a:rect b="b" l="l" r="r" t="t"/>
                <a:pathLst>
                  <a:path extrusionOk="0" h="19050" w="47625">
                    <a:moveTo>
                      <a:pt x="0" y="0"/>
                    </a:moveTo>
                    <a:lnTo>
                      <a:pt x="47625" y="0"/>
                    </a:lnTo>
                    <a:lnTo>
                      <a:pt x="47625" y="19050"/>
                    </a:lnTo>
                    <a:lnTo>
                      <a:pt x="0" y="1905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1" name="Google Shape;801;p26"/>
              <p:cNvSpPr/>
              <p:nvPr/>
            </p:nvSpPr>
            <p:spPr>
              <a:xfrm rot="5062797">
                <a:off x="6855499" y="3699484"/>
                <a:ext cx="17993" cy="67468"/>
              </a:xfrm>
              <a:custGeom>
                <a:rect b="b" l="l" r="r" t="t"/>
                <a:pathLst>
                  <a:path extrusionOk="0" h="47624" w="19049">
                    <a:moveTo>
                      <a:pt x="0" y="0"/>
                    </a:moveTo>
                    <a:lnTo>
                      <a:pt x="19050" y="0"/>
                    </a:lnTo>
                    <a:lnTo>
                      <a:pt x="19050" y="47625"/>
                    </a:lnTo>
                    <a:lnTo>
                      <a:pt x="0" y="476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802" name="Google Shape;802;p26"/>
          <p:cNvSpPr txBox="1"/>
          <p:nvPr/>
        </p:nvSpPr>
        <p:spPr>
          <a:xfrm>
            <a:off x="613775" y="2305500"/>
            <a:ext cx="39324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latin typeface="Delius"/>
                <a:ea typeface="Delius"/>
                <a:cs typeface="Delius"/>
                <a:sym typeface="Delius"/>
              </a:rPr>
              <a:t>Lorem ipsum dolor sit amet, consectetuer adipiscing elit. Aenean commodo ligula eget dolor. Aenean massa.</a:t>
            </a:r>
            <a:endParaRPr b="1" sz="1800">
              <a:latin typeface="Delius"/>
              <a:ea typeface="Delius"/>
              <a:cs typeface="Delius"/>
              <a:sym typeface="Delius"/>
            </a:endParaRPr>
          </a:p>
          <a:p>
            <a:pPr indent="0" lvl="0" marL="0" rtl="0" algn="l">
              <a:lnSpc>
                <a:spcPct val="115000"/>
              </a:lnSpc>
              <a:spcBef>
                <a:spcPts val="2100"/>
              </a:spcBef>
              <a:spcAft>
                <a:spcPts val="2100"/>
              </a:spcAft>
              <a:buNone/>
            </a:pPr>
            <a:r>
              <a:rPr b="1" lang="en" sz="1800">
                <a:latin typeface="Delius"/>
                <a:ea typeface="Delius"/>
                <a:cs typeface="Delius"/>
                <a:sym typeface="Delius"/>
              </a:rPr>
              <a:t>Lorem ipsum dolor sit amet, consectetuer adipiscing elit. Aenean commodo ligula eget dolor.</a:t>
            </a:r>
            <a:endParaRPr b="1" sz="1800">
              <a:latin typeface="Delius"/>
              <a:ea typeface="Delius"/>
              <a:cs typeface="Delius"/>
              <a:sym typeface="Delius"/>
            </a:endParaRPr>
          </a:p>
        </p:txBody>
      </p:sp>
      <p:grpSp>
        <p:nvGrpSpPr>
          <p:cNvPr id="803" name="Google Shape;803;p26"/>
          <p:cNvGrpSpPr/>
          <p:nvPr/>
        </p:nvGrpSpPr>
        <p:grpSpPr>
          <a:xfrm flipH="1" rot="-2268277">
            <a:off x="5211087" y="-212619"/>
            <a:ext cx="1240952" cy="1160182"/>
            <a:chOff x="9243935" y="3763180"/>
            <a:chExt cx="2758039" cy="2578526"/>
          </a:xfrm>
        </p:grpSpPr>
        <p:grpSp>
          <p:nvGrpSpPr>
            <p:cNvPr id="804" name="Google Shape;804;p26"/>
            <p:cNvGrpSpPr/>
            <p:nvPr/>
          </p:nvGrpSpPr>
          <p:grpSpPr>
            <a:xfrm>
              <a:off x="9243935" y="3763180"/>
              <a:ext cx="2758039" cy="2578526"/>
              <a:chOff x="5059738" y="5442564"/>
              <a:chExt cx="832515" cy="778329"/>
            </a:xfrm>
          </p:grpSpPr>
          <p:sp>
            <p:nvSpPr>
              <p:cNvPr id="805" name="Google Shape;805;p26"/>
              <p:cNvSpPr/>
              <p:nvPr/>
            </p:nvSpPr>
            <p:spPr>
              <a:xfrm>
                <a:off x="5252751" y="5962147"/>
                <a:ext cx="453390" cy="152400"/>
              </a:xfrm>
              <a:custGeom>
                <a:rect b="b" l="l" r="r" t="t"/>
                <a:pathLst>
                  <a:path extrusionOk="0" h="152400" w="453390">
                    <a:moveTo>
                      <a:pt x="179070" y="0"/>
                    </a:moveTo>
                    <a:lnTo>
                      <a:pt x="274320" y="0"/>
                    </a:lnTo>
                    <a:cubicBezTo>
                      <a:pt x="290513" y="0"/>
                      <a:pt x="302895" y="12382"/>
                      <a:pt x="302895" y="28575"/>
                    </a:cubicBezTo>
                    <a:lnTo>
                      <a:pt x="302895" y="34290"/>
                    </a:lnTo>
                    <a:cubicBezTo>
                      <a:pt x="347663" y="31433"/>
                      <a:pt x="391478" y="25717"/>
                      <a:pt x="435293" y="17145"/>
                    </a:cubicBezTo>
                    <a:lnTo>
                      <a:pt x="453390" y="91440"/>
                    </a:lnTo>
                    <a:cubicBezTo>
                      <a:pt x="403860" y="100965"/>
                      <a:pt x="353378" y="107633"/>
                      <a:pt x="302895" y="110490"/>
                    </a:cubicBezTo>
                    <a:lnTo>
                      <a:pt x="302895" y="123825"/>
                    </a:lnTo>
                    <a:cubicBezTo>
                      <a:pt x="302895" y="140017"/>
                      <a:pt x="290513" y="152400"/>
                      <a:pt x="274320" y="152400"/>
                    </a:cubicBezTo>
                    <a:lnTo>
                      <a:pt x="179070" y="152400"/>
                    </a:lnTo>
                    <a:cubicBezTo>
                      <a:pt x="162878" y="152400"/>
                      <a:pt x="150495" y="140017"/>
                      <a:pt x="150495" y="123825"/>
                    </a:cubicBezTo>
                    <a:lnTo>
                      <a:pt x="150495" y="110490"/>
                    </a:lnTo>
                    <a:cubicBezTo>
                      <a:pt x="99060" y="107633"/>
                      <a:pt x="52388" y="98108"/>
                      <a:pt x="0" y="83820"/>
                    </a:cubicBezTo>
                    <a:lnTo>
                      <a:pt x="17145" y="9525"/>
                    </a:lnTo>
                    <a:cubicBezTo>
                      <a:pt x="64770" y="22860"/>
                      <a:pt x="104775" y="31433"/>
                      <a:pt x="150495" y="34290"/>
                    </a:cubicBezTo>
                    <a:lnTo>
                      <a:pt x="150495" y="28575"/>
                    </a:lnTo>
                    <a:cubicBezTo>
                      <a:pt x="150495" y="12382"/>
                      <a:pt x="162878" y="0"/>
                      <a:pt x="179070" y="0"/>
                    </a:cubicBezTo>
                    <a:close/>
                  </a:path>
                </a:pathLst>
              </a:custGeom>
              <a:solidFill>
                <a:srgbClr val="F789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sp>
            <p:nvSpPr>
              <p:cNvPr id="806" name="Google Shape;806;p26"/>
              <p:cNvSpPr/>
              <p:nvPr/>
            </p:nvSpPr>
            <p:spPr>
              <a:xfrm>
                <a:off x="5059738" y="5442564"/>
                <a:ext cx="832515" cy="778329"/>
              </a:xfrm>
              <a:custGeom>
                <a:rect b="b" l="l" r="r" t="t"/>
                <a:pathLst>
                  <a:path extrusionOk="0" h="778329" w="832515">
                    <a:moveTo>
                      <a:pt x="625793" y="530441"/>
                    </a:moveTo>
                    <a:lnTo>
                      <a:pt x="537210" y="328511"/>
                    </a:lnTo>
                    <a:cubicBezTo>
                      <a:pt x="503873" y="252311"/>
                      <a:pt x="507683" y="165633"/>
                      <a:pt x="547688" y="92291"/>
                    </a:cubicBezTo>
                    <a:lnTo>
                      <a:pt x="586740" y="21806"/>
                    </a:lnTo>
                    <a:cubicBezTo>
                      <a:pt x="590550" y="15138"/>
                      <a:pt x="587693" y="5613"/>
                      <a:pt x="581025" y="1803"/>
                    </a:cubicBezTo>
                    <a:cubicBezTo>
                      <a:pt x="577215" y="-102"/>
                      <a:pt x="572453" y="-1054"/>
                      <a:pt x="567690" y="1803"/>
                    </a:cubicBezTo>
                    <a:lnTo>
                      <a:pt x="534353" y="17996"/>
                    </a:lnTo>
                    <a:cubicBezTo>
                      <a:pt x="401955" y="81813"/>
                      <a:pt x="302895" y="198971"/>
                      <a:pt x="261938" y="339941"/>
                    </a:cubicBezTo>
                    <a:lnTo>
                      <a:pt x="207645" y="522821"/>
                    </a:lnTo>
                    <a:lnTo>
                      <a:pt x="207645" y="522821"/>
                    </a:lnTo>
                    <a:cubicBezTo>
                      <a:pt x="92393" y="548538"/>
                      <a:pt x="0" y="599973"/>
                      <a:pt x="0" y="648551"/>
                    </a:cubicBezTo>
                    <a:cubicBezTo>
                      <a:pt x="0" y="682841"/>
                      <a:pt x="42863" y="715226"/>
                      <a:pt x="107633" y="739038"/>
                    </a:cubicBezTo>
                    <a:cubicBezTo>
                      <a:pt x="117158" y="742848"/>
                      <a:pt x="127635" y="741896"/>
                      <a:pt x="136208" y="738086"/>
                    </a:cubicBezTo>
                    <a:lnTo>
                      <a:pt x="178118" y="719036"/>
                    </a:lnTo>
                    <a:lnTo>
                      <a:pt x="170498" y="747611"/>
                    </a:lnTo>
                    <a:cubicBezTo>
                      <a:pt x="169545" y="752373"/>
                      <a:pt x="172403" y="758088"/>
                      <a:pt x="177165" y="759041"/>
                    </a:cubicBezTo>
                    <a:cubicBezTo>
                      <a:pt x="177165" y="759041"/>
                      <a:pt x="177165" y="759041"/>
                      <a:pt x="177165" y="759041"/>
                    </a:cubicBezTo>
                    <a:cubicBezTo>
                      <a:pt x="255270" y="776186"/>
                      <a:pt x="335280" y="781901"/>
                      <a:pt x="415290" y="776186"/>
                    </a:cubicBezTo>
                    <a:cubicBezTo>
                      <a:pt x="652463" y="757136"/>
                      <a:pt x="832485" y="701891"/>
                      <a:pt x="832485" y="639026"/>
                    </a:cubicBezTo>
                    <a:cubicBezTo>
                      <a:pt x="834390" y="568541"/>
                      <a:pt x="746760" y="544728"/>
                      <a:pt x="625793" y="530441"/>
                    </a:cubicBezTo>
                    <a:close/>
                    <a:moveTo>
                      <a:pt x="493395" y="629501"/>
                    </a:moveTo>
                    <a:lnTo>
                      <a:pt x="493395" y="642836"/>
                    </a:lnTo>
                    <a:cubicBezTo>
                      <a:pt x="493395" y="659028"/>
                      <a:pt x="481013" y="671411"/>
                      <a:pt x="464820" y="671411"/>
                    </a:cubicBezTo>
                    <a:lnTo>
                      <a:pt x="369570" y="671411"/>
                    </a:lnTo>
                    <a:cubicBezTo>
                      <a:pt x="353378" y="671411"/>
                      <a:pt x="340995" y="659028"/>
                      <a:pt x="340995" y="642836"/>
                    </a:cubicBezTo>
                    <a:lnTo>
                      <a:pt x="340995" y="629501"/>
                    </a:lnTo>
                    <a:cubicBezTo>
                      <a:pt x="289560" y="626644"/>
                      <a:pt x="242888" y="617119"/>
                      <a:pt x="190500" y="602831"/>
                    </a:cubicBezTo>
                    <a:lnTo>
                      <a:pt x="207645" y="528536"/>
                    </a:lnTo>
                    <a:cubicBezTo>
                      <a:pt x="255270" y="541871"/>
                      <a:pt x="295275" y="550444"/>
                      <a:pt x="340995" y="553301"/>
                    </a:cubicBezTo>
                    <a:lnTo>
                      <a:pt x="340995" y="547586"/>
                    </a:lnTo>
                    <a:cubicBezTo>
                      <a:pt x="340995" y="531393"/>
                      <a:pt x="353378" y="519011"/>
                      <a:pt x="369570" y="519011"/>
                    </a:cubicBezTo>
                    <a:lnTo>
                      <a:pt x="464820" y="519011"/>
                    </a:lnTo>
                    <a:cubicBezTo>
                      <a:pt x="481013" y="519011"/>
                      <a:pt x="493395" y="531393"/>
                      <a:pt x="493395" y="547586"/>
                    </a:cubicBezTo>
                    <a:lnTo>
                      <a:pt x="493395" y="553301"/>
                    </a:lnTo>
                    <a:cubicBezTo>
                      <a:pt x="538163" y="550444"/>
                      <a:pt x="581978" y="544728"/>
                      <a:pt x="625793" y="536156"/>
                    </a:cubicBezTo>
                    <a:lnTo>
                      <a:pt x="643890" y="610451"/>
                    </a:lnTo>
                    <a:cubicBezTo>
                      <a:pt x="594360" y="619976"/>
                      <a:pt x="543878" y="626644"/>
                      <a:pt x="493395" y="6295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26"/>
              <p:cNvSpPr/>
              <p:nvPr/>
            </p:nvSpPr>
            <p:spPr>
              <a:xfrm>
                <a:off x="5438834" y="5999675"/>
                <a:ext cx="76200" cy="76200"/>
              </a:xfrm>
              <a:custGeom>
                <a:rect b="b" l="l" r="r" t="t"/>
                <a:pathLst>
                  <a:path extrusionOk="0" h="76200" w="76200">
                    <a:moveTo>
                      <a:pt x="0" y="0"/>
                    </a:moveTo>
                    <a:lnTo>
                      <a:pt x="76200" y="0"/>
                    </a:lnTo>
                    <a:lnTo>
                      <a:pt x="76200" y="76200"/>
                    </a:lnTo>
                    <a:lnTo>
                      <a:pt x="0" y="7620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08" name="Google Shape;808;p26"/>
            <p:cNvSpPr/>
            <p:nvPr/>
          </p:nvSpPr>
          <p:spPr>
            <a:xfrm flipH="1" rot="-9450524">
              <a:off x="10287790" y="3853877"/>
              <a:ext cx="388681" cy="1734041"/>
            </a:xfrm>
            <a:custGeom>
              <a:rect b="b" l="l" r="r" t="t"/>
              <a:pathLst>
                <a:path extrusionOk="0" h="1124313" w="252012">
                  <a:moveTo>
                    <a:pt x="42101" y="5600"/>
                  </a:moveTo>
                  <a:cubicBezTo>
                    <a:pt x="30671" y="14173"/>
                    <a:pt x="-21334" y="477732"/>
                    <a:pt x="9794" y="664170"/>
                  </a:cubicBezTo>
                  <a:cubicBezTo>
                    <a:pt x="40922" y="850608"/>
                    <a:pt x="170767" y="1129942"/>
                    <a:pt x="228869" y="1124227"/>
                  </a:cubicBezTo>
                  <a:cubicBezTo>
                    <a:pt x="286972" y="1118512"/>
                    <a:pt x="221249" y="1028977"/>
                    <a:pt x="188864" y="868005"/>
                  </a:cubicBezTo>
                  <a:cubicBezTo>
                    <a:pt x="157432" y="707032"/>
                    <a:pt x="174569" y="519263"/>
                    <a:pt x="183376" y="389162"/>
                  </a:cubicBezTo>
                  <a:cubicBezTo>
                    <a:pt x="192183" y="259061"/>
                    <a:pt x="105918" y="-44882"/>
                    <a:pt x="42101" y="5600"/>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09" name="Google Shape;809;p26"/>
          <p:cNvGrpSpPr/>
          <p:nvPr/>
        </p:nvGrpSpPr>
        <p:grpSpPr>
          <a:xfrm>
            <a:off x="6273849" y="2336379"/>
            <a:ext cx="1078868" cy="1084113"/>
            <a:chOff x="9597113" y="1447499"/>
            <a:chExt cx="909900" cy="914400"/>
          </a:xfrm>
        </p:grpSpPr>
        <p:sp>
          <p:nvSpPr>
            <p:cNvPr id="810" name="Google Shape;810;p26"/>
            <p:cNvSpPr/>
            <p:nvPr/>
          </p:nvSpPr>
          <p:spPr>
            <a:xfrm>
              <a:off x="9597113" y="1447499"/>
              <a:ext cx="909900" cy="914400"/>
            </a:xfrm>
            <a:prstGeom prst="ellipse">
              <a:avLst/>
            </a:prstGeom>
            <a:solidFill>
              <a:srgbClr val="EFEFE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811" name="Google Shape;811;p26"/>
            <p:cNvGrpSpPr/>
            <p:nvPr/>
          </p:nvGrpSpPr>
          <p:grpSpPr>
            <a:xfrm>
              <a:off x="9767129" y="1652132"/>
              <a:ext cx="569882" cy="505141"/>
              <a:chOff x="1145332" y="3294620"/>
              <a:chExt cx="771048" cy="647700"/>
            </a:xfrm>
          </p:grpSpPr>
          <p:sp>
            <p:nvSpPr>
              <p:cNvPr id="812" name="Google Shape;812;p26"/>
              <p:cNvSpPr/>
              <p:nvPr/>
            </p:nvSpPr>
            <p:spPr>
              <a:xfrm>
                <a:off x="1774934" y="3370820"/>
                <a:ext cx="141446" cy="502920"/>
              </a:xfrm>
              <a:custGeom>
                <a:rect b="b" l="l" r="r" t="t"/>
                <a:pathLst>
                  <a:path extrusionOk="0" h="502920" w="141446">
                    <a:moveTo>
                      <a:pt x="37148" y="0"/>
                    </a:moveTo>
                    <a:lnTo>
                      <a:pt x="0" y="37147"/>
                    </a:lnTo>
                    <a:cubicBezTo>
                      <a:pt x="118110" y="155258"/>
                      <a:pt x="118110" y="347663"/>
                      <a:pt x="0" y="465773"/>
                    </a:cubicBezTo>
                    <a:lnTo>
                      <a:pt x="37148" y="502920"/>
                    </a:lnTo>
                    <a:cubicBezTo>
                      <a:pt x="176213" y="364808"/>
                      <a:pt x="176213" y="139065"/>
                      <a:pt x="37148"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13" name="Google Shape;813;p26"/>
              <p:cNvSpPr/>
              <p:nvPr/>
            </p:nvSpPr>
            <p:spPr>
              <a:xfrm>
                <a:off x="1699687" y="3445114"/>
                <a:ext cx="110728" cy="354330"/>
              </a:xfrm>
              <a:custGeom>
                <a:rect b="b" l="l" r="r" t="t"/>
                <a:pathLst>
                  <a:path extrusionOk="0" h="354330" w="110728">
                    <a:moveTo>
                      <a:pt x="37147" y="0"/>
                    </a:moveTo>
                    <a:lnTo>
                      <a:pt x="0" y="37148"/>
                    </a:lnTo>
                    <a:cubicBezTo>
                      <a:pt x="77153" y="114300"/>
                      <a:pt x="77153" y="239078"/>
                      <a:pt x="0" y="317183"/>
                    </a:cubicBezTo>
                    <a:lnTo>
                      <a:pt x="37147" y="354330"/>
                    </a:lnTo>
                    <a:cubicBezTo>
                      <a:pt x="135255" y="256223"/>
                      <a:pt x="135255" y="98107"/>
                      <a:pt x="37147"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14" name="Google Shape;814;p26"/>
              <p:cNvSpPr/>
              <p:nvPr/>
            </p:nvSpPr>
            <p:spPr>
              <a:xfrm>
                <a:off x="1626345" y="3521314"/>
                <a:ext cx="80010" cy="204787"/>
              </a:xfrm>
              <a:custGeom>
                <a:rect b="b" l="l" r="r" t="t"/>
                <a:pathLst>
                  <a:path extrusionOk="0" h="204787" w="80010">
                    <a:moveTo>
                      <a:pt x="37148" y="0"/>
                    </a:moveTo>
                    <a:lnTo>
                      <a:pt x="0" y="37148"/>
                    </a:lnTo>
                    <a:cubicBezTo>
                      <a:pt x="36195" y="73343"/>
                      <a:pt x="36195" y="131445"/>
                      <a:pt x="0" y="167640"/>
                    </a:cubicBezTo>
                    <a:lnTo>
                      <a:pt x="37148" y="204788"/>
                    </a:lnTo>
                    <a:cubicBezTo>
                      <a:pt x="94298" y="147638"/>
                      <a:pt x="94298" y="56198"/>
                      <a:pt x="37148"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15" name="Google Shape;815;p26"/>
              <p:cNvSpPr/>
              <p:nvPr/>
            </p:nvSpPr>
            <p:spPr>
              <a:xfrm>
                <a:off x="1145332" y="3294620"/>
                <a:ext cx="423862" cy="647700"/>
              </a:xfrm>
              <a:custGeom>
                <a:rect b="b" l="l" r="r" t="t"/>
                <a:pathLst>
                  <a:path extrusionOk="0" h="647700" w="423862">
                    <a:moveTo>
                      <a:pt x="0" y="196215"/>
                    </a:moveTo>
                    <a:lnTo>
                      <a:pt x="0" y="451485"/>
                    </a:lnTo>
                    <a:lnTo>
                      <a:pt x="184785" y="451485"/>
                    </a:lnTo>
                    <a:lnTo>
                      <a:pt x="423863" y="647700"/>
                    </a:lnTo>
                    <a:lnTo>
                      <a:pt x="423863" y="0"/>
                    </a:lnTo>
                    <a:lnTo>
                      <a:pt x="184785" y="19621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44"/>
          <p:cNvSpPr txBox="1"/>
          <p:nvPr>
            <p:ph type="title"/>
          </p:nvPr>
        </p:nvSpPr>
        <p:spPr>
          <a:xfrm>
            <a:off x="949000" y="19649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an app?</a:t>
            </a:r>
            <a:endParaRPr/>
          </a:p>
        </p:txBody>
      </p:sp>
      <p:grpSp>
        <p:nvGrpSpPr>
          <p:cNvPr id="1271" name="Google Shape;1271;p44"/>
          <p:cNvGrpSpPr/>
          <p:nvPr/>
        </p:nvGrpSpPr>
        <p:grpSpPr>
          <a:xfrm>
            <a:off x="7284948" y="850009"/>
            <a:ext cx="2798497" cy="5157974"/>
            <a:chOff x="8625436" y="1258061"/>
            <a:chExt cx="2388000" cy="4396500"/>
          </a:xfrm>
        </p:grpSpPr>
        <p:sp>
          <p:nvSpPr>
            <p:cNvPr id="1272" name="Google Shape;1272;p44"/>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273" name="Google Shape;1273;p44"/>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274" name="Google Shape;1274;p44"/>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1275" name="Google Shape;1275;p44"/>
          <p:cNvSpPr txBox="1"/>
          <p:nvPr>
            <p:ph idx="1" type="body"/>
          </p:nvPr>
        </p:nvSpPr>
        <p:spPr>
          <a:xfrm>
            <a:off x="948850" y="3088300"/>
            <a:ext cx="5581500" cy="19317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sp>
        <p:nvSpPr>
          <p:cNvPr descr="Spider" id="1276" name="Google Shape;1276;p44"/>
          <p:cNvSpPr/>
          <p:nvPr/>
        </p:nvSpPr>
        <p:spPr>
          <a:xfrm rot="1042442">
            <a:off x="1451514" y="2259885"/>
            <a:ext cx="650722" cy="748326"/>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77" name="Google Shape;1277;p44"/>
          <p:cNvPicPr preferRelativeResize="0"/>
          <p:nvPr/>
        </p:nvPicPr>
        <p:blipFill rotWithShape="1">
          <a:blip r:embed="rId3">
            <a:alphaModFix/>
          </a:blip>
          <a:srcRect b="0" l="5897" r="2953" t="0"/>
          <a:stretch/>
        </p:blipFill>
        <p:spPr>
          <a:xfrm>
            <a:off x="7328800" y="1219075"/>
            <a:ext cx="2710799" cy="42822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45"/>
          <p:cNvSpPr txBox="1"/>
          <p:nvPr>
            <p:ph type="title"/>
          </p:nvPr>
        </p:nvSpPr>
        <p:spPr>
          <a:xfrm>
            <a:off x="5825800" y="21935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grpSp>
        <p:nvGrpSpPr>
          <p:cNvPr id="1283" name="Google Shape;1283;p45"/>
          <p:cNvGrpSpPr/>
          <p:nvPr/>
        </p:nvGrpSpPr>
        <p:grpSpPr>
          <a:xfrm>
            <a:off x="1914222" y="969728"/>
            <a:ext cx="3357720" cy="4918548"/>
            <a:chOff x="6953045" y="1252870"/>
            <a:chExt cx="3186600" cy="4559700"/>
          </a:xfrm>
        </p:grpSpPr>
        <p:sp>
          <p:nvSpPr>
            <p:cNvPr id="1284" name="Google Shape;1284;p45"/>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285" name="Google Shape;1285;p45"/>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286" name="Google Shape;1286;p45"/>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1287" name="Google Shape;1287;p45"/>
          <p:cNvSpPr txBox="1"/>
          <p:nvPr>
            <p:ph idx="1" type="body"/>
          </p:nvPr>
        </p:nvSpPr>
        <p:spPr>
          <a:xfrm>
            <a:off x="5825900" y="3118025"/>
            <a:ext cx="55815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pic>
        <p:nvPicPr>
          <p:cNvPr id="1288" name="Google Shape;1288;p45"/>
          <p:cNvPicPr preferRelativeResize="0"/>
          <p:nvPr/>
        </p:nvPicPr>
        <p:blipFill rotWithShape="1">
          <a:blip r:embed="rId3">
            <a:alphaModFix/>
          </a:blip>
          <a:srcRect b="10144" l="0" r="0" t="0"/>
          <a:stretch/>
        </p:blipFill>
        <p:spPr>
          <a:xfrm>
            <a:off x="2042175" y="1325925"/>
            <a:ext cx="3101825" cy="40132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46"/>
          <p:cNvSpPr txBox="1"/>
          <p:nvPr>
            <p:ph type="title"/>
          </p:nvPr>
        </p:nvSpPr>
        <p:spPr>
          <a:xfrm>
            <a:off x="6130600" y="1736375"/>
            <a:ext cx="58734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Thank you!</a:t>
            </a:r>
            <a:endParaRPr/>
          </a:p>
        </p:txBody>
      </p:sp>
      <p:sp>
        <p:nvSpPr>
          <p:cNvPr id="1294" name="Google Shape;1294;p46"/>
          <p:cNvSpPr txBox="1"/>
          <p:nvPr>
            <p:ph idx="1" type="subTitle"/>
          </p:nvPr>
        </p:nvSpPr>
        <p:spPr>
          <a:xfrm>
            <a:off x="6130600" y="2974025"/>
            <a:ext cx="5581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1295" name="Google Shape;1295;p46"/>
          <p:cNvSpPr/>
          <p:nvPr/>
        </p:nvSpPr>
        <p:spPr>
          <a:xfrm>
            <a:off x="7044740" y="47592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96" name="Google Shape;1296;p46"/>
          <p:cNvGrpSpPr/>
          <p:nvPr/>
        </p:nvGrpSpPr>
        <p:grpSpPr>
          <a:xfrm>
            <a:off x="7577843" y="4749551"/>
            <a:ext cx="411849" cy="411917"/>
            <a:chOff x="5162200" y="4097750"/>
            <a:chExt cx="338385" cy="338414"/>
          </a:xfrm>
        </p:grpSpPr>
        <p:sp>
          <p:nvSpPr>
            <p:cNvPr id="1297" name="Google Shape;1297;p46"/>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46"/>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46"/>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0" name="Google Shape;1300;p46"/>
          <p:cNvSpPr/>
          <p:nvPr/>
        </p:nvSpPr>
        <p:spPr>
          <a:xfrm>
            <a:off x="6311850" y="48005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01" name="Google Shape;1301;p46"/>
          <p:cNvPicPr preferRelativeResize="0"/>
          <p:nvPr/>
        </p:nvPicPr>
        <p:blipFill rotWithShape="1">
          <a:blip r:embed="rId3">
            <a:alphaModFix/>
          </a:blip>
          <a:srcRect b="29639" l="0" r="0" t="3693"/>
          <a:stretch/>
        </p:blipFill>
        <p:spPr>
          <a:xfrm>
            <a:off x="757850" y="924150"/>
            <a:ext cx="4857300" cy="4857300"/>
          </a:xfrm>
          <a:prstGeom prst="ellipse">
            <a:avLst/>
          </a:prstGeom>
          <a:noFill/>
          <a:ln>
            <a:noFill/>
          </a:ln>
        </p:spPr>
      </p:pic>
      <p:sp>
        <p:nvSpPr>
          <p:cNvPr id="1302" name="Google Shape;1302;p46"/>
          <p:cNvSpPr txBox="1"/>
          <p:nvPr>
            <p:ph idx="2" type="body"/>
          </p:nvPr>
        </p:nvSpPr>
        <p:spPr>
          <a:xfrm>
            <a:off x="6130600" y="3381625"/>
            <a:ext cx="55815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47"/>
          <p:cNvSpPr txBox="1"/>
          <p:nvPr>
            <p:ph type="title"/>
          </p:nvPr>
        </p:nvSpPr>
        <p:spPr>
          <a:xfrm>
            <a:off x="548200" y="2296875"/>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Let’s carve a pumpkin!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grpSp>
        <p:nvGrpSpPr>
          <p:cNvPr id="1312" name="Google Shape;1312;p48"/>
          <p:cNvGrpSpPr/>
          <p:nvPr/>
        </p:nvGrpSpPr>
        <p:grpSpPr>
          <a:xfrm>
            <a:off x="3802164" y="5017973"/>
            <a:ext cx="619857" cy="622931"/>
            <a:chOff x="1247052" y="596916"/>
            <a:chExt cx="452715" cy="454960"/>
          </a:xfrm>
        </p:grpSpPr>
        <p:sp>
          <p:nvSpPr>
            <p:cNvPr id="1313" name="Google Shape;1313;p48"/>
            <p:cNvSpPr/>
            <p:nvPr/>
          </p:nvSpPr>
          <p:spPr>
            <a:xfrm>
              <a:off x="1247052" y="596916"/>
              <a:ext cx="372714" cy="386104"/>
            </a:xfrm>
            <a:custGeom>
              <a:rect b="b" l="l" r="r" t="t"/>
              <a:pathLst>
                <a:path extrusionOk="0" h="386104" w="372714">
                  <a:moveTo>
                    <a:pt x="225893" y="507"/>
                  </a:moveTo>
                  <a:cubicBezTo>
                    <a:pt x="277485" y="4148"/>
                    <a:pt x="328167" y="26910"/>
                    <a:pt x="356088" y="52403"/>
                  </a:cubicBezTo>
                  <a:lnTo>
                    <a:pt x="364576" y="64701"/>
                  </a:lnTo>
                  <a:lnTo>
                    <a:pt x="364729" y="64803"/>
                  </a:lnTo>
                  <a:lnTo>
                    <a:pt x="368153" y="69882"/>
                  </a:lnTo>
                  <a:lnTo>
                    <a:pt x="372714" y="76490"/>
                  </a:lnTo>
                  <a:lnTo>
                    <a:pt x="343265" y="61659"/>
                  </a:lnTo>
                  <a:cubicBezTo>
                    <a:pt x="320655" y="52326"/>
                    <a:pt x="295087" y="45725"/>
                    <a:pt x="269291" y="43905"/>
                  </a:cubicBezTo>
                  <a:cubicBezTo>
                    <a:pt x="252094" y="42691"/>
                    <a:pt x="234795" y="43602"/>
                    <a:pt x="218205" y="47244"/>
                  </a:cubicBezTo>
                  <a:lnTo>
                    <a:pt x="224990" y="52097"/>
                  </a:lnTo>
                  <a:lnTo>
                    <a:pt x="173887" y="62415"/>
                  </a:lnTo>
                  <a:cubicBezTo>
                    <a:pt x="97203" y="94848"/>
                    <a:pt x="43398" y="170779"/>
                    <a:pt x="43398" y="259276"/>
                  </a:cubicBezTo>
                  <a:cubicBezTo>
                    <a:pt x="43398" y="303525"/>
                    <a:pt x="56849" y="344632"/>
                    <a:pt x="79886" y="378732"/>
                  </a:cubicBezTo>
                  <a:lnTo>
                    <a:pt x="86585" y="386104"/>
                  </a:lnTo>
                  <a:lnTo>
                    <a:pt x="77749" y="380743"/>
                  </a:lnTo>
                  <a:cubicBezTo>
                    <a:pt x="30265" y="341556"/>
                    <a:pt x="0" y="282252"/>
                    <a:pt x="0" y="215878"/>
                  </a:cubicBezTo>
                  <a:cubicBezTo>
                    <a:pt x="0" y="127381"/>
                    <a:pt x="53805" y="51450"/>
                    <a:pt x="130489" y="19017"/>
                  </a:cubicBezTo>
                  <a:lnTo>
                    <a:pt x="181592" y="8699"/>
                  </a:lnTo>
                  <a:lnTo>
                    <a:pt x="174807" y="3846"/>
                  </a:lnTo>
                  <a:cubicBezTo>
                    <a:pt x="191397" y="204"/>
                    <a:pt x="208696" y="-707"/>
                    <a:pt x="225893" y="507"/>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4" name="Google Shape;1314;p48"/>
            <p:cNvSpPr/>
            <p:nvPr/>
          </p:nvSpPr>
          <p:spPr>
            <a:xfrm>
              <a:off x="1272285" y="622148"/>
              <a:ext cx="427482" cy="429728"/>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15" name="Google Shape;1315;p48"/>
          <p:cNvGrpSpPr/>
          <p:nvPr/>
        </p:nvGrpSpPr>
        <p:grpSpPr>
          <a:xfrm>
            <a:off x="2896903" y="5149001"/>
            <a:ext cx="496853" cy="497974"/>
            <a:chOff x="585891" y="692613"/>
            <a:chExt cx="362878" cy="363697"/>
          </a:xfrm>
        </p:grpSpPr>
        <p:sp>
          <p:nvSpPr>
            <p:cNvPr id="1316" name="Google Shape;1316;p48"/>
            <p:cNvSpPr/>
            <p:nvPr/>
          </p:nvSpPr>
          <p:spPr>
            <a:xfrm>
              <a:off x="585891" y="692613"/>
              <a:ext cx="349758" cy="344522"/>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7" name="Google Shape;1317;p48"/>
            <p:cNvSpPr/>
            <p:nvPr/>
          </p:nvSpPr>
          <p:spPr>
            <a:xfrm>
              <a:off x="599011" y="711788"/>
              <a:ext cx="349758" cy="344522"/>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18" name="Google Shape;1318;p48"/>
          <p:cNvGrpSpPr/>
          <p:nvPr/>
        </p:nvGrpSpPr>
        <p:grpSpPr>
          <a:xfrm>
            <a:off x="3449508" y="5506735"/>
            <a:ext cx="434078" cy="312647"/>
            <a:chOff x="992157" y="982495"/>
            <a:chExt cx="303742" cy="218787"/>
          </a:xfrm>
        </p:grpSpPr>
        <p:sp>
          <p:nvSpPr>
            <p:cNvPr id="1319" name="Google Shape;1319;p48"/>
            <p:cNvSpPr/>
            <p:nvPr/>
          </p:nvSpPr>
          <p:spPr>
            <a:xfrm>
              <a:off x="992157" y="987541"/>
              <a:ext cx="278511" cy="213741"/>
            </a:xfrm>
            <a:custGeom>
              <a:rect b="b" l="l" r="r" t="t"/>
              <a:pathLst>
                <a:path extrusionOk="0" h="125730" w="163830">
                  <a:moveTo>
                    <a:pt x="80962" y="0"/>
                  </a:moveTo>
                  <a:lnTo>
                    <a:pt x="163830" y="101917"/>
                  </a:lnTo>
                  <a:cubicBezTo>
                    <a:pt x="163830" y="101917"/>
                    <a:pt x="144780" y="107870"/>
                    <a:pt x="125135" y="113824"/>
                  </a:cubicBezTo>
                  <a:lnTo>
                    <a:pt x="111388" y="117900"/>
                  </a:lnTo>
                  <a:lnTo>
                    <a:pt x="111442" y="118110"/>
                  </a:lnTo>
                  <a:cubicBezTo>
                    <a:pt x="111442" y="118110"/>
                    <a:pt x="87630" y="125730"/>
                    <a:pt x="82867" y="125730"/>
                  </a:cubicBezTo>
                  <a:cubicBezTo>
                    <a:pt x="78105" y="125730"/>
                    <a:pt x="80962" y="0"/>
                    <a:pt x="80962" y="0"/>
                  </a:cubicBezTo>
                  <a:close/>
                  <a:moveTo>
                    <a:pt x="50482" y="0"/>
                  </a:moveTo>
                  <a:lnTo>
                    <a:pt x="55245" y="117158"/>
                  </a:lnTo>
                  <a:lnTo>
                    <a:pt x="0" y="107633"/>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0" name="Google Shape;1320;p48"/>
            <p:cNvSpPr/>
            <p:nvPr/>
          </p:nvSpPr>
          <p:spPr>
            <a:xfrm>
              <a:off x="1017388" y="982495"/>
              <a:ext cx="278511" cy="213741"/>
            </a:xfrm>
            <a:custGeom>
              <a:rect b="b" l="l" r="r" t="t"/>
              <a:pathLst>
                <a:path extrusionOk="0" h="125730" w="163830">
                  <a:moveTo>
                    <a:pt x="80962" y="0"/>
                  </a:moveTo>
                  <a:lnTo>
                    <a:pt x="163830" y="101917"/>
                  </a:lnTo>
                  <a:cubicBezTo>
                    <a:pt x="163830" y="101917"/>
                    <a:pt x="144780" y="107870"/>
                    <a:pt x="125135" y="113824"/>
                  </a:cubicBezTo>
                  <a:lnTo>
                    <a:pt x="111388" y="117900"/>
                  </a:lnTo>
                  <a:lnTo>
                    <a:pt x="111442" y="118110"/>
                  </a:lnTo>
                  <a:cubicBezTo>
                    <a:pt x="111442" y="118110"/>
                    <a:pt x="87630" y="125730"/>
                    <a:pt x="82867" y="125730"/>
                  </a:cubicBezTo>
                  <a:cubicBezTo>
                    <a:pt x="78105" y="125730"/>
                    <a:pt x="80962" y="0"/>
                    <a:pt x="80962" y="0"/>
                  </a:cubicBezTo>
                  <a:close/>
                  <a:moveTo>
                    <a:pt x="50482" y="0"/>
                  </a:moveTo>
                  <a:lnTo>
                    <a:pt x="55245" y="117158"/>
                  </a:lnTo>
                  <a:lnTo>
                    <a:pt x="0" y="107633"/>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21" name="Google Shape;1321;p48"/>
          <p:cNvGrpSpPr/>
          <p:nvPr/>
        </p:nvGrpSpPr>
        <p:grpSpPr>
          <a:xfrm>
            <a:off x="2959613" y="5920285"/>
            <a:ext cx="1462501" cy="736546"/>
            <a:chOff x="535979" y="1273406"/>
            <a:chExt cx="1237310" cy="623135"/>
          </a:xfrm>
        </p:grpSpPr>
        <p:sp>
          <p:nvSpPr>
            <p:cNvPr id="1322" name="Google Shape;1322;p48"/>
            <p:cNvSpPr/>
            <p:nvPr/>
          </p:nvSpPr>
          <p:spPr>
            <a:xfrm>
              <a:off x="535979" y="1273406"/>
              <a:ext cx="1130757" cy="577866"/>
            </a:xfrm>
            <a:custGeom>
              <a:rect b="b" l="l" r="r" t="t"/>
              <a:pathLst>
                <a:path extrusionOk="0" h="577866" w="1130757">
                  <a:moveTo>
                    <a:pt x="303431" y="466390"/>
                  </a:moveTo>
                  <a:lnTo>
                    <a:pt x="328129" y="467016"/>
                  </a:lnTo>
                  <a:lnTo>
                    <a:pt x="348995" y="577866"/>
                  </a:lnTo>
                  <a:lnTo>
                    <a:pt x="336695" y="576136"/>
                  </a:lnTo>
                  <a:cubicBezTo>
                    <a:pt x="323746" y="574316"/>
                    <a:pt x="323746" y="574316"/>
                    <a:pt x="323746" y="574316"/>
                  </a:cubicBezTo>
                  <a:close/>
                  <a:moveTo>
                    <a:pt x="1101809" y="381232"/>
                  </a:moveTo>
                  <a:cubicBezTo>
                    <a:pt x="1101809" y="381232"/>
                    <a:pt x="1105856" y="409961"/>
                    <a:pt x="1109295" y="440512"/>
                  </a:cubicBezTo>
                  <a:lnTo>
                    <a:pt x="1112267" y="472113"/>
                  </a:lnTo>
                  <a:lnTo>
                    <a:pt x="1082858" y="480438"/>
                  </a:lnTo>
                  <a:cubicBezTo>
                    <a:pt x="1085287" y="473154"/>
                    <a:pt x="1082454" y="440783"/>
                    <a:pt x="1079015" y="410232"/>
                  </a:cubicBezTo>
                  <a:lnTo>
                    <a:pt x="1076107" y="386489"/>
                  </a:lnTo>
                  <a:close/>
                  <a:moveTo>
                    <a:pt x="165126" y="48277"/>
                  </a:moveTo>
                  <a:lnTo>
                    <a:pt x="165126" y="48284"/>
                  </a:lnTo>
                  <a:lnTo>
                    <a:pt x="168767" y="63024"/>
                  </a:lnTo>
                  <a:lnTo>
                    <a:pt x="172375" y="87397"/>
                  </a:lnTo>
                  <a:lnTo>
                    <a:pt x="139053" y="100187"/>
                  </a:lnTo>
                  <a:cubicBezTo>
                    <a:pt x="25354" y="168034"/>
                    <a:pt x="30311" y="344004"/>
                    <a:pt x="30311" y="344004"/>
                  </a:cubicBezTo>
                  <a:lnTo>
                    <a:pt x="30311" y="344006"/>
                  </a:lnTo>
                  <a:cubicBezTo>
                    <a:pt x="30311" y="369903"/>
                    <a:pt x="31928" y="398228"/>
                    <a:pt x="36583" y="425743"/>
                  </a:cubicBezTo>
                  <a:lnTo>
                    <a:pt x="46078" y="455566"/>
                  </a:lnTo>
                  <a:lnTo>
                    <a:pt x="54639" y="484340"/>
                  </a:lnTo>
                  <a:lnTo>
                    <a:pt x="55934" y="486524"/>
                  </a:lnTo>
                  <a:lnTo>
                    <a:pt x="61063" y="502626"/>
                  </a:lnTo>
                  <a:lnTo>
                    <a:pt x="72324" y="514139"/>
                  </a:lnTo>
                  <a:lnTo>
                    <a:pt x="79342" y="525961"/>
                  </a:lnTo>
                  <a:lnTo>
                    <a:pt x="79340" y="525961"/>
                  </a:lnTo>
                  <a:cubicBezTo>
                    <a:pt x="69324" y="518424"/>
                    <a:pt x="59311" y="508978"/>
                    <a:pt x="49934" y="497151"/>
                  </a:cubicBezTo>
                  <a:lnTo>
                    <a:pt x="42044" y="483859"/>
                  </a:lnTo>
                  <a:lnTo>
                    <a:pt x="30783" y="472346"/>
                  </a:lnTo>
                  <a:lnTo>
                    <a:pt x="25654" y="456244"/>
                  </a:lnTo>
                  <a:lnTo>
                    <a:pt x="24359" y="454060"/>
                  </a:lnTo>
                  <a:lnTo>
                    <a:pt x="15798" y="425286"/>
                  </a:lnTo>
                  <a:lnTo>
                    <a:pt x="6303" y="395463"/>
                  </a:lnTo>
                  <a:cubicBezTo>
                    <a:pt x="1648" y="367948"/>
                    <a:pt x="31" y="339623"/>
                    <a:pt x="31" y="313726"/>
                  </a:cubicBezTo>
                  <a:lnTo>
                    <a:pt x="31" y="313724"/>
                  </a:lnTo>
                  <a:cubicBezTo>
                    <a:pt x="31" y="313724"/>
                    <a:pt x="-6444" y="83886"/>
                    <a:pt x="165126" y="48277"/>
                  </a:cubicBezTo>
                  <a:close/>
                  <a:moveTo>
                    <a:pt x="995036" y="15700"/>
                  </a:moveTo>
                  <a:cubicBezTo>
                    <a:pt x="1009783" y="15919"/>
                    <a:pt x="1043963" y="19295"/>
                    <a:pt x="1081443" y="42816"/>
                  </a:cubicBezTo>
                  <a:lnTo>
                    <a:pt x="1094522" y="53443"/>
                  </a:lnTo>
                  <a:lnTo>
                    <a:pt x="1096543" y="54551"/>
                  </a:lnTo>
                  <a:lnTo>
                    <a:pt x="1097907" y="56192"/>
                  </a:lnTo>
                  <a:lnTo>
                    <a:pt x="1119426" y="73678"/>
                  </a:lnTo>
                  <a:lnTo>
                    <a:pt x="1130757" y="88561"/>
                  </a:lnTo>
                  <a:lnTo>
                    <a:pt x="1128187" y="86472"/>
                  </a:lnTo>
                  <a:lnTo>
                    <a:pt x="1126823" y="84831"/>
                  </a:lnTo>
                  <a:lnTo>
                    <a:pt x="1124802" y="83723"/>
                  </a:lnTo>
                  <a:lnTo>
                    <a:pt x="1111723" y="73096"/>
                  </a:lnTo>
                  <a:cubicBezTo>
                    <a:pt x="1061750" y="41735"/>
                    <a:pt x="1017643" y="46186"/>
                    <a:pt x="1017643" y="46186"/>
                  </a:cubicBezTo>
                  <a:lnTo>
                    <a:pt x="1017574" y="46481"/>
                  </a:lnTo>
                  <a:lnTo>
                    <a:pt x="1016025" y="46187"/>
                  </a:lnTo>
                  <a:cubicBezTo>
                    <a:pt x="1014406" y="46187"/>
                    <a:pt x="1009956" y="67230"/>
                    <a:pt x="1005908" y="88877"/>
                  </a:cubicBezTo>
                  <a:lnTo>
                    <a:pt x="1000677" y="118513"/>
                  </a:lnTo>
                  <a:lnTo>
                    <a:pt x="986889" y="177291"/>
                  </a:lnTo>
                  <a:lnTo>
                    <a:pt x="839600" y="153012"/>
                  </a:lnTo>
                  <a:cubicBezTo>
                    <a:pt x="839600" y="153012"/>
                    <a:pt x="841522" y="145323"/>
                    <a:pt x="844076" y="133943"/>
                  </a:cubicBezTo>
                  <a:lnTo>
                    <a:pt x="845140" y="128636"/>
                  </a:lnTo>
                  <a:lnTo>
                    <a:pt x="956609" y="147011"/>
                  </a:lnTo>
                  <a:lnTo>
                    <a:pt x="970397" y="88233"/>
                  </a:lnTo>
                  <a:lnTo>
                    <a:pt x="975628" y="58597"/>
                  </a:lnTo>
                  <a:cubicBezTo>
                    <a:pt x="979676" y="36950"/>
                    <a:pt x="984126" y="15907"/>
                    <a:pt x="985745" y="15907"/>
                  </a:cubicBezTo>
                  <a:lnTo>
                    <a:pt x="987294" y="16201"/>
                  </a:lnTo>
                  <a:lnTo>
                    <a:pt x="987363" y="15906"/>
                  </a:lnTo>
                  <a:cubicBezTo>
                    <a:pt x="987363" y="15906"/>
                    <a:pt x="990120" y="15627"/>
                    <a:pt x="995036" y="15700"/>
                  </a:cubicBezTo>
                  <a:close/>
                  <a:moveTo>
                    <a:pt x="658589" y="124"/>
                  </a:moveTo>
                  <a:lnTo>
                    <a:pt x="671347" y="544"/>
                  </a:lnTo>
                  <a:lnTo>
                    <a:pt x="687497" y="201"/>
                  </a:lnTo>
                  <a:lnTo>
                    <a:pt x="710883" y="1842"/>
                  </a:lnTo>
                  <a:lnTo>
                    <a:pt x="744853" y="2957"/>
                  </a:lnTo>
                  <a:cubicBezTo>
                    <a:pt x="752706" y="3514"/>
                    <a:pt x="756886" y="4019"/>
                    <a:pt x="756776" y="4337"/>
                  </a:cubicBezTo>
                  <a:lnTo>
                    <a:pt x="748480" y="4479"/>
                  </a:lnTo>
                  <a:lnTo>
                    <a:pt x="819031" y="9431"/>
                  </a:lnTo>
                  <a:cubicBezTo>
                    <a:pt x="824291" y="7003"/>
                    <a:pt x="826314" y="12871"/>
                    <a:pt x="826390" y="23037"/>
                  </a:cubicBezTo>
                  <a:lnTo>
                    <a:pt x="824749" y="37987"/>
                  </a:lnTo>
                  <a:lnTo>
                    <a:pt x="778760" y="34759"/>
                  </a:lnTo>
                  <a:lnTo>
                    <a:pt x="787056" y="34617"/>
                  </a:lnTo>
                  <a:cubicBezTo>
                    <a:pt x="787166" y="34299"/>
                    <a:pt x="782986" y="33794"/>
                    <a:pt x="775133" y="33237"/>
                  </a:cubicBezTo>
                  <a:lnTo>
                    <a:pt x="741163" y="32122"/>
                  </a:lnTo>
                  <a:lnTo>
                    <a:pt x="717777" y="30481"/>
                  </a:lnTo>
                  <a:lnTo>
                    <a:pt x="701627" y="30824"/>
                  </a:lnTo>
                  <a:lnTo>
                    <a:pt x="688869" y="30404"/>
                  </a:lnTo>
                  <a:cubicBezTo>
                    <a:pt x="648708" y="30000"/>
                    <a:pt x="598784" y="30506"/>
                    <a:pt x="544031" y="33035"/>
                  </a:cubicBezTo>
                  <a:lnTo>
                    <a:pt x="476644" y="38761"/>
                  </a:lnTo>
                  <a:lnTo>
                    <a:pt x="426180" y="41761"/>
                  </a:lnTo>
                  <a:cubicBezTo>
                    <a:pt x="391759" y="44264"/>
                    <a:pt x="370212" y="46186"/>
                    <a:pt x="370212" y="46186"/>
                  </a:cubicBezTo>
                  <a:lnTo>
                    <a:pt x="370574" y="47774"/>
                  </a:lnTo>
                  <a:lnTo>
                    <a:pt x="370210" y="47805"/>
                  </a:lnTo>
                  <a:lnTo>
                    <a:pt x="398990" y="174108"/>
                  </a:lnTo>
                  <a:lnTo>
                    <a:pt x="216446" y="201569"/>
                  </a:lnTo>
                  <a:cubicBezTo>
                    <a:pt x="216446" y="201569"/>
                    <a:pt x="215738" y="196814"/>
                    <a:pt x="214524" y="188949"/>
                  </a:cubicBezTo>
                  <a:lnTo>
                    <a:pt x="211131" y="167533"/>
                  </a:lnTo>
                  <a:lnTo>
                    <a:pt x="368710" y="143828"/>
                  </a:lnTo>
                  <a:lnTo>
                    <a:pt x="339930" y="17525"/>
                  </a:lnTo>
                  <a:lnTo>
                    <a:pt x="340294" y="17494"/>
                  </a:lnTo>
                  <a:lnTo>
                    <a:pt x="339932" y="15906"/>
                  </a:lnTo>
                  <a:cubicBezTo>
                    <a:pt x="339932" y="15906"/>
                    <a:pt x="361479" y="13984"/>
                    <a:pt x="395900" y="11481"/>
                  </a:cubicBezTo>
                  <a:lnTo>
                    <a:pt x="446364" y="8481"/>
                  </a:lnTo>
                  <a:lnTo>
                    <a:pt x="513751" y="2755"/>
                  </a:lnTo>
                  <a:cubicBezTo>
                    <a:pt x="568504" y="226"/>
                    <a:pt x="618428" y="-281"/>
                    <a:pt x="658589" y="124"/>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3" name="Google Shape;1323;p48"/>
            <p:cNvSpPr/>
            <p:nvPr/>
          </p:nvSpPr>
          <p:spPr>
            <a:xfrm>
              <a:off x="561213" y="1298641"/>
              <a:ext cx="1212076" cy="597900"/>
            </a:xfrm>
            <a:custGeom>
              <a:rect b="b" l="l" r="r" t="t"/>
              <a:pathLst>
                <a:path extrusionOk="0" h="351706" w="712986">
                  <a:moveTo>
                    <a:pt x="387566" y="73"/>
                  </a:moveTo>
                  <a:lnTo>
                    <a:pt x="395074" y="320"/>
                  </a:lnTo>
                  <a:lnTo>
                    <a:pt x="404578" y="118"/>
                  </a:lnTo>
                  <a:lnTo>
                    <a:pt x="418340" y="1084"/>
                  </a:lnTo>
                  <a:lnTo>
                    <a:pt x="438331" y="1740"/>
                  </a:lnTo>
                  <a:cubicBezTo>
                    <a:pt x="442952" y="2068"/>
                    <a:pt x="445412" y="2365"/>
                    <a:pt x="445347" y="2552"/>
                  </a:cubicBezTo>
                  <a:lnTo>
                    <a:pt x="440465" y="2636"/>
                  </a:lnTo>
                  <a:lnTo>
                    <a:pt x="481983" y="5550"/>
                  </a:lnTo>
                  <a:cubicBezTo>
                    <a:pt x="494365" y="-165"/>
                    <a:pt x="476268" y="72225"/>
                    <a:pt x="476268" y="72225"/>
                  </a:cubicBezTo>
                  <a:lnTo>
                    <a:pt x="562945" y="86513"/>
                  </a:lnTo>
                  <a:lnTo>
                    <a:pt x="571059" y="51923"/>
                  </a:lnTo>
                  <a:lnTo>
                    <a:pt x="574137" y="34483"/>
                  </a:lnTo>
                  <a:cubicBezTo>
                    <a:pt x="576519" y="21744"/>
                    <a:pt x="579138" y="9361"/>
                    <a:pt x="580091" y="9361"/>
                  </a:cubicBezTo>
                  <a:lnTo>
                    <a:pt x="581002" y="9534"/>
                  </a:lnTo>
                  <a:lnTo>
                    <a:pt x="581043" y="9360"/>
                  </a:lnTo>
                  <a:cubicBezTo>
                    <a:pt x="581043" y="9360"/>
                    <a:pt x="606999" y="6741"/>
                    <a:pt x="636407" y="25196"/>
                  </a:cubicBezTo>
                  <a:lnTo>
                    <a:pt x="644104" y="31450"/>
                  </a:lnTo>
                  <a:lnTo>
                    <a:pt x="645293" y="32102"/>
                  </a:lnTo>
                  <a:lnTo>
                    <a:pt x="646096" y="33068"/>
                  </a:lnTo>
                  <a:lnTo>
                    <a:pt x="658759" y="43358"/>
                  </a:lnTo>
                  <a:cubicBezTo>
                    <a:pt x="666191" y="50976"/>
                    <a:pt x="673488" y="60282"/>
                    <a:pt x="680297" y="71645"/>
                  </a:cubicBezTo>
                  <a:lnTo>
                    <a:pt x="682914" y="77358"/>
                  </a:lnTo>
                  <a:lnTo>
                    <a:pt x="683794" y="78417"/>
                  </a:lnTo>
                  <a:lnTo>
                    <a:pt x="686614" y="85437"/>
                  </a:lnTo>
                  <a:lnTo>
                    <a:pt x="698909" y="112277"/>
                  </a:lnTo>
                  <a:lnTo>
                    <a:pt x="701297" y="121982"/>
                  </a:lnTo>
                  <a:lnTo>
                    <a:pt x="702115" y="124018"/>
                  </a:lnTo>
                  <a:cubicBezTo>
                    <a:pt x="703849" y="130210"/>
                    <a:pt x="705013" y="135359"/>
                    <a:pt x="705744" y="138961"/>
                  </a:cubicBezTo>
                  <a:lnTo>
                    <a:pt x="706513" y="143186"/>
                  </a:lnTo>
                  <a:lnTo>
                    <a:pt x="712488" y="167475"/>
                  </a:lnTo>
                  <a:cubicBezTo>
                    <a:pt x="712488" y="167475"/>
                    <a:pt x="715346" y="193669"/>
                    <a:pt x="707369" y="221172"/>
                  </a:cubicBezTo>
                  <a:lnTo>
                    <a:pt x="703660" y="227827"/>
                  </a:lnTo>
                  <a:lnTo>
                    <a:pt x="702010" y="236056"/>
                  </a:lnTo>
                  <a:cubicBezTo>
                    <a:pt x="698201" y="245581"/>
                    <a:pt x="692724" y="254868"/>
                    <a:pt x="685223" y="262488"/>
                  </a:cubicBezTo>
                  <a:lnTo>
                    <a:pt x="672105" y="269938"/>
                  </a:lnTo>
                  <a:lnTo>
                    <a:pt x="665360" y="274767"/>
                  </a:lnTo>
                  <a:lnTo>
                    <a:pt x="661851" y="275761"/>
                  </a:lnTo>
                  <a:lnTo>
                    <a:pt x="656291" y="278918"/>
                  </a:lnTo>
                  <a:lnTo>
                    <a:pt x="657029" y="277126"/>
                  </a:lnTo>
                  <a:lnTo>
                    <a:pt x="637240" y="282728"/>
                  </a:lnTo>
                  <a:cubicBezTo>
                    <a:pt x="640098" y="274155"/>
                    <a:pt x="630573" y="206528"/>
                    <a:pt x="630573" y="206528"/>
                  </a:cubicBezTo>
                  <a:lnTo>
                    <a:pt x="546753" y="223673"/>
                  </a:lnTo>
                  <a:lnTo>
                    <a:pt x="545800" y="298920"/>
                  </a:lnTo>
                  <a:cubicBezTo>
                    <a:pt x="545800" y="298920"/>
                    <a:pt x="433405" y="371310"/>
                    <a:pt x="251478" y="346545"/>
                  </a:cubicBezTo>
                  <a:cubicBezTo>
                    <a:pt x="190518" y="337973"/>
                    <a:pt x="190518" y="337973"/>
                    <a:pt x="190518" y="337973"/>
                  </a:cubicBezTo>
                  <a:lnTo>
                    <a:pt x="175278" y="257010"/>
                  </a:lnTo>
                  <a:lnTo>
                    <a:pt x="100030" y="255105"/>
                  </a:lnTo>
                  <a:lnTo>
                    <a:pt x="93363" y="326543"/>
                  </a:lnTo>
                  <a:cubicBezTo>
                    <a:pt x="93601" y="326781"/>
                    <a:pt x="87826" y="326960"/>
                    <a:pt x="79045" y="324861"/>
                  </a:cubicBezTo>
                  <a:lnTo>
                    <a:pt x="57098" y="314453"/>
                  </a:lnTo>
                  <a:lnTo>
                    <a:pt x="60978" y="321781"/>
                  </a:lnTo>
                  <a:lnTo>
                    <a:pt x="50962" y="311543"/>
                  </a:lnTo>
                  <a:lnTo>
                    <a:pt x="46690" y="309517"/>
                  </a:lnTo>
                  <a:cubicBezTo>
                    <a:pt x="40796" y="305082"/>
                    <a:pt x="34903" y="299523"/>
                    <a:pt x="29385" y="292563"/>
                  </a:cubicBezTo>
                  <a:lnTo>
                    <a:pt x="24742" y="284741"/>
                  </a:lnTo>
                  <a:lnTo>
                    <a:pt x="18115" y="277966"/>
                  </a:lnTo>
                  <a:lnTo>
                    <a:pt x="15097" y="268490"/>
                  </a:lnTo>
                  <a:lnTo>
                    <a:pt x="14335" y="267205"/>
                  </a:lnTo>
                  <a:lnTo>
                    <a:pt x="9297" y="250272"/>
                  </a:lnTo>
                  <a:lnTo>
                    <a:pt x="3709" y="232722"/>
                  </a:lnTo>
                  <a:cubicBezTo>
                    <a:pt x="970" y="216530"/>
                    <a:pt x="18" y="199861"/>
                    <a:pt x="18" y="184621"/>
                  </a:cubicBezTo>
                  <a:lnTo>
                    <a:pt x="18" y="184620"/>
                  </a:lnTo>
                  <a:lnTo>
                    <a:pt x="18" y="184620"/>
                  </a:lnTo>
                  <a:cubicBezTo>
                    <a:pt x="18" y="184620"/>
                    <a:pt x="-3792" y="49365"/>
                    <a:pt x="97173" y="28410"/>
                  </a:cubicBezTo>
                  <a:lnTo>
                    <a:pt x="97173" y="28414"/>
                  </a:lnTo>
                  <a:lnTo>
                    <a:pt x="99316" y="37088"/>
                  </a:lnTo>
                  <a:lnTo>
                    <a:pt x="102131" y="56108"/>
                  </a:lnTo>
                  <a:lnTo>
                    <a:pt x="105507" y="74964"/>
                  </a:lnTo>
                  <a:cubicBezTo>
                    <a:pt x="107888" y="89608"/>
                    <a:pt x="109555" y="100800"/>
                    <a:pt x="109555" y="100800"/>
                  </a:cubicBezTo>
                  <a:lnTo>
                    <a:pt x="216978" y="84640"/>
                  </a:lnTo>
                  <a:lnTo>
                    <a:pt x="200042" y="10313"/>
                  </a:lnTo>
                  <a:lnTo>
                    <a:pt x="200256" y="10295"/>
                  </a:lnTo>
                  <a:lnTo>
                    <a:pt x="200043" y="9360"/>
                  </a:lnTo>
                  <a:cubicBezTo>
                    <a:pt x="200043" y="9360"/>
                    <a:pt x="212723" y="8229"/>
                    <a:pt x="232979" y="6756"/>
                  </a:cubicBezTo>
                  <a:lnTo>
                    <a:pt x="262676" y="4991"/>
                  </a:lnTo>
                  <a:lnTo>
                    <a:pt x="302332" y="1621"/>
                  </a:lnTo>
                  <a:cubicBezTo>
                    <a:pt x="334553" y="133"/>
                    <a:pt x="363932" y="-165"/>
                    <a:pt x="387566" y="7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24" name="Google Shape;1324;p48"/>
          <p:cNvGrpSpPr/>
          <p:nvPr/>
        </p:nvGrpSpPr>
        <p:grpSpPr>
          <a:xfrm>
            <a:off x="5249208" y="3649545"/>
            <a:ext cx="1871079" cy="591139"/>
            <a:chOff x="9430752" y="1259029"/>
            <a:chExt cx="2397590" cy="757386"/>
          </a:xfrm>
        </p:grpSpPr>
        <p:sp>
          <p:nvSpPr>
            <p:cNvPr id="1325" name="Google Shape;1325;p48"/>
            <p:cNvSpPr/>
            <p:nvPr/>
          </p:nvSpPr>
          <p:spPr>
            <a:xfrm>
              <a:off x="9430752" y="1259029"/>
              <a:ext cx="2360866" cy="720654"/>
            </a:xfrm>
            <a:custGeom>
              <a:rect b="b" l="l" r="r" t="t"/>
              <a:pathLst>
                <a:path extrusionOk="0" h="266909" w="874395">
                  <a:moveTo>
                    <a:pt x="427197" y="565"/>
                  </a:moveTo>
                  <a:cubicBezTo>
                    <a:pt x="453152" y="-268"/>
                    <a:pt x="479108" y="-268"/>
                    <a:pt x="504825" y="1161"/>
                  </a:cubicBezTo>
                  <a:cubicBezTo>
                    <a:pt x="580073" y="5923"/>
                    <a:pt x="655320" y="20211"/>
                    <a:pt x="721995" y="58311"/>
                  </a:cubicBezTo>
                  <a:lnTo>
                    <a:pt x="740525" y="72405"/>
                  </a:lnTo>
                  <a:lnTo>
                    <a:pt x="739140" y="70694"/>
                  </a:lnTo>
                  <a:cubicBezTo>
                    <a:pt x="743903" y="71646"/>
                    <a:pt x="750570" y="78314"/>
                    <a:pt x="754380" y="81171"/>
                  </a:cubicBezTo>
                  <a:cubicBezTo>
                    <a:pt x="760095" y="84982"/>
                    <a:pt x="764858" y="88792"/>
                    <a:pt x="769620" y="92601"/>
                  </a:cubicBezTo>
                  <a:lnTo>
                    <a:pt x="779227" y="101841"/>
                  </a:lnTo>
                  <a:lnTo>
                    <a:pt x="800577" y="118080"/>
                  </a:lnTo>
                  <a:lnTo>
                    <a:pt x="809253" y="130724"/>
                  </a:lnTo>
                  <a:lnTo>
                    <a:pt x="819627" y="140703"/>
                  </a:lnTo>
                  <a:lnTo>
                    <a:pt x="844164" y="181598"/>
                  </a:lnTo>
                  <a:lnTo>
                    <a:pt x="856298" y="199281"/>
                  </a:lnTo>
                  <a:cubicBezTo>
                    <a:pt x="865823" y="221188"/>
                    <a:pt x="867728" y="238333"/>
                    <a:pt x="874395" y="261193"/>
                  </a:cubicBezTo>
                  <a:lnTo>
                    <a:pt x="873094" y="260773"/>
                  </a:lnTo>
                  <a:lnTo>
                    <a:pt x="873443" y="262146"/>
                  </a:lnTo>
                  <a:cubicBezTo>
                    <a:pt x="856298" y="253574"/>
                    <a:pt x="838200" y="249764"/>
                    <a:pt x="820103" y="245001"/>
                  </a:cubicBezTo>
                  <a:cubicBezTo>
                    <a:pt x="808673" y="242144"/>
                    <a:pt x="797243" y="239286"/>
                    <a:pt x="785813" y="237382"/>
                  </a:cubicBezTo>
                  <a:cubicBezTo>
                    <a:pt x="776288" y="235476"/>
                    <a:pt x="764858" y="231667"/>
                    <a:pt x="755333" y="231667"/>
                  </a:cubicBezTo>
                  <a:lnTo>
                    <a:pt x="759976" y="231846"/>
                  </a:lnTo>
                  <a:lnTo>
                    <a:pt x="756762" y="231190"/>
                  </a:lnTo>
                  <a:cubicBezTo>
                    <a:pt x="712233" y="223332"/>
                    <a:pt x="673418" y="218331"/>
                    <a:pt x="673418" y="218331"/>
                  </a:cubicBezTo>
                  <a:lnTo>
                    <a:pt x="689610" y="173563"/>
                  </a:lnTo>
                  <a:lnTo>
                    <a:pt x="585788" y="149751"/>
                  </a:lnTo>
                  <a:cubicBezTo>
                    <a:pt x="585788" y="149751"/>
                    <a:pt x="578168" y="168801"/>
                    <a:pt x="566738" y="199281"/>
                  </a:cubicBezTo>
                  <a:cubicBezTo>
                    <a:pt x="492443" y="179278"/>
                    <a:pt x="284798" y="196423"/>
                    <a:pt x="284798" y="196423"/>
                  </a:cubicBezTo>
                  <a:lnTo>
                    <a:pt x="273368" y="146893"/>
                  </a:lnTo>
                  <a:lnTo>
                    <a:pt x="174308" y="161181"/>
                  </a:lnTo>
                  <a:cubicBezTo>
                    <a:pt x="174308" y="161181"/>
                    <a:pt x="184785" y="188803"/>
                    <a:pt x="191453" y="205948"/>
                  </a:cubicBezTo>
                  <a:lnTo>
                    <a:pt x="65881" y="243562"/>
                  </a:lnTo>
                  <a:lnTo>
                    <a:pt x="53817" y="247859"/>
                  </a:lnTo>
                  <a:lnTo>
                    <a:pt x="48364" y="249718"/>
                  </a:lnTo>
                  <a:lnTo>
                    <a:pt x="43918" y="251062"/>
                  </a:lnTo>
                  <a:lnTo>
                    <a:pt x="41350" y="251969"/>
                  </a:lnTo>
                  <a:lnTo>
                    <a:pt x="40631" y="252354"/>
                  </a:lnTo>
                  <a:lnTo>
                    <a:pt x="48364" y="249718"/>
                  </a:lnTo>
                  <a:lnTo>
                    <a:pt x="52642" y="248425"/>
                  </a:lnTo>
                  <a:cubicBezTo>
                    <a:pt x="49829" y="249764"/>
                    <a:pt x="12860" y="262623"/>
                    <a:pt x="1" y="266909"/>
                  </a:cubicBezTo>
                  <a:lnTo>
                    <a:pt x="1" y="266908"/>
                  </a:lnTo>
                  <a:lnTo>
                    <a:pt x="0" y="266908"/>
                  </a:lnTo>
                  <a:lnTo>
                    <a:pt x="3" y="266897"/>
                  </a:lnTo>
                  <a:lnTo>
                    <a:pt x="6430" y="212021"/>
                  </a:lnTo>
                  <a:lnTo>
                    <a:pt x="19659" y="177807"/>
                  </a:lnTo>
                  <a:lnTo>
                    <a:pt x="20122" y="175707"/>
                  </a:lnTo>
                  <a:lnTo>
                    <a:pt x="21054" y="174198"/>
                  </a:lnTo>
                  <a:lnTo>
                    <a:pt x="25718" y="162134"/>
                  </a:lnTo>
                  <a:cubicBezTo>
                    <a:pt x="29290" y="155467"/>
                    <a:pt x="35065" y="147489"/>
                    <a:pt x="42224" y="139095"/>
                  </a:cubicBezTo>
                  <a:lnTo>
                    <a:pt x="43638" y="137639"/>
                  </a:lnTo>
                  <a:lnTo>
                    <a:pt x="44872" y="135642"/>
                  </a:lnTo>
                  <a:lnTo>
                    <a:pt x="59556" y="121254"/>
                  </a:lnTo>
                  <a:lnTo>
                    <a:pt x="67033" y="113557"/>
                  </a:lnTo>
                  <a:lnTo>
                    <a:pt x="69142" y="111861"/>
                  </a:lnTo>
                  <a:lnTo>
                    <a:pt x="78105" y="103078"/>
                  </a:lnTo>
                  <a:lnTo>
                    <a:pt x="84984" y="99120"/>
                  </a:lnTo>
                  <a:lnTo>
                    <a:pt x="95236" y="90875"/>
                  </a:lnTo>
                  <a:cubicBezTo>
                    <a:pt x="104657" y="84386"/>
                    <a:pt x="113825" y="79267"/>
                    <a:pt x="121921" y="76409"/>
                  </a:cubicBezTo>
                  <a:lnTo>
                    <a:pt x="119685" y="79155"/>
                  </a:lnTo>
                  <a:lnTo>
                    <a:pt x="160258" y="55810"/>
                  </a:lnTo>
                  <a:cubicBezTo>
                    <a:pt x="189548" y="43071"/>
                    <a:pt x="220028" y="33069"/>
                    <a:pt x="249555" y="24973"/>
                  </a:cubicBezTo>
                  <a:cubicBezTo>
                    <a:pt x="280988" y="16401"/>
                    <a:pt x="316230" y="7828"/>
                    <a:pt x="349568" y="4971"/>
                  </a:cubicBezTo>
                  <a:cubicBezTo>
                    <a:pt x="375286" y="3066"/>
                    <a:pt x="401241" y="1399"/>
                    <a:pt x="427197" y="565"/>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6" name="Google Shape;1326;p48"/>
            <p:cNvSpPr/>
            <p:nvPr/>
          </p:nvSpPr>
          <p:spPr>
            <a:xfrm>
              <a:off x="9467475" y="1295760"/>
              <a:ext cx="2360866" cy="720654"/>
            </a:xfrm>
            <a:custGeom>
              <a:rect b="b" l="l" r="r" t="t"/>
              <a:pathLst>
                <a:path extrusionOk="0" h="266909" w="874395">
                  <a:moveTo>
                    <a:pt x="427197" y="565"/>
                  </a:moveTo>
                  <a:cubicBezTo>
                    <a:pt x="453152" y="-268"/>
                    <a:pt x="479108" y="-268"/>
                    <a:pt x="504825" y="1161"/>
                  </a:cubicBezTo>
                  <a:cubicBezTo>
                    <a:pt x="580073" y="5923"/>
                    <a:pt x="655320" y="20211"/>
                    <a:pt x="721995" y="58311"/>
                  </a:cubicBezTo>
                  <a:lnTo>
                    <a:pt x="740525" y="72405"/>
                  </a:lnTo>
                  <a:lnTo>
                    <a:pt x="739140" y="70694"/>
                  </a:lnTo>
                  <a:cubicBezTo>
                    <a:pt x="743903" y="71646"/>
                    <a:pt x="750570" y="78314"/>
                    <a:pt x="754380" y="81171"/>
                  </a:cubicBezTo>
                  <a:cubicBezTo>
                    <a:pt x="760095" y="84982"/>
                    <a:pt x="764858" y="88792"/>
                    <a:pt x="769620" y="92601"/>
                  </a:cubicBezTo>
                  <a:lnTo>
                    <a:pt x="779227" y="101841"/>
                  </a:lnTo>
                  <a:lnTo>
                    <a:pt x="800577" y="118080"/>
                  </a:lnTo>
                  <a:lnTo>
                    <a:pt x="809253" y="130724"/>
                  </a:lnTo>
                  <a:lnTo>
                    <a:pt x="819627" y="140703"/>
                  </a:lnTo>
                  <a:lnTo>
                    <a:pt x="844164" y="181598"/>
                  </a:lnTo>
                  <a:lnTo>
                    <a:pt x="856298" y="199281"/>
                  </a:lnTo>
                  <a:cubicBezTo>
                    <a:pt x="865823" y="221188"/>
                    <a:pt x="867728" y="238333"/>
                    <a:pt x="874395" y="261193"/>
                  </a:cubicBezTo>
                  <a:lnTo>
                    <a:pt x="873094" y="260773"/>
                  </a:lnTo>
                  <a:lnTo>
                    <a:pt x="873443" y="262146"/>
                  </a:lnTo>
                  <a:cubicBezTo>
                    <a:pt x="856298" y="253574"/>
                    <a:pt x="838200" y="249764"/>
                    <a:pt x="820103" y="245001"/>
                  </a:cubicBezTo>
                  <a:cubicBezTo>
                    <a:pt x="808673" y="242144"/>
                    <a:pt x="797243" y="239286"/>
                    <a:pt x="785813" y="237382"/>
                  </a:cubicBezTo>
                  <a:cubicBezTo>
                    <a:pt x="776288" y="235476"/>
                    <a:pt x="764858" y="231667"/>
                    <a:pt x="755333" y="231667"/>
                  </a:cubicBezTo>
                  <a:lnTo>
                    <a:pt x="759976" y="231846"/>
                  </a:lnTo>
                  <a:lnTo>
                    <a:pt x="756762" y="231190"/>
                  </a:lnTo>
                  <a:cubicBezTo>
                    <a:pt x="712233" y="223332"/>
                    <a:pt x="673418" y="218331"/>
                    <a:pt x="673418" y="218331"/>
                  </a:cubicBezTo>
                  <a:lnTo>
                    <a:pt x="689610" y="173563"/>
                  </a:lnTo>
                  <a:lnTo>
                    <a:pt x="585788" y="149751"/>
                  </a:lnTo>
                  <a:cubicBezTo>
                    <a:pt x="585788" y="149751"/>
                    <a:pt x="578168" y="168801"/>
                    <a:pt x="566738" y="199281"/>
                  </a:cubicBezTo>
                  <a:cubicBezTo>
                    <a:pt x="492443" y="179278"/>
                    <a:pt x="284798" y="196423"/>
                    <a:pt x="284798" y="196423"/>
                  </a:cubicBezTo>
                  <a:lnTo>
                    <a:pt x="273368" y="146893"/>
                  </a:lnTo>
                  <a:lnTo>
                    <a:pt x="174308" y="161181"/>
                  </a:lnTo>
                  <a:cubicBezTo>
                    <a:pt x="174308" y="161181"/>
                    <a:pt x="184785" y="188803"/>
                    <a:pt x="191453" y="205948"/>
                  </a:cubicBezTo>
                  <a:lnTo>
                    <a:pt x="65881" y="243562"/>
                  </a:lnTo>
                  <a:lnTo>
                    <a:pt x="53817" y="247859"/>
                  </a:lnTo>
                  <a:lnTo>
                    <a:pt x="48364" y="249718"/>
                  </a:lnTo>
                  <a:lnTo>
                    <a:pt x="43918" y="251062"/>
                  </a:lnTo>
                  <a:lnTo>
                    <a:pt x="41350" y="251969"/>
                  </a:lnTo>
                  <a:lnTo>
                    <a:pt x="40631" y="252354"/>
                  </a:lnTo>
                  <a:lnTo>
                    <a:pt x="48364" y="249718"/>
                  </a:lnTo>
                  <a:lnTo>
                    <a:pt x="52642" y="248425"/>
                  </a:lnTo>
                  <a:cubicBezTo>
                    <a:pt x="49829" y="249764"/>
                    <a:pt x="12860" y="262623"/>
                    <a:pt x="1" y="266909"/>
                  </a:cubicBezTo>
                  <a:lnTo>
                    <a:pt x="1" y="266908"/>
                  </a:lnTo>
                  <a:lnTo>
                    <a:pt x="0" y="266908"/>
                  </a:lnTo>
                  <a:lnTo>
                    <a:pt x="3" y="266897"/>
                  </a:lnTo>
                  <a:lnTo>
                    <a:pt x="6430" y="212021"/>
                  </a:lnTo>
                  <a:lnTo>
                    <a:pt x="19659" y="177807"/>
                  </a:lnTo>
                  <a:lnTo>
                    <a:pt x="20122" y="175707"/>
                  </a:lnTo>
                  <a:lnTo>
                    <a:pt x="21054" y="174198"/>
                  </a:lnTo>
                  <a:lnTo>
                    <a:pt x="25718" y="162134"/>
                  </a:lnTo>
                  <a:cubicBezTo>
                    <a:pt x="29290" y="155467"/>
                    <a:pt x="35065" y="147489"/>
                    <a:pt x="42224" y="139095"/>
                  </a:cubicBezTo>
                  <a:lnTo>
                    <a:pt x="43638" y="137639"/>
                  </a:lnTo>
                  <a:lnTo>
                    <a:pt x="44872" y="135642"/>
                  </a:lnTo>
                  <a:lnTo>
                    <a:pt x="59556" y="121254"/>
                  </a:lnTo>
                  <a:lnTo>
                    <a:pt x="67033" y="113557"/>
                  </a:lnTo>
                  <a:lnTo>
                    <a:pt x="69142" y="111861"/>
                  </a:lnTo>
                  <a:lnTo>
                    <a:pt x="78105" y="103078"/>
                  </a:lnTo>
                  <a:lnTo>
                    <a:pt x="84984" y="99120"/>
                  </a:lnTo>
                  <a:lnTo>
                    <a:pt x="95236" y="90875"/>
                  </a:lnTo>
                  <a:cubicBezTo>
                    <a:pt x="104657" y="84386"/>
                    <a:pt x="113825" y="79267"/>
                    <a:pt x="121921" y="76409"/>
                  </a:cubicBezTo>
                  <a:lnTo>
                    <a:pt x="119685" y="79155"/>
                  </a:lnTo>
                  <a:lnTo>
                    <a:pt x="160258" y="55810"/>
                  </a:lnTo>
                  <a:cubicBezTo>
                    <a:pt x="189548" y="43071"/>
                    <a:pt x="220028" y="33069"/>
                    <a:pt x="249555" y="24973"/>
                  </a:cubicBezTo>
                  <a:cubicBezTo>
                    <a:pt x="280988" y="16401"/>
                    <a:pt x="316230" y="7828"/>
                    <a:pt x="349568" y="4971"/>
                  </a:cubicBezTo>
                  <a:cubicBezTo>
                    <a:pt x="375286" y="3066"/>
                    <a:pt x="401241" y="1399"/>
                    <a:pt x="427197" y="565"/>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27" name="Google Shape;1327;p48"/>
          <p:cNvGrpSpPr/>
          <p:nvPr/>
        </p:nvGrpSpPr>
        <p:grpSpPr>
          <a:xfrm>
            <a:off x="6367605" y="2961626"/>
            <a:ext cx="468453" cy="464225"/>
            <a:chOff x="10925081" y="264636"/>
            <a:chExt cx="561358" cy="556225"/>
          </a:xfrm>
        </p:grpSpPr>
        <p:sp>
          <p:nvSpPr>
            <p:cNvPr id="1328" name="Google Shape;1328;p48"/>
            <p:cNvSpPr/>
            <p:nvPr/>
          </p:nvSpPr>
          <p:spPr>
            <a:xfrm>
              <a:off x="10925081" y="264636"/>
              <a:ext cx="524634" cy="519494"/>
            </a:xfrm>
            <a:custGeom>
              <a:rect b="b" l="l" r="r" t="t"/>
              <a:pathLst>
                <a:path extrusionOk="0" h="192405" w="194309">
                  <a:moveTo>
                    <a:pt x="0" y="0"/>
                  </a:moveTo>
                  <a:lnTo>
                    <a:pt x="193357" y="5715"/>
                  </a:lnTo>
                  <a:lnTo>
                    <a:pt x="193349" y="5811"/>
                  </a:lnTo>
                  <a:lnTo>
                    <a:pt x="194309" y="5714"/>
                  </a:lnTo>
                  <a:cubicBezTo>
                    <a:pt x="194309" y="6548"/>
                    <a:pt x="181183" y="116041"/>
                    <a:pt x="130044" y="172115"/>
                  </a:cubicBezTo>
                  <a:lnTo>
                    <a:pt x="120888" y="179755"/>
                  </a:lnTo>
                  <a:lnTo>
                    <a:pt x="105727" y="192405"/>
                  </a:lnTo>
                  <a:lnTo>
                    <a:pt x="77086" y="140283"/>
                  </a:lnTo>
                  <a:lnTo>
                    <a:pt x="68356" y="124762"/>
                  </a:lnTo>
                  <a:cubicBezTo>
                    <a:pt x="64115" y="117336"/>
                    <a:pt x="59055" y="108584"/>
                    <a:pt x="52387" y="97154"/>
                  </a:cubicBezTo>
                  <a:lnTo>
                    <a:pt x="54173" y="98585"/>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9" name="Google Shape;1329;p48"/>
            <p:cNvSpPr/>
            <p:nvPr/>
          </p:nvSpPr>
          <p:spPr>
            <a:xfrm>
              <a:off x="10961805" y="301368"/>
              <a:ext cx="524634" cy="519494"/>
            </a:xfrm>
            <a:custGeom>
              <a:rect b="b" l="l" r="r" t="t"/>
              <a:pathLst>
                <a:path extrusionOk="0" h="192405" w="194309">
                  <a:moveTo>
                    <a:pt x="0" y="0"/>
                  </a:moveTo>
                  <a:lnTo>
                    <a:pt x="193357" y="5715"/>
                  </a:lnTo>
                  <a:lnTo>
                    <a:pt x="193349" y="5811"/>
                  </a:lnTo>
                  <a:lnTo>
                    <a:pt x="194309" y="5714"/>
                  </a:lnTo>
                  <a:cubicBezTo>
                    <a:pt x="194309" y="6548"/>
                    <a:pt x="181183" y="116041"/>
                    <a:pt x="130044" y="172115"/>
                  </a:cubicBezTo>
                  <a:lnTo>
                    <a:pt x="120888" y="179755"/>
                  </a:lnTo>
                  <a:lnTo>
                    <a:pt x="105727" y="192405"/>
                  </a:lnTo>
                  <a:lnTo>
                    <a:pt x="77086" y="140283"/>
                  </a:lnTo>
                  <a:lnTo>
                    <a:pt x="68356" y="124762"/>
                  </a:lnTo>
                  <a:cubicBezTo>
                    <a:pt x="64115" y="117336"/>
                    <a:pt x="59055" y="108584"/>
                    <a:pt x="52387" y="97154"/>
                  </a:cubicBezTo>
                  <a:lnTo>
                    <a:pt x="54173" y="98585"/>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30" name="Google Shape;1330;p48"/>
          <p:cNvGrpSpPr/>
          <p:nvPr/>
        </p:nvGrpSpPr>
        <p:grpSpPr>
          <a:xfrm>
            <a:off x="5373703" y="2948741"/>
            <a:ext cx="502793" cy="485691"/>
            <a:chOff x="9448571" y="249198"/>
            <a:chExt cx="602508" cy="581945"/>
          </a:xfrm>
        </p:grpSpPr>
        <p:sp>
          <p:nvSpPr>
            <p:cNvPr id="1331" name="Google Shape;1331;p48"/>
            <p:cNvSpPr/>
            <p:nvPr/>
          </p:nvSpPr>
          <p:spPr>
            <a:xfrm>
              <a:off x="9448571" y="249198"/>
              <a:ext cx="565785" cy="545214"/>
            </a:xfrm>
            <a:custGeom>
              <a:rect b="b" l="l" r="r" t="t"/>
              <a:pathLst>
                <a:path extrusionOk="0" h="201931" w="209550">
                  <a:moveTo>
                    <a:pt x="209550" y="0"/>
                  </a:moveTo>
                  <a:lnTo>
                    <a:pt x="157465" y="104171"/>
                  </a:lnTo>
                  <a:lnTo>
                    <a:pt x="160020" y="101918"/>
                  </a:lnTo>
                  <a:cubicBezTo>
                    <a:pt x="134303" y="150496"/>
                    <a:pt x="133350" y="153353"/>
                    <a:pt x="108585" y="201931"/>
                  </a:cubicBezTo>
                  <a:cubicBezTo>
                    <a:pt x="28575" y="165736"/>
                    <a:pt x="0" y="24766"/>
                    <a:pt x="0" y="23813"/>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2" name="Google Shape;1332;p48"/>
            <p:cNvSpPr/>
            <p:nvPr/>
          </p:nvSpPr>
          <p:spPr>
            <a:xfrm>
              <a:off x="9485294" y="285930"/>
              <a:ext cx="565785" cy="545214"/>
            </a:xfrm>
            <a:custGeom>
              <a:rect b="b" l="l" r="r" t="t"/>
              <a:pathLst>
                <a:path extrusionOk="0" h="201931" w="209550">
                  <a:moveTo>
                    <a:pt x="209550" y="0"/>
                  </a:moveTo>
                  <a:lnTo>
                    <a:pt x="157465" y="104171"/>
                  </a:lnTo>
                  <a:lnTo>
                    <a:pt x="160020" y="101918"/>
                  </a:lnTo>
                  <a:cubicBezTo>
                    <a:pt x="134303" y="150496"/>
                    <a:pt x="133350" y="153353"/>
                    <a:pt x="108585" y="201931"/>
                  </a:cubicBezTo>
                  <a:cubicBezTo>
                    <a:pt x="28575" y="165736"/>
                    <a:pt x="0" y="24766"/>
                    <a:pt x="0" y="2381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33" name="Google Shape;1333;p48"/>
          <p:cNvGrpSpPr/>
          <p:nvPr/>
        </p:nvGrpSpPr>
        <p:grpSpPr>
          <a:xfrm>
            <a:off x="5927575" y="3154977"/>
            <a:ext cx="373862" cy="293626"/>
            <a:chOff x="10300007" y="472989"/>
            <a:chExt cx="479065" cy="376202"/>
          </a:xfrm>
        </p:grpSpPr>
        <p:sp>
          <p:nvSpPr>
            <p:cNvPr id="1334" name="Google Shape;1334;p48"/>
            <p:cNvSpPr/>
            <p:nvPr/>
          </p:nvSpPr>
          <p:spPr>
            <a:xfrm>
              <a:off x="10300007" y="472989"/>
              <a:ext cx="442341" cy="339471"/>
            </a:xfrm>
            <a:custGeom>
              <a:rect b="b" l="l" r="r" t="t"/>
              <a:pathLst>
                <a:path extrusionOk="0" h="125730" w="163830">
                  <a:moveTo>
                    <a:pt x="80962" y="0"/>
                  </a:moveTo>
                  <a:lnTo>
                    <a:pt x="163830" y="101917"/>
                  </a:lnTo>
                  <a:cubicBezTo>
                    <a:pt x="163830" y="101917"/>
                    <a:pt x="144780" y="107870"/>
                    <a:pt x="125135" y="113824"/>
                  </a:cubicBezTo>
                  <a:lnTo>
                    <a:pt x="111388" y="117900"/>
                  </a:lnTo>
                  <a:lnTo>
                    <a:pt x="111442" y="118110"/>
                  </a:lnTo>
                  <a:cubicBezTo>
                    <a:pt x="111442" y="118110"/>
                    <a:pt x="87630" y="125730"/>
                    <a:pt x="82867" y="125730"/>
                  </a:cubicBezTo>
                  <a:cubicBezTo>
                    <a:pt x="78105" y="125730"/>
                    <a:pt x="80962" y="0"/>
                    <a:pt x="80962" y="0"/>
                  </a:cubicBezTo>
                  <a:close/>
                  <a:moveTo>
                    <a:pt x="50483" y="0"/>
                  </a:moveTo>
                  <a:lnTo>
                    <a:pt x="55245" y="117158"/>
                  </a:lnTo>
                  <a:lnTo>
                    <a:pt x="0" y="107633"/>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5" name="Google Shape;1335;p48"/>
            <p:cNvSpPr/>
            <p:nvPr/>
          </p:nvSpPr>
          <p:spPr>
            <a:xfrm>
              <a:off x="10336731" y="509720"/>
              <a:ext cx="442341" cy="339471"/>
            </a:xfrm>
            <a:custGeom>
              <a:rect b="b" l="l" r="r" t="t"/>
              <a:pathLst>
                <a:path extrusionOk="0" h="125730" w="163830">
                  <a:moveTo>
                    <a:pt x="80962" y="0"/>
                  </a:moveTo>
                  <a:lnTo>
                    <a:pt x="163830" y="101917"/>
                  </a:lnTo>
                  <a:cubicBezTo>
                    <a:pt x="163830" y="101917"/>
                    <a:pt x="144780" y="107870"/>
                    <a:pt x="125135" y="113824"/>
                  </a:cubicBezTo>
                  <a:lnTo>
                    <a:pt x="111388" y="117900"/>
                  </a:lnTo>
                  <a:lnTo>
                    <a:pt x="111442" y="118110"/>
                  </a:lnTo>
                  <a:cubicBezTo>
                    <a:pt x="111442" y="118110"/>
                    <a:pt x="87630" y="125730"/>
                    <a:pt x="82867" y="125730"/>
                  </a:cubicBezTo>
                  <a:cubicBezTo>
                    <a:pt x="78105" y="125730"/>
                    <a:pt x="80962" y="0"/>
                    <a:pt x="80962" y="0"/>
                  </a:cubicBezTo>
                  <a:close/>
                  <a:moveTo>
                    <a:pt x="50483" y="0"/>
                  </a:moveTo>
                  <a:lnTo>
                    <a:pt x="55245" y="117158"/>
                  </a:lnTo>
                  <a:lnTo>
                    <a:pt x="0" y="107633"/>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36" name="Google Shape;1336;p48"/>
          <p:cNvGrpSpPr/>
          <p:nvPr/>
        </p:nvGrpSpPr>
        <p:grpSpPr>
          <a:xfrm>
            <a:off x="1174960" y="595291"/>
            <a:ext cx="340708" cy="255148"/>
            <a:chOff x="1070125" y="2907160"/>
            <a:chExt cx="284849" cy="213299"/>
          </a:xfrm>
        </p:grpSpPr>
        <p:sp>
          <p:nvSpPr>
            <p:cNvPr id="1337" name="Google Shape;1337;p48"/>
            <p:cNvSpPr/>
            <p:nvPr/>
          </p:nvSpPr>
          <p:spPr>
            <a:xfrm>
              <a:off x="1070125" y="2907160"/>
              <a:ext cx="255575" cy="196139"/>
            </a:xfrm>
            <a:custGeom>
              <a:rect b="b" l="l" r="r" t="t"/>
              <a:pathLst>
                <a:path extrusionOk="0" h="125730" w="163830">
                  <a:moveTo>
                    <a:pt x="80962" y="0"/>
                  </a:moveTo>
                  <a:lnTo>
                    <a:pt x="163830" y="101917"/>
                  </a:lnTo>
                  <a:cubicBezTo>
                    <a:pt x="163830" y="101917"/>
                    <a:pt x="144780" y="107870"/>
                    <a:pt x="125135" y="113824"/>
                  </a:cubicBezTo>
                  <a:lnTo>
                    <a:pt x="111388" y="117900"/>
                  </a:lnTo>
                  <a:lnTo>
                    <a:pt x="111442" y="118110"/>
                  </a:lnTo>
                  <a:cubicBezTo>
                    <a:pt x="111442" y="118110"/>
                    <a:pt x="87630" y="125730"/>
                    <a:pt x="82867" y="125730"/>
                  </a:cubicBezTo>
                  <a:cubicBezTo>
                    <a:pt x="78105" y="125730"/>
                    <a:pt x="80962" y="0"/>
                    <a:pt x="80962" y="0"/>
                  </a:cubicBezTo>
                  <a:close/>
                  <a:moveTo>
                    <a:pt x="50482" y="0"/>
                  </a:moveTo>
                  <a:lnTo>
                    <a:pt x="55245" y="117158"/>
                  </a:lnTo>
                  <a:lnTo>
                    <a:pt x="0" y="107633"/>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8" name="Google Shape;1338;p48"/>
            <p:cNvSpPr/>
            <p:nvPr/>
          </p:nvSpPr>
          <p:spPr>
            <a:xfrm>
              <a:off x="1099399" y="2924320"/>
              <a:ext cx="255575" cy="196139"/>
            </a:xfrm>
            <a:custGeom>
              <a:rect b="b" l="l" r="r" t="t"/>
              <a:pathLst>
                <a:path extrusionOk="0" h="125730" w="163830">
                  <a:moveTo>
                    <a:pt x="80962" y="0"/>
                  </a:moveTo>
                  <a:lnTo>
                    <a:pt x="163830" y="101917"/>
                  </a:lnTo>
                  <a:cubicBezTo>
                    <a:pt x="163830" y="101917"/>
                    <a:pt x="144780" y="107870"/>
                    <a:pt x="125135" y="113824"/>
                  </a:cubicBezTo>
                  <a:lnTo>
                    <a:pt x="111388" y="117900"/>
                  </a:lnTo>
                  <a:lnTo>
                    <a:pt x="111442" y="118110"/>
                  </a:lnTo>
                  <a:cubicBezTo>
                    <a:pt x="111442" y="118110"/>
                    <a:pt x="87630" y="125730"/>
                    <a:pt x="82867" y="125730"/>
                  </a:cubicBezTo>
                  <a:cubicBezTo>
                    <a:pt x="78105" y="125730"/>
                    <a:pt x="80962" y="0"/>
                    <a:pt x="80962" y="0"/>
                  </a:cubicBezTo>
                  <a:close/>
                  <a:moveTo>
                    <a:pt x="50482" y="0"/>
                  </a:moveTo>
                  <a:lnTo>
                    <a:pt x="55245" y="117158"/>
                  </a:lnTo>
                  <a:lnTo>
                    <a:pt x="0" y="107633"/>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39" name="Google Shape;1339;p48"/>
          <p:cNvGrpSpPr/>
          <p:nvPr/>
        </p:nvGrpSpPr>
        <p:grpSpPr>
          <a:xfrm>
            <a:off x="1514591" y="344547"/>
            <a:ext cx="562869" cy="237374"/>
            <a:chOff x="1354074" y="2697543"/>
            <a:chExt cx="470587" cy="198440"/>
          </a:xfrm>
        </p:grpSpPr>
        <p:sp>
          <p:nvSpPr>
            <p:cNvPr id="1340" name="Google Shape;1340;p48"/>
            <p:cNvSpPr/>
            <p:nvPr/>
          </p:nvSpPr>
          <p:spPr>
            <a:xfrm>
              <a:off x="1354074" y="2697543"/>
              <a:ext cx="441313" cy="181280"/>
            </a:xfrm>
            <a:custGeom>
              <a:rect b="b" l="l" r="r" t="t"/>
              <a:pathLst>
                <a:path extrusionOk="0" h="116205" w="282893">
                  <a:moveTo>
                    <a:pt x="159068" y="0"/>
                  </a:moveTo>
                  <a:lnTo>
                    <a:pt x="282893" y="116205"/>
                  </a:lnTo>
                  <a:lnTo>
                    <a:pt x="165735" y="65723"/>
                  </a:lnTo>
                  <a:lnTo>
                    <a:pt x="87630" y="112395"/>
                  </a:lnTo>
                  <a:lnTo>
                    <a:pt x="0" y="67628"/>
                  </a:lnTo>
                  <a:lnTo>
                    <a:pt x="132398" y="8573"/>
                  </a:lnTo>
                  <a:lnTo>
                    <a:pt x="128658" y="12929"/>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1" name="Google Shape;1341;p48"/>
            <p:cNvSpPr/>
            <p:nvPr/>
          </p:nvSpPr>
          <p:spPr>
            <a:xfrm>
              <a:off x="1383348" y="2714703"/>
              <a:ext cx="441313" cy="181280"/>
            </a:xfrm>
            <a:custGeom>
              <a:rect b="b" l="l" r="r" t="t"/>
              <a:pathLst>
                <a:path extrusionOk="0" h="116205" w="282893">
                  <a:moveTo>
                    <a:pt x="159068" y="0"/>
                  </a:moveTo>
                  <a:lnTo>
                    <a:pt x="282893" y="116205"/>
                  </a:lnTo>
                  <a:lnTo>
                    <a:pt x="165735" y="65723"/>
                  </a:lnTo>
                  <a:lnTo>
                    <a:pt x="87630" y="112395"/>
                  </a:lnTo>
                  <a:lnTo>
                    <a:pt x="0" y="67628"/>
                  </a:lnTo>
                  <a:lnTo>
                    <a:pt x="132398" y="8573"/>
                  </a:lnTo>
                  <a:lnTo>
                    <a:pt x="128658" y="12929"/>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42" name="Google Shape;1342;p48"/>
          <p:cNvGrpSpPr/>
          <p:nvPr/>
        </p:nvGrpSpPr>
        <p:grpSpPr>
          <a:xfrm>
            <a:off x="586382" y="371224"/>
            <a:ext cx="564646" cy="242707"/>
            <a:chOff x="578044" y="2719844"/>
            <a:chExt cx="472072" cy="202898"/>
          </a:xfrm>
        </p:grpSpPr>
        <p:sp>
          <p:nvSpPr>
            <p:cNvPr id="1343" name="Google Shape;1343;p48"/>
            <p:cNvSpPr/>
            <p:nvPr/>
          </p:nvSpPr>
          <p:spPr>
            <a:xfrm>
              <a:off x="578044" y="2719844"/>
              <a:ext cx="442798" cy="185738"/>
            </a:xfrm>
            <a:custGeom>
              <a:rect b="b" l="l" r="r" t="t"/>
              <a:pathLst>
                <a:path extrusionOk="0" h="119063" w="283845">
                  <a:moveTo>
                    <a:pt x="121920" y="0"/>
                  </a:moveTo>
                  <a:lnTo>
                    <a:pt x="177165" y="16193"/>
                  </a:lnTo>
                  <a:lnTo>
                    <a:pt x="175556" y="17037"/>
                  </a:lnTo>
                  <a:lnTo>
                    <a:pt x="283845" y="51435"/>
                  </a:lnTo>
                  <a:lnTo>
                    <a:pt x="197167" y="100965"/>
                  </a:lnTo>
                  <a:lnTo>
                    <a:pt x="120967" y="67628"/>
                  </a:lnTo>
                  <a:lnTo>
                    <a:pt x="0" y="119063"/>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4" name="Google Shape;1344;p48"/>
            <p:cNvSpPr/>
            <p:nvPr/>
          </p:nvSpPr>
          <p:spPr>
            <a:xfrm>
              <a:off x="607318" y="2737004"/>
              <a:ext cx="442798" cy="185738"/>
            </a:xfrm>
            <a:custGeom>
              <a:rect b="b" l="l" r="r" t="t"/>
              <a:pathLst>
                <a:path extrusionOk="0" h="119063" w="283845">
                  <a:moveTo>
                    <a:pt x="121920" y="0"/>
                  </a:moveTo>
                  <a:lnTo>
                    <a:pt x="177165" y="16193"/>
                  </a:lnTo>
                  <a:lnTo>
                    <a:pt x="175556" y="17037"/>
                  </a:lnTo>
                  <a:lnTo>
                    <a:pt x="283845" y="51435"/>
                  </a:lnTo>
                  <a:lnTo>
                    <a:pt x="197167" y="100965"/>
                  </a:lnTo>
                  <a:lnTo>
                    <a:pt x="120967" y="67628"/>
                  </a:lnTo>
                  <a:lnTo>
                    <a:pt x="0" y="119063"/>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45" name="Google Shape;1345;p48"/>
          <p:cNvGrpSpPr/>
          <p:nvPr/>
        </p:nvGrpSpPr>
        <p:grpSpPr>
          <a:xfrm>
            <a:off x="507382" y="1032324"/>
            <a:ext cx="1871070" cy="708843"/>
            <a:chOff x="511996" y="3272511"/>
            <a:chExt cx="1564309" cy="592579"/>
          </a:xfrm>
        </p:grpSpPr>
        <p:sp>
          <p:nvSpPr>
            <p:cNvPr id="1346" name="Google Shape;1346;p48"/>
            <p:cNvSpPr/>
            <p:nvPr/>
          </p:nvSpPr>
          <p:spPr>
            <a:xfrm>
              <a:off x="511996" y="3272511"/>
              <a:ext cx="1535035" cy="575418"/>
            </a:xfrm>
            <a:custGeom>
              <a:rect b="b" l="l" r="r" t="t"/>
              <a:pathLst>
                <a:path extrusionOk="0" h="368858" w="983997">
                  <a:moveTo>
                    <a:pt x="343853" y="272655"/>
                  </a:moveTo>
                  <a:cubicBezTo>
                    <a:pt x="343734" y="272179"/>
                    <a:pt x="344835" y="273295"/>
                    <a:pt x="346853" y="275613"/>
                  </a:cubicBezTo>
                  <a:lnTo>
                    <a:pt x="351452" y="281112"/>
                  </a:lnTo>
                  <a:lnTo>
                    <a:pt x="348669" y="278430"/>
                  </a:lnTo>
                  <a:cubicBezTo>
                    <a:pt x="345713" y="275409"/>
                    <a:pt x="343972" y="273370"/>
                    <a:pt x="343853" y="272655"/>
                  </a:cubicBezTo>
                  <a:close/>
                  <a:moveTo>
                    <a:pt x="476726" y="835"/>
                  </a:moveTo>
                  <a:cubicBezTo>
                    <a:pt x="515422" y="-177"/>
                    <a:pt x="557451" y="-445"/>
                    <a:pt x="596474" y="1029"/>
                  </a:cubicBezTo>
                  <a:lnTo>
                    <a:pt x="648918" y="6516"/>
                  </a:lnTo>
                  <a:lnTo>
                    <a:pt x="646748" y="3098"/>
                  </a:lnTo>
                  <a:cubicBezTo>
                    <a:pt x="646748" y="3098"/>
                    <a:pt x="700088" y="5956"/>
                    <a:pt x="698183" y="10718"/>
                  </a:cubicBezTo>
                  <a:lnTo>
                    <a:pt x="698411" y="13435"/>
                  </a:lnTo>
                  <a:lnTo>
                    <a:pt x="699545" y="22237"/>
                  </a:lnTo>
                  <a:lnTo>
                    <a:pt x="700609" y="29054"/>
                  </a:lnTo>
                  <a:cubicBezTo>
                    <a:pt x="705565" y="58522"/>
                    <a:pt x="716280" y="112636"/>
                    <a:pt x="716280" y="112636"/>
                  </a:cubicBezTo>
                  <a:lnTo>
                    <a:pt x="715926" y="112078"/>
                  </a:lnTo>
                  <a:lnTo>
                    <a:pt x="716280" y="113588"/>
                  </a:lnTo>
                  <a:lnTo>
                    <a:pt x="783908" y="25005"/>
                  </a:lnTo>
                  <a:cubicBezTo>
                    <a:pt x="783908" y="25005"/>
                    <a:pt x="824866" y="34292"/>
                    <a:pt x="869871" y="45246"/>
                  </a:cubicBezTo>
                  <a:lnTo>
                    <a:pt x="876817" y="47009"/>
                  </a:lnTo>
                  <a:lnTo>
                    <a:pt x="900708" y="52272"/>
                  </a:lnTo>
                  <a:lnTo>
                    <a:pt x="919645" y="57875"/>
                  </a:lnTo>
                  <a:lnTo>
                    <a:pt x="935802" y="61975"/>
                  </a:lnTo>
                  <a:cubicBezTo>
                    <a:pt x="955715" y="67332"/>
                    <a:pt x="972027" y="72155"/>
                    <a:pt x="980123" y="75488"/>
                  </a:cubicBezTo>
                  <a:cubicBezTo>
                    <a:pt x="984171" y="77155"/>
                    <a:pt x="984930" y="81903"/>
                    <a:pt x="982944" y="89015"/>
                  </a:cubicBezTo>
                  <a:lnTo>
                    <a:pt x="973714" y="107746"/>
                  </a:lnTo>
                  <a:lnTo>
                    <a:pt x="970241" y="115375"/>
                  </a:lnTo>
                  <a:cubicBezTo>
                    <a:pt x="959882" y="133829"/>
                    <a:pt x="946786" y="152165"/>
                    <a:pt x="944881" y="154546"/>
                  </a:cubicBezTo>
                  <a:cubicBezTo>
                    <a:pt x="916306" y="192646"/>
                    <a:pt x="890588" y="219316"/>
                    <a:pt x="849631" y="254558"/>
                  </a:cubicBezTo>
                  <a:cubicBezTo>
                    <a:pt x="845345" y="258130"/>
                    <a:pt x="839392" y="263191"/>
                    <a:pt x="832561" y="268920"/>
                  </a:cubicBezTo>
                  <a:lnTo>
                    <a:pt x="816830" y="281864"/>
                  </a:lnTo>
                  <a:lnTo>
                    <a:pt x="815102" y="283505"/>
                  </a:lnTo>
                  <a:lnTo>
                    <a:pt x="812847" y="285140"/>
                  </a:lnTo>
                  <a:lnTo>
                    <a:pt x="810222" y="287301"/>
                  </a:lnTo>
                  <a:cubicBezTo>
                    <a:pt x="802423" y="293552"/>
                    <a:pt x="794535" y="299654"/>
                    <a:pt x="787346" y="304788"/>
                  </a:cubicBezTo>
                  <a:lnTo>
                    <a:pt x="775773" y="312027"/>
                  </a:lnTo>
                  <a:lnTo>
                    <a:pt x="767961" y="317693"/>
                  </a:lnTo>
                  <a:cubicBezTo>
                    <a:pt x="752579" y="327395"/>
                    <a:pt x="737711" y="335163"/>
                    <a:pt x="723900" y="340283"/>
                  </a:cubicBezTo>
                  <a:lnTo>
                    <a:pt x="695325" y="255510"/>
                  </a:lnTo>
                  <a:lnTo>
                    <a:pt x="638175" y="357428"/>
                  </a:lnTo>
                  <a:lnTo>
                    <a:pt x="626426" y="358329"/>
                  </a:lnTo>
                  <a:lnTo>
                    <a:pt x="602933" y="360286"/>
                  </a:lnTo>
                  <a:lnTo>
                    <a:pt x="603187" y="360018"/>
                  </a:lnTo>
                  <a:lnTo>
                    <a:pt x="576091" y="361949"/>
                  </a:lnTo>
                  <a:cubicBezTo>
                    <a:pt x="540931" y="364326"/>
                    <a:pt x="497533" y="366938"/>
                    <a:pt x="464582" y="367876"/>
                  </a:cubicBezTo>
                  <a:lnTo>
                    <a:pt x="448066" y="367548"/>
                  </a:lnTo>
                  <a:lnTo>
                    <a:pt x="449580" y="368858"/>
                  </a:lnTo>
                  <a:lnTo>
                    <a:pt x="420901" y="367008"/>
                  </a:lnTo>
                  <a:lnTo>
                    <a:pt x="418148" y="366953"/>
                  </a:lnTo>
                  <a:lnTo>
                    <a:pt x="415391" y="361035"/>
                  </a:lnTo>
                  <a:lnTo>
                    <a:pt x="408013" y="351683"/>
                  </a:lnTo>
                  <a:cubicBezTo>
                    <a:pt x="393576" y="333407"/>
                    <a:pt x="369555" y="303106"/>
                    <a:pt x="355357" y="285782"/>
                  </a:cubicBezTo>
                  <a:lnTo>
                    <a:pt x="351452" y="281112"/>
                  </a:lnTo>
                  <a:lnTo>
                    <a:pt x="360774" y="290098"/>
                  </a:lnTo>
                  <a:lnTo>
                    <a:pt x="363242" y="292328"/>
                  </a:lnTo>
                  <a:lnTo>
                    <a:pt x="355595" y="283639"/>
                  </a:lnTo>
                  <a:cubicBezTo>
                    <a:pt x="348019" y="275275"/>
                    <a:pt x="342900" y="269798"/>
                    <a:pt x="342900" y="269798"/>
                  </a:cubicBezTo>
                  <a:lnTo>
                    <a:pt x="324803" y="361238"/>
                  </a:lnTo>
                  <a:cubicBezTo>
                    <a:pt x="324445" y="361238"/>
                    <a:pt x="286717" y="358291"/>
                    <a:pt x="236683" y="341197"/>
                  </a:cubicBezTo>
                  <a:lnTo>
                    <a:pt x="192125" y="322584"/>
                  </a:lnTo>
                  <a:lnTo>
                    <a:pt x="201931" y="329805"/>
                  </a:lnTo>
                  <a:lnTo>
                    <a:pt x="188714" y="321159"/>
                  </a:lnTo>
                  <a:lnTo>
                    <a:pt x="183475" y="318971"/>
                  </a:lnTo>
                  <a:cubicBezTo>
                    <a:pt x="146506" y="300457"/>
                    <a:pt x="107781" y="273995"/>
                    <a:pt x="74726" y="236267"/>
                  </a:cubicBezTo>
                  <a:lnTo>
                    <a:pt x="60924" y="215919"/>
                  </a:lnTo>
                  <a:lnTo>
                    <a:pt x="47626" y="198360"/>
                  </a:lnTo>
                  <a:lnTo>
                    <a:pt x="42955" y="189430"/>
                  </a:lnTo>
                  <a:lnTo>
                    <a:pt x="30325" y="170810"/>
                  </a:lnTo>
                  <a:lnTo>
                    <a:pt x="24080" y="153338"/>
                  </a:lnTo>
                  <a:lnTo>
                    <a:pt x="19170" y="143949"/>
                  </a:lnTo>
                  <a:lnTo>
                    <a:pt x="13" y="86002"/>
                  </a:lnTo>
                  <a:lnTo>
                    <a:pt x="0" y="85965"/>
                  </a:lnTo>
                  <a:lnTo>
                    <a:pt x="6" y="85963"/>
                  </a:lnTo>
                  <a:lnTo>
                    <a:pt x="8425" y="81575"/>
                  </a:lnTo>
                  <a:cubicBezTo>
                    <a:pt x="24230" y="74833"/>
                    <a:pt x="56913" y="62867"/>
                    <a:pt x="59056" y="62153"/>
                  </a:cubicBezTo>
                  <a:cubicBezTo>
                    <a:pt x="80963" y="54533"/>
                    <a:pt x="103824" y="47865"/>
                    <a:pt x="126683" y="42150"/>
                  </a:cubicBezTo>
                  <a:lnTo>
                    <a:pt x="130838" y="41180"/>
                  </a:lnTo>
                  <a:lnTo>
                    <a:pt x="139839" y="38549"/>
                  </a:lnTo>
                  <a:lnTo>
                    <a:pt x="151893" y="36266"/>
                  </a:lnTo>
                  <a:lnTo>
                    <a:pt x="164426" y="33340"/>
                  </a:lnTo>
                  <a:lnTo>
                    <a:pt x="172115" y="32435"/>
                  </a:lnTo>
                  <a:lnTo>
                    <a:pt x="231458" y="21195"/>
                  </a:lnTo>
                  <a:cubicBezTo>
                    <a:pt x="256223" y="79298"/>
                    <a:pt x="295275" y="123113"/>
                    <a:pt x="295275" y="123113"/>
                  </a:cubicBezTo>
                  <a:lnTo>
                    <a:pt x="335280" y="7860"/>
                  </a:lnTo>
                  <a:lnTo>
                    <a:pt x="335522" y="7843"/>
                  </a:lnTo>
                  <a:lnTo>
                    <a:pt x="397193" y="3098"/>
                  </a:lnTo>
                  <a:lnTo>
                    <a:pt x="396098" y="4288"/>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7" name="Google Shape;1347;p48"/>
            <p:cNvSpPr/>
            <p:nvPr/>
          </p:nvSpPr>
          <p:spPr>
            <a:xfrm>
              <a:off x="541270" y="3289671"/>
              <a:ext cx="1535035" cy="575418"/>
            </a:xfrm>
            <a:custGeom>
              <a:rect b="b" l="l" r="r" t="t"/>
              <a:pathLst>
                <a:path extrusionOk="0" h="368858" w="983997">
                  <a:moveTo>
                    <a:pt x="343853" y="272655"/>
                  </a:moveTo>
                  <a:cubicBezTo>
                    <a:pt x="343734" y="272179"/>
                    <a:pt x="344835" y="273295"/>
                    <a:pt x="346853" y="275613"/>
                  </a:cubicBezTo>
                  <a:lnTo>
                    <a:pt x="351452" y="281112"/>
                  </a:lnTo>
                  <a:lnTo>
                    <a:pt x="348669" y="278430"/>
                  </a:lnTo>
                  <a:cubicBezTo>
                    <a:pt x="345713" y="275409"/>
                    <a:pt x="343972" y="273370"/>
                    <a:pt x="343853" y="272655"/>
                  </a:cubicBezTo>
                  <a:close/>
                  <a:moveTo>
                    <a:pt x="476726" y="835"/>
                  </a:moveTo>
                  <a:cubicBezTo>
                    <a:pt x="515422" y="-177"/>
                    <a:pt x="557451" y="-445"/>
                    <a:pt x="596474" y="1029"/>
                  </a:cubicBezTo>
                  <a:lnTo>
                    <a:pt x="648918" y="6516"/>
                  </a:lnTo>
                  <a:lnTo>
                    <a:pt x="646748" y="3098"/>
                  </a:lnTo>
                  <a:cubicBezTo>
                    <a:pt x="646748" y="3098"/>
                    <a:pt x="700088" y="5956"/>
                    <a:pt x="698183" y="10718"/>
                  </a:cubicBezTo>
                  <a:lnTo>
                    <a:pt x="698411" y="13435"/>
                  </a:lnTo>
                  <a:lnTo>
                    <a:pt x="699545" y="22237"/>
                  </a:lnTo>
                  <a:lnTo>
                    <a:pt x="700609" y="29054"/>
                  </a:lnTo>
                  <a:cubicBezTo>
                    <a:pt x="705565" y="58522"/>
                    <a:pt x="716280" y="112636"/>
                    <a:pt x="716280" y="112636"/>
                  </a:cubicBezTo>
                  <a:lnTo>
                    <a:pt x="715926" y="112078"/>
                  </a:lnTo>
                  <a:lnTo>
                    <a:pt x="716280" y="113588"/>
                  </a:lnTo>
                  <a:lnTo>
                    <a:pt x="783908" y="25005"/>
                  </a:lnTo>
                  <a:cubicBezTo>
                    <a:pt x="783908" y="25005"/>
                    <a:pt x="824866" y="34292"/>
                    <a:pt x="869871" y="45246"/>
                  </a:cubicBezTo>
                  <a:lnTo>
                    <a:pt x="876817" y="47009"/>
                  </a:lnTo>
                  <a:lnTo>
                    <a:pt x="900708" y="52272"/>
                  </a:lnTo>
                  <a:lnTo>
                    <a:pt x="919645" y="57875"/>
                  </a:lnTo>
                  <a:lnTo>
                    <a:pt x="935802" y="61975"/>
                  </a:lnTo>
                  <a:cubicBezTo>
                    <a:pt x="955715" y="67332"/>
                    <a:pt x="972027" y="72155"/>
                    <a:pt x="980123" y="75488"/>
                  </a:cubicBezTo>
                  <a:cubicBezTo>
                    <a:pt x="984171" y="77155"/>
                    <a:pt x="984930" y="81903"/>
                    <a:pt x="982944" y="89015"/>
                  </a:cubicBezTo>
                  <a:lnTo>
                    <a:pt x="973714" y="107746"/>
                  </a:lnTo>
                  <a:lnTo>
                    <a:pt x="970241" y="115375"/>
                  </a:lnTo>
                  <a:cubicBezTo>
                    <a:pt x="959882" y="133829"/>
                    <a:pt x="946786" y="152165"/>
                    <a:pt x="944881" y="154546"/>
                  </a:cubicBezTo>
                  <a:cubicBezTo>
                    <a:pt x="916306" y="192646"/>
                    <a:pt x="890588" y="219316"/>
                    <a:pt x="849631" y="254558"/>
                  </a:cubicBezTo>
                  <a:cubicBezTo>
                    <a:pt x="845345" y="258130"/>
                    <a:pt x="839392" y="263191"/>
                    <a:pt x="832561" y="268920"/>
                  </a:cubicBezTo>
                  <a:lnTo>
                    <a:pt x="816830" y="281864"/>
                  </a:lnTo>
                  <a:lnTo>
                    <a:pt x="815102" y="283505"/>
                  </a:lnTo>
                  <a:lnTo>
                    <a:pt x="812847" y="285140"/>
                  </a:lnTo>
                  <a:lnTo>
                    <a:pt x="810222" y="287301"/>
                  </a:lnTo>
                  <a:cubicBezTo>
                    <a:pt x="802423" y="293552"/>
                    <a:pt x="794535" y="299654"/>
                    <a:pt x="787346" y="304788"/>
                  </a:cubicBezTo>
                  <a:lnTo>
                    <a:pt x="775773" y="312027"/>
                  </a:lnTo>
                  <a:lnTo>
                    <a:pt x="767961" y="317693"/>
                  </a:lnTo>
                  <a:cubicBezTo>
                    <a:pt x="752579" y="327395"/>
                    <a:pt x="737711" y="335163"/>
                    <a:pt x="723900" y="340283"/>
                  </a:cubicBezTo>
                  <a:lnTo>
                    <a:pt x="695325" y="255510"/>
                  </a:lnTo>
                  <a:lnTo>
                    <a:pt x="638175" y="357428"/>
                  </a:lnTo>
                  <a:lnTo>
                    <a:pt x="626426" y="358329"/>
                  </a:lnTo>
                  <a:lnTo>
                    <a:pt x="602933" y="360286"/>
                  </a:lnTo>
                  <a:lnTo>
                    <a:pt x="603187" y="360018"/>
                  </a:lnTo>
                  <a:lnTo>
                    <a:pt x="576091" y="361949"/>
                  </a:lnTo>
                  <a:cubicBezTo>
                    <a:pt x="540931" y="364326"/>
                    <a:pt x="497533" y="366938"/>
                    <a:pt x="464582" y="367876"/>
                  </a:cubicBezTo>
                  <a:lnTo>
                    <a:pt x="448066" y="367548"/>
                  </a:lnTo>
                  <a:lnTo>
                    <a:pt x="449580" y="368858"/>
                  </a:lnTo>
                  <a:lnTo>
                    <a:pt x="420901" y="367008"/>
                  </a:lnTo>
                  <a:lnTo>
                    <a:pt x="418148" y="366953"/>
                  </a:lnTo>
                  <a:lnTo>
                    <a:pt x="415391" y="361035"/>
                  </a:lnTo>
                  <a:lnTo>
                    <a:pt x="408013" y="351683"/>
                  </a:lnTo>
                  <a:cubicBezTo>
                    <a:pt x="393576" y="333407"/>
                    <a:pt x="369555" y="303106"/>
                    <a:pt x="355357" y="285782"/>
                  </a:cubicBezTo>
                  <a:lnTo>
                    <a:pt x="351452" y="281112"/>
                  </a:lnTo>
                  <a:lnTo>
                    <a:pt x="360774" y="290098"/>
                  </a:lnTo>
                  <a:lnTo>
                    <a:pt x="363242" y="292328"/>
                  </a:lnTo>
                  <a:lnTo>
                    <a:pt x="355595" y="283639"/>
                  </a:lnTo>
                  <a:cubicBezTo>
                    <a:pt x="348019" y="275275"/>
                    <a:pt x="342900" y="269798"/>
                    <a:pt x="342900" y="269798"/>
                  </a:cubicBezTo>
                  <a:lnTo>
                    <a:pt x="324803" y="361238"/>
                  </a:lnTo>
                  <a:cubicBezTo>
                    <a:pt x="324445" y="361238"/>
                    <a:pt x="286717" y="358291"/>
                    <a:pt x="236683" y="341197"/>
                  </a:cubicBezTo>
                  <a:lnTo>
                    <a:pt x="192125" y="322584"/>
                  </a:lnTo>
                  <a:lnTo>
                    <a:pt x="201931" y="329805"/>
                  </a:lnTo>
                  <a:lnTo>
                    <a:pt x="188714" y="321159"/>
                  </a:lnTo>
                  <a:lnTo>
                    <a:pt x="183475" y="318971"/>
                  </a:lnTo>
                  <a:cubicBezTo>
                    <a:pt x="146506" y="300457"/>
                    <a:pt x="107781" y="273995"/>
                    <a:pt x="74726" y="236267"/>
                  </a:cubicBezTo>
                  <a:lnTo>
                    <a:pt x="60924" y="215919"/>
                  </a:lnTo>
                  <a:lnTo>
                    <a:pt x="47626" y="198360"/>
                  </a:lnTo>
                  <a:lnTo>
                    <a:pt x="42955" y="189430"/>
                  </a:lnTo>
                  <a:lnTo>
                    <a:pt x="30325" y="170810"/>
                  </a:lnTo>
                  <a:lnTo>
                    <a:pt x="24080" y="153338"/>
                  </a:lnTo>
                  <a:lnTo>
                    <a:pt x="19170" y="143949"/>
                  </a:lnTo>
                  <a:lnTo>
                    <a:pt x="13" y="86002"/>
                  </a:lnTo>
                  <a:lnTo>
                    <a:pt x="0" y="85965"/>
                  </a:lnTo>
                  <a:lnTo>
                    <a:pt x="6" y="85963"/>
                  </a:lnTo>
                  <a:lnTo>
                    <a:pt x="8425" y="81575"/>
                  </a:lnTo>
                  <a:cubicBezTo>
                    <a:pt x="24230" y="74833"/>
                    <a:pt x="56913" y="62867"/>
                    <a:pt x="59056" y="62153"/>
                  </a:cubicBezTo>
                  <a:cubicBezTo>
                    <a:pt x="80963" y="54533"/>
                    <a:pt x="103824" y="47865"/>
                    <a:pt x="126683" y="42150"/>
                  </a:cubicBezTo>
                  <a:lnTo>
                    <a:pt x="130838" y="41180"/>
                  </a:lnTo>
                  <a:lnTo>
                    <a:pt x="139839" y="38549"/>
                  </a:lnTo>
                  <a:lnTo>
                    <a:pt x="151893" y="36266"/>
                  </a:lnTo>
                  <a:lnTo>
                    <a:pt x="164426" y="33340"/>
                  </a:lnTo>
                  <a:lnTo>
                    <a:pt x="172115" y="32435"/>
                  </a:lnTo>
                  <a:lnTo>
                    <a:pt x="231458" y="21195"/>
                  </a:lnTo>
                  <a:cubicBezTo>
                    <a:pt x="256223" y="79298"/>
                    <a:pt x="295275" y="123113"/>
                    <a:pt x="295275" y="123113"/>
                  </a:cubicBezTo>
                  <a:lnTo>
                    <a:pt x="335280" y="7860"/>
                  </a:lnTo>
                  <a:lnTo>
                    <a:pt x="335522" y="7843"/>
                  </a:lnTo>
                  <a:lnTo>
                    <a:pt x="397193" y="3098"/>
                  </a:lnTo>
                  <a:lnTo>
                    <a:pt x="396098" y="4288"/>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48" name="Google Shape;1348;p48"/>
          <p:cNvGrpSpPr/>
          <p:nvPr/>
        </p:nvGrpSpPr>
        <p:grpSpPr>
          <a:xfrm>
            <a:off x="5080392" y="5171981"/>
            <a:ext cx="599580" cy="487909"/>
            <a:chOff x="4245589" y="304879"/>
            <a:chExt cx="450338" cy="366463"/>
          </a:xfrm>
        </p:grpSpPr>
        <p:sp>
          <p:nvSpPr>
            <p:cNvPr id="1349" name="Google Shape;1349;p48"/>
            <p:cNvSpPr/>
            <p:nvPr/>
          </p:nvSpPr>
          <p:spPr>
            <a:xfrm>
              <a:off x="4245589" y="304879"/>
              <a:ext cx="427117" cy="343246"/>
            </a:xfrm>
            <a:custGeom>
              <a:rect b="b" l="l" r="r" t="t"/>
              <a:pathLst>
                <a:path extrusionOk="0" h="216218" w="269050">
                  <a:moveTo>
                    <a:pt x="42355" y="0"/>
                  </a:moveTo>
                  <a:cubicBezTo>
                    <a:pt x="52833" y="9525"/>
                    <a:pt x="60750" y="16848"/>
                    <a:pt x="67388" y="23054"/>
                  </a:cubicBezTo>
                  <a:lnTo>
                    <a:pt x="81097" y="35975"/>
                  </a:lnTo>
                  <a:lnTo>
                    <a:pt x="106035" y="59132"/>
                  </a:lnTo>
                  <a:lnTo>
                    <a:pt x="127128" y="78105"/>
                  </a:lnTo>
                  <a:lnTo>
                    <a:pt x="126012" y="77682"/>
                  </a:lnTo>
                  <a:lnTo>
                    <a:pt x="269050" y="210503"/>
                  </a:lnTo>
                  <a:lnTo>
                    <a:pt x="5208" y="216218"/>
                  </a:lnTo>
                  <a:cubicBezTo>
                    <a:pt x="5208" y="216218"/>
                    <a:pt x="-20510" y="66675"/>
                    <a:pt x="42355"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0" name="Google Shape;1350;p48"/>
            <p:cNvSpPr/>
            <p:nvPr/>
          </p:nvSpPr>
          <p:spPr>
            <a:xfrm>
              <a:off x="4268810" y="328096"/>
              <a:ext cx="427117" cy="343246"/>
            </a:xfrm>
            <a:custGeom>
              <a:rect b="b" l="l" r="r" t="t"/>
              <a:pathLst>
                <a:path extrusionOk="0" h="216218" w="269050">
                  <a:moveTo>
                    <a:pt x="42355" y="0"/>
                  </a:moveTo>
                  <a:cubicBezTo>
                    <a:pt x="52833" y="9525"/>
                    <a:pt x="60750" y="16848"/>
                    <a:pt x="67388" y="23054"/>
                  </a:cubicBezTo>
                  <a:lnTo>
                    <a:pt x="81097" y="35975"/>
                  </a:lnTo>
                  <a:lnTo>
                    <a:pt x="106035" y="59132"/>
                  </a:lnTo>
                  <a:lnTo>
                    <a:pt x="127128" y="78105"/>
                  </a:lnTo>
                  <a:lnTo>
                    <a:pt x="126012" y="77682"/>
                  </a:lnTo>
                  <a:lnTo>
                    <a:pt x="269050" y="210503"/>
                  </a:lnTo>
                  <a:lnTo>
                    <a:pt x="5208" y="216218"/>
                  </a:lnTo>
                  <a:cubicBezTo>
                    <a:pt x="5208" y="216218"/>
                    <a:pt x="-20510" y="66675"/>
                    <a:pt x="42355"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51" name="Google Shape;1351;p48"/>
          <p:cNvGrpSpPr/>
          <p:nvPr/>
        </p:nvGrpSpPr>
        <p:grpSpPr>
          <a:xfrm>
            <a:off x="6180356" y="5395411"/>
            <a:ext cx="765736" cy="282562"/>
            <a:chOff x="5071760" y="472695"/>
            <a:chExt cx="575136" cy="212230"/>
          </a:xfrm>
        </p:grpSpPr>
        <p:sp>
          <p:nvSpPr>
            <p:cNvPr id="1352" name="Google Shape;1352;p48"/>
            <p:cNvSpPr/>
            <p:nvPr/>
          </p:nvSpPr>
          <p:spPr>
            <a:xfrm>
              <a:off x="5071760" y="472695"/>
              <a:ext cx="551915" cy="189013"/>
            </a:xfrm>
            <a:custGeom>
              <a:rect b="b" l="l" r="r" t="t"/>
              <a:pathLst>
                <a:path extrusionOk="0" h="119063" w="347663">
                  <a:moveTo>
                    <a:pt x="163830" y="0"/>
                  </a:moveTo>
                  <a:lnTo>
                    <a:pt x="228600" y="25717"/>
                  </a:lnTo>
                  <a:lnTo>
                    <a:pt x="227075" y="25560"/>
                  </a:lnTo>
                  <a:lnTo>
                    <a:pt x="347663" y="74295"/>
                  </a:lnTo>
                  <a:lnTo>
                    <a:pt x="211455" y="71438"/>
                  </a:lnTo>
                  <a:lnTo>
                    <a:pt x="116205" y="119063"/>
                  </a:lnTo>
                  <a:lnTo>
                    <a:pt x="0" y="100013"/>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3" name="Google Shape;1353;p48"/>
            <p:cNvSpPr/>
            <p:nvPr/>
          </p:nvSpPr>
          <p:spPr>
            <a:xfrm>
              <a:off x="5094981" y="495912"/>
              <a:ext cx="551915" cy="189013"/>
            </a:xfrm>
            <a:custGeom>
              <a:rect b="b" l="l" r="r" t="t"/>
              <a:pathLst>
                <a:path extrusionOk="0" h="119063" w="347663">
                  <a:moveTo>
                    <a:pt x="163830" y="0"/>
                  </a:moveTo>
                  <a:lnTo>
                    <a:pt x="228600" y="25717"/>
                  </a:lnTo>
                  <a:lnTo>
                    <a:pt x="227075" y="25560"/>
                  </a:lnTo>
                  <a:lnTo>
                    <a:pt x="347663" y="74295"/>
                  </a:lnTo>
                  <a:lnTo>
                    <a:pt x="211455" y="71438"/>
                  </a:lnTo>
                  <a:lnTo>
                    <a:pt x="116205" y="119063"/>
                  </a:lnTo>
                  <a:lnTo>
                    <a:pt x="0" y="100013"/>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54" name="Google Shape;1354;p48"/>
          <p:cNvGrpSpPr/>
          <p:nvPr/>
        </p:nvGrpSpPr>
        <p:grpSpPr>
          <a:xfrm>
            <a:off x="5079423" y="5884982"/>
            <a:ext cx="1870983" cy="896844"/>
            <a:chOff x="4244861" y="840406"/>
            <a:chExt cx="1405275" cy="673609"/>
          </a:xfrm>
        </p:grpSpPr>
        <p:sp>
          <p:nvSpPr>
            <p:cNvPr id="1355" name="Google Shape;1355;p48"/>
            <p:cNvSpPr/>
            <p:nvPr/>
          </p:nvSpPr>
          <p:spPr>
            <a:xfrm>
              <a:off x="4244861" y="840406"/>
              <a:ext cx="1382054" cy="650392"/>
            </a:xfrm>
            <a:custGeom>
              <a:rect b="b" l="l" r="r" t="t"/>
              <a:pathLst>
                <a:path extrusionOk="0" h="409696" w="870585">
                  <a:moveTo>
                    <a:pt x="870585" y="0"/>
                  </a:moveTo>
                  <a:cubicBezTo>
                    <a:pt x="870585" y="0"/>
                    <a:pt x="844868" y="107633"/>
                    <a:pt x="796290" y="154305"/>
                  </a:cubicBezTo>
                  <a:cubicBezTo>
                    <a:pt x="813435" y="199073"/>
                    <a:pt x="842962" y="295275"/>
                    <a:pt x="842962" y="295275"/>
                  </a:cubicBezTo>
                  <a:lnTo>
                    <a:pt x="770753" y="373380"/>
                  </a:lnTo>
                  <a:lnTo>
                    <a:pt x="771525" y="374333"/>
                  </a:lnTo>
                  <a:cubicBezTo>
                    <a:pt x="768191" y="377667"/>
                    <a:pt x="762714" y="382906"/>
                    <a:pt x="758071" y="387430"/>
                  </a:cubicBezTo>
                  <a:lnTo>
                    <a:pt x="749644" y="396212"/>
                  </a:lnTo>
                  <a:lnTo>
                    <a:pt x="749618" y="396240"/>
                  </a:lnTo>
                  <a:lnTo>
                    <a:pt x="749618" y="396239"/>
                  </a:lnTo>
                  <a:lnTo>
                    <a:pt x="749617" y="396240"/>
                  </a:lnTo>
                  <a:cubicBezTo>
                    <a:pt x="741045" y="382905"/>
                    <a:pt x="733425" y="368618"/>
                    <a:pt x="724853" y="355283"/>
                  </a:cubicBezTo>
                  <a:cubicBezTo>
                    <a:pt x="712470" y="335280"/>
                    <a:pt x="704850" y="320040"/>
                    <a:pt x="691515" y="300038"/>
                  </a:cubicBezTo>
                  <a:lnTo>
                    <a:pt x="691948" y="300124"/>
                  </a:lnTo>
                  <a:lnTo>
                    <a:pt x="689610" y="296227"/>
                  </a:lnTo>
                  <a:cubicBezTo>
                    <a:pt x="689610" y="296227"/>
                    <a:pt x="735330" y="404813"/>
                    <a:pt x="721995" y="406717"/>
                  </a:cubicBezTo>
                  <a:lnTo>
                    <a:pt x="698158" y="406955"/>
                  </a:lnTo>
                  <a:lnTo>
                    <a:pt x="683300" y="409696"/>
                  </a:lnTo>
                  <a:lnTo>
                    <a:pt x="660704" y="407328"/>
                  </a:lnTo>
                  <a:lnTo>
                    <a:pt x="650320" y="407432"/>
                  </a:lnTo>
                  <a:cubicBezTo>
                    <a:pt x="636628" y="406003"/>
                    <a:pt x="622757" y="403443"/>
                    <a:pt x="609749" y="399217"/>
                  </a:cubicBezTo>
                  <a:lnTo>
                    <a:pt x="609368" y="399020"/>
                  </a:lnTo>
                  <a:lnTo>
                    <a:pt x="607218" y="398622"/>
                  </a:lnTo>
                  <a:lnTo>
                    <a:pt x="593185" y="390691"/>
                  </a:lnTo>
                  <a:lnTo>
                    <a:pt x="574358" y="381000"/>
                  </a:lnTo>
                  <a:cubicBezTo>
                    <a:pt x="571024" y="373618"/>
                    <a:pt x="567393" y="363260"/>
                    <a:pt x="563821" y="351875"/>
                  </a:cubicBezTo>
                  <a:lnTo>
                    <a:pt x="559617" y="337301"/>
                  </a:lnTo>
                  <a:lnTo>
                    <a:pt x="555307" y="324803"/>
                  </a:lnTo>
                  <a:lnTo>
                    <a:pt x="552062" y="310470"/>
                  </a:lnTo>
                  <a:lnTo>
                    <a:pt x="545961" y="286837"/>
                  </a:lnTo>
                  <a:cubicBezTo>
                    <a:pt x="544056" y="279142"/>
                    <a:pt x="542925" y="274320"/>
                    <a:pt x="542925" y="274320"/>
                  </a:cubicBezTo>
                  <a:cubicBezTo>
                    <a:pt x="542925" y="274320"/>
                    <a:pt x="332422" y="287655"/>
                    <a:pt x="237172" y="270510"/>
                  </a:cubicBezTo>
                  <a:cubicBezTo>
                    <a:pt x="190024" y="261938"/>
                    <a:pt x="130731" y="230029"/>
                    <a:pt x="83225" y="200263"/>
                  </a:cubicBezTo>
                  <a:lnTo>
                    <a:pt x="43920" y="173902"/>
                  </a:lnTo>
                  <a:lnTo>
                    <a:pt x="43815" y="174308"/>
                  </a:lnTo>
                  <a:lnTo>
                    <a:pt x="36218" y="168737"/>
                  </a:lnTo>
                  <a:lnTo>
                    <a:pt x="23798" y="160407"/>
                  </a:lnTo>
                  <a:cubicBezTo>
                    <a:pt x="8930" y="149781"/>
                    <a:pt x="0" y="142875"/>
                    <a:pt x="0" y="142875"/>
                  </a:cubicBezTo>
                  <a:lnTo>
                    <a:pt x="20002" y="107633"/>
                  </a:lnTo>
                  <a:cubicBezTo>
                    <a:pt x="20002" y="107633"/>
                    <a:pt x="22279" y="109925"/>
                    <a:pt x="26835" y="113888"/>
                  </a:cubicBezTo>
                  <a:lnTo>
                    <a:pt x="46249" y="129298"/>
                  </a:lnTo>
                  <a:lnTo>
                    <a:pt x="49407" y="131366"/>
                  </a:lnTo>
                  <a:lnTo>
                    <a:pt x="60903" y="138049"/>
                  </a:lnTo>
                  <a:lnTo>
                    <a:pt x="64770" y="140018"/>
                  </a:lnTo>
                  <a:lnTo>
                    <a:pt x="64522" y="140153"/>
                  </a:lnTo>
                  <a:lnTo>
                    <a:pt x="129421" y="177880"/>
                  </a:lnTo>
                  <a:cubicBezTo>
                    <a:pt x="202406" y="211455"/>
                    <a:pt x="311944" y="241935"/>
                    <a:pt x="458153" y="229552"/>
                  </a:cubicBezTo>
                  <a:lnTo>
                    <a:pt x="550613" y="213977"/>
                  </a:lnTo>
                  <a:lnTo>
                    <a:pt x="599813" y="197608"/>
                  </a:lnTo>
                  <a:lnTo>
                    <a:pt x="609465" y="194140"/>
                  </a:lnTo>
                  <a:lnTo>
                    <a:pt x="661987" y="169545"/>
                  </a:lnTo>
                  <a:lnTo>
                    <a:pt x="719596" y="131006"/>
                  </a:lnTo>
                  <a:lnTo>
                    <a:pt x="737833" y="115591"/>
                  </a:lnTo>
                  <a:lnTo>
                    <a:pt x="781656" y="66563"/>
                  </a:lnTo>
                  <a:lnTo>
                    <a:pt x="797615" y="41899"/>
                  </a:lnTo>
                  <a:lnTo>
                    <a:pt x="802060" y="34360"/>
                  </a:lnTo>
                  <a:lnTo>
                    <a:pt x="810462" y="17395"/>
                  </a:lnTo>
                  <a:lnTo>
                    <a:pt x="811530" y="14526"/>
                  </a:lnTo>
                  <a:cubicBezTo>
                    <a:pt x="813197" y="10001"/>
                    <a:pt x="814864" y="5715"/>
                    <a:pt x="815340" y="5715"/>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6" name="Google Shape;1356;p48"/>
            <p:cNvSpPr/>
            <p:nvPr/>
          </p:nvSpPr>
          <p:spPr>
            <a:xfrm>
              <a:off x="4268082" y="863623"/>
              <a:ext cx="1382054" cy="650392"/>
            </a:xfrm>
            <a:custGeom>
              <a:rect b="b" l="l" r="r" t="t"/>
              <a:pathLst>
                <a:path extrusionOk="0" h="409696" w="870585">
                  <a:moveTo>
                    <a:pt x="870585" y="0"/>
                  </a:moveTo>
                  <a:cubicBezTo>
                    <a:pt x="870585" y="0"/>
                    <a:pt x="844868" y="107633"/>
                    <a:pt x="796290" y="154305"/>
                  </a:cubicBezTo>
                  <a:cubicBezTo>
                    <a:pt x="813435" y="199073"/>
                    <a:pt x="842962" y="295275"/>
                    <a:pt x="842962" y="295275"/>
                  </a:cubicBezTo>
                  <a:lnTo>
                    <a:pt x="770753" y="373380"/>
                  </a:lnTo>
                  <a:lnTo>
                    <a:pt x="771525" y="374333"/>
                  </a:lnTo>
                  <a:cubicBezTo>
                    <a:pt x="768191" y="377667"/>
                    <a:pt x="762714" y="382906"/>
                    <a:pt x="758071" y="387430"/>
                  </a:cubicBezTo>
                  <a:lnTo>
                    <a:pt x="749644" y="396212"/>
                  </a:lnTo>
                  <a:lnTo>
                    <a:pt x="749618" y="396240"/>
                  </a:lnTo>
                  <a:lnTo>
                    <a:pt x="749618" y="396239"/>
                  </a:lnTo>
                  <a:lnTo>
                    <a:pt x="749617" y="396240"/>
                  </a:lnTo>
                  <a:cubicBezTo>
                    <a:pt x="741045" y="382905"/>
                    <a:pt x="733425" y="368618"/>
                    <a:pt x="724853" y="355283"/>
                  </a:cubicBezTo>
                  <a:cubicBezTo>
                    <a:pt x="712470" y="335280"/>
                    <a:pt x="704850" y="320040"/>
                    <a:pt x="691515" y="300038"/>
                  </a:cubicBezTo>
                  <a:lnTo>
                    <a:pt x="691948" y="300124"/>
                  </a:lnTo>
                  <a:lnTo>
                    <a:pt x="689610" y="296227"/>
                  </a:lnTo>
                  <a:cubicBezTo>
                    <a:pt x="689610" y="296227"/>
                    <a:pt x="735330" y="404813"/>
                    <a:pt x="721995" y="406717"/>
                  </a:cubicBezTo>
                  <a:lnTo>
                    <a:pt x="698158" y="406955"/>
                  </a:lnTo>
                  <a:lnTo>
                    <a:pt x="683300" y="409696"/>
                  </a:lnTo>
                  <a:lnTo>
                    <a:pt x="660704" y="407328"/>
                  </a:lnTo>
                  <a:lnTo>
                    <a:pt x="650320" y="407432"/>
                  </a:lnTo>
                  <a:cubicBezTo>
                    <a:pt x="636628" y="406003"/>
                    <a:pt x="622757" y="403443"/>
                    <a:pt x="609749" y="399217"/>
                  </a:cubicBezTo>
                  <a:lnTo>
                    <a:pt x="609368" y="399020"/>
                  </a:lnTo>
                  <a:lnTo>
                    <a:pt x="607218" y="398622"/>
                  </a:lnTo>
                  <a:lnTo>
                    <a:pt x="593185" y="390691"/>
                  </a:lnTo>
                  <a:lnTo>
                    <a:pt x="574358" y="381000"/>
                  </a:lnTo>
                  <a:cubicBezTo>
                    <a:pt x="571024" y="373618"/>
                    <a:pt x="567393" y="363260"/>
                    <a:pt x="563821" y="351875"/>
                  </a:cubicBezTo>
                  <a:lnTo>
                    <a:pt x="559617" y="337301"/>
                  </a:lnTo>
                  <a:lnTo>
                    <a:pt x="555307" y="324803"/>
                  </a:lnTo>
                  <a:lnTo>
                    <a:pt x="552062" y="310470"/>
                  </a:lnTo>
                  <a:lnTo>
                    <a:pt x="545961" y="286837"/>
                  </a:lnTo>
                  <a:cubicBezTo>
                    <a:pt x="544056" y="279142"/>
                    <a:pt x="542925" y="274320"/>
                    <a:pt x="542925" y="274320"/>
                  </a:cubicBezTo>
                  <a:cubicBezTo>
                    <a:pt x="542925" y="274320"/>
                    <a:pt x="332422" y="287655"/>
                    <a:pt x="237172" y="270510"/>
                  </a:cubicBezTo>
                  <a:cubicBezTo>
                    <a:pt x="190024" y="261938"/>
                    <a:pt x="130731" y="230029"/>
                    <a:pt x="83225" y="200263"/>
                  </a:cubicBezTo>
                  <a:lnTo>
                    <a:pt x="43920" y="173902"/>
                  </a:lnTo>
                  <a:lnTo>
                    <a:pt x="43815" y="174308"/>
                  </a:lnTo>
                  <a:lnTo>
                    <a:pt x="36218" y="168737"/>
                  </a:lnTo>
                  <a:lnTo>
                    <a:pt x="23798" y="160407"/>
                  </a:lnTo>
                  <a:cubicBezTo>
                    <a:pt x="8930" y="149781"/>
                    <a:pt x="0" y="142875"/>
                    <a:pt x="0" y="142875"/>
                  </a:cubicBezTo>
                  <a:lnTo>
                    <a:pt x="20002" y="107633"/>
                  </a:lnTo>
                  <a:cubicBezTo>
                    <a:pt x="20002" y="107633"/>
                    <a:pt x="22279" y="109925"/>
                    <a:pt x="26835" y="113888"/>
                  </a:cubicBezTo>
                  <a:lnTo>
                    <a:pt x="46249" y="129298"/>
                  </a:lnTo>
                  <a:lnTo>
                    <a:pt x="49407" y="131366"/>
                  </a:lnTo>
                  <a:lnTo>
                    <a:pt x="60903" y="138049"/>
                  </a:lnTo>
                  <a:lnTo>
                    <a:pt x="64770" y="140018"/>
                  </a:lnTo>
                  <a:lnTo>
                    <a:pt x="64522" y="140153"/>
                  </a:lnTo>
                  <a:lnTo>
                    <a:pt x="129421" y="177880"/>
                  </a:lnTo>
                  <a:cubicBezTo>
                    <a:pt x="202406" y="211455"/>
                    <a:pt x="311944" y="241935"/>
                    <a:pt x="458153" y="229552"/>
                  </a:cubicBezTo>
                  <a:lnTo>
                    <a:pt x="550613" y="213977"/>
                  </a:lnTo>
                  <a:lnTo>
                    <a:pt x="599813" y="197608"/>
                  </a:lnTo>
                  <a:lnTo>
                    <a:pt x="609465" y="194140"/>
                  </a:lnTo>
                  <a:lnTo>
                    <a:pt x="661987" y="169545"/>
                  </a:lnTo>
                  <a:lnTo>
                    <a:pt x="719596" y="131006"/>
                  </a:lnTo>
                  <a:lnTo>
                    <a:pt x="737833" y="115591"/>
                  </a:lnTo>
                  <a:lnTo>
                    <a:pt x="781656" y="66563"/>
                  </a:lnTo>
                  <a:lnTo>
                    <a:pt x="797615" y="41899"/>
                  </a:lnTo>
                  <a:lnTo>
                    <a:pt x="802060" y="34360"/>
                  </a:lnTo>
                  <a:lnTo>
                    <a:pt x="810462" y="17395"/>
                  </a:lnTo>
                  <a:lnTo>
                    <a:pt x="811530" y="14526"/>
                  </a:lnTo>
                  <a:cubicBezTo>
                    <a:pt x="813197" y="10001"/>
                    <a:pt x="814864" y="5715"/>
                    <a:pt x="815340" y="5715"/>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57" name="Google Shape;1357;p48"/>
          <p:cNvGrpSpPr/>
          <p:nvPr/>
        </p:nvGrpSpPr>
        <p:grpSpPr>
          <a:xfrm>
            <a:off x="5943022" y="5771389"/>
            <a:ext cx="210923" cy="288601"/>
            <a:chOff x="4893501" y="755088"/>
            <a:chExt cx="158422" cy="216765"/>
          </a:xfrm>
        </p:grpSpPr>
        <p:sp>
          <p:nvSpPr>
            <p:cNvPr id="1358" name="Google Shape;1358;p48"/>
            <p:cNvSpPr/>
            <p:nvPr/>
          </p:nvSpPr>
          <p:spPr>
            <a:xfrm>
              <a:off x="4893501" y="755088"/>
              <a:ext cx="135201" cy="193548"/>
            </a:xfrm>
            <a:custGeom>
              <a:rect b="b" l="l" r="r" t="t"/>
              <a:pathLst>
                <a:path extrusionOk="0" h="121920" w="85166">
                  <a:moveTo>
                    <a:pt x="35636" y="0"/>
                  </a:moveTo>
                  <a:lnTo>
                    <a:pt x="85166" y="120968"/>
                  </a:lnTo>
                  <a:cubicBezTo>
                    <a:pt x="85166" y="120968"/>
                    <a:pt x="65164" y="120968"/>
                    <a:pt x="44566" y="120849"/>
                  </a:cubicBezTo>
                  <a:lnTo>
                    <a:pt x="29978" y="120706"/>
                  </a:lnTo>
                  <a:lnTo>
                    <a:pt x="29921" y="121920"/>
                  </a:lnTo>
                  <a:cubicBezTo>
                    <a:pt x="29921" y="121920"/>
                    <a:pt x="5156" y="120968"/>
                    <a:pt x="394" y="120015"/>
                  </a:cubicBezTo>
                  <a:cubicBezTo>
                    <a:pt x="-4369" y="119063"/>
                    <a:pt x="35636" y="0"/>
                    <a:pt x="35636"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9" name="Google Shape;1359;p48"/>
            <p:cNvSpPr/>
            <p:nvPr/>
          </p:nvSpPr>
          <p:spPr>
            <a:xfrm>
              <a:off x="4916722" y="778305"/>
              <a:ext cx="135201" cy="193548"/>
            </a:xfrm>
            <a:custGeom>
              <a:rect b="b" l="l" r="r" t="t"/>
              <a:pathLst>
                <a:path extrusionOk="0" h="121920" w="85166">
                  <a:moveTo>
                    <a:pt x="35636" y="0"/>
                  </a:moveTo>
                  <a:lnTo>
                    <a:pt x="85166" y="120968"/>
                  </a:lnTo>
                  <a:cubicBezTo>
                    <a:pt x="85166" y="120968"/>
                    <a:pt x="65164" y="120968"/>
                    <a:pt x="44566" y="120849"/>
                  </a:cubicBezTo>
                  <a:lnTo>
                    <a:pt x="29978" y="120706"/>
                  </a:lnTo>
                  <a:lnTo>
                    <a:pt x="29921" y="121920"/>
                  </a:lnTo>
                  <a:cubicBezTo>
                    <a:pt x="29921" y="121920"/>
                    <a:pt x="5156" y="120968"/>
                    <a:pt x="394" y="120015"/>
                  </a:cubicBezTo>
                  <a:cubicBezTo>
                    <a:pt x="-4369" y="119063"/>
                    <a:pt x="35636" y="0"/>
                    <a:pt x="35636"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60" name="Google Shape;1360;p48"/>
          <p:cNvGrpSpPr/>
          <p:nvPr/>
        </p:nvGrpSpPr>
        <p:grpSpPr>
          <a:xfrm>
            <a:off x="1287349" y="2974100"/>
            <a:ext cx="400560" cy="300190"/>
            <a:chOff x="3711143" y="3318513"/>
            <a:chExt cx="294681" cy="220842"/>
          </a:xfrm>
        </p:grpSpPr>
        <p:sp>
          <p:nvSpPr>
            <p:cNvPr id="1361" name="Google Shape;1361;p48"/>
            <p:cNvSpPr/>
            <p:nvPr/>
          </p:nvSpPr>
          <p:spPr>
            <a:xfrm>
              <a:off x="3711143" y="3318513"/>
              <a:ext cx="265405" cy="203683"/>
            </a:xfrm>
            <a:custGeom>
              <a:rect b="b" l="l" r="r" t="t"/>
              <a:pathLst>
                <a:path extrusionOk="0" h="125730" w="163830">
                  <a:moveTo>
                    <a:pt x="80962" y="0"/>
                  </a:moveTo>
                  <a:lnTo>
                    <a:pt x="163830" y="101918"/>
                  </a:lnTo>
                  <a:cubicBezTo>
                    <a:pt x="163830" y="101918"/>
                    <a:pt x="144780" y="107871"/>
                    <a:pt x="125135" y="113824"/>
                  </a:cubicBezTo>
                  <a:lnTo>
                    <a:pt x="111388" y="117900"/>
                  </a:lnTo>
                  <a:lnTo>
                    <a:pt x="111442" y="118110"/>
                  </a:lnTo>
                  <a:cubicBezTo>
                    <a:pt x="111442" y="118110"/>
                    <a:pt x="87630" y="125730"/>
                    <a:pt x="82867" y="125730"/>
                  </a:cubicBezTo>
                  <a:cubicBezTo>
                    <a:pt x="78105" y="125730"/>
                    <a:pt x="80962" y="0"/>
                    <a:pt x="80962" y="0"/>
                  </a:cubicBezTo>
                  <a:close/>
                  <a:moveTo>
                    <a:pt x="50482" y="0"/>
                  </a:moveTo>
                  <a:lnTo>
                    <a:pt x="55245" y="117157"/>
                  </a:lnTo>
                  <a:lnTo>
                    <a:pt x="0" y="107632"/>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2" name="Google Shape;1362;p48"/>
            <p:cNvSpPr/>
            <p:nvPr/>
          </p:nvSpPr>
          <p:spPr>
            <a:xfrm>
              <a:off x="3740419" y="3335672"/>
              <a:ext cx="265405" cy="203683"/>
            </a:xfrm>
            <a:custGeom>
              <a:rect b="b" l="l" r="r" t="t"/>
              <a:pathLst>
                <a:path extrusionOk="0" h="125730" w="163830">
                  <a:moveTo>
                    <a:pt x="80962" y="0"/>
                  </a:moveTo>
                  <a:lnTo>
                    <a:pt x="163830" y="101918"/>
                  </a:lnTo>
                  <a:cubicBezTo>
                    <a:pt x="163830" y="101918"/>
                    <a:pt x="144780" y="107871"/>
                    <a:pt x="125135" y="113824"/>
                  </a:cubicBezTo>
                  <a:lnTo>
                    <a:pt x="111388" y="117900"/>
                  </a:lnTo>
                  <a:lnTo>
                    <a:pt x="111442" y="118110"/>
                  </a:lnTo>
                  <a:cubicBezTo>
                    <a:pt x="111442" y="118110"/>
                    <a:pt x="87630" y="125730"/>
                    <a:pt x="82867" y="125730"/>
                  </a:cubicBezTo>
                  <a:cubicBezTo>
                    <a:pt x="78105" y="125730"/>
                    <a:pt x="80962" y="0"/>
                    <a:pt x="80962" y="0"/>
                  </a:cubicBezTo>
                  <a:close/>
                  <a:moveTo>
                    <a:pt x="50482" y="0"/>
                  </a:moveTo>
                  <a:lnTo>
                    <a:pt x="55245" y="117157"/>
                  </a:lnTo>
                  <a:lnTo>
                    <a:pt x="0" y="107632"/>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63" name="Google Shape;1363;p48"/>
          <p:cNvGrpSpPr/>
          <p:nvPr/>
        </p:nvGrpSpPr>
        <p:grpSpPr>
          <a:xfrm>
            <a:off x="550431" y="2816850"/>
            <a:ext cx="632261" cy="434428"/>
            <a:chOff x="3169012" y="3202828"/>
            <a:chExt cx="465137" cy="319597"/>
          </a:xfrm>
        </p:grpSpPr>
        <p:sp>
          <p:nvSpPr>
            <p:cNvPr id="1364" name="Google Shape;1364;p48"/>
            <p:cNvSpPr/>
            <p:nvPr/>
          </p:nvSpPr>
          <p:spPr>
            <a:xfrm>
              <a:off x="3169012" y="3202828"/>
              <a:ext cx="435861" cy="302438"/>
            </a:xfrm>
            <a:custGeom>
              <a:rect b="b" l="l" r="r" t="t"/>
              <a:pathLst>
                <a:path extrusionOk="0" h="186690" w="269050">
                  <a:moveTo>
                    <a:pt x="5208" y="0"/>
                  </a:moveTo>
                  <a:lnTo>
                    <a:pt x="269050" y="4763"/>
                  </a:lnTo>
                  <a:lnTo>
                    <a:pt x="126265" y="119351"/>
                  </a:lnTo>
                  <a:lnTo>
                    <a:pt x="127128" y="119063"/>
                  </a:lnTo>
                  <a:lnTo>
                    <a:pt x="108655" y="133483"/>
                  </a:lnTo>
                  <a:lnTo>
                    <a:pt x="68700" y="165548"/>
                  </a:lnTo>
                  <a:lnTo>
                    <a:pt x="67388" y="166613"/>
                  </a:lnTo>
                  <a:cubicBezTo>
                    <a:pt x="60750" y="171986"/>
                    <a:pt x="52833" y="178356"/>
                    <a:pt x="42355" y="186690"/>
                  </a:cubicBezTo>
                  <a:cubicBezTo>
                    <a:pt x="-20510" y="129540"/>
                    <a:pt x="5208" y="953"/>
                    <a:pt x="5208"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5" name="Google Shape;1365;p48"/>
            <p:cNvSpPr/>
            <p:nvPr/>
          </p:nvSpPr>
          <p:spPr>
            <a:xfrm>
              <a:off x="3198288" y="3219987"/>
              <a:ext cx="435861" cy="302438"/>
            </a:xfrm>
            <a:custGeom>
              <a:rect b="b" l="l" r="r" t="t"/>
              <a:pathLst>
                <a:path extrusionOk="0" h="186690" w="269050">
                  <a:moveTo>
                    <a:pt x="5208" y="0"/>
                  </a:moveTo>
                  <a:lnTo>
                    <a:pt x="269050" y="4763"/>
                  </a:lnTo>
                  <a:lnTo>
                    <a:pt x="126265" y="119351"/>
                  </a:lnTo>
                  <a:lnTo>
                    <a:pt x="127128" y="119063"/>
                  </a:lnTo>
                  <a:lnTo>
                    <a:pt x="108655" y="133483"/>
                  </a:lnTo>
                  <a:lnTo>
                    <a:pt x="68700" y="165548"/>
                  </a:lnTo>
                  <a:lnTo>
                    <a:pt x="67388" y="166613"/>
                  </a:lnTo>
                  <a:cubicBezTo>
                    <a:pt x="60750" y="171986"/>
                    <a:pt x="52833" y="178356"/>
                    <a:pt x="42355" y="186690"/>
                  </a:cubicBezTo>
                  <a:cubicBezTo>
                    <a:pt x="-20510" y="129540"/>
                    <a:pt x="5208" y="953"/>
                    <a:pt x="5208"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66" name="Google Shape;1366;p48"/>
          <p:cNvGrpSpPr/>
          <p:nvPr/>
        </p:nvGrpSpPr>
        <p:grpSpPr>
          <a:xfrm>
            <a:off x="1730651" y="2800673"/>
            <a:ext cx="677712" cy="430233"/>
            <a:chOff x="4037268" y="3190927"/>
            <a:chExt cx="498574" cy="316511"/>
          </a:xfrm>
        </p:grpSpPr>
        <p:sp>
          <p:nvSpPr>
            <p:cNvPr id="1367" name="Google Shape;1367;p48"/>
            <p:cNvSpPr/>
            <p:nvPr/>
          </p:nvSpPr>
          <p:spPr>
            <a:xfrm>
              <a:off x="4037268" y="3190927"/>
              <a:ext cx="469298" cy="299352"/>
            </a:xfrm>
            <a:custGeom>
              <a:rect b="b" l="l" r="r" t="t"/>
              <a:pathLst>
                <a:path extrusionOk="0" h="184785" w="289690">
                  <a:moveTo>
                    <a:pt x="280035" y="0"/>
                  </a:moveTo>
                  <a:lnTo>
                    <a:pt x="280055" y="73"/>
                  </a:lnTo>
                  <a:lnTo>
                    <a:pt x="280987" y="0"/>
                  </a:lnTo>
                  <a:cubicBezTo>
                    <a:pt x="280987" y="715"/>
                    <a:pt x="299740" y="72152"/>
                    <a:pt x="282193" y="131936"/>
                  </a:cubicBezTo>
                  <a:lnTo>
                    <a:pt x="252571" y="181343"/>
                  </a:lnTo>
                  <a:lnTo>
                    <a:pt x="250508" y="184785"/>
                  </a:lnTo>
                  <a:lnTo>
                    <a:pt x="250508" y="184785"/>
                  </a:lnTo>
                  <a:lnTo>
                    <a:pt x="250507" y="184785"/>
                  </a:lnTo>
                  <a:lnTo>
                    <a:pt x="249010" y="183720"/>
                  </a:lnTo>
                  <a:lnTo>
                    <a:pt x="0" y="6668"/>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48"/>
            <p:cNvSpPr/>
            <p:nvPr/>
          </p:nvSpPr>
          <p:spPr>
            <a:xfrm>
              <a:off x="4066544" y="3208086"/>
              <a:ext cx="469298" cy="299352"/>
            </a:xfrm>
            <a:custGeom>
              <a:rect b="b" l="l" r="r" t="t"/>
              <a:pathLst>
                <a:path extrusionOk="0" h="184785" w="289690">
                  <a:moveTo>
                    <a:pt x="280035" y="0"/>
                  </a:moveTo>
                  <a:lnTo>
                    <a:pt x="280055" y="73"/>
                  </a:lnTo>
                  <a:lnTo>
                    <a:pt x="280987" y="0"/>
                  </a:lnTo>
                  <a:cubicBezTo>
                    <a:pt x="280987" y="715"/>
                    <a:pt x="299740" y="72152"/>
                    <a:pt x="282193" y="131936"/>
                  </a:cubicBezTo>
                  <a:lnTo>
                    <a:pt x="252571" y="181343"/>
                  </a:lnTo>
                  <a:lnTo>
                    <a:pt x="250508" y="184785"/>
                  </a:lnTo>
                  <a:lnTo>
                    <a:pt x="250508" y="184785"/>
                  </a:lnTo>
                  <a:lnTo>
                    <a:pt x="250507" y="184785"/>
                  </a:lnTo>
                  <a:lnTo>
                    <a:pt x="249010" y="183720"/>
                  </a:lnTo>
                  <a:lnTo>
                    <a:pt x="0" y="6668"/>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69" name="Google Shape;1369;p48"/>
          <p:cNvGrpSpPr/>
          <p:nvPr/>
        </p:nvGrpSpPr>
        <p:grpSpPr>
          <a:xfrm>
            <a:off x="942616" y="3450541"/>
            <a:ext cx="1117893" cy="967200"/>
            <a:chOff x="3498505" y="3750964"/>
            <a:chExt cx="822403" cy="711543"/>
          </a:xfrm>
        </p:grpSpPr>
        <p:sp>
          <p:nvSpPr>
            <p:cNvPr id="1370" name="Google Shape;1370;p48"/>
            <p:cNvSpPr/>
            <p:nvPr/>
          </p:nvSpPr>
          <p:spPr>
            <a:xfrm>
              <a:off x="3498505" y="3750964"/>
              <a:ext cx="793128" cy="694384"/>
            </a:xfrm>
            <a:custGeom>
              <a:rect b="b" l="l" r="r" t="t"/>
              <a:pathLst>
                <a:path extrusionOk="0" h="428632" w="489585">
                  <a:moveTo>
                    <a:pt x="127394" y="140894"/>
                  </a:moveTo>
                  <a:lnTo>
                    <a:pt x="127068" y="142671"/>
                  </a:lnTo>
                  <a:lnTo>
                    <a:pt x="127635" y="142875"/>
                  </a:lnTo>
                  <a:close/>
                  <a:moveTo>
                    <a:pt x="245745" y="0"/>
                  </a:moveTo>
                  <a:cubicBezTo>
                    <a:pt x="268605" y="0"/>
                    <a:pt x="290751" y="2858"/>
                    <a:pt x="311706" y="8097"/>
                  </a:cubicBezTo>
                  <a:lnTo>
                    <a:pt x="314951" y="9331"/>
                  </a:lnTo>
                  <a:lnTo>
                    <a:pt x="340995" y="17144"/>
                  </a:lnTo>
                  <a:lnTo>
                    <a:pt x="356081" y="24984"/>
                  </a:lnTo>
                  <a:lnTo>
                    <a:pt x="370522" y="30480"/>
                  </a:lnTo>
                  <a:lnTo>
                    <a:pt x="370376" y="31367"/>
                  </a:lnTo>
                  <a:lnTo>
                    <a:pt x="370522" y="31432"/>
                  </a:lnTo>
                  <a:lnTo>
                    <a:pt x="370370" y="31400"/>
                  </a:lnTo>
                  <a:lnTo>
                    <a:pt x="352425" y="140018"/>
                  </a:lnTo>
                  <a:lnTo>
                    <a:pt x="404769" y="123839"/>
                  </a:lnTo>
                  <a:lnTo>
                    <a:pt x="403860" y="122872"/>
                  </a:lnTo>
                  <a:cubicBezTo>
                    <a:pt x="408622" y="121919"/>
                    <a:pt x="456247" y="106680"/>
                    <a:pt x="457200" y="107632"/>
                  </a:cubicBezTo>
                  <a:cubicBezTo>
                    <a:pt x="477203" y="139064"/>
                    <a:pt x="489585" y="176212"/>
                    <a:pt x="489585" y="215264"/>
                  </a:cubicBezTo>
                  <a:lnTo>
                    <a:pt x="489585" y="215265"/>
                  </a:lnTo>
                  <a:lnTo>
                    <a:pt x="489585" y="215265"/>
                  </a:lnTo>
                  <a:cubicBezTo>
                    <a:pt x="489585" y="230029"/>
                    <a:pt x="487874" y="244450"/>
                    <a:pt x="484614" y="258383"/>
                  </a:cubicBezTo>
                  <a:lnTo>
                    <a:pt x="483375" y="261875"/>
                  </a:lnTo>
                  <a:lnTo>
                    <a:pt x="482962" y="264973"/>
                  </a:lnTo>
                  <a:lnTo>
                    <a:pt x="478751" y="274907"/>
                  </a:lnTo>
                  <a:lnTo>
                    <a:pt x="470356" y="298564"/>
                  </a:lnTo>
                  <a:lnTo>
                    <a:pt x="466724" y="303276"/>
                  </a:lnTo>
                  <a:lnTo>
                    <a:pt x="464463" y="308609"/>
                  </a:lnTo>
                  <a:cubicBezTo>
                    <a:pt x="456546" y="322182"/>
                    <a:pt x="446991" y="334803"/>
                    <a:pt x="436141" y="346531"/>
                  </a:cubicBezTo>
                  <a:lnTo>
                    <a:pt x="427060" y="354724"/>
                  </a:lnTo>
                  <a:lnTo>
                    <a:pt x="417909" y="366594"/>
                  </a:lnTo>
                  <a:lnTo>
                    <a:pt x="406433" y="373335"/>
                  </a:lnTo>
                  <a:lnTo>
                    <a:pt x="400050" y="379094"/>
                  </a:lnTo>
                  <a:lnTo>
                    <a:pt x="402167" y="375841"/>
                  </a:lnTo>
                  <a:lnTo>
                    <a:pt x="340102" y="412299"/>
                  </a:lnTo>
                  <a:cubicBezTo>
                    <a:pt x="310812" y="423030"/>
                    <a:pt x="278606" y="428864"/>
                    <a:pt x="244792" y="428625"/>
                  </a:cubicBezTo>
                  <a:cubicBezTo>
                    <a:pt x="227885" y="428625"/>
                    <a:pt x="211380" y="427122"/>
                    <a:pt x="195441" y="424261"/>
                  </a:cubicBezTo>
                  <a:lnTo>
                    <a:pt x="190544" y="422927"/>
                  </a:lnTo>
                  <a:lnTo>
                    <a:pt x="195263" y="425767"/>
                  </a:lnTo>
                  <a:lnTo>
                    <a:pt x="164483" y="415832"/>
                  </a:lnTo>
                  <a:lnTo>
                    <a:pt x="149483" y="411748"/>
                  </a:lnTo>
                  <a:lnTo>
                    <a:pt x="146659" y="410079"/>
                  </a:lnTo>
                  <a:lnTo>
                    <a:pt x="138827" y="407551"/>
                  </a:lnTo>
                  <a:cubicBezTo>
                    <a:pt x="119062" y="399336"/>
                    <a:pt x="99060" y="389096"/>
                    <a:pt x="80963" y="377190"/>
                  </a:cubicBezTo>
                  <a:cubicBezTo>
                    <a:pt x="48578" y="353377"/>
                    <a:pt x="21907" y="318135"/>
                    <a:pt x="9525" y="280035"/>
                  </a:cubicBezTo>
                  <a:lnTo>
                    <a:pt x="7009" y="263178"/>
                  </a:lnTo>
                  <a:lnTo>
                    <a:pt x="4971" y="257432"/>
                  </a:lnTo>
                  <a:lnTo>
                    <a:pt x="964" y="222679"/>
                  </a:lnTo>
                  <a:lnTo>
                    <a:pt x="0" y="216217"/>
                  </a:lnTo>
                  <a:lnTo>
                    <a:pt x="126" y="215411"/>
                  </a:lnTo>
                  <a:lnTo>
                    <a:pt x="0" y="214313"/>
                  </a:lnTo>
                  <a:cubicBezTo>
                    <a:pt x="0" y="176213"/>
                    <a:pt x="12382" y="140018"/>
                    <a:pt x="32385" y="108585"/>
                  </a:cubicBezTo>
                  <a:lnTo>
                    <a:pt x="43359" y="112536"/>
                  </a:lnTo>
                  <a:lnTo>
                    <a:pt x="50840" y="115014"/>
                  </a:lnTo>
                  <a:lnTo>
                    <a:pt x="56027" y="117097"/>
                  </a:lnTo>
                  <a:lnTo>
                    <a:pt x="126422" y="142439"/>
                  </a:lnTo>
                  <a:lnTo>
                    <a:pt x="119063" y="76199"/>
                  </a:lnTo>
                  <a:cubicBezTo>
                    <a:pt x="118110" y="62865"/>
                    <a:pt x="116205" y="48577"/>
                    <a:pt x="114300" y="34290"/>
                  </a:cubicBezTo>
                  <a:lnTo>
                    <a:pt x="114411" y="34246"/>
                  </a:lnTo>
                  <a:lnTo>
                    <a:pt x="114300" y="33338"/>
                  </a:lnTo>
                  <a:cubicBezTo>
                    <a:pt x="152400" y="12382"/>
                    <a:pt x="197167" y="0"/>
                    <a:pt x="245745"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1" name="Google Shape;1371;p48"/>
            <p:cNvSpPr/>
            <p:nvPr/>
          </p:nvSpPr>
          <p:spPr>
            <a:xfrm>
              <a:off x="3527781" y="3768123"/>
              <a:ext cx="793128" cy="694384"/>
            </a:xfrm>
            <a:custGeom>
              <a:rect b="b" l="l" r="r" t="t"/>
              <a:pathLst>
                <a:path extrusionOk="0" h="428632" w="489585">
                  <a:moveTo>
                    <a:pt x="127394" y="140894"/>
                  </a:moveTo>
                  <a:lnTo>
                    <a:pt x="127068" y="142671"/>
                  </a:lnTo>
                  <a:lnTo>
                    <a:pt x="127635" y="142875"/>
                  </a:lnTo>
                  <a:close/>
                  <a:moveTo>
                    <a:pt x="245745" y="0"/>
                  </a:moveTo>
                  <a:cubicBezTo>
                    <a:pt x="268605" y="0"/>
                    <a:pt x="290751" y="2858"/>
                    <a:pt x="311706" y="8097"/>
                  </a:cubicBezTo>
                  <a:lnTo>
                    <a:pt x="314951" y="9331"/>
                  </a:lnTo>
                  <a:lnTo>
                    <a:pt x="340995" y="17144"/>
                  </a:lnTo>
                  <a:lnTo>
                    <a:pt x="356081" y="24984"/>
                  </a:lnTo>
                  <a:lnTo>
                    <a:pt x="370522" y="30480"/>
                  </a:lnTo>
                  <a:lnTo>
                    <a:pt x="370376" y="31367"/>
                  </a:lnTo>
                  <a:lnTo>
                    <a:pt x="370522" y="31432"/>
                  </a:lnTo>
                  <a:lnTo>
                    <a:pt x="370370" y="31400"/>
                  </a:lnTo>
                  <a:lnTo>
                    <a:pt x="352425" y="140018"/>
                  </a:lnTo>
                  <a:lnTo>
                    <a:pt x="404769" y="123839"/>
                  </a:lnTo>
                  <a:lnTo>
                    <a:pt x="403860" y="122872"/>
                  </a:lnTo>
                  <a:cubicBezTo>
                    <a:pt x="408622" y="121919"/>
                    <a:pt x="456247" y="106680"/>
                    <a:pt x="457200" y="107632"/>
                  </a:cubicBezTo>
                  <a:cubicBezTo>
                    <a:pt x="477203" y="139064"/>
                    <a:pt x="489585" y="176212"/>
                    <a:pt x="489585" y="215264"/>
                  </a:cubicBezTo>
                  <a:lnTo>
                    <a:pt x="489585" y="215265"/>
                  </a:lnTo>
                  <a:lnTo>
                    <a:pt x="489585" y="215265"/>
                  </a:lnTo>
                  <a:cubicBezTo>
                    <a:pt x="489585" y="230029"/>
                    <a:pt x="487874" y="244450"/>
                    <a:pt x="484614" y="258383"/>
                  </a:cubicBezTo>
                  <a:lnTo>
                    <a:pt x="483375" y="261875"/>
                  </a:lnTo>
                  <a:lnTo>
                    <a:pt x="482962" y="264973"/>
                  </a:lnTo>
                  <a:lnTo>
                    <a:pt x="478751" y="274907"/>
                  </a:lnTo>
                  <a:lnTo>
                    <a:pt x="470356" y="298564"/>
                  </a:lnTo>
                  <a:lnTo>
                    <a:pt x="466724" y="303276"/>
                  </a:lnTo>
                  <a:lnTo>
                    <a:pt x="464463" y="308609"/>
                  </a:lnTo>
                  <a:cubicBezTo>
                    <a:pt x="456546" y="322182"/>
                    <a:pt x="446991" y="334803"/>
                    <a:pt x="436141" y="346531"/>
                  </a:cubicBezTo>
                  <a:lnTo>
                    <a:pt x="427060" y="354724"/>
                  </a:lnTo>
                  <a:lnTo>
                    <a:pt x="417909" y="366594"/>
                  </a:lnTo>
                  <a:lnTo>
                    <a:pt x="406433" y="373335"/>
                  </a:lnTo>
                  <a:lnTo>
                    <a:pt x="400050" y="379094"/>
                  </a:lnTo>
                  <a:lnTo>
                    <a:pt x="402167" y="375841"/>
                  </a:lnTo>
                  <a:lnTo>
                    <a:pt x="340102" y="412299"/>
                  </a:lnTo>
                  <a:cubicBezTo>
                    <a:pt x="310812" y="423030"/>
                    <a:pt x="278606" y="428864"/>
                    <a:pt x="244792" y="428625"/>
                  </a:cubicBezTo>
                  <a:cubicBezTo>
                    <a:pt x="227885" y="428625"/>
                    <a:pt x="211380" y="427122"/>
                    <a:pt x="195441" y="424261"/>
                  </a:cubicBezTo>
                  <a:lnTo>
                    <a:pt x="190544" y="422927"/>
                  </a:lnTo>
                  <a:lnTo>
                    <a:pt x="195263" y="425767"/>
                  </a:lnTo>
                  <a:lnTo>
                    <a:pt x="164483" y="415832"/>
                  </a:lnTo>
                  <a:lnTo>
                    <a:pt x="149483" y="411748"/>
                  </a:lnTo>
                  <a:lnTo>
                    <a:pt x="146659" y="410079"/>
                  </a:lnTo>
                  <a:lnTo>
                    <a:pt x="138827" y="407551"/>
                  </a:lnTo>
                  <a:cubicBezTo>
                    <a:pt x="119062" y="399336"/>
                    <a:pt x="99060" y="389096"/>
                    <a:pt x="80963" y="377190"/>
                  </a:cubicBezTo>
                  <a:cubicBezTo>
                    <a:pt x="48578" y="353377"/>
                    <a:pt x="21907" y="318135"/>
                    <a:pt x="9525" y="280035"/>
                  </a:cubicBezTo>
                  <a:lnTo>
                    <a:pt x="7009" y="263178"/>
                  </a:lnTo>
                  <a:lnTo>
                    <a:pt x="4971" y="257432"/>
                  </a:lnTo>
                  <a:lnTo>
                    <a:pt x="964" y="222679"/>
                  </a:lnTo>
                  <a:lnTo>
                    <a:pt x="0" y="216217"/>
                  </a:lnTo>
                  <a:lnTo>
                    <a:pt x="126" y="215411"/>
                  </a:lnTo>
                  <a:lnTo>
                    <a:pt x="0" y="214313"/>
                  </a:lnTo>
                  <a:cubicBezTo>
                    <a:pt x="0" y="176213"/>
                    <a:pt x="12382" y="140018"/>
                    <a:pt x="32385" y="108585"/>
                  </a:cubicBezTo>
                  <a:lnTo>
                    <a:pt x="43359" y="112536"/>
                  </a:lnTo>
                  <a:lnTo>
                    <a:pt x="50840" y="115014"/>
                  </a:lnTo>
                  <a:lnTo>
                    <a:pt x="56027" y="117097"/>
                  </a:lnTo>
                  <a:lnTo>
                    <a:pt x="126422" y="142439"/>
                  </a:lnTo>
                  <a:lnTo>
                    <a:pt x="119063" y="76199"/>
                  </a:lnTo>
                  <a:cubicBezTo>
                    <a:pt x="118110" y="62865"/>
                    <a:pt x="116205" y="48577"/>
                    <a:pt x="114300" y="34290"/>
                  </a:cubicBezTo>
                  <a:lnTo>
                    <a:pt x="114411" y="34246"/>
                  </a:lnTo>
                  <a:lnTo>
                    <a:pt x="114300" y="33338"/>
                  </a:lnTo>
                  <a:cubicBezTo>
                    <a:pt x="152400" y="12382"/>
                    <a:pt x="197167" y="0"/>
                    <a:pt x="245745"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72" name="Google Shape;1372;p48"/>
          <p:cNvGrpSpPr/>
          <p:nvPr/>
        </p:nvGrpSpPr>
        <p:grpSpPr>
          <a:xfrm>
            <a:off x="5205021" y="1027068"/>
            <a:ext cx="2061760" cy="766951"/>
            <a:chOff x="5224400" y="2991110"/>
            <a:chExt cx="1692326" cy="629525"/>
          </a:xfrm>
        </p:grpSpPr>
        <p:sp>
          <p:nvSpPr>
            <p:cNvPr id="1373" name="Google Shape;1373;p48"/>
            <p:cNvSpPr/>
            <p:nvPr/>
          </p:nvSpPr>
          <p:spPr>
            <a:xfrm>
              <a:off x="5224400" y="2991110"/>
              <a:ext cx="1663054" cy="606307"/>
            </a:xfrm>
            <a:custGeom>
              <a:rect b="b" l="l" r="r" t="t"/>
              <a:pathLst>
                <a:path extrusionOk="0" h="386183" w="1059270">
                  <a:moveTo>
                    <a:pt x="1056413" y="0"/>
                  </a:moveTo>
                  <a:cubicBezTo>
                    <a:pt x="1056413" y="0"/>
                    <a:pt x="1054925" y="3795"/>
                    <a:pt x="1052026" y="10522"/>
                  </a:cubicBezTo>
                  <a:lnTo>
                    <a:pt x="1039843" y="37182"/>
                  </a:lnTo>
                  <a:lnTo>
                    <a:pt x="1059270" y="23812"/>
                  </a:lnTo>
                  <a:cubicBezTo>
                    <a:pt x="1059270" y="23812"/>
                    <a:pt x="964020" y="266700"/>
                    <a:pt x="813525" y="310515"/>
                  </a:cubicBezTo>
                  <a:lnTo>
                    <a:pt x="790665" y="261937"/>
                  </a:lnTo>
                  <a:lnTo>
                    <a:pt x="714465" y="278130"/>
                  </a:lnTo>
                  <a:lnTo>
                    <a:pt x="703035" y="359092"/>
                  </a:lnTo>
                  <a:cubicBezTo>
                    <a:pt x="703035" y="359092"/>
                    <a:pt x="570637" y="402907"/>
                    <a:pt x="528727" y="379095"/>
                  </a:cubicBezTo>
                  <a:lnTo>
                    <a:pt x="518250" y="320040"/>
                  </a:lnTo>
                  <a:lnTo>
                    <a:pt x="464996" y="329222"/>
                  </a:lnTo>
                  <a:lnTo>
                    <a:pt x="464910" y="329565"/>
                  </a:lnTo>
                  <a:lnTo>
                    <a:pt x="463957" y="329565"/>
                  </a:lnTo>
                  <a:lnTo>
                    <a:pt x="463957" y="330517"/>
                  </a:lnTo>
                  <a:lnTo>
                    <a:pt x="462831" y="330237"/>
                  </a:lnTo>
                  <a:lnTo>
                    <a:pt x="449670" y="381000"/>
                  </a:lnTo>
                  <a:lnTo>
                    <a:pt x="250597" y="334327"/>
                  </a:lnTo>
                  <a:lnTo>
                    <a:pt x="242977" y="271462"/>
                  </a:lnTo>
                  <a:lnTo>
                    <a:pt x="164872" y="246697"/>
                  </a:lnTo>
                  <a:lnTo>
                    <a:pt x="147727" y="300990"/>
                  </a:lnTo>
                  <a:cubicBezTo>
                    <a:pt x="147727" y="301942"/>
                    <a:pt x="52477" y="236220"/>
                    <a:pt x="2947" y="87630"/>
                  </a:cubicBezTo>
                  <a:cubicBezTo>
                    <a:pt x="2352" y="85844"/>
                    <a:pt x="4718" y="85918"/>
                    <a:pt x="9522" y="87399"/>
                  </a:cubicBezTo>
                  <a:lnTo>
                    <a:pt x="9526" y="87401"/>
                  </a:lnTo>
                  <a:lnTo>
                    <a:pt x="90" y="63818"/>
                  </a:lnTo>
                  <a:cubicBezTo>
                    <a:pt x="-4672" y="49530"/>
                    <a:pt x="180113" y="154305"/>
                    <a:pt x="285840" y="145733"/>
                  </a:cubicBezTo>
                  <a:lnTo>
                    <a:pt x="285225" y="169412"/>
                  </a:lnTo>
                  <a:lnTo>
                    <a:pt x="288697" y="169545"/>
                  </a:lnTo>
                  <a:lnTo>
                    <a:pt x="288648" y="171446"/>
                  </a:lnTo>
                  <a:lnTo>
                    <a:pt x="288697" y="171450"/>
                  </a:lnTo>
                  <a:lnTo>
                    <a:pt x="287450" y="219468"/>
                  </a:lnTo>
                  <a:lnTo>
                    <a:pt x="420143" y="234315"/>
                  </a:lnTo>
                  <a:lnTo>
                    <a:pt x="425858" y="157163"/>
                  </a:lnTo>
                  <a:cubicBezTo>
                    <a:pt x="425858" y="157163"/>
                    <a:pt x="501105" y="170498"/>
                    <a:pt x="525870" y="163830"/>
                  </a:cubicBezTo>
                  <a:lnTo>
                    <a:pt x="542063" y="234315"/>
                  </a:lnTo>
                  <a:lnTo>
                    <a:pt x="674741" y="223965"/>
                  </a:lnTo>
                  <a:lnTo>
                    <a:pt x="665887" y="177165"/>
                  </a:lnTo>
                  <a:lnTo>
                    <a:pt x="667457" y="176754"/>
                  </a:lnTo>
                  <a:lnTo>
                    <a:pt x="663030" y="153353"/>
                  </a:lnTo>
                  <a:cubicBezTo>
                    <a:pt x="663030" y="153353"/>
                    <a:pt x="751613" y="130493"/>
                    <a:pt x="779235" y="120015"/>
                  </a:cubicBezTo>
                  <a:lnTo>
                    <a:pt x="810668" y="180023"/>
                  </a:lnTo>
                  <a:lnTo>
                    <a:pt x="887820" y="138113"/>
                  </a:lnTo>
                  <a:lnTo>
                    <a:pt x="884010" y="79058"/>
                  </a:lnTo>
                  <a:cubicBezTo>
                    <a:pt x="884010" y="79058"/>
                    <a:pt x="1000215" y="53340"/>
                    <a:pt x="1056413"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4" name="Google Shape;1374;p48"/>
            <p:cNvSpPr/>
            <p:nvPr/>
          </p:nvSpPr>
          <p:spPr>
            <a:xfrm>
              <a:off x="5253672" y="3014328"/>
              <a:ext cx="1663054" cy="606307"/>
            </a:xfrm>
            <a:custGeom>
              <a:rect b="b" l="l" r="r" t="t"/>
              <a:pathLst>
                <a:path extrusionOk="0" h="386183" w="1059270">
                  <a:moveTo>
                    <a:pt x="1056413" y="0"/>
                  </a:moveTo>
                  <a:cubicBezTo>
                    <a:pt x="1056413" y="0"/>
                    <a:pt x="1054925" y="3795"/>
                    <a:pt x="1052026" y="10522"/>
                  </a:cubicBezTo>
                  <a:lnTo>
                    <a:pt x="1039843" y="37182"/>
                  </a:lnTo>
                  <a:lnTo>
                    <a:pt x="1059270" y="23812"/>
                  </a:lnTo>
                  <a:cubicBezTo>
                    <a:pt x="1059270" y="23812"/>
                    <a:pt x="964020" y="266700"/>
                    <a:pt x="813525" y="310515"/>
                  </a:cubicBezTo>
                  <a:lnTo>
                    <a:pt x="790665" y="261937"/>
                  </a:lnTo>
                  <a:lnTo>
                    <a:pt x="714465" y="278130"/>
                  </a:lnTo>
                  <a:lnTo>
                    <a:pt x="703035" y="359092"/>
                  </a:lnTo>
                  <a:cubicBezTo>
                    <a:pt x="703035" y="359092"/>
                    <a:pt x="570637" y="402907"/>
                    <a:pt x="528727" y="379095"/>
                  </a:cubicBezTo>
                  <a:lnTo>
                    <a:pt x="518250" y="320040"/>
                  </a:lnTo>
                  <a:lnTo>
                    <a:pt x="464996" y="329222"/>
                  </a:lnTo>
                  <a:lnTo>
                    <a:pt x="464910" y="329565"/>
                  </a:lnTo>
                  <a:lnTo>
                    <a:pt x="463957" y="329565"/>
                  </a:lnTo>
                  <a:lnTo>
                    <a:pt x="463957" y="330517"/>
                  </a:lnTo>
                  <a:lnTo>
                    <a:pt x="462831" y="330237"/>
                  </a:lnTo>
                  <a:lnTo>
                    <a:pt x="449670" y="381000"/>
                  </a:lnTo>
                  <a:lnTo>
                    <a:pt x="250597" y="334327"/>
                  </a:lnTo>
                  <a:lnTo>
                    <a:pt x="242977" y="271462"/>
                  </a:lnTo>
                  <a:lnTo>
                    <a:pt x="164872" y="246697"/>
                  </a:lnTo>
                  <a:lnTo>
                    <a:pt x="147727" y="300990"/>
                  </a:lnTo>
                  <a:cubicBezTo>
                    <a:pt x="147727" y="301942"/>
                    <a:pt x="52477" y="236220"/>
                    <a:pt x="2947" y="87630"/>
                  </a:cubicBezTo>
                  <a:cubicBezTo>
                    <a:pt x="2352" y="85844"/>
                    <a:pt x="4718" y="85918"/>
                    <a:pt x="9522" y="87399"/>
                  </a:cubicBezTo>
                  <a:lnTo>
                    <a:pt x="9526" y="87401"/>
                  </a:lnTo>
                  <a:lnTo>
                    <a:pt x="90" y="63818"/>
                  </a:lnTo>
                  <a:cubicBezTo>
                    <a:pt x="-4672" y="49530"/>
                    <a:pt x="180113" y="154305"/>
                    <a:pt x="285840" y="145733"/>
                  </a:cubicBezTo>
                  <a:lnTo>
                    <a:pt x="285225" y="169412"/>
                  </a:lnTo>
                  <a:lnTo>
                    <a:pt x="288697" y="169545"/>
                  </a:lnTo>
                  <a:lnTo>
                    <a:pt x="288648" y="171446"/>
                  </a:lnTo>
                  <a:lnTo>
                    <a:pt x="288697" y="171450"/>
                  </a:lnTo>
                  <a:lnTo>
                    <a:pt x="287450" y="219468"/>
                  </a:lnTo>
                  <a:lnTo>
                    <a:pt x="420143" y="234315"/>
                  </a:lnTo>
                  <a:lnTo>
                    <a:pt x="425858" y="157163"/>
                  </a:lnTo>
                  <a:cubicBezTo>
                    <a:pt x="425858" y="157163"/>
                    <a:pt x="501105" y="170498"/>
                    <a:pt x="525870" y="163830"/>
                  </a:cubicBezTo>
                  <a:lnTo>
                    <a:pt x="542063" y="234315"/>
                  </a:lnTo>
                  <a:lnTo>
                    <a:pt x="674741" y="223965"/>
                  </a:lnTo>
                  <a:lnTo>
                    <a:pt x="665887" y="177165"/>
                  </a:lnTo>
                  <a:lnTo>
                    <a:pt x="667457" y="176754"/>
                  </a:lnTo>
                  <a:lnTo>
                    <a:pt x="663030" y="153353"/>
                  </a:lnTo>
                  <a:cubicBezTo>
                    <a:pt x="663030" y="153353"/>
                    <a:pt x="751613" y="130493"/>
                    <a:pt x="779235" y="120015"/>
                  </a:cubicBezTo>
                  <a:lnTo>
                    <a:pt x="810668" y="180023"/>
                  </a:lnTo>
                  <a:lnTo>
                    <a:pt x="887820" y="138113"/>
                  </a:lnTo>
                  <a:lnTo>
                    <a:pt x="884010" y="79058"/>
                  </a:lnTo>
                  <a:cubicBezTo>
                    <a:pt x="884010" y="79058"/>
                    <a:pt x="1000215" y="53340"/>
                    <a:pt x="1056413"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75" name="Google Shape;1375;p48"/>
          <p:cNvGrpSpPr/>
          <p:nvPr/>
        </p:nvGrpSpPr>
        <p:grpSpPr>
          <a:xfrm>
            <a:off x="5168507" y="181154"/>
            <a:ext cx="732080" cy="662334"/>
            <a:chOff x="5194429" y="2296771"/>
            <a:chExt cx="600903" cy="543655"/>
          </a:xfrm>
        </p:grpSpPr>
        <p:sp>
          <p:nvSpPr>
            <p:cNvPr id="1376" name="Google Shape;1376;p48"/>
            <p:cNvSpPr/>
            <p:nvPr/>
          </p:nvSpPr>
          <p:spPr>
            <a:xfrm rot="570569">
              <a:off x="5227553" y="2335474"/>
              <a:ext cx="505382" cy="443030"/>
            </a:xfrm>
            <a:custGeom>
              <a:rect b="b" l="l" r="r" t="t"/>
              <a:pathLst>
                <a:path extrusionOk="0" h="443596" w="506028">
                  <a:moveTo>
                    <a:pt x="254704" y="0"/>
                  </a:moveTo>
                  <a:lnTo>
                    <a:pt x="0" y="443596"/>
                  </a:lnTo>
                  <a:lnTo>
                    <a:pt x="506028" y="424146"/>
                  </a:lnTo>
                  <a:lnTo>
                    <a:pt x="254704" y="0"/>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7" name="Google Shape;1377;p48"/>
            <p:cNvSpPr/>
            <p:nvPr/>
          </p:nvSpPr>
          <p:spPr>
            <a:xfrm rot="570569">
              <a:off x="5256825" y="2358692"/>
              <a:ext cx="505382" cy="443030"/>
            </a:xfrm>
            <a:custGeom>
              <a:rect b="b" l="l" r="r" t="t"/>
              <a:pathLst>
                <a:path extrusionOk="0" h="443596" w="506028">
                  <a:moveTo>
                    <a:pt x="254704" y="0"/>
                  </a:moveTo>
                  <a:lnTo>
                    <a:pt x="0" y="443596"/>
                  </a:lnTo>
                  <a:lnTo>
                    <a:pt x="506028" y="424146"/>
                  </a:lnTo>
                  <a:lnTo>
                    <a:pt x="254704" y="0"/>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78" name="Google Shape;1378;p48"/>
          <p:cNvGrpSpPr/>
          <p:nvPr/>
        </p:nvGrpSpPr>
        <p:grpSpPr>
          <a:xfrm>
            <a:off x="6351343" y="115471"/>
            <a:ext cx="799901" cy="745365"/>
            <a:chOff x="6165319" y="2242857"/>
            <a:chExt cx="656571" cy="611808"/>
          </a:xfrm>
        </p:grpSpPr>
        <p:sp>
          <p:nvSpPr>
            <p:cNvPr id="1379" name="Google Shape;1379;p48"/>
            <p:cNvSpPr/>
            <p:nvPr/>
          </p:nvSpPr>
          <p:spPr>
            <a:xfrm rot="-665128">
              <a:off x="6207699" y="2290411"/>
              <a:ext cx="542539" cy="493482"/>
            </a:xfrm>
            <a:custGeom>
              <a:rect b="b" l="l" r="r" t="t"/>
              <a:pathLst>
                <a:path extrusionOk="0" h="492900" w="541899">
                  <a:moveTo>
                    <a:pt x="254704" y="0"/>
                  </a:moveTo>
                  <a:lnTo>
                    <a:pt x="0" y="443596"/>
                  </a:lnTo>
                  <a:lnTo>
                    <a:pt x="541899" y="492900"/>
                  </a:lnTo>
                  <a:lnTo>
                    <a:pt x="254704" y="0"/>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48"/>
            <p:cNvSpPr/>
            <p:nvPr/>
          </p:nvSpPr>
          <p:spPr>
            <a:xfrm rot="-665128">
              <a:off x="6236972" y="2313629"/>
              <a:ext cx="542539" cy="493482"/>
            </a:xfrm>
            <a:custGeom>
              <a:rect b="b" l="l" r="r" t="t"/>
              <a:pathLst>
                <a:path extrusionOk="0" h="492900" w="541899">
                  <a:moveTo>
                    <a:pt x="254704" y="0"/>
                  </a:moveTo>
                  <a:lnTo>
                    <a:pt x="0" y="443596"/>
                  </a:lnTo>
                  <a:lnTo>
                    <a:pt x="541899" y="492900"/>
                  </a:lnTo>
                  <a:lnTo>
                    <a:pt x="254704" y="0"/>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81" name="Google Shape;1381;p48"/>
          <p:cNvGrpSpPr/>
          <p:nvPr/>
        </p:nvGrpSpPr>
        <p:grpSpPr>
          <a:xfrm>
            <a:off x="5947120" y="867671"/>
            <a:ext cx="469873" cy="301267"/>
            <a:chOff x="5833527" y="2860274"/>
            <a:chExt cx="385679" cy="247285"/>
          </a:xfrm>
        </p:grpSpPr>
        <p:sp>
          <p:nvSpPr>
            <p:cNvPr id="1382" name="Google Shape;1382;p48"/>
            <p:cNvSpPr/>
            <p:nvPr/>
          </p:nvSpPr>
          <p:spPr>
            <a:xfrm>
              <a:off x="6039934" y="2867741"/>
              <a:ext cx="150000" cy="216600"/>
            </a:xfrm>
            <a:prstGeom prst="rtTriangle">
              <a:avLst/>
            </a:pr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48"/>
            <p:cNvSpPr/>
            <p:nvPr/>
          </p:nvSpPr>
          <p:spPr>
            <a:xfrm flipH="1">
              <a:off x="5833527" y="2860274"/>
              <a:ext cx="150000" cy="216600"/>
            </a:xfrm>
            <a:prstGeom prst="rtTriangle">
              <a:avLst/>
            </a:pr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48"/>
            <p:cNvSpPr/>
            <p:nvPr/>
          </p:nvSpPr>
          <p:spPr>
            <a:xfrm>
              <a:off x="6069206" y="2890959"/>
              <a:ext cx="150000" cy="216600"/>
            </a:xfrm>
            <a:prstGeom prst="rtTriangle">
              <a:avLst/>
            </a:pr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5" name="Google Shape;1385;p48"/>
            <p:cNvSpPr/>
            <p:nvPr/>
          </p:nvSpPr>
          <p:spPr>
            <a:xfrm flipH="1">
              <a:off x="5862799" y="2883492"/>
              <a:ext cx="150000" cy="216600"/>
            </a:xfrm>
            <a:prstGeom prst="rtTriangle">
              <a:avLst/>
            </a:pr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86" name="Google Shape;1386;p48"/>
          <p:cNvGrpSpPr/>
          <p:nvPr/>
        </p:nvGrpSpPr>
        <p:grpSpPr>
          <a:xfrm>
            <a:off x="3506503" y="3518711"/>
            <a:ext cx="373554" cy="292717"/>
            <a:chOff x="7933921" y="2818287"/>
            <a:chExt cx="266501" cy="208830"/>
          </a:xfrm>
        </p:grpSpPr>
        <p:sp>
          <p:nvSpPr>
            <p:cNvPr id="1387" name="Google Shape;1387;p48"/>
            <p:cNvSpPr/>
            <p:nvPr/>
          </p:nvSpPr>
          <p:spPr>
            <a:xfrm>
              <a:off x="7933921" y="2818287"/>
              <a:ext cx="243288" cy="197725"/>
            </a:xfrm>
            <a:custGeom>
              <a:rect b="b" l="l" r="r" t="t"/>
              <a:pathLst>
                <a:path extrusionOk="0" h="153275" w="188595">
                  <a:moveTo>
                    <a:pt x="35243" y="4685"/>
                  </a:moveTo>
                  <a:cubicBezTo>
                    <a:pt x="55245" y="4685"/>
                    <a:pt x="70485" y="33260"/>
                    <a:pt x="70485" y="69455"/>
                  </a:cubicBezTo>
                  <a:lnTo>
                    <a:pt x="68388" y="78980"/>
                  </a:lnTo>
                  <a:lnTo>
                    <a:pt x="70485" y="88505"/>
                  </a:lnTo>
                  <a:lnTo>
                    <a:pt x="68879" y="95801"/>
                  </a:lnTo>
                  <a:lnTo>
                    <a:pt x="69533" y="97078"/>
                  </a:lnTo>
                  <a:lnTo>
                    <a:pt x="65008" y="113380"/>
                  </a:lnTo>
                  <a:lnTo>
                    <a:pt x="60365" y="134463"/>
                  </a:lnTo>
                  <a:lnTo>
                    <a:pt x="58525" y="136732"/>
                  </a:lnTo>
                  <a:lnTo>
                    <a:pt x="58461" y="136964"/>
                  </a:lnTo>
                  <a:lnTo>
                    <a:pt x="56842" y="138807"/>
                  </a:lnTo>
                  <a:lnTo>
                    <a:pt x="49188" y="148245"/>
                  </a:lnTo>
                  <a:lnTo>
                    <a:pt x="48263" y="148578"/>
                  </a:lnTo>
                  <a:lnTo>
                    <a:pt x="47968" y="148914"/>
                  </a:lnTo>
                  <a:cubicBezTo>
                    <a:pt x="44054" y="151727"/>
                    <a:pt x="39768" y="153275"/>
                    <a:pt x="35243" y="153275"/>
                  </a:cubicBezTo>
                  <a:cubicBezTo>
                    <a:pt x="30481" y="153275"/>
                    <a:pt x="25897" y="151430"/>
                    <a:pt x="21700" y="148111"/>
                  </a:cubicBezTo>
                  <a:lnTo>
                    <a:pt x="19412" y="145255"/>
                  </a:lnTo>
                  <a:lnTo>
                    <a:pt x="17146" y="144107"/>
                  </a:lnTo>
                  <a:lnTo>
                    <a:pt x="14759" y="139449"/>
                  </a:lnTo>
                  <a:lnTo>
                    <a:pt x="10478" y="134106"/>
                  </a:lnTo>
                  <a:lnTo>
                    <a:pt x="9223" y="128642"/>
                  </a:lnTo>
                  <a:lnTo>
                    <a:pt x="4763" y="119938"/>
                  </a:lnTo>
                  <a:lnTo>
                    <a:pt x="6147" y="115256"/>
                  </a:lnTo>
                  <a:lnTo>
                    <a:pt x="0" y="88505"/>
                  </a:lnTo>
                  <a:lnTo>
                    <a:pt x="2142" y="78778"/>
                  </a:lnTo>
                  <a:lnTo>
                    <a:pt x="0" y="69455"/>
                  </a:lnTo>
                  <a:cubicBezTo>
                    <a:pt x="0" y="33260"/>
                    <a:pt x="15240" y="4685"/>
                    <a:pt x="35243" y="4685"/>
                  </a:cubicBezTo>
                  <a:close/>
                  <a:moveTo>
                    <a:pt x="130493" y="875"/>
                  </a:moveTo>
                  <a:cubicBezTo>
                    <a:pt x="149543" y="-4840"/>
                    <a:pt x="172403" y="18020"/>
                    <a:pt x="182880" y="52310"/>
                  </a:cubicBezTo>
                  <a:cubicBezTo>
                    <a:pt x="188119" y="69455"/>
                    <a:pt x="189072" y="86124"/>
                    <a:pt x="186452" y="99221"/>
                  </a:cubicBezTo>
                  <a:lnTo>
                    <a:pt x="185237" y="102312"/>
                  </a:lnTo>
                  <a:lnTo>
                    <a:pt x="185669" y="107980"/>
                  </a:lnTo>
                  <a:lnTo>
                    <a:pt x="187643" y="111365"/>
                  </a:lnTo>
                  <a:cubicBezTo>
                    <a:pt x="188595" y="112318"/>
                    <a:pt x="188595" y="112318"/>
                    <a:pt x="188595" y="113270"/>
                  </a:cubicBezTo>
                  <a:cubicBezTo>
                    <a:pt x="186690" y="129463"/>
                    <a:pt x="180022" y="140893"/>
                    <a:pt x="169545" y="143750"/>
                  </a:cubicBezTo>
                  <a:lnTo>
                    <a:pt x="168657" y="143700"/>
                  </a:lnTo>
                  <a:lnTo>
                    <a:pt x="168593" y="143750"/>
                  </a:lnTo>
                  <a:cubicBezTo>
                    <a:pt x="150495" y="149465"/>
                    <a:pt x="126682" y="126605"/>
                    <a:pt x="116205" y="92315"/>
                  </a:cubicBezTo>
                  <a:cubicBezTo>
                    <a:pt x="110967" y="75170"/>
                    <a:pt x="110014" y="58501"/>
                    <a:pt x="112634" y="45404"/>
                  </a:cubicBezTo>
                  <a:lnTo>
                    <a:pt x="113849" y="42314"/>
                  </a:lnTo>
                  <a:lnTo>
                    <a:pt x="112634" y="26354"/>
                  </a:lnTo>
                  <a:cubicBezTo>
                    <a:pt x="115253" y="13257"/>
                    <a:pt x="121444" y="3732"/>
                    <a:pt x="130493" y="875"/>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8" name="Google Shape;1388;p48"/>
            <p:cNvSpPr/>
            <p:nvPr/>
          </p:nvSpPr>
          <p:spPr>
            <a:xfrm>
              <a:off x="7957134" y="2829392"/>
              <a:ext cx="243288" cy="197725"/>
            </a:xfrm>
            <a:custGeom>
              <a:rect b="b" l="l" r="r" t="t"/>
              <a:pathLst>
                <a:path extrusionOk="0" h="153275" w="188595">
                  <a:moveTo>
                    <a:pt x="35243" y="4685"/>
                  </a:moveTo>
                  <a:cubicBezTo>
                    <a:pt x="55245" y="4685"/>
                    <a:pt x="70485" y="33260"/>
                    <a:pt x="70485" y="69455"/>
                  </a:cubicBezTo>
                  <a:lnTo>
                    <a:pt x="68388" y="78980"/>
                  </a:lnTo>
                  <a:lnTo>
                    <a:pt x="70485" y="88505"/>
                  </a:lnTo>
                  <a:lnTo>
                    <a:pt x="68879" y="95801"/>
                  </a:lnTo>
                  <a:lnTo>
                    <a:pt x="69533" y="97078"/>
                  </a:lnTo>
                  <a:lnTo>
                    <a:pt x="65008" y="113380"/>
                  </a:lnTo>
                  <a:lnTo>
                    <a:pt x="60365" y="134463"/>
                  </a:lnTo>
                  <a:lnTo>
                    <a:pt x="58525" y="136732"/>
                  </a:lnTo>
                  <a:lnTo>
                    <a:pt x="58461" y="136964"/>
                  </a:lnTo>
                  <a:lnTo>
                    <a:pt x="56842" y="138807"/>
                  </a:lnTo>
                  <a:lnTo>
                    <a:pt x="49188" y="148245"/>
                  </a:lnTo>
                  <a:lnTo>
                    <a:pt x="48263" y="148578"/>
                  </a:lnTo>
                  <a:lnTo>
                    <a:pt x="47968" y="148914"/>
                  </a:lnTo>
                  <a:cubicBezTo>
                    <a:pt x="44054" y="151727"/>
                    <a:pt x="39768" y="153275"/>
                    <a:pt x="35243" y="153275"/>
                  </a:cubicBezTo>
                  <a:cubicBezTo>
                    <a:pt x="30481" y="153275"/>
                    <a:pt x="25897" y="151430"/>
                    <a:pt x="21700" y="148111"/>
                  </a:cubicBezTo>
                  <a:lnTo>
                    <a:pt x="19412" y="145255"/>
                  </a:lnTo>
                  <a:lnTo>
                    <a:pt x="17146" y="144107"/>
                  </a:lnTo>
                  <a:lnTo>
                    <a:pt x="14759" y="139449"/>
                  </a:lnTo>
                  <a:lnTo>
                    <a:pt x="10478" y="134106"/>
                  </a:lnTo>
                  <a:lnTo>
                    <a:pt x="9223" y="128642"/>
                  </a:lnTo>
                  <a:lnTo>
                    <a:pt x="4763" y="119938"/>
                  </a:lnTo>
                  <a:lnTo>
                    <a:pt x="6147" y="115256"/>
                  </a:lnTo>
                  <a:lnTo>
                    <a:pt x="0" y="88505"/>
                  </a:lnTo>
                  <a:lnTo>
                    <a:pt x="2142" y="78778"/>
                  </a:lnTo>
                  <a:lnTo>
                    <a:pt x="0" y="69455"/>
                  </a:lnTo>
                  <a:cubicBezTo>
                    <a:pt x="0" y="33260"/>
                    <a:pt x="15240" y="4685"/>
                    <a:pt x="35243" y="4685"/>
                  </a:cubicBezTo>
                  <a:close/>
                  <a:moveTo>
                    <a:pt x="130493" y="875"/>
                  </a:moveTo>
                  <a:cubicBezTo>
                    <a:pt x="149543" y="-4840"/>
                    <a:pt x="172403" y="18020"/>
                    <a:pt x="182880" y="52310"/>
                  </a:cubicBezTo>
                  <a:cubicBezTo>
                    <a:pt x="188119" y="69455"/>
                    <a:pt x="189072" y="86124"/>
                    <a:pt x="186452" y="99221"/>
                  </a:cubicBezTo>
                  <a:lnTo>
                    <a:pt x="185237" y="102312"/>
                  </a:lnTo>
                  <a:lnTo>
                    <a:pt x="185669" y="107980"/>
                  </a:lnTo>
                  <a:lnTo>
                    <a:pt x="187643" y="111365"/>
                  </a:lnTo>
                  <a:cubicBezTo>
                    <a:pt x="188595" y="112318"/>
                    <a:pt x="188595" y="112318"/>
                    <a:pt x="188595" y="113270"/>
                  </a:cubicBezTo>
                  <a:cubicBezTo>
                    <a:pt x="186690" y="129463"/>
                    <a:pt x="180022" y="140893"/>
                    <a:pt x="169545" y="143750"/>
                  </a:cubicBezTo>
                  <a:lnTo>
                    <a:pt x="168657" y="143700"/>
                  </a:lnTo>
                  <a:lnTo>
                    <a:pt x="168593" y="143750"/>
                  </a:lnTo>
                  <a:cubicBezTo>
                    <a:pt x="150495" y="149465"/>
                    <a:pt x="126682" y="126605"/>
                    <a:pt x="116205" y="92315"/>
                  </a:cubicBezTo>
                  <a:cubicBezTo>
                    <a:pt x="110967" y="75170"/>
                    <a:pt x="110014" y="58501"/>
                    <a:pt x="112634" y="45404"/>
                  </a:cubicBezTo>
                  <a:lnTo>
                    <a:pt x="113849" y="42314"/>
                  </a:lnTo>
                  <a:lnTo>
                    <a:pt x="112634" y="26354"/>
                  </a:lnTo>
                  <a:cubicBezTo>
                    <a:pt x="115253" y="13257"/>
                    <a:pt x="121444" y="3732"/>
                    <a:pt x="130493" y="875"/>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89" name="Google Shape;1389;p48"/>
          <p:cNvGrpSpPr/>
          <p:nvPr/>
        </p:nvGrpSpPr>
        <p:grpSpPr>
          <a:xfrm>
            <a:off x="2737555" y="3903387"/>
            <a:ext cx="1973849" cy="563531"/>
            <a:chOff x="7385338" y="3092722"/>
            <a:chExt cx="1408182" cy="402034"/>
          </a:xfrm>
        </p:grpSpPr>
        <p:sp>
          <p:nvSpPr>
            <p:cNvPr id="1390" name="Google Shape;1390;p48"/>
            <p:cNvSpPr/>
            <p:nvPr/>
          </p:nvSpPr>
          <p:spPr>
            <a:xfrm>
              <a:off x="7385338" y="3092722"/>
              <a:ext cx="1384970" cy="390929"/>
            </a:xfrm>
            <a:custGeom>
              <a:rect b="b" l="l" r="r" t="t"/>
              <a:pathLst>
                <a:path extrusionOk="0" h="303046" w="1073620">
                  <a:moveTo>
                    <a:pt x="92385" y="131467"/>
                  </a:moveTo>
                  <a:cubicBezTo>
                    <a:pt x="110483" y="180045"/>
                    <a:pt x="106673" y="225765"/>
                    <a:pt x="83813" y="234337"/>
                  </a:cubicBezTo>
                  <a:cubicBezTo>
                    <a:pt x="61905" y="241957"/>
                    <a:pt x="29520" y="209572"/>
                    <a:pt x="11423" y="160995"/>
                  </a:cubicBezTo>
                  <a:cubicBezTo>
                    <a:pt x="-6675" y="112417"/>
                    <a:pt x="-2865" y="66697"/>
                    <a:pt x="19995" y="58125"/>
                  </a:cubicBezTo>
                  <a:cubicBezTo>
                    <a:pt x="41903" y="50505"/>
                    <a:pt x="74288" y="82890"/>
                    <a:pt x="92385" y="131467"/>
                  </a:cubicBezTo>
                  <a:close/>
                  <a:moveTo>
                    <a:pt x="179063" y="77175"/>
                  </a:moveTo>
                  <a:cubicBezTo>
                    <a:pt x="156203" y="81937"/>
                    <a:pt x="144773" y="126705"/>
                    <a:pt x="155250" y="177187"/>
                  </a:cubicBezTo>
                  <a:cubicBezTo>
                    <a:pt x="164775" y="227670"/>
                    <a:pt x="192398" y="265770"/>
                    <a:pt x="215258" y="261007"/>
                  </a:cubicBezTo>
                  <a:cubicBezTo>
                    <a:pt x="238118" y="256245"/>
                    <a:pt x="249548" y="211477"/>
                    <a:pt x="239070" y="160995"/>
                  </a:cubicBezTo>
                  <a:cubicBezTo>
                    <a:pt x="229545" y="110512"/>
                    <a:pt x="202875" y="73365"/>
                    <a:pt x="179063" y="77175"/>
                  </a:cubicBezTo>
                  <a:close/>
                  <a:moveTo>
                    <a:pt x="342893" y="84795"/>
                  </a:moveTo>
                  <a:cubicBezTo>
                    <a:pt x="314318" y="87652"/>
                    <a:pt x="295268" y="136230"/>
                    <a:pt x="300030" y="193380"/>
                  </a:cubicBezTo>
                  <a:cubicBezTo>
                    <a:pt x="304793" y="250530"/>
                    <a:pt x="332415" y="295297"/>
                    <a:pt x="360990" y="292440"/>
                  </a:cubicBezTo>
                  <a:cubicBezTo>
                    <a:pt x="389565" y="289582"/>
                    <a:pt x="408615" y="241005"/>
                    <a:pt x="403853" y="183855"/>
                  </a:cubicBezTo>
                  <a:cubicBezTo>
                    <a:pt x="399090" y="126705"/>
                    <a:pt x="371468" y="81937"/>
                    <a:pt x="342893" y="84795"/>
                  </a:cubicBezTo>
                  <a:close/>
                  <a:moveTo>
                    <a:pt x="493388" y="95272"/>
                  </a:moveTo>
                  <a:cubicBezTo>
                    <a:pt x="461955" y="98130"/>
                    <a:pt x="441000" y="146707"/>
                    <a:pt x="445763" y="203857"/>
                  </a:cubicBezTo>
                  <a:cubicBezTo>
                    <a:pt x="450525" y="261007"/>
                    <a:pt x="480053" y="305775"/>
                    <a:pt x="511485" y="302917"/>
                  </a:cubicBezTo>
                  <a:cubicBezTo>
                    <a:pt x="542918" y="300060"/>
                    <a:pt x="563873" y="251482"/>
                    <a:pt x="559110" y="194332"/>
                  </a:cubicBezTo>
                  <a:cubicBezTo>
                    <a:pt x="554348" y="136230"/>
                    <a:pt x="524820" y="92415"/>
                    <a:pt x="493388" y="95272"/>
                  </a:cubicBezTo>
                  <a:close/>
                  <a:moveTo>
                    <a:pt x="656265" y="89557"/>
                  </a:moveTo>
                  <a:cubicBezTo>
                    <a:pt x="624833" y="88605"/>
                    <a:pt x="598163" y="134325"/>
                    <a:pt x="596258" y="191475"/>
                  </a:cubicBezTo>
                  <a:cubicBezTo>
                    <a:pt x="594353" y="248625"/>
                    <a:pt x="618165" y="296250"/>
                    <a:pt x="649598" y="297202"/>
                  </a:cubicBezTo>
                  <a:cubicBezTo>
                    <a:pt x="681030" y="298155"/>
                    <a:pt x="707700" y="252435"/>
                    <a:pt x="709605" y="195285"/>
                  </a:cubicBezTo>
                  <a:cubicBezTo>
                    <a:pt x="711510" y="138135"/>
                    <a:pt x="687698" y="90510"/>
                    <a:pt x="656265" y="89557"/>
                  </a:cubicBezTo>
                  <a:close/>
                  <a:moveTo>
                    <a:pt x="799140" y="80985"/>
                  </a:moveTo>
                  <a:cubicBezTo>
                    <a:pt x="769613" y="80032"/>
                    <a:pt x="743895" y="122895"/>
                    <a:pt x="742943" y="177187"/>
                  </a:cubicBezTo>
                  <a:cubicBezTo>
                    <a:pt x="741038" y="231480"/>
                    <a:pt x="763898" y="275295"/>
                    <a:pt x="792473" y="277200"/>
                  </a:cubicBezTo>
                  <a:cubicBezTo>
                    <a:pt x="822000" y="278152"/>
                    <a:pt x="847718" y="235290"/>
                    <a:pt x="849623" y="180997"/>
                  </a:cubicBezTo>
                  <a:cubicBezTo>
                    <a:pt x="851528" y="126705"/>
                    <a:pt x="828668" y="81937"/>
                    <a:pt x="799140" y="80985"/>
                  </a:cubicBezTo>
                  <a:close/>
                  <a:moveTo>
                    <a:pt x="923918" y="54315"/>
                  </a:moveTo>
                  <a:cubicBezTo>
                    <a:pt x="900105" y="53362"/>
                    <a:pt x="879150" y="88605"/>
                    <a:pt x="877245" y="133372"/>
                  </a:cubicBezTo>
                  <a:cubicBezTo>
                    <a:pt x="875340" y="178140"/>
                    <a:pt x="894390" y="214335"/>
                    <a:pt x="918203" y="215287"/>
                  </a:cubicBezTo>
                  <a:cubicBezTo>
                    <a:pt x="942015" y="216240"/>
                    <a:pt x="962970" y="180997"/>
                    <a:pt x="964875" y="136230"/>
                  </a:cubicBezTo>
                  <a:cubicBezTo>
                    <a:pt x="966780" y="91462"/>
                    <a:pt x="947730" y="55267"/>
                    <a:pt x="923918" y="54315"/>
                  </a:cubicBezTo>
                  <a:close/>
                  <a:moveTo>
                    <a:pt x="1039170" y="22"/>
                  </a:moveTo>
                  <a:cubicBezTo>
                    <a:pt x="1019168" y="-930"/>
                    <a:pt x="1001070" y="28597"/>
                    <a:pt x="1000118" y="66697"/>
                  </a:cubicBezTo>
                  <a:cubicBezTo>
                    <a:pt x="999165" y="103845"/>
                    <a:pt x="1014405" y="135277"/>
                    <a:pt x="1034408" y="135277"/>
                  </a:cubicBezTo>
                  <a:cubicBezTo>
                    <a:pt x="1054410" y="136230"/>
                    <a:pt x="1072508" y="106702"/>
                    <a:pt x="1073460" y="68602"/>
                  </a:cubicBezTo>
                  <a:cubicBezTo>
                    <a:pt x="1075365" y="31455"/>
                    <a:pt x="1060125" y="975"/>
                    <a:pt x="1039170" y="22"/>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1" name="Google Shape;1391;p48"/>
            <p:cNvSpPr/>
            <p:nvPr/>
          </p:nvSpPr>
          <p:spPr>
            <a:xfrm>
              <a:off x="7408551" y="3103827"/>
              <a:ext cx="1384970" cy="390929"/>
            </a:xfrm>
            <a:custGeom>
              <a:rect b="b" l="l" r="r" t="t"/>
              <a:pathLst>
                <a:path extrusionOk="0" h="303046" w="1073620">
                  <a:moveTo>
                    <a:pt x="92385" y="131467"/>
                  </a:moveTo>
                  <a:cubicBezTo>
                    <a:pt x="110483" y="180045"/>
                    <a:pt x="106673" y="225765"/>
                    <a:pt x="83813" y="234337"/>
                  </a:cubicBezTo>
                  <a:cubicBezTo>
                    <a:pt x="61905" y="241957"/>
                    <a:pt x="29520" y="209572"/>
                    <a:pt x="11423" y="160995"/>
                  </a:cubicBezTo>
                  <a:cubicBezTo>
                    <a:pt x="-6675" y="112417"/>
                    <a:pt x="-2865" y="66697"/>
                    <a:pt x="19995" y="58125"/>
                  </a:cubicBezTo>
                  <a:cubicBezTo>
                    <a:pt x="41903" y="50505"/>
                    <a:pt x="74288" y="82890"/>
                    <a:pt x="92385" y="131467"/>
                  </a:cubicBezTo>
                  <a:close/>
                  <a:moveTo>
                    <a:pt x="179063" y="77175"/>
                  </a:moveTo>
                  <a:cubicBezTo>
                    <a:pt x="156203" y="81937"/>
                    <a:pt x="144773" y="126705"/>
                    <a:pt x="155250" y="177187"/>
                  </a:cubicBezTo>
                  <a:cubicBezTo>
                    <a:pt x="164775" y="227670"/>
                    <a:pt x="192398" y="265770"/>
                    <a:pt x="215258" y="261007"/>
                  </a:cubicBezTo>
                  <a:cubicBezTo>
                    <a:pt x="238118" y="256245"/>
                    <a:pt x="249548" y="211477"/>
                    <a:pt x="239070" y="160995"/>
                  </a:cubicBezTo>
                  <a:cubicBezTo>
                    <a:pt x="229545" y="110512"/>
                    <a:pt x="202875" y="73365"/>
                    <a:pt x="179063" y="77175"/>
                  </a:cubicBezTo>
                  <a:close/>
                  <a:moveTo>
                    <a:pt x="342893" y="84795"/>
                  </a:moveTo>
                  <a:cubicBezTo>
                    <a:pt x="314318" y="87652"/>
                    <a:pt x="295268" y="136230"/>
                    <a:pt x="300030" y="193380"/>
                  </a:cubicBezTo>
                  <a:cubicBezTo>
                    <a:pt x="304793" y="250530"/>
                    <a:pt x="332415" y="295297"/>
                    <a:pt x="360990" y="292440"/>
                  </a:cubicBezTo>
                  <a:cubicBezTo>
                    <a:pt x="389565" y="289582"/>
                    <a:pt x="408615" y="241005"/>
                    <a:pt x="403853" y="183855"/>
                  </a:cubicBezTo>
                  <a:cubicBezTo>
                    <a:pt x="399090" y="126705"/>
                    <a:pt x="371468" y="81937"/>
                    <a:pt x="342893" y="84795"/>
                  </a:cubicBezTo>
                  <a:close/>
                  <a:moveTo>
                    <a:pt x="493388" y="95272"/>
                  </a:moveTo>
                  <a:cubicBezTo>
                    <a:pt x="461955" y="98130"/>
                    <a:pt x="441000" y="146707"/>
                    <a:pt x="445763" y="203857"/>
                  </a:cubicBezTo>
                  <a:cubicBezTo>
                    <a:pt x="450525" y="261007"/>
                    <a:pt x="480053" y="305775"/>
                    <a:pt x="511485" y="302917"/>
                  </a:cubicBezTo>
                  <a:cubicBezTo>
                    <a:pt x="542918" y="300060"/>
                    <a:pt x="563873" y="251482"/>
                    <a:pt x="559110" y="194332"/>
                  </a:cubicBezTo>
                  <a:cubicBezTo>
                    <a:pt x="554348" y="136230"/>
                    <a:pt x="524820" y="92415"/>
                    <a:pt x="493388" y="95272"/>
                  </a:cubicBezTo>
                  <a:close/>
                  <a:moveTo>
                    <a:pt x="656265" y="89557"/>
                  </a:moveTo>
                  <a:cubicBezTo>
                    <a:pt x="624833" y="88605"/>
                    <a:pt x="598163" y="134325"/>
                    <a:pt x="596258" y="191475"/>
                  </a:cubicBezTo>
                  <a:cubicBezTo>
                    <a:pt x="594353" y="248625"/>
                    <a:pt x="618165" y="296250"/>
                    <a:pt x="649598" y="297202"/>
                  </a:cubicBezTo>
                  <a:cubicBezTo>
                    <a:pt x="681030" y="298155"/>
                    <a:pt x="707700" y="252435"/>
                    <a:pt x="709605" y="195285"/>
                  </a:cubicBezTo>
                  <a:cubicBezTo>
                    <a:pt x="711510" y="138135"/>
                    <a:pt x="687698" y="90510"/>
                    <a:pt x="656265" y="89557"/>
                  </a:cubicBezTo>
                  <a:close/>
                  <a:moveTo>
                    <a:pt x="799140" y="80985"/>
                  </a:moveTo>
                  <a:cubicBezTo>
                    <a:pt x="769613" y="80032"/>
                    <a:pt x="743895" y="122895"/>
                    <a:pt x="742943" y="177187"/>
                  </a:cubicBezTo>
                  <a:cubicBezTo>
                    <a:pt x="741038" y="231480"/>
                    <a:pt x="763898" y="275295"/>
                    <a:pt x="792473" y="277200"/>
                  </a:cubicBezTo>
                  <a:cubicBezTo>
                    <a:pt x="822000" y="278152"/>
                    <a:pt x="847718" y="235290"/>
                    <a:pt x="849623" y="180997"/>
                  </a:cubicBezTo>
                  <a:cubicBezTo>
                    <a:pt x="851528" y="126705"/>
                    <a:pt x="828668" y="81937"/>
                    <a:pt x="799140" y="80985"/>
                  </a:cubicBezTo>
                  <a:close/>
                  <a:moveTo>
                    <a:pt x="923918" y="54315"/>
                  </a:moveTo>
                  <a:cubicBezTo>
                    <a:pt x="900105" y="53362"/>
                    <a:pt x="879150" y="88605"/>
                    <a:pt x="877245" y="133372"/>
                  </a:cubicBezTo>
                  <a:cubicBezTo>
                    <a:pt x="875340" y="178140"/>
                    <a:pt x="894390" y="214335"/>
                    <a:pt x="918203" y="215287"/>
                  </a:cubicBezTo>
                  <a:cubicBezTo>
                    <a:pt x="942015" y="216240"/>
                    <a:pt x="962970" y="180997"/>
                    <a:pt x="964875" y="136230"/>
                  </a:cubicBezTo>
                  <a:cubicBezTo>
                    <a:pt x="966780" y="91462"/>
                    <a:pt x="947730" y="55267"/>
                    <a:pt x="923918" y="54315"/>
                  </a:cubicBezTo>
                  <a:close/>
                  <a:moveTo>
                    <a:pt x="1039170" y="22"/>
                  </a:moveTo>
                  <a:cubicBezTo>
                    <a:pt x="1019168" y="-930"/>
                    <a:pt x="1001070" y="28597"/>
                    <a:pt x="1000118" y="66697"/>
                  </a:cubicBezTo>
                  <a:cubicBezTo>
                    <a:pt x="999165" y="103845"/>
                    <a:pt x="1014405" y="135277"/>
                    <a:pt x="1034408" y="135277"/>
                  </a:cubicBezTo>
                  <a:cubicBezTo>
                    <a:pt x="1054410" y="136230"/>
                    <a:pt x="1072508" y="106702"/>
                    <a:pt x="1073460" y="68602"/>
                  </a:cubicBezTo>
                  <a:cubicBezTo>
                    <a:pt x="1075365" y="31455"/>
                    <a:pt x="1060125" y="975"/>
                    <a:pt x="1039170" y="22"/>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92" name="Google Shape;1392;p48"/>
          <p:cNvGrpSpPr/>
          <p:nvPr/>
        </p:nvGrpSpPr>
        <p:grpSpPr>
          <a:xfrm>
            <a:off x="3859635" y="2816853"/>
            <a:ext cx="788629" cy="699322"/>
            <a:chOff x="8185852" y="2317568"/>
            <a:chExt cx="562623" cy="498910"/>
          </a:xfrm>
        </p:grpSpPr>
        <p:sp>
          <p:nvSpPr>
            <p:cNvPr id="1393" name="Google Shape;1393;p48"/>
            <p:cNvSpPr/>
            <p:nvPr/>
          </p:nvSpPr>
          <p:spPr>
            <a:xfrm>
              <a:off x="8185852" y="2317568"/>
              <a:ext cx="539411" cy="487804"/>
            </a:xfrm>
            <a:custGeom>
              <a:rect b="b" l="l" r="r" t="t"/>
              <a:pathLst>
                <a:path extrusionOk="0" h="378143" w="418148">
                  <a:moveTo>
                    <a:pt x="213360" y="0"/>
                  </a:moveTo>
                  <a:cubicBezTo>
                    <a:pt x="286940" y="0"/>
                    <a:pt x="350341" y="45006"/>
                    <a:pt x="377443" y="108898"/>
                  </a:cubicBezTo>
                  <a:lnTo>
                    <a:pt x="379589" y="119483"/>
                  </a:lnTo>
                  <a:lnTo>
                    <a:pt x="386968" y="130403"/>
                  </a:lnTo>
                  <a:cubicBezTo>
                    <a:pt x="396001" y="151745"/>
                    <a:pt x="401002" y="175260"/>
                    <a:pt x="401002" y="200025"/>
                  </a:cubicBezTo>
                  <a:cubicBezTo>
                    <a:pt x="401002" y="249079"/>
                    <a:pt x="380999" y="293608"/>
                    <a:pt x="348734" y="325874"/>
                  </a:cubicBezTo>
                  <a:lnTo>
                    <a:pt x="340468" y="331454"/>
                  </a:lnTo>
                  <a:lnTo>
                    <a:pt x="340042" y="334328"/>
                  </a:lnTo>
                  <a:cubicBezTo>
                    <a:pt x="330517" y="341947"/>
                    <a:pt x="320040" y="349568"/>
                    <a:pt x="309563" y="355283"/>
                  </a:cubicBezTo>
                  <a:cubicBezTo>
                    <a:pt x="322898" y="355283"/>
                    <a:pt x="336232" y="354330"/>
                    <a:pt x="347663" y="353378"/>
                  </a:cubicBezTo>
                  <a:cubicBezTo>
                    <a:pt x="369570" y="350520"/>
                    <a:pt x="386715" y="346710"/>
                    <a:pt x="399098" y="342900"/>
                  </a:cubicBezTo>
                  <a:cubicBezTo>
                    <a:pt x="404813" y="340995"/>
                    <a:pt x="409575" y="339090"/>
                    <a:pt x="412432" y="338138"/>
                  </a:cubicBezTo>
                  <a:cubicBezTo>
                    <a:pt x="415290" y="337185"/>
                    <a:pt x="418148" y="334328"/>
                    <a:pt x="418148" y="334328"/>
                  </a:cubicBezTo>
                  <a:cubicBezTo>
                    <a:pt x="418148" y="334328"/>
                    <a:pt x="417195" y="335280"/>
                    <a:pt x="414338" y="337185"/>
                  </a:cubicBezTo>
                  <a:cubicBezTo>
                    <a:pt x="411480" y="339090"/>
                    <a:pt x="407670" y="342900"/>
                    <a:pt x="401955" y="345758"/>
                  </a:cubicBezTo>
                  <a:cubicBezTo>
                    <a:pt x="391478" y="352425"/>
                    <a:pt x="374332" y="360045"/>
                    <a:pt x="351473" y="366713"/>
                  </a:cubicBezTo>
                  <a:cubicBezTo>
                    <a:pt x="329565" y="372428"/>
                    <a:pt x="301942" y="377190"/>
                    <a:pt x="270510" y="378143"/>
                  </a:cubicBezTo>
                  <a:lnTo>
                    <a:pt x="239547" y="376454"/>
                  </a:lnTo>
                  <a:lnTo>
                    <a:pt x="222885" y="378142"/>
                  </a:lnTo>
                  <a:cubicBezTo>
                    <a:pt x="173831" y="378142"/>
                    <a:pt x="129302" y="358140"/>
                    <a:pt x="97036" y="325874"/>
                  </a:cubicBezTo>
                  <a:lnTo>
                    <a:pt x="88623" y="313413"/>
                  </a:lnTo>
                  <a:lnTo>
                    <a:pt x="83820" y="308610"/>
                  </a:lnTo>
                  <a:cubicBezTo>
                    <a:pt x="61913" y="287655"/>
                    <a:pt x="42863" y="266700"/>
                    <a:pt x="29527" y="247650"/>
                  </a:cubicBezTo>
                  <a:cubicBezTo>
                    <a:pt x="16192" y="228600"/>
                    <a:pt x="7620" y="211455"/>
                    <a:pt x="3810" y="199073"/>
                  </a:cubicBezTo>
                  <a:cubicBezTo>
                    <a:pt x="2857" y="193357"/>
                    <a:pt x="952" y="188595"/>
                    <a:pt x="952" y="184785"/>
                  </a:cubicBezTo>
                  <a:cubicBezTo>
                    <a:pt x="0" y="181928"/>
                    <a:pt x="0" y="180023"/>
                    <a:pt x="0" y="180023"/>
                  </a:cubicBezTo>
                  <a:cubicBezTo>
                    <a:pt x="0" y="180023"/>
                    <a:pt x="952" y="181928"/>
                    <a:pt x="1905" y="184785"/>
                  </a:cubicBezTo>
                  <a:cubicBezTo>
                    <a:pt x="3810" y="188595"/>
                    <a:pt x="5715" y="192405"/>
                    <a:pt x="8573" y="198120"/>
                  </a:cubicBezTo>
                  <a:cubicBezTo>
                    <a:pt x="14288" y="208598"/>
                    <a:pt x="25717" y="223838"/>
                    <a:pt x="40957" y="239078"/>
                  </a:cubicBezTo>
                  <a:lnTo>
                    <a:pt x="49399" y="247520"/>
                  </a:lnTo>
                  <a:lnTo>
                    <a:pt x="49277" y="247338"/>
                  </a:lnTo>
                  <a:cubicBezTo>
                    <a:pt x="40243" y="226041"/>
                    <a:pt x="35242" y="202645"/>
                    <a:pt x="35242" y="178118"/>
                  </a:cubicBezTo>
                  <a:cubicBezTo>
                    <a:pt x="35242" y="80010"/>
                    <a:pt x="115252" y="0"/>
                    <a:pt x="213360"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4" name="Google Shape;1394;p48"/>
            <p:cNvSpPr/>
            <p:nvPr/>
          </p:nvSpPr>
          <p:spPr>
            <a:xfrm>
              <a:off x="8209065" y="2328673"/>
              <a:ext cx="539411" cy="487804"/>
            </a:xfrm>
            <a:custGeom>
              <a:rect b="b" l="l" r="r" t="t"/>
              <a:pathLst>
                <a:path extrusionOk="0" h="378143" w="418148">
                  <a:moveTo>
                    <a:pt x="213360" y="0"/>
                  </a:moveTo>
                  <a:cubicBezTo>
                    <a:pt x="286940" y="0"/>
                    <a:pt x="350341" y="45006"/>
                    <a:pt x="377443" y="108898"/>
                  </a:cubicBezTo>
                  <a:lnTo>
                    <a:pt x="379589" y="119483"/>
                  </a:lnTo>
                  <a:lnTo>
                    <a:pt x="386968" y="130403"/>
                  </a:lnTo>
                  <a:cubicBezTo>
                    <a:pt x="396001" y="151745"/>
                    <a:pt x="401002" y="175260"/>
                    <a:pt x="401002" y="200025"/>
                  </a:cubicBezTo>
                  <a:cubicBezTo>
                    <a:pt x="401002" y="249079"/>
                    <a:pt x="380999" y="293608"/>
                    <a:pt x="348734" y="325874"/>
                  </a:cubicBezTo>
                  <a:lnTo>
                    <a:pt x="340468" y="331454"/>
                  </a:lnTo>
                  <a:lnTo>
                    <a:pt x="340042" y="334328"/>
                  </a:lnTo>
                  <a:cubicBezTo>
                    <a:pt x="330517" y="341947"/>
                    <a:pt x="320040" y="349568"/>
                    <a:pt x="309563" y="355283"/>
                  </a:cubicBezTo>
                  <a:cubicBezTo>
                    <a:pt x="322898" y="355283"/>
                    <a:pt x="336232" y="354330"/>
                    <a:pt x="347663" y="353378"/>
                  </a:cubicBezTo>
                  <a:cubicBezTo>
                    <a:pt x="369570" y="350520"/>
                    <a:pt x="386715" y="346710"/>
                    <a:pt x="399098" y="342900"/>
                  </a:cubicBezTo>
                  <a:cubicBezTo>
                    <a:pt x="404813" y="340995"/>
                    <a:pt x="409575" y="339090"/>
                    <a:pt x="412432" y="338138"/>
                  </a:cubicBezTo>
                  <a:cubicBezTo>
                    <a:pt x="415290" y="337185"/>
                    <a:pt x="418148" y="334328"/>
                    <a:pt x="418148" y="334328"/>
                  </a:cubicBezTo>
                  <a:cubicBezTo>
                    <a:pt x="418148" y="334328"/>
                    <a:pt x="417195" y="335280"/>
                    <a:pt x="414338" y="337185"/>
                  </a:cubicBezTo>
                  <a:cubicBezTo>
                    <a:pt x="411480" y="339090"/>
                    <a:pt x="407670" y="342900"/>
                    <a:pt x="401955" y="345758"/>
                  </a:cubicBezTo>
                  <a:cubicBezTo>
                    <a:pt x="391478" y="352425"/>
                    <a:pt x="374332" y="360045"/>
                    <a:pt x="351473" y="366713"/>
                  </a:cubicBezTo>
                  <a:cubicBezTo>
                    <a:pt x="329565" y="372428"/>
                    <a:pt x="301942" y="377190"/>
                    <a:pt x="270510" y="378143"/>
                  </a:cubicBezTo>
                  <a:lnTo>
                    <a:pt x="239547" y="376454"/>
                  </a:lnTo>
                  <a:lnTo>
                    <a:pt x="222885" y="378142"/>
                  </a:lnTo>
                  <a:cubicBezTo>
                    <a:pt x="173831" y="378142"/>
                    <a:pt x="129302" y="358140"/>
                    <a:pt x="97036" y="325874"/>
                  </a:cubicBezTo>
                  <a:lnTo>
                    <a:pt x="88623" y="313413"/>
                  </a:lnTo>
                  <a:lnTo>
                    <a:pt x="83820" y="308610"/>
                  </a:lnTo>
                  <a:cubicBezTo>
                    <a:pt x="61913" y="287655"/>
                    <a:pt x="42863" y="266700"/>
                    <a:pt x="29527" y="247650"/>
                  </a:cubicBezTo>
                  <a:cubicBezTo>
                    <a:pt x="16192" y="228600"/>
                    <a:pt x="7620" y="211455"/>
                    <a:pt x="3810" y="199073"/>
                  </a:cubicBezTo>
                  <a:cubicBezTo>
                    <a:pt x="2857" y="193357"/>
                    <a:pt x="952" y="188595"/>
                    <a:pt x="952" y="184785"/>
                  </a:cubicBezTo>
                  <a:cubicBezTo>
                    <a:pt x="0" y="181928"/>
                    <a:pt x="0" y="180023"/>
                    <a:pt x="0" y="180023"/>
                  </a:cubicBezTo>
                  <a:cubicBezTo>
                    <a:pt x="0" y="180023"/>
                    <a:pt x="952" y="181928"/>
                    <a:pt x="1905" y="184785"/>
                  </a:cubicBezTo>
                  <a:cubicBezTo>
                    <a:pt x="3810" y="188595"/>
                    <a:pt x="5715" y="192405"/>
                    <a:pt x="8573" y="198120"/>
                  </a:cubicBezTo>
                  <a:cubicBezTo>
                    <a:pt x="14288" y="208598"/>
                    <a:pt x="25717" y="223838"/>
                    <a:pt x="40957" y="239078"/>
                  </a:cubicBezTo>
                  <a:lnTo>
                    <a:pt x="49399" y="247520"/>
                  </a:lnTo>
                  <a:lnTo>
                    <a:pt x="49277" y="247338"/>
                  </a:lnTo>
                  <a:cubicBezTo>
                    <a:pt x="40243" y="226041"/>
                    <a:pt x="35242" y="202645"/>
                    <a:pt x="35242" y="178118"/>
                  </a:cubicBezTo>
                  <a:cubicBezTo>
                    <a:pt x="35242" y="80010"/>
                    <a:pt x="115252" y="0"/>
                    <a:pt x="213360"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95" name="Google Shape;1395;p48"/>
          <p:cNvGrpSpPr/>
          <p:nvPr/>
        </p:nvGrpSpPr>
        <p:grpSpPr>
          <a:xfrm>
            <a:off x="2833448" y="2969564"/>
            <a:ext cx="609509" cy="593889"/>
            <a:chOff x="7453751" y="2426515"/>
            <a:chExt cx="434836" cy="423692"/>
          </a:xfrm>
        </p:grpSpPr>
        <p:sp>
          <p:nvSpPr>
            <p:cNvPr id="1396" name="Google Shape;1396;p48"/>
            <p:cNvSpPr/>
            <p:nvPr/>
          </p:nvSpPr>
          <p:spPr>
            <a:xfrm>
              <a:off x="7453751" y="2426515"/>
              <a:ext cx="411622" cy="412587"/>
            </a:xfrm>
            <a:custGeom>
              <a:rect b="b" l="l" r="r" t="t"/>
              <a:pathLst>
                <a:path extrusionOk="0" h="319835" w="319087">
                  <a:moveTo>
                    <a:pt x="159067" y="0"/>
                  </a:moveTo>
                  <a:cubicBezTo>
                    <a:pt x="236220" y="0"/>
                    <a:pt x="299085" y="62865"/>
                    <a:pt x="299085" y="140017"/>
                  </a:cubicBezTo>
                  <a:lnTo>
                    <a:pt x="291875" y="175603"/>
                  </a:lnTo>
                  <a:lnTo>
                    <a:pt x="295274" y="172403"/>
                  </a:lnTo>
                  <a:cubicBezTo>
                    <a:pt x="300037" y="168593"/>
                    <a:pt x="304799" y="164783"/>
                    <a:pt x="308609" y="162878"/>
                  </a:cubicBezTo>
                  <a:cubicBezTo>
                    <a:pt x="317182" y="158116"/>
                    <a:pt x="319087" y="157163"/>
                    <a:pt x="319087" y="157163"/>
                  </a:cubicBezTo>
                  <a:cubicBezTo>
                    <a:pt x="319087" y="157163"/>
                    <a:pt x="316229" y="160973"/>
                    <a:pt x="311467" y="168593"/>
                  </a:cubicBezTo>
                  <a:cubicBezTo>
                    <a:pt x="308609" y="171451"/>
                    <a:pt x="306704" y="177166"/>
                    <a:pt x="303847" y="181928"/>
                  </a:cubicBezTo>
                  <a:cubicBezTo>
                    <a:pt x="301942" y="187643"/>
                    <a:pt x="299084" y="193358"/>
                    <a:pt x="296227" y="200978"/>
                  </a:cubicBezTo>
                  <a:cubicBezTo>
                    <a:pt x="290511" y="214313"/>
                    <a:pt x="284797" y="233363"/>
                    <a:pt x="270509" y="252413"/>
                  </a:cubicBezTo>
                  <a:cubicBezTo>
                    <a:pt x="256222" y="271463"/>
                    <a:pt x="235267" y="286703"/>
                    <a:pt x="212407" y="298133"/>
                  </a:cubicBezTo>
                  <a:cubicBezTo>
                    <a:pt x="200977" y="303848"/>
                    <a:pt x="189547" y="307658"/>
                    <a:pt x="178117" y="311468"/>
                  </a:cubicBezTo>
                  <a:cubicBezTo>
                    <a:pt x="172402" y="313373"/>
                    <a:pt x="166686" y="314326"/>
                    <a:pt x="160972" y="316230"/>
                  </a:cubicBezTo>
                  <a:cubicBezTo>
                    <a:pt x="155257" y="318136"/>
                    <a:pt x="149542" y="318136"/>
                    <a:pt x="143827" y="319088"/>
                  </a:cubicBezTo>
                  <a:cubicBezTo>
                    <a:pt x="120967" y="320993"/>
                    <a:pt x="100964" y="319088"/>
                    <a:pt x="84772" y="315278"/>
                  </a:cubicBezTo>
                  <a:cubicBezTo>
                    <a:pt x="69532" y="310516"/>
                    <a:pt x="57149" y="306705"/>
                    <a:pt x="48577" y="302895"/>
                  </a:cubicBezTo>
                  <a:cubicBezTo>
                    <a:pt x="40957" y="299086"/>
                    <a:pt x="36194" y="297180"/>
                    <a:pt x="36194" y="297180"/>
                  </a:cubicBezTo>
                  <a:cubicBezTo>
                    <a:pt x="36194" y="297180"/>
                    <a:pt x="41909" y="297180"/>
                    <a:pt x="50482" y="296228"/>
                  </a:cubicBezTo>
                  <a:cubicBezTo>
                    <a:pt x="58102" y="295276"/>
                    <a:pt x="67627" y="294323"/>
                    <a:pt x="79057" y="293370"/>
                  </a:cubicBezTo>
                  <a:cubicBezTo>
                    <a:pt x="66674" y="287655"/>
                    <a:pt x="55244" y="280036"/>
                    <a:pt x="44766" y="270511"/>
                  </a:cubicBezTo>
                  <a:lnTo>
                    <a:pt x="44684" y="269968"/>
                  </a:lnTo>
                  <a:lnTo>
                    <a:pt x="41077" y="267533"/>
                  </a:lnTo>
                  <a:cubicBezTo>
                    <a:pt x="15716" y="242173"/>
                    <a:pt x="0" y="207169"/>
                    <a:pt x="0" y="168592"/>
                  </a:cubicBezTo>
                  <a:cubicBezTo>
                    <a:pt x="0" y="149304"/>
                    <a:pt x="3929" y="130909"/>
                    <a:pt x="11028" y="114166"/>
                  </a:cubicBezTo>
                  <a:lnTo>
                    <a:pt x="29975" y="86096"/>
                  </a:lnTo>
                  <a:lnTo>
                    <a:pt x="30078" y="85591"/>
                  </a:lnTo>
                  <a:cubicBezTo>
                    <a:pt x="51376" y="35362"/>
                    <a:pt x="101203" y="0"/>
                    <a:pt x="159067"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7" name="Google Shape;1397;p48"/>
            <p:cNvSpPr/>
            <p:nvPr/>
          </p:nvSpPr>
          <p:spPr>
            <a:xfrm>
              <a:off x="7476964" y="2437620"/>
              <a:ext cx="411622" cy="412587"/>
            </a:xfrm>
            <a:custGeom>
              <a:rect b="b" l="l" r="r" t="t"/>
              <a:pathLst>
                <a:path extrusionOk="0" h="319835" w="319087">
                  <a:moveTo>
                    <a:pt x="159067" y="0"/>
                  </a:moveTo>
                  <a:cubicBezTo>
                    <a:pt x="236220" y="0"/>
                    <a:pt x="299085" y="62865"/>
                    <a:pt x="299085" y="140017"/>
                  </a:cubicBezTo>
                  <a:lnTo>
                    <a:pt x="291875" y="175603"/>
                  </a:lnTo>
                  <a:lnTo>
                    <a:pt x="295274" y="172403"/>
                  </a:lnTo>
                  <a:cubicBezTo>
                    <a:pt x="300037" y="168593"/>
                    <a:pt x="304799" y="164783"/>
                    <a:pt x="308609" y="162878"/>
                  </a:cubicBezTo>
                  <a:cubicBezTo>
                    <a:pt x="317182" y="158116"/>
                    <a:pt x="319087" y="157163"/>
                    <a:pt x="319087" y="157163"/>
                  </a:cubicBezTo>
                  <a:cubicBezTo>
                    <a:pt x="319087" y="157163"/>
                    <a:pt x="316229" y="160973"/>
                    <a:pt x="311467" y="168593"/>
                  </a:cubicBezTo>
                  <a:cubicBezTo>
                    <a:pt x="308609" y="171451"/>
                    <a:pt x="306704" y="177166"/>
                    <a:pt x="303847" y="181928"/>
                  </a:cubicBezTo>
                  <a:cubicBezTo>
                    <a:pt x="301942" y="187643"/>
                    <a:pt x="299084" y="193358"/>
                    <a:pt x="296227" y="200978"/>
                  </a:cubicBezTo>
                  <a:cubicBezTo>
                    <a:pt x="290511" y="214313"/>
                    <a:pt x="284797" y="233363"/>
                    <a:pt x="270509" y="252413"/>
                  </a:cubicBezTo>
                  <a:cubicBezTo>
                    <a:pt x="256222" y="271463"/>
                    <a:pt x="235267" y="286703"/>
                    <a:pt x="212407" y="298133"/>
                  </a:cubicBezTo>
                  <a:cubicBezTo>
                    <a:pt x="200977" y="303848"/>
                    <a:pt x="189547" y="307658"/>
                    <a:pt x="178117" y="311468"/>
                  </a:cubicBezTo>
                  <a:cubicBezTo>
                    <a:pt x="172402" y="313373"/>
                    <a:pt x="166686" y="314326"/>
                    <a:pt x="160972" y="316230"/>
                  </a:cubicBezTo>
                  <a:cubicBezTo>
                    <a:pt x="155257" y="318136"/>
                    <a:pt x="149542" y="318136"/>
                    <a:pt x="143827" y="319088"/>
                  </a:cubicBezTo>
                  <a:cubicBezTo>
                    <a:pt x="120967" y="320993"/>
                    <a:pt x="100964" y="319088"/>
                    <a:pt x="84772" y="315278"/>
                  </a:cubicBezTo>
                  <a:cubicBezTo>
                    <a:pt x="69532" y="310516"/>
                    <a:pt x="57149" y="306705"/>
                    <a:pt x="48577" y="302895"/>
                  </a:cubicBezTo>
                  <a:cubicBezTo>
                    <a:pt x="40957" y="299086"/>
                    <a:pt x="36194" y="297180"/>
                    <a:pt x="36194" y="297180"/>
                  </a:cubicBezTo>
                  <a:cubicBezTo>
                    <a:pt x="36194" y="297180"/>
                    <a:pt x="41909" y="297180"/>
                    <a:pt x="50482" y="296228"/>
                  </a:cubicBezTo>
                  <a:cubicBezTo>
                    <a:pt x="58102" y="295276"/>
                    <a:pt x="67627" y="294323"/>
                    <a:pt x="79057" y="293370"/>
                  </a:cubicBezTo>
                  <a:cubicBezTo>
                    <a:pt x="66674" y="287655"/>
                    <a:pt x="55244" y="280036"/>
                    <a:pt x="44766" y="270511"/>
                  </a:cubicBezTo>
                  <a:lnTo>
                    <a:pt x="44684" y="269968"/>
                  </a:lnTo>
                  <a:lnTo>
                    <a:pt x="41077" y="267533"/>
                  </a:lnTo>
                  <a:cubicBezTo>
                    <a:pt x="15716" y="242173"/>
                    <a:pt x="0" y="207169"/>
                    <a:pt x="0" y="168592"/>
                  </a:cubicBezTo>
                  <a:cubicBezTo>
                    <a:pt x="0" y="149304"/>
                    <a:pt x="3929" y="130909"/>
                    <a:pt x="11028" y="114166"/>
                  </a:cubicBezTo>
                  <a:lnTo>
                    <a:pt x="29975" y="86096"/>
                  </a:lnTo>
                  <a:lnTo>
                    <a:pt x="30078" y="85591"/>
                  </a:lnTo>
                  <a:cubicBezTo>
                    <a:pt x="51376" y="35362"/>
                    <a:pt x="101203" y="0"/>
                    <a:pt x="159067"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98" name="Google Shape;1398;p48"/>
          <p:cNvGrpSpPr/>
          <p:nvPr/>
        </p:nvGrpSpPr>
        <p:grpSpPr>
          <a:xfrm>
            <a:off x="460363" y="5135897"/>
            <a:ext cx="599152" cy="489025"/>
            <a:chOff x="4588134" y="4837501"/>
            <a:chExt cx="457508" cy="373416"/>
          </a:xfrm>
        </p:grpSpPr>
        <p:sp>
          <p:nvSpPr>
            <p:cNvPr id="1399" name="Google Shape;1399;p48"/>
            <p:cNvSpPr/>
            <p:nvPr/>
          </p:nvSpPr>
          <p:spPr>
            <a:xfrm>
              <a:off x="4588134" y="4837501"/>
              <a:ext cx="428234" cy="344143"/>
            </a:xfrm>
            <a:custGeom>
              <a:rect b="b" l="l" r="r" t="t"/>
              <a:pathLst>
                <a:path extrusionOk="0" h="344143" w="428234">
                  <a:moveTo>
                    <a:pt x="67414" y="0"/>
                  </a:moveTo>
                  <a:cubicBezTo>
                    <a:pt x="84091" y="15161"/>
                    <a:pt x="96693" y="26815"/>
                    <a:pt x="107258" y="36693"/>
                  </a:cubicBezTo>
                  <a:lnTo>
                    <a:pt x="129119" y="57298"/>
                  </a:lnTo>
                  <a:lnTo>
                    <a:pt x="168751" y="94098"/>
                  </a:lnTo>
                  <a:lnTo>
                    <a:pt x="202344" y="124316"/>
                  </a:lnTo>
                  <a:lnTo>
                    <a:pt x="200567" y="123642"/>
                  </a:lnTo>
                  <a:lnTo>
                    <a:pt x="428234" y="335047"/>
                  </a:lnTo>
                  <a:lnTo>
                    <a:pt x="8289" y="344143"/>
                  </a:lnTo>
                  <a:cubicBezTo>
                    <a:pt x="8289" y="344143"/>
                    <a:pt x="-32645" y="106124"/>
                    <a:pt x="67414"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0" name="Google Shape;1400;p48"/>
            <p:cNvSpPr/>
            <p:nvPr/>
          </p:nvSpPr>
          <p:spPr>
            <a:xfrm>
              <a:off x="4617408" y="4866774"/>
              <a:ext cx="428234" cy="344143"/>
            </a:xfrm>
            <a:custGeom>
              <a:rect b="b" l="l" r="r" t="t"/>
              <a:pathLst>
                <a:path extrusionOk="0" h="344143" w="428234">
                  <a:moveTo>
                    <a:pt x="67414" y="0"/>
                  </a:moveTo>
                  <a:cubicBezTo>
                    <a:pt x="84091" y="15161"/>
                    <a:pt x="96693" y="26815"/>
                    <a:pt x="107258" y="36693"/>
                  </a:cubicBezTo>
                  <a:lnTo>
                    <a:pt x="129119" y="57298"/>
                  </a:lnTo>
                  <a:lnTo>
                    <a:pt x="168751" y="94098"/>
                  </a:lnTo>
                  <a:lnTo>
                    <a:pt x="202344" y="124316"/>
                  </a:lnTo>
                  <a:lnTo>
                    <a:pt x="200567" y="123642"/>
                  </a:lnTo>
                  <a:lnTo>
                    <a:pt x="428234" y="335047"/>
                  </a:lnTo>
                  <a:lnTo>
                    <a:pt x="8289" y="344143"/>
                  </a:lnTo>
                  <a:cubicBezTo>
                    <a:pt x="8289" y="344143"/>
                    <a:pt x="-32645" y="106124"/>
                    <a:pt x="67414"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01" name="Google Shape;1401;p48"/>
          <p:cNvGrpSpPr/>
          <p:nvPr/>
        </p:nvGrpSpPr>
        <p:grpSpPr>
          <a:xfrm>
            <a:off x="1529449" y="5129935"/>
            <a:ext cx="640192" cy="483075"/>
            <a:chOff x="5404479" y="4832949"/>
            <a:chExt cx="488845" cy="368872"/>
          </a:xfrm>
        </p:grpSpPr>
        <p:sp>
          <p:nvSpPr>
            <p:cNvPr id="1402" name="Google Shape;1402;p48"/>
            <p:cNvSpPr/>
            <p:nvPr/>
          </p:nvSpPr>
          <p:spPr>
            <a:xfrm>
              <a:off x="5404479" y="4832949"/>
              <a:ext cx="459571" cy="339599"/>
            </a:xfrm>
            <a:custGeom>
              <a:rect b="b" l="l" r="r" t="t"/>
              <a:pathLst>
                <a:path extrusionOk="0" h="339599" w="459571">
                  <a:moveTo>
                    <a:pt x="397205" y="0"/>
                  </a:moveTo>
                  <a:cubicBezTo>
                    <a:pt x="447993" y="52305"/>
                    <a:pt x="460121" y="137204"/>
                    <a:pt x="459553" y="209026"/>
                  </a:cubicBezTo>
                  <a:lnTo>
                    <a:pt x="459553" y="209029"/>
                  </a:lnTo>
                  <a:lnTo>
                    <a:pt x="459553" y="209029"/>
                  </a:lnTo>
                  <a:cubicBezTo>
                    <a:pt x="458984" y="280852"/>
                    <a:pt x="445719" y="339599"/>
                    <a:pt x="445719" y="339599"/>
                  </a:cubicBezTo>
                  <a:lnTo>
                    <a:pt x="445660" y="339595"/>
                  </a:lnTo>
                  <a:lnTo>
                    <a:pt x="0" y="327468"/>
                  </a:lnTo>
                  <a:lnTo>
                    <a:pt x="336822" y="49781"/>
                  </a:lnTo>
                  <a:lnTo>
                    <a:pt x="353524" y="35820"/>
                  </a:lnTo>
                  <a:lnTo>
                    <a:pt x="396533" y="554"/>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3" name="Google Shape;1403;p48"/>
            <p:cNvSpPr/>
            <p:nvPr/>
          </p:nvSpPr>
          <p:spPr>
            <a:xfrm>
              <a:off x="5433753" y="4862222"/>
              <a:ext cx="459571" cy="339599"/>
            </a:xfrm>
            <a:custGeom>
              <a:rect b="b" l="l" r="r" t="t"/>
              <a:pathLst>
                <a:path extrusionOk="0" h="339599" w="459571">
                  <a:moveTo>
                    <a:pt x="397205" y="0"/>
                  </a:moveTo>
                  <a:cubicBezTo>
                    <a:pt x="447993" y="52305"/>
                    <a:pt x="460121" y="137204"/>
                    <a:pt x="459553" y="209026"/>
                  </a:cubicBezTo>
                  <a:lnTo>
                    <a:pt x="459553" y="209029"/>
                  </a:lnTo>
                  <a:lnTo>
                    <a:pt x="459553" y="209029"/>
                  </a:lnTo>
                  <a:cubicBezTo>
                    <a:pt x="458984" y="280852"/>
                    <a:pt x="445719" y="339599"/>
                    <a:pt x="445719" y="339599"/>
                  </a:cubicBezTo>
                  <a:lnTo>
                    <a:pt x="445660" y="339595"/>
                  </a:lnTo>
                  <a:lnTo>
                    <a:pt x="0" y="327468"/>
                  </a:lnTo>
                  <a:lnTo>
                    <a:pt x="336822" y="49781"/>
                  </a:lnTo>
                  <a:lnTo>
                    <a:pt x="353524" y="35820"/>
                  </a:lnTo>
                  <a:lnTo>
                    <a:pt x="396533" y="554"/>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04" name="Google Shape;1404;p48"/>
          <p:cNvGrpSpPr/>
          <p:nvPr/>
        </p:nvGrpSpPr>
        <p:grpSpPr>
          <a:xfrm>
            <a:off x="384314" y="5883986"/>
            <a:ext cx="1870994" cy="833978"/>
            <a:chOff x="4530063" y="5408736"/>
            <a:chExt cx="1428676" cy="636819"/>
          </a:xfrm>
        </p:grpSpPr>
        <p:sp>
          <p:nvSpPr>
            <p:cNvPr id="1405" name="Google Shape;1405;p48"/>
            <p:cNvSpPr/>
            <p:nvPr/>
          </p:nvSpPr>
          <p:spPr>
            <a:xfrm>
              <a:off x="4530063" y="5408736"/>
              <a:ext cx="1399402" cy="607546"/>
            </a:xfrm>
            <a:custGeom>
              <a:rect b="b" l="l" r="r" t="t"/>
              <a:pathLst>
                <a:path extrusionOk="0" h="607546" w="1399402">
                  <a:moveTo>
                    <a:pt x="1399400" y="0"/>
                  </a:moveTo>
                  <a:lnTo>
                    <a:pt x="1399013" y="2264"/>
                  </a:lnTo>
                  <a:lnTo>
                    <a:pt x="1399402" y="1518"/>
                  </a:lnTo>
                  <a:lnTo>
                    <a:pt x="1397617" y="10442"/>
                  </a:lnTo>
                  <a:lnTo>
                    <a:pt x="1390363" y="52929"/>
                  </a:lnTo>
                  <a:cubicBezTo>
                    <a:pt x="1386537" y="74186"/>
                    <a:pt x="1381634" y="98674"/>
                    <a:pt x="1374859" y="125240"/>
                  </a:cubicBezTo>
                  <a:lnTo>
                    <a:pt x="1356313" y="184061"/>
                  </a:lnTo>
                  <a:lnTo>
                    <a:pt x="1348805" y="211681"/>
                  </a:lnTo>
                  <a:cubicBezTo>
                    <a:pt x="1334971" y="250530"/>
                    <a:pt x="1317536" y="288052"/>
                    <a:pt x="1294795" y="322921"/>
                  </a:cubicBezTo>
                  <a:cubicBezTo>
                    <a:pt x="1265990" y="366886"/>
                    <a:pt x="1243250" y="400240"/>
                    <a:pt x="1202315" y="432077"/>
                  </a:cubicBezTo>
                  <a:cubicBezTo>
                    <a:pt x="1181091" y="448754"/>
                    <a:pt x="1149254" y="476043"/>
                    <a:pt x="1126513" y="491204"/>
                  </a:cubicBezTo>
                  <a:cubicBezTo>
                    <a:pt x="1103773" y="506364"/>
                    <a:pt x="1074967" y="520008"/>
                    <a:pt x="1038582" y="535168"/>
                  </a:cubicBezTo>
                  <a:lnTo>
                    <a:pt x="1043082" y="530492"/>
                  </a:lnTo>
                  <a:lnTo>
                    <a:pt x="1033689" y="535656"/>
                  </a:lnTo>
                  <a:cubicBezTo>
                    <a:pt x="988362" y="554212"/>
                    <a:pt x="937195" y="569089"/>
                    <a:pt x="879396" y="579132"/>
                  </a:cubicBezTo>
                  <a:cubicBezTo>
                    <a:pt x="867266" y="532135"/>
                    <a:pt x="852106" y="488169"/>
                    <a:pt x="852106" y="488169"/>
                  </a:cubicBezTo>
                  <a:lnTo>
                    <a:pt x="692921" y="507878"/>
                  </a:lnTo>
                  <a:lnTo>
                    <a:pt x="703534" y="606421"/>
                  </a:lnTo>
                  <a:cubicBezTo>
                    <a:pt x="701829" y="607274"/>
                    <a:pt x="476588" y="621079"/>
                    <a:pt x="281448" y="522906"/>
                  </a:cubicBezTo>
                  <a:lnTo>
                    <a:pt x="272434" y="517654"/>
                  </a:lnTo>
                  <a:lnTo>
                    <a:pt x="274494" y="520008"/>
                  </a:lnTo>
                  <a:cubicBezTo>
                    <a:pt x="241141" y="506365"/>
                    <a:pt x="197176" y="474527"/>
                    <a:pt x="168370" y="451787"/>
                  </a:cubicBezTo>
                  <a:cubicBezTo>
                    <a:pt x="140324" y="429803"/>
                    <a:pt x="114172" y="402135"/>
                    <a:pt x="92000" y="371435"/>
                  </a:cubicBezTo>
                  <a:lnTo>
                    <a:pt x="63573" y="318070"/>
                  </a:lnTo>
                  <a:lnTo>
                    <a:pt x="61366" y="314684"/>
                  </a:lnTo>
                  <a:lnTo>
                    <a:pt x="59871" y="311120"/>
                  </a:lnTo>
                  <a:lnTo>
                    <a:pt x="39507" y="272892"/>
                  </a:lnTo>
                  <a:lnTo>
                    <a:pt x="32702" y="246392"/>
                  </a:lnTo>
                  <a:lnTo>
                    <a:pt x="27576" y="234180"/>
                  </a:lnTo>
                  <a:lnTo>
                    <a:pt x="13561" y="171848"/>
                  </a:lnTo>
                  <a:lnTo>
                    <a:pt x="8996" y="154072"/>
                  </a:lnTo>
                  <a:lnTo>
                    <a:pt x="8724" y="150338"/>
                  </a:lnTo>
                  <a:lnTo>
                    <a:pt x="6454" y="140240"/>
                  </a:lnTo>
                  <a:cubicBezTo>
                    <a:pt x="1756" y="106574"/>
                    <a:pt x="-482" y="70496"/>
                    <a:pt x="86" y="31837"/>
                  </a:cubicBezTo>
                  <a:lnTo>
                    <a:pt x="90" y="31840"/>
                  </a:lnTo>
                  <a:lnTo>
                    <a:pt x="90" y="31839"/>
                  </a:lnTo>
                  <a:lnTo>
                    <a:pt x="111" y="31859"/>
                  </a:lnTo>
                  <a:lnTo>
                    <a:pt x="8581" y="39467"/>
                  </a:lnTo>
                  <a:lnTo>
                    <a:pt x="16819" y="46587"/>
                  </a:lnTo>
                  <a:lnTo>
                    <a:pt x="25862" y="53064"/>
                  </a:lnTo>
                  <a:cubicBezTo>
                    <a:pt x="73618" y="93997"/>
                    <a:pt x="175951" y="171601"/>
                    <a:pt x="261868" y="215518"/>
                  </a:cubicBezTo>
                  <a:lnTo>
                    <a:pt x="292095" y="229309"/>
                  </a:lnTo>
                  <a:lnTo>
                    <a:pt x="327941" y="241985"/>
                  </a:lnTo>
                  <a:lnTo>
                    <a:pt x="339685" y="245602"/>
                  </a:lnTo>
                  <a:cubicBezTo>
                    <a:pt x="339685" y="250151"/>
                    <a:pt x="338168" y="251668"/>
                    <a:pt x="335136" y="254700"/>
                  </a:cubicBezTo>
                  <a:lnTo>
                    <a:pt x="334969" y="254676"/>
                  </a:lnTo>
                  <a:lnTo>
                    <a:pt x="320542" y="295631"/>
                  </a:lnTo>
                  <a:cubicBezTo>
                    <a:pt x="315046" y="311171"/>
                    <a:pt x="310877" y="322920"/>
                    <a:pt x="310877" y="322920"/>
                  </a:cubicBezTo>
                  <a:lnTo>
                    <a:pt x="468546" y="347177"/>
                  </a:lnTo>
                  <a:lnTo>
                    <a:pt x="486738" y="262278"/>
                  </a:lnTo>
                  <a:cubicBezTo>
                    <a:pt x="486738" y="262278"/>
                    <a:pt x="817237" y="292599"/>
                    <a:pt x="935489" y="256214"/>
                  </a:cubicBezTo>
                  <a:cubicBezTo>
                    <a:pt x="953682" y="307760"/>
                    <a:pt x="965810" y="341113"/>
                    <a:pt x="965810" y="341113"/>
                  </a:cubicBezTo>
                  <a:lnTo>
                    <a:pt x="1131060" y="300178"/>
                  </a:lnTo>
                  <a:lnTo>
                    <a:pt x="1105286" y="222859"/>
                  </a:lnTo>
                  <a:cubicBezTo>
                    <a:pt x="1105286" y="222859"/>
                    <a:pt x="1170098" y="200877"/>
                    <a:pt x="1239268" y="162028"/>
                  </a:cubicBezTo>
                  <a:lnTo>
                    <a:pt x="1331492" y="96863"/>
                  </a:lnTo>
                  <a:lnTo>
                    <a:pt x="1366099" y="60485"/>
                  </a:lnTo>
                  <a:lnTo>
                    <a:pt x="1372501" y="53172"/>
                  </a:lnTo>
                  <a:lnTo>
                    <a:pt x="1392260" y="15231"/>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6" name="Google Shape;1406;p48"/>
            <p:cNvSpPr/>
            <p:nvPr/>
          </p:nvSpPr>
          <p:spPr>
            <a:xfrm>
              <a:off x="4559337" y="5438009"/>
              <a:ext cx="1399402" cy="607546"/>
            </a:xfrm>
            <a:custGeom>
              <a:rect b="b" l="l" r="r" t="t"/>
              <a:pathLst>
                <a:path extrusionOk="0" h="607546" w="1399402">
                  <a:moveTo>
                    <a:pt x="1399400" y="0"/>
                  </a:moveTo>
                  <a:lnTo>
                    <a:pt x="1399013" y="2264"/>
                  </a:lnTo>
                  <a:lnTo>
                    <a:pt x="1399402" y="1518"/>
                  </a:lnTo>
                  <a:lnTo>
                    <a:pt x="1397617" y="10442"/>
                  </a:lnTo>
                  <a:lnTo>
                    <a:pt x="1390363" y="52929"/>
                  </a:lnTo>
                  <a:cubicBezTo>
                    <a:pt x="1386537" y="74186"/>
                    <a:pt x="1381634" y="98674"/>
                    <a:pt x="1374859" y="125240"/>
                  </a:cubicBezTo>
                  <a:lnTo>
                    <a:pt x="1356313" y="184061"/>
                  </a:lnTo>
                  <a:lnTo>
                    <a:pt x="1348805" y="211681"/>
                  </a:lnTo>
                  <a:cubicBezTo>
                    <a:pt x="1334971" y="250530"/>
                    <a:pt x="1317536" y="288052"/>
                    <a:pt x="1294795" y="322921"/>
                  </a:cubicBezTo>
                  <a:cubicBezTo>
                    <a:pt x="1265990" y="366886"/>
                    <a:pt x="1243250" y="400240"/>
                    <a:pt x="1202315" y="432077"/>
                  </a:cubicBezTo>
                  <a:cubicBezTo>
                    <a:pt x="1181091" y="448754"/>
                    <a:pt x="1149254" y="476043"/>
                    <a:pt x="1126513" y="491204"/>
                  </a:cubicBezTo>
                  <a:cubicBezTo>
                    <a:pt x="1103773" y="506364"/>
                    <a:pt x="1074967" y="520008"/>
                    <a:pt x="1038582" y="535168"/>
                  </a:cubicBezTo>
                  <a:lnTo>
                    <a:pt x="1043082" y="530492"/>
                  </a:lnTo>
                  <a:lnTo>
                    <a:pt x="1033689" y="535656"/>
                  </a:lnTo>
                  <a:cubicBezTo>
                    <a:pt x="988362" y="554212"/>
                    <a:pt x="937195" y="569089"/>
                    <a:pt x="879396" y="579132"/>
                  </a:cubicBezTo>
                  <a:cubicBezTo>
                    <a:pt x="867266" y="532135"/>
                    <a:pt x="852106" y="488169"/>
                    <a:pt x="852106" y="488169"/>
                  </a:cubicBezTo>
                  <a:lnTo>
                    <a:pt x="692921" y="507878"/>
                  </a:lnTo>
                  <a:lnTo>
                    <a:pt x="703534" y="606421"/>
                  </a:lnTo>
                  <a:cubicBezTo>
                    <a:pt x="701829" y="607274"/>
                    <a:pt x="476588" y="621079"/>
                    <a:pt x="281448" y="522906"/>
                  </a:cubicBezTo>
                  <a:lnTo>
                    <a:pt x="272434" y="517654"/>
                  </a:lnTo>
                  <a:lnTo>
                    <a:pt x="274494" y="520008"/>
                  </a:lnTo>
                  <a:cubicBezTo>
                    <a:pt x="241141" y="506365"/>
                    <a:pt x="197176" y="474527"/>
                    <a:pt x="168370" y="451787"/>
                  </a:cubicBezTo>
                  <a:cubicBezTo>
                    <a:pt x="140324" y="429803"/>
                    <a:pt x="114172" y="402135"/>
                    <a:pt x="92000" y="371435"/>
                  </a:cubicBezTo>
                  <a:lnTo>
                    <a:pt x="63573" y="318070"/>
                  </a:lnTo>
                  <a:lnTo>
                    <a:pt x="61366" y="314684"/>
                  </a:lnTo>
                  <a:lnTo>
                    <a:pt x="59871" y="311120"/>
                  </a:lnTo>
                  <a:lnTo>
                    <a:pt x="39507" y="272892"/>
                  </a:lnTo>
                  <a:lnTo>
                    <a:pt x="32702" y="246392"/>
                  </a:lnTo>
                  <a:lnTo>
                    <a:pt x="27576" y="234180"/>
                  </a:lnTo>
                  <a:lnTo>
                    <a:pt x="13561" y="171848"/>
                  </a:lnTo>
                  <a:lnTo>
                    <a:pt x="8996" y="154072"/>
                  </a:lnTo>
                  <a:lnTo>
                    <a:pt x="8724" y="150338"/>
                  </a:lnTo>
                  <a:lnTo>
                    <a:pt x="6454" y="140240"/>
                  </a:lnTo>
                  <a:cubicBezTo>
                    <a:pt x="1756" y="106574"/>
                    <a:pt x="-482" y="70496"/>
                    <a:pt x="86" y="31837"/>
                  </a:cubicBezTo>
                  <a:lnTo>
                    <a:pt x="90" y="31840"/>
                  </a:lnTo>
                  <a:lnTo>
                    <a:pt x="90" y="31839"/>
                  </a:lnTo>
                  <a:lnTo>
                    <a:pt x="111" y="31859"/>
                  </a:lnTo>
                  <a:lnTo>
                    <a:pt x="8581" y="39467"/>
                  </a:lnTo>
                  <a:lnTo>
                    <a:pt x="16819" y="46587"/>
                  </a:lnTo>
                  <a:lnTo>
                    <a:pt x="25862" y="53064"/>
                  </a:lnTo>
                  <a:cubicBezTo>
                    <a:pt x="73618" y="93997"/>
                    <a:pt x="175951" y="171601"/>
                    <a:pt x="261868" y="215518"/>
                  </a:cubicBezTo>
                  <a:lnTo>
                    <a:pt x="292095" y="229309"/>
                  </a:lnTo>
                  <a:lnTo>
                    <a:pt x="327941" y="241985"/>
                  </a:lnTo>
                  <a:lnTo>
                    <a:pt x="339685" y="245602"/>
                  </a:lnTo>
                  <a:cubicBezTo>
                    <a:pt x="339685" y="250151"/>
                    <a:pt x="338168" y="251668"/>
                    <a:pt x="335136" y="254700"/>
                  </a:cubicBezTo>
                  <a:lnTo>
                    <a:pt x="334969" y="254676"/>
                  </a:lnTo>
                  <a:lnTo>
                    <a:pt x="320542" y="295631"/>
                  </a:lnTo>
                  <a:cubicBezTo>
                    <a:pt x="315046" y="311171"/>
                    <a:pt x="310877" y="322920"/>
                    <a:pt x="310877" y="322920"/>
                  </a:cubicBezTo>
                  <a:lnTo>
                    <a:pt x="468546" y="347177"/>
                  </a:lnTo>
                  <a:lnTo>
                    <a:pt x="486738" y="262278"/>
                  </a:lnTo>
                  <a:cubicBezTo>
                    <a:pt x="486738" y="262278"/>
                    <a:pt x="817237" y="292599"/>
                    <a:pt x="935489" y="256214"/>
                  </a:cubicBezTo>
                  <a:cubicBezTo>
                    <a:pt x="953682" y="307760"/>
                    <a:pt x="965810" y="341113"/>
                    <a:pt x="965810" y="341113"/>
                  </a:cubicBezTo>
                  <a:lnTo>
                    <a:pt x="1131060" y="300178"/>
                  </a:lnTo>
                  <a:lnTo>
                    <a:pt x="1105286" y="222859"/>
                  </a:lnTo>
                  <a:cubicBezTo>
                    <a:pt x="1105286" y="222859"/>
                    <a:pt x="1170098" y="200877"/>
                    <a:pt x="1239268" y="162028"/>
                  </a:cubicBezTo>
                  <a:lnTo>
                    <a:pt x="1331492" y="96863"/>
                  </a:lnTo>
                  <a:lnTo>
                    <a:pt x="1366099" y="60485"/>
                  </a:lnTo>
                  <a:lnTo>
                    <a:pt x="1372501" y="53172"/>
                  </a:lnTo>
                  <a:lnTo>
                    <a:pt x="1392260" y="15231"/>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07" name="Google Shape;1407;p48"/>
          <p:cNvGrpSpPr/>
          <p:nvPr/>
        </p:nvGrpSpPr>
        <p:grpSpPr>
          <a:xfrm>
            <a:off x="3580123" y="896142"/>
            <a:ext cx="201620" cy="286557"/>
            <a:chOff x="10137828" y="4328199"/>
            <a:chExt cx="210900" cy="299746"/>
          </a:xfrm>
        </p:grpSpPr>
        <p:sp>
          <p:nvSpPr>
            <p:cNvPr id="1408" name="Google Shape;1408;p48"/>
            <p:cNvSpPr/>
            <p:nvPr/>
          </p:nvSpPr>
          <p:spPr>
            <a:xfrm>
              <a:off x="10137828" y="4328199"/>
              <a:ext cx="183320" cy="262433"/>
            </a:xfrm>
            <a:custGeom>
              <a:rect b="b" l="l" r="r" t="t"/>
              <a:pathLst>
                <a:path extrusionOk="0" h="121920" w="85166">
                  <a:moveTo>
                    <a:pt x="35636" y="0"/>
                  </a:moveTo>
                  <a:lnTo>
                    <a:pt x="85166" y="120968"/>
                  </a:lnTo>
                  <a:cubicBezTo>
                    <a:pt x="85166" y="120968"/>
                    <a:pt x="65164" y="120968"/>
                    <a:pt x="44566" y="120849"/>
                  </a:cubicBezTo>
                  <a:lnTo>
                    <a:pt x="29978" y="120706"/>
                  </a:lnTo>
                  <a:lnTo>
                    <a:pt x="29921" y="121920"/>
                  </a:lnTo>
                  <a:cubicBezTo>
                    <a:pt x="29921" y="121920"/>
                    <a:pt x="5156" y="120968"/>
                    <a:pt x="394" y="120015"/>
                  </a:cubicBezTo>
                  <a:cubicBezTo>
                    <a:pt x="-4369" y="119063"/>
                    <a:pt x="35636" y="0"/>
                    <a:pt x="35636"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9" name="Google Shape;1409;p48"/>
            <p:cNvSpPr/>
            <p:nvPr/>
          </p:nvSpPr>
          <p:spPr>
            <a:xfrm>
              <a:off x="10165408" y="4365512"/>
              <a:ext cx="183320" cy="262433"/>
            </a:xfrm>
            <a:custGeom>
              <a:rect b="b" l="l" r="r" t="t"/>
              <a:pathLst>
                <a:path extrusionOk="0" h="121920" w="85166">
                  <a:moveTo>
                    <a:pt x="35636" y="0"/>
                  </a:moveTo>
                  <a:lnTo>
                    <a:pt x="85166" y="120968"/>
                  </a:lnTo>
                  <a:cubicBezTo>
                    <a:pt x="85166" y="120968"/>
                    <a:pt x="65164" y="120968"/>
                    <a:pt x="44566" y="120849"/>
                  </a:cubicBezTo>
                  <a:lnTo>
                    <a:pt x="29978" y="120706"/>
                  </a:lnTo>
                  <a:lnTo>
                    <a:pt x="29921" y="121920"/>
                  </a:lnTo>
                  <a:cubicBezTo>
                    <a:pt x="29921" y="121920"/>
                    <a:pt x="5156" y="120968"/>
                    <a:pt x="394" y="120015"/>
                  </a:cubicBezTo>
                  <a:cubicBezTo>
                    <a:pt x="-4369" y="119063"/>
                    <a:pt x="35636" y="0"/>
                    <a:pt x="35636"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10" name="Google Shape;1410;p48"/>
          <p:cNvGrpSpPr/>
          <p:nvPr/>
        </p:nvGrpSpPr>
        <p:grpSpPr>
          <a:xfrm>
            <a:off x="2930600" y="397050"/>
            <a:ext cx="577150" cy="464033"/>
            <a:chOff x="9458411" y="3806136"/>
            <a:chExt cx="603714" cy="485390"/>
          </a:xfrm>
        </p:grpSpPr>
        <p:sp>
          <p:nvSpPr>
            <p:cNvPr id="1411" name="Google Shape;1411;p48"/>
            <p:cNvSpPr/>
            <p:nvPr/>
          </p:nvSpPr>
          <p:spPr>
            <a:xfrm>
              <a:off x="9458411" y="3806136"/>
              <a:ext cx="566400" cy="438344"/>
            </a:xfrm>
            <a:custGeom>
              <a:rect b="b" l="l" r="r" t="t"/>
              <a:pathLst>
                <a:path extrusionOk="0" h="203644" w="263136">
                  <a:moveTo>
                    <a:pt x="11677" y="0"/>
                  </a:moveTo>
                  <a:lnTo>
                    <a:pt x="26223" y="9384"/>
                  </a:lnTo>
                  <a:lnTo>
                    <a:pt x="28345" y="10403"/>
                  </a:lnTo>
                  <a:cubicBezTo>
                    <a:pt x="54420" y="25896"/>
                    <a:pt x="104069" y="60008"/>
                    <a:pt x="109784" y="65723"/>
                  </a:cubicBezTo>
                  <a:cubicBezTo>
                    <a:pt x="108831" y="64770"/>
                    <a:pt x="99306" y="95250"/>
                    <a:pt x="100259" y="99061"/>
                  </a:cubicBezTo>
                  <a:cubicBezTo>
                    <a:pt x="101211" y="111443"/>
                    <a:pt x="108831" y="121920"/>
                    <a:pt x="118356" y="128588"/>
                  </a:cubicBezTo>
                  <a:lnTo>
                    <a:pt x="131481" y="134165"/>
                  </a:lnTo>
                  <a:lnTo>
                    <a:pt x="149090" y="133247"/>
                  </a:lnTo>
                  <a:lnTo>
                    <a:pt x="153020" y="130754"/>
                  </a:lnTo>
                  <a:lnTo>
                    <a:pt x="172538" y="111524"/>
                  </a:lnTo>
                  <a:lnTo>
                    <a:pt x="173602" y="109538"/>
                  </a:lnTo>
                  <a:lnTo>
                    <a:pt x="174091" y="109995"/>
                  </a:lnTo>
                  <a:lnTo>
                    <a:pt x="174554" y="109538"/>
                  </a:lnTo>
                  <a:cubicBezTo>
                    <a:pt x="205986" y="137161"/>
                    <a:pt x="229799" y="153353"/>
                    <a:pt x="263136" y="179070"/>
                  </a:cubicBezTo>
                  <a:cubicBezTo>
                    <a:pt x="263136" y="179070"/>
                    <a:pt x="184376" y="222826"/>
                    <a:pt x="91943" y="193565"/>
                  </a:cubicBezTo>
                  <a:lnTo>
                    <a:pt x="56822" y="178429"/>
                  </a:lnTo>
                  <a:lnTo>
                    <a:pt x="50729" y="176213"/>
                  </a:lnTo>
                  <a:cubicBezTo>
                    <a:pt x="-24518" y="134303"/>
                    <a:pt x="4057" y="6668"/>
                    <a:pt x="11677"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2" name="Google Shape;1412;p48"/>
            <p:cNvSpPr/>
            <p:nvPr/>
          </p:nvSpPr>
          <p:spPr>
            <a:xfrm>
              <a:off x="9495724" y="3853182"/>
              <a:ext cx="566400" cy="438344"/>
            </a:xfrm>
            <a:custGeom>
              <a:rect b="b" l="l" r="r" t="t"/>
              <a:pathLst>
                <a:path extrusionOk="0" h="203644" w="263136">
                  <a:moveTo>
                    <a:pt x="11677" y="0"/>
                  </a:moveTo>
                  <a:lnTo>
                    <a:pt x="26223" y="9384"/>
                  </a:lnTo>
                  <a:lnTo>
                    <a:pt x="28345" y="10403"/>
                  </a:lnTo>
                  <a:cubicBezTo>
                    <a:pt x="54420" y="25896"/>
                    <a:pt x="104069" y="60008"/>
                    <a:pt x="109784" y="65723"/>
                  </a:cubicBezTo>
                  <a:cubicBezTo>
                    <a:pt x="108831" y="64770"/>
                    <a:pt x="99306" y="95250"/>
                    <a:pt x="100259" y="99061"/>
                  </a:cubicBezTo>
                  <a:cubicBezTo>
                    <a:pt x="101211" y="111443"/>
                    <a:pt x="108831" y="121920"/>
                    <a:pt x="118356" y="128588"/>
                  </a:cubicBezTo>
                  <a:lnTo>
                    <a:pt x="131481" y="134165"/>
                  </a:lnTo>
                  <a:lnTo>
                    <a:pt x="149090" y="133247"/>
                  </a:lnTo>
                  <a:lnTo>
                    <a:pt x="153020" y="130754"/>
                  </a:lnTo>
                  <a:lnTo>
                    <a:pt x="172538" y="111524"/>
                  </a:lnTo>
                  <a:lnTo>
                    <a:pt x="173602" y="109538"/>
                  </a:lnTo>
                  <a:lnTo>
                    <a:pt x="174091" y="109995"/>
                  </a:lnTo>
                  <a:lnTo>
                    <a:pt x="174554" y="109538"/>
                  </a:lnTo>
                  <a:cubicBezTo>
                    <a:pt x="205986" y="137161"/>
                    <a:pt x="229799" y="153353"/>
                    <a:pt x="263136" y="179070"/>
                  </a:cubicBezTo>
                  <a:cubicBezTo>
                    <a:pt x="263136" y="179070"/>
                    <a:pt x="184376" y="222826"/>
                    <a:pt x="91943" y="193565"/>
                  </a:cubicBezTo>
                  <a:lnTo>
                    <a:pt x="56822" y="178429"/>
                  </a:lnTo>
                  <a:lnTo>
                    <a:pt x="50729" y="176213"/>
                  </a:lnTo>
                  <a:cubicBezTo>
                    <a:pt x="-24518" y="134303"/>
                    <a:pt x="4057" y="6668"/>
                    <a:pt x="11677"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13" name="Google Shape;1413;p48"/>
          <p:cNvGrpSpPr/>
          <p:nvPr/>
        </p:nvGrpSpPr>
        <p:grpSpPr>
          <a:xfrm>
            <a:off x="3894023" y="373979"/>
            <a:ext cx="579720" cy="458968"/>
            <a:chOff x="10466175" y="3782003"/>
            <a:chExt cx="606402" cy="480092"/>
          </a:xfrm>
        </p:grpSpPr>
        <p:sp>
          <p:nvSpPr>
            <p:cNvPr id="1414" name="Google Shape;1414;p48"/>
            <p:cNvSpPr/>
            <p:nvPr/>
          </p:nvSpPr>
          <p:spPr>
            <a:xfrm>
              <a:off x="10466175" y="3782003"/>
              <a:ext cx="569089" cy="433046"/>
            </a:xfrm>
            <a:custGeom>
              <a:rect b="b" l="l" r="r" t="t"/>
              <a:pathLst>
                <a:path extrusionOk="0" h="201183" w="264385">
                  <a:moveTo>
                    <a:pt x="251460" y="397"/>
                  </a:moveTo>
                  <a:cubicBezTo>
                    <a:pt x="260032" y="7065"/>
                    <a:pt x="289560" y="130890"/>
                    <a:pt x="214313" y="173752"/>
                  </a:cubicBezTo>
                  <a:lnTo>
                    <a:pt x="205969" y="177313"/>
                  </a:lnTo>
                  <a:lnTo>
                    <a:pt x="191096" y="185540"/>
                  </a:lnTo>
                  <a:lnTo>
                    <a:pt x="181622" y="187704"/>
                  </a:lnTo>
                  <a:lnTo>
                    <a:pt x="173655" y="191104"/>
                  </a:lnTo>
                  <a:cubicBezTo>
                    <a:pt x="80218" y="220365"/>
                    <a:pt x="0" y="176609"/>
                    <a:pt x="0" y="176609"/>
                  </a:cubicBezTo>
                  <a:cubicBezTo>
                    <a:pt x="33338" y="150892"/>
                    <a:pt x="58102" y="134699"/>
                    <a:pt x="89535" y="107077"/>
                  </a:cubicBezTo>
                  <a:cubicBezTo>
                    <a:pt x="98821" y="122794"/>
                    <a:pt x="112395" y="135295"/>
                    <a:pt x="128647" y="133331"/>
                  </a:cubicBezTo>
                  <a:lnTo>
                    <a:pt x="142330" y="127562"/>
                  </a:lnTo>
                  <a:lnTo>
                    <a:pt x="156165" y="113090"/>
                  </a:lnTo>
                  <a:cubicBezTo>
                    <a:pt x="164068" y="92731"/>
                    <a:pt x="153352" y="63262"/>
                    <a:pt x="153352" y="63262"/>
                  </a:cubicBezTo>
                  <a:lnTo>
                    <a:pt x="180974" y="41355"/>
                  </a:lnTo>
                  <a:lnTo>
                    <a:pt x="181372" y="43064"/>
                  </a:lnTo>
                  <a:lnTo>
                    <a:pt x="203835" y="27900"/>
                  </a:lnTo>
                  <a:lnTo>
                    <a:pt x="206441" y="26263"/>
                  </a:lnTo>
                  <a:lnTo>
                    <a:pt x="205740" y="25162"/>
                  </a:lnTo>
                  <a:cubicBezTo>
                    <a:pt x="210503" y="21352"/>
                    <a:pt x="246697" y="-3413"/>
                    <a:pt x="251460" y="397"/>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5" name="Google Shape;1415;p48"/>
            <p:cNvSpPr/>
            <p:nvPr/>
          </p:nvSpPr>
          <p:spPr>
            <a:xfrm>
              <a:off x="10503488" y="3829049"/>
              <a:ext cx="569089" cy="433046"/>
            </a:xfrm>
            <a:custGeom>
              <a:rect b="b" l="l" r="r" t="t"/>
              <a:pathLst>
                <a:path extrusionOk="0" h="201183" w="264385">
                  <a:moveTo>
                    <a:pt x="251460" y="397"/>
                  </a:moveTo>
                  <a:cubicBezTo>
                    <a:pt x="260032" y="7065"/>
                    <a:pt x="289560" y="130890"/>
                    <a:pt x="214313" y="173752"/>
                  </a:cubicBezTo>
                  <a:lnTo>
                    <a:pt x="205969" y="177313"/>
                  </a:lnTo>
                  <a:lnTo>
                    <a:pt x="191096" y="185540"/>
                  </a:lnTo>
                  <a:lnTo>
                    <a:pt x="181622" y="187704"/>
                  </a:lnTo>
                  <a:lnTo>
                    <a:pt x="173655" y="191104"/>
                  </a:lnTo>
                  <a:cubicBezTo>
                    <a:pt x="80218" y="220365"/>
                    <a:pt x="0" y="176609"/>
                    <a:pt x="0" y="176609"/>
                  </a:cubicBezTo>
                  <a:cubicBezTo>
                    <a:pt x="33338" y="150892"/>
                    <a:pt x="58102" y="134699"/>
                    <a:pt x="89535" y="107077"/>
                  </a:cubicBezTo>
                  <a:cubicBezTo>
                    <a:pt x="98821" y="122794"/>
                    <a:pt x="112395" y="135295"/>
                    <a:pt x="128647" y="133331"/>
                  </a:cubicBezTo>
                  <a:lnTo>
                    <a:pt x="142330" y="127562"/>
                  </a:lnTo>
                  <a:lnTo>
                    <a:pt x="156165" y="113090"/>
                  </a:lnTo>
                  <a:cubicBezTo>
                    <a:pt x="164068" y="92731"/>
                    <a:pt x="153352" y="63262"/>
                    <a:pt x="153352" y="63262"/>
                  </a:cubicBezTo>
                  <a:lnTo>
                    <a:pt x="180974" y="41355"/>
                  </a:lnTo>
                  <a:lnTo>
                    <a:pt x="181372" y="43064"/>
                  </a:lnTo>
                  <a:lnTo>
                    <a:pt x="203835" y="27900"/>
                  </a:lnTo>
                  <a:lnTo>
                    <a:pt x="206441" y="26263"/>
                  </a:lnTo>
                  <a:lnTo>
                    <a:pt x="205740" y="25162"/>
                  </a:lnTo>
                  <a:cubicBezTo>
                    <a:pt x="210503" y="21352"/>
                    <a:pt x="246697" y="-3413"/>
                    <a:pt x="251460" y="397"/>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16" name="Google Shape;1416;p48"/>
          <p:cNvGrpSpPr/>
          <p:nvPr/>
        </p:nvGrpSpPr>
        <p:grpSpPr>
          <a:xfrm>
            <a:off x="2751573" y="887760"/>
            <a:ext cx="2043790" cy="1192520"/>
            <a:chOff x="9271144" y="4319431"/>
            <a:chExt cx="2137855" cy="1247406"/>
          </a:xfrm>
        </p:grpSpPr>
        <p:sp>
          <p:nvSpPr>
            <p:cNvPr id="1417" name="Google Shape;1417;p48"/>
            <p:cNvSpPr/>
            <p:nvPr/>
          </p:nvSpPr>
          <p:spPr>
            <a:xfrm>
              <a:off x="9271144" y="4319431"/>
              <a:ext cx="2119197" cy="1189151"/>
            </a:xfrm>
            <a:custGeom>
              <a:rect b="b" l="l" r="r" t="t"/>
              <a:pathLst>
                <a:path extrusionOk="0" h="552451" w="984528">
                  <a:moveTo>
                    <a:pt x="301585" y="452438"/>
                  </a:moveTo>
                  <a:lnTo>
                    <a:pt x="301301" y="452807"/>
                  </a:lnTo>
                  <a:lnTo>
                    <a:pt x="302727" y="453591"/>
                  </a:lnTo>
                  <a:close/>
                  <a:moveTo>
                    <a:pt x="132040" y="364808"/>
                  </a:moveTo>
                  <a:lnTo>
                    <a:pt x="131519" y="365177"/>
                  </a:lnTo>
                  <a:lnTo>
                    <a:pt x="134219" y="367481"/>
                  </a:lnTo>
                  <a:close/>
                  <a:moveTo>
                    <a:pt x="956905" y="0"/>
                  </a:moveTo>
                  <a:cubicBezTo>
                    <a:pt x="960715" y="9525"/>
                    <a:pt x="965478" y="23813"/>
                    <a:pt x="968335" y="33338"/>
                  </a:cubicBezTo>
                  <a:lnTo>
                    <a:pt x="971134" y="47535"/>
                  </a:lnTo>
                  <a:lnTo>
                    <a:pt x="978504" y="79506"/>
                  </a:lnTo>
                  <a:lnTo>
                    <a:pt x="979941" y="92205"/>
                  </a:lnTo>
                  <a:lnTo>
                    <a:pt x="983218" y="108823"/>
                  </a:lnTo>
                  <a:lnTo>
                    <a:pt x="983465" y="123329"/>
                  </a:lnTo>
                  <a:lnTo>
                    <a:pt x="984290" y="130612"/>
                  </a:lnTo>
                  <a:lnTo>
                    <a:pt x="983840" y="145349"/>
                  </a:lnTo>
                  <a:lnTo>
                    <a:pt x="984528" y="185738"/>
                  </a:lnTo>
                  <a:lnTo>
                    <a:pt x="979397" y="204494"/>
                  </a:lnTo>
                  <a:lnTo>
                    <a:pt x="968960" y="254154"/>
                  </a:lnTo>
                  <a:lnTo>
                    <a:pt x="960662" y="272970"/>
                  </a:lnTo>
                  <a:lnTo>
                    <a:pt x="956905" y="286703"/>
                  </a:lnTo>
                  <a:lnTo>
                    <a:pt x="943138" y="312708"/>
                  </a:lnTo>
                  <a:lnTo>
                    <a:pt x="939585" y="320764"/>
                  </a:lnTo>
                  <a:lnTo>
                    <a:pt x="937151" y="324016"/>
                  </a:lnTo>
                  <a:lnTo>
                    <a:pt x="931188" y="335280"/>
                  </a:lnTo>
                  <a:cubicBezTo>
                    <a:pt x="924520" y="345758"/>
                    <a:pt x="913090" y="360045"/>
                    <a:pt x="909280" y="372428"/>
                  </a:cubicBezTo>
                  <a:lnTo>
                    <a:pt x="912728" y="356652"/>
                  </a:lnTo>
                  <a:lnTo>
                    <a:pt x="890230" y="386715"/>
                  </a:lnTo>
                  <a:cubicBezTo>
                    <a:pt x="888325" y="366713"/>
                    <a:pt x="856892" y="346710"/>
                    <a:pt x="856892" y="346710"/>
                  </a:cubicBezTo>
                  <a:lnTo>
                    <a:pt x="776882" y="468630"/>
                  </a:lnTo>
                  <a:lnTo>
                    <a:pt x="776611" y="467593"/>
                  </a:lnTo>
                  <a:lnTo>
                    <a:pt x="775930" y="468630"/>
                  </a:lnTo>
                  <a:lnTo>
                    <a:pt x="765453" y="428625"/>
                  </a:lnTo>
                  <a:lnTo>
                    <a:pt x="766073" y="428064"/>
                  </a:lnTo>
                  <a:lnTo>
                    <a:pt x="760808" y="409159"/>
                  </a:lnTo>
                  <a:cubicBezTo>
                    <a:pt x="759023" y="403087"/>
                    <a:pt x="757832" y="399574"/>
                    <a:pt x="757832" y="401003"/>
                  </a:cubicBezTo>
                  <a:cubicBezTo>
                    <a:pt x="757832" y="405765"/>
                    <a:pt x="664487" y="511493"/>
                    <a:pt x="664487" y="511493"/>
                  </a:cubicBezTo>
                  <a:lnTo>
                    <a:pt x="633055" y="443865"/>
                  </a:lnTo>
                  <a:cubicBezTo>
                    <a:pt x="633055" y="443865"/>
                    <a:pt x="610671" y="469583"/>
                    <a:pt x="587097" y="495419"/>
                  </a:cubicBezTo>
                  <a:lnTo>
                    <a:pt x="560686" y="523433"/>
                  </a:lnTo>
                  <a:lnTo>
                    <a:pt x="534948" y="552451"/>
                  </a:lnTo>
                  <a:lnTo>
                    <a:pt x="502563" y="520066"/>
                  </a:lnTo>
                  <a:lnTo>
                    <a:pt x="503592" y="519552"/>
                  </a:lnTo>
                  <a:lnTo>
                    <a:pt x="495538" y="510779"/>
                  </a:lnTo>
                  <a:cubicBezTo>
                    <a:pt x="478988" y="491728"/>
                    <a:pt x="463510" y="472440"/>
                    <a:pt x="463510" y="472440"/>
                  </a:cubicBezTo>
                  <a:lnTo>
                    <a:pt x="398740" y="550545"/>
                  </a:lnTo>
                  <a:lnTo>
                    <a:pt x="397729" y="549524"/>
                  </a:lnTo>
                  <a:lnTo>
                    <a:pt x="396835" y="550546"/>
                  </a:lnTo>
                  <a:lnTo>
                    <a:pt x="301166" y="452983"/>
                  </a:lnTo>
                  <a:lnTo>
                    <a:pt x="253960" y="514350"/>
                  </a:lnTo>
                  <a:lnTo>
                    <a:pt x="253466" y="513745"/>
                  </a:lnTo>
                  <a:lnTo>
                    <a:pt x="253007" y="514350"/>
                  </a:lnTo>
                  <a:lnTo>
                    <a:pt x="131436" y="365236"/>
                  </a:lnTo>
                  <a:lnTo>
                    <a:pt x="123363" y="370955"/>
                  </a:lnTo>
                  <a:cubicBezTo>
                    <a:pt x="107870" y="382072"/>
                    <a:pt x="77509" y="404575"/>
                    <a:pt x="82510" y="406718"/>
                  </a:cubicBezTo>
                  <a:cubicBezTo>
                    <a:pt x="83343" y="407075"/>
                    <a:pt x="82034" y="405111"/>
                    <a:pt x="79217" y="401184"/>
                  </a:cubicBezTo>
                  <a:lnTo>
                    <a:pt x="73697" y="393437"/>
                  </a:lnTo>
                  <a:lnTo>
                    <a:pt x="73938" y="394335"/>
                  </a:lnTo>
                  <a:lnTo>
                    <a:pt x="67595" y="384873"/>
                  </a:lnTo>
                  <a:lnTo>
                    <a:pt x="66883" y="383873"/>
                  </a:lnTo>
                  <a:lnTo>
                    <a:pt x="65385" y="381575"/>
                  </a:lnTo>
                  <a:lnTo>
                    <a:pt x="36751" y="338857"/>
                  </a:lnTo>
                  <a:cubicBezTo>
                    <a:pt x="26919" y="321525"/>
                    <a:pt x="19489" y="305358"/>
                    <a:pt x="13975" y="290379"/>
                  </a:cubicBezTo>
                  <a:lnTo>
                    <a:pt x="6164" y="248196"/>
                  </a:lnTo>
                  <a:lnTo>
                    <a:pt x="3482" y="239956"/>
                  </a:lnTo>
                  <a:lnTo>
                    <a:pt x="3441" y="233490"/>
                  </a:lnTo>
                  <a:lnTo>
                    <a:pt x="0" y="214908"/>
                  </a:lnTo>
                  <a:cubicBezTo>
                    <a:pt x="625" y="184458"/>
                    <a:pt x="9756" y="165058"/>
                    <a:pt x="14282" y="157261"/>
                  </a:cubicBezTo>
                  <a:lnTo>
                    <a:pt x="16786" y="153356"/>
                  </a:lnTo>
                  <a:lnTo>
                    <a:pt x="16787" y="153353"/>
                  </a:lnTo>
                  <a:lnTo>
                    <a:pt x="16787" y="153354"/>
                  </a:lnTo>
                  <a:lnTo>
                    <a:pt x="16788" y="153353"/>
                  </a:lnTo>
                  <a:cubicBezTo>
                    <a:pt x="16788" y="153353"/>
                    <a:pt x="34885" y="181928"/>
                    <a:pt x="42505" y="192406"/>
                  </a:cubicBezTo>
                  <a:lnTo>
                    <a:pt x="41933" y="195263"/>
                  </a:lnTo>
                  <a:lnTo>
                    <a:pt x="71080" y="243840"/>
                  </a:lnTo>
                  <a:lnTo>
                    <a:pt x="118705" y="221933"/>
                  </a:lnTo>
                  <a:lnTo>
                    <a:pt x="183475" y="300038"/>
                  </a:lnTo>
                  <a:lnTo>
                    <a:pt x="259675" y="240983"/>
                  </a:lnTo>
                  <a:lnTo>
                    <a:pt x="354925" y="339090"/>
                  </a:lnTo>
                  <a:lnTo>
                    <a:pt x="439697" y="263843"/>
                  </a:lnTo>
                  <a:lnTo>
                    <a:pt x="501610" y="352425"/>
                  </a:lnTo>
                  <a:lnTo>
                    <a:pt x="592097" y="243840"/>
                  </a:lnTo>
                  <a:lnTo>
                    <a:pt x="673060" y="310515"/>
                  </a:lnTo>
                  <a:cubicBezTo>
                    <a:pt x="673060" y="310515"/>
                    <a:pt x="757832" y="160020"/>
                    <a:pt x="754022" y="165735"/>
                  </a:cubicBezTo>
                  <a:lnTo>
                    <a:pt x="825460" y="215265"/>
                  </a:lnTo>
                  <a:cubicBezTo>
                    <a:pt x="825460" y="215265"/>
                    <a:pt x="848320" y="178594"/>
                    <a:pt x="876181" y="133826"/>
                  </a:cubicBezTo>
                  <a:lnTo>
                    <a:pt x="919280" y="64511"/>
                  </a:lnTo>
                  <a:lnTo>
                    <a:pt x="918805" y="63818"/>
                  </a:lnTo>
                  <a:cubicBezTo>
                    <a:pt x="923568" y="54293"/>
                    <a:pt x="949285" y="13335"/>
                    <a:pt x="956905" y="0"/>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8" name="Google Shape;1418;p48"/>
            <p:cNvSpPr/>
            <p:nvPr/>
          </p:nvSpPr>
          <p:spPr>
            <a:xfrm>
              <a:off x="9289803" y="4377686"/>
              <a:ext cx="2119197" cy="1189151"/>
            </a:xfrm>
            <a:custGeom>
              <a:rect b="b" l="l" r="r" t="t"/>
              <a:pathLst>
                <a:path extrusionOk="0" h="552451" w="984528">
                  <a:moveTo>
                    <a:pt x="301585" y="452438"/>
                  </a:moveTo>
                  <a:lnTo>
                    <a:pt x="301301" y="452807"/>
                  </a:lnTo>
                  <a:lnTo>
                    <a:pt x="302727" y="453591"/>
                  </a:lnTo>
                  <a:close/>
                  <a:moveTo>
                    <a:pt x="132040" y="364808"/>
                  </a:moveTo>
                  <a:lnTo>
                    <a:pt x="131519" y="365177"/>
                  </a:lnTo>
                  <a:lnTo>
                    <a:pt x="134219" y="367481"/>
                  </a:lnTo>
                  <a:close/>
                  <a:moveTo>
                    <a:pt x="956905" y="0"/>
                  </a:moveTo>
                  <a:cubicBezTo>
                    <a:pt x="960715" y="9525"/>
                    <a:pt x="965478" y="23813"/>
                    <a:pt x="968335" y="33338"/>
                  </a:cubicBezTo>
                  <a:lnTo>
                    <a:pt x="971134" y="47535"/>
                  </a:lnTo>
                  <a:lnTo>
                    <a:pt x="978504" y="79506"/>
                  </a:lnTo>
                  <a:lnTo>
                    <a:pt x="979941" y="92205"/>
                  </a:lnTo>
                  <a:lnTo>
                    <a:pt x="983218" y="108823"/>
                  </a:lnTo>
                  <a:lnTo>
                    <a:pt x="983465" y="123329"/>
                  </a:lnTo>
                  <a:lnTo>
                    <a:pt x="984290" y="130612"/>
                  </a:lnTo>
                  <a:lnTo>
                    <a:pt x="983840" y="145349"/>
                  </a:lnTo>
                  <a:lnTo>
                    <a:pt x="984528" y="185738"/>
                  </a:lnTo>
                  <a:lnTo>
                    <a:pt x="979397" y="204494"/>
                  </a:lnTo>
                  <a:lnTo>
                    <a:pt x="968960" y="254154"/>
                  </a:lnTo>
                  <a:lnTo>
                    <a:pt x="960662" y="272970"/>
                  </a:lnTo>
                  <a:lnTo>
                    <a:pt x="956905" y="286703"/>
                  </a:lnTo>
                  <a:lnTo>
                    <a:pt x="943138" y="312708"/>
                  </a:lnTo>
                  <a:lnTo>
                    <a:pt x="939585" y="320764"/>
                  </a:lnTo>
                  <a:lnTo>
                    <a:pt x="937151" y="324016"/>
                  </a:lnTo>
                  <a:lnTo>
                    <a:pt x="931188" y="335280"/>
                  </a:lnTo>
                  <a:cubicBezTo>
                    <a:pt x="924520" y="345758"/>
                    <a:pt x="913090" y="360045"/>
                    <a:pt x="909280" y="372428"/>
                  </a:cubicBezTo>
                  <a:lnTo>
                    <a:pt x="912728" y="356652"/>
                  </a:lnTo>
                  <a:lnTo>
                    <a:pt x="890230" y="386715"/>
                  </a:lnTo>
                  <a:cubicBezTo>
                    <a:pt x="888325" y="366713"/>
                    <a:pt x="856892" y="346710"/>
                    <a:pt x="856892" y="346710"/>
                  </a:cubicBezTo>
                  <a:lnTo>
                    <a:pt x="776882" y="468630"/>
                  </a:lnTo>
                  <a:lnTo>
                    <a:pt x="776611" y="467593"/>
                  </a:lnTo>
                  <a:lnTo>
                    <a:pt x="775930" y="468630"/>
                  </a:lnTo>
                  <a:lnTo>
                    <a:pt x="765453" y="428625"/>
                  </a:lnTo>
                  <a:lnTo>
                    <a:pt x="766073" y="428064"/>
                  </a:lnTo>
                  <a:lnTo>
                    <a:pt x="760808" y="409159"/>
                  </a:lnTo>
                  <a:cubicBezTo>
                    <a:pt x="759023" y="403087"/>
                    <a:pt x="757832" y="399574"/>
                    <a:pt x="757832" y="401003"/>
                  </a:cubicBezTo>
                  <a:cubicBezTo>
                    <a:pt x="757832" y="405765"/>
                    <a:pt x="664487" y="511493"/>
                    <a:pt x="664487" y="511493"/>
                  </a:cubicBezTo>
                  <a:lnTo>
                    <a:pt x="633055" y="443865"/>
                  </a:lnTo>
                  <a:cubicBezTo>
                    <a:pt x="633055" y="443865"/>
                    <a:pt x="610671" y="469583"/>
                    <a:pt x="587097" y="495419"/>
                  </a:cubicBezTo>
                  <a:lnTo>
                    <a:pt x="560686" y="523433"/>
                  </a:lnTo>
                  <a:lnTo>
                    <a:pt x="534948" y="552451"/>
                  </a:lnTo>
                  <a:lnTo>
                    <a:pt x="502563" y="520066"/>
                  </a:lnTo>
                  <a:lnTo>
                    <a:pt x="503592" y="519552"/>
                  </a:lnTo>
                  <a:lnTo>
                    <a:pt x="495538" y="510779"/>
                  </a:lnTo>
                  <a:cubicBezTo>
                    <a:pt x="478988" y="491728"/>
                    <a:pt x="463510" y="472440"/>
                    <a:pt x="463510" y="472440"/>
                  </a:cubicBezTo>
                  <a:lnTo>
                    <a:pt x="398740" y="550545"/>
                  </a:lnTo>
                  <a:lnTo>
                    <a:pt x="397729" y="549524"/>
                  </a:lnTo>
                  <a:lnTo>
                    <a:pt x="396835" y="550546"/>
                  </a:lnTo>
                  <a:lnTo>
                    <a:pt x="301166" y="452983"/>
                  </a:lnTo>
                  <a:lnTo>
                    <a:pt x="253960" y="514350"/>
                  </a:lnTo>
                  <a:lnTo>
                    <a:pt x="253466" y="513745"/>
                  </a:lnTo>
                  <a:lnTo>
                    <a:pt x="253007" y="514350"/>
                  </a:lnTo>
                  <a:lnTo>
                    <a:pt x="131436" y="365236"/>
                  </a:lnTo>
                  <a:lnTo>
                    <a:pt x="123363" y="370955"/>
                  </a:lnTo>
                  <a:cubicBezTo>
                    <a:pt x="107870" y="382072"/>
                    <a:pt x="77509" y="404575"/>
                    <a:pt x="82510" y="406718"/>
                  </a:cubicBezTo>
                  <a:cubicBezTo>
                    <a:pt x="83343" y="407075"/>
                    <a:pt x="82034" y="405111"/>
                    <a:pt x="79217" y="401184"/>
                  </a:cubicBezTo>
                  <a:lnTo>
                    <a:pt x="73697" y="393437"/>
                  </a:lnTo>
                  <a:lnTo>
                    <a:pt x="73938" y="394335"/>
                  </a:lnTo>
                  <a:lnTo>
                    <a:pt x="67595" y="384873"/>
                  </a:lnTo>
                  <a:lnTo>
                    <a:pt x="66883" y="383873"/>
                  </a:lnTo>
                  <a:lnTo>
                    <a:pt x="65385" y="381575"/>
                  </a:lnTo>
                  <a:lnTo>
                    <a:pt x="36751" y="338857"/>
                  </a:lnTo>
                  <a:cubicBezTo>
                    <a:pt x="26919" y="321525"/>
                    <a:pt x="19489" y="305358"/>
                    <a:pt x="13975" y="290379"/>
                  </a:cubicBezTo>
                  <a:lnTo>
                    <a:pt x="6164" y="248196"/>
                  </a:lnTo>
                  <a:lnTo>
                    <a:pt x="3482" y="239956"/>
                  </a:lnTo>
                  <a:lnTo>
                    <a:pt x="3441" y="233490"/>
                  </a:lnTo>
                  <a:lnTo>
                    <a:pt x="0" y="214908"/>
                  </a:lnTo>
                  <a:cubicBezTo>
                    <a:pt x="625" y="184458"/>
                    <a:pt x="9756" y="165058"/>
                    <a:pt x="14282" y="157261"/>
                  </a:cubicBezTo>
                  <a:lnTo>
                    <a:pt x="16786" y="153356"/>
                  </a:lnTo>
                  <a:lnTo>
                    <a:pt x="16787" y="153353"/>
                  </a:lnTo>
                  <a:lnTo>
                    <a:pt x="16787" y="153354"/>
                  </a:lnTo>
                  <a:lnTo>
                    <a:pt x="16788" y="153353"/>
                  </a:lnTo>
                  <a:cubicBezTo>
                    <a:pt x="16788" y="153353"/>
                    <a:pt x="34885" y="181928"/>
                    <a:pt x="42505" y="192406"/>
                  </a:cubicBezTo>
                  <a:lnTo>
                    <a:pt x="41933" y="195263"/>
                  </a:lnTo>
                  <a:lnTo>
                    <a:pt x="71080" y="243840"/>
                  </a:lnTo>
                  <a:lnTo>
                    <a:pt x="118705" y="221933"/>
                  </a:lnTo>
                  <a:lnTo>
                    <a:pt x="183475" y="300038"/>
                  </a:lnTo>
                  <a:lnTo>
                    <a:pt x="259675" y="240983"/>
                  </a:lnTo>
                  <a:lnTo>
                    <a:pt x="354925" y="339090"/>
                  </a:lnTo>
                  <a:lnTo>
                    <a:pt x="439697" y="263843"/>
                  </a:lnTo>
                  <a:lnTo>
                    <a:pt x="501610" y="352425"/>
                  </a:lnTo>
                  <a:lnTo>
                    <a:pt x="592097" y="243840"/>
                  </a:lnTo>
                  <a:lnTo>
                    <a:pt x="673060" y="310515"/>
                  </a:lnTo>
                  <a:cubicBezTo>
                    <a:pt x="673060" y="310515"/>
                    <a:pt x="757832" y="160020"/>
                    <a:pt x="754022" y="165735"/>
                  </a:cubicBezTo>
                  <a:lnTo>
                    <a:pt x="825460" y="215265"/>
                  </a:lnTo>
                  <a:cubicBezTo>
                    <a:pt x="825460" y="215265"/>
                    <a:pt x="848320" y="178594"/>
                    <a:pt x="876181" y="133826"/>
                  </a:cubicBezTo>
                  <a:lnTo>
                    <a:pt x="919280" y="64511"/>
                  </a:lnTo>
                  <a:lnTo>
                    <a:pt x="918805" y="63818"/>
                  </a:lnTo>
                  <a:cubicBezTo>
                    <a:pt x="923568" y="54293"/>
                    <a:pt x="949285" y="13335"/>
                    <a:pt x="956905" y="0"/>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19" name="Google Shape;1419;p48"/>
          <p:cNvGrpSpPr/>
          <p:nvPr/>
        </p:nvGrpSpPr>
        <p:grpSpPr>
          <a:xfrm>
            <a:off x="8697929" y="3522615"/>
            <a:ext cx="2187816" cy="946854"/>
            <a:chOff x="6596499" y="915138"/>
            <a:chExt cx="1553847" cy="672482"/>
          </a:xfrm>
        </p:grpSpPr>
        <p:sp>
          <p:nvSpPr>
            <p:cNvPr id="1420" name="Google Shape;1420;p48"/>
            <p:cNvSpPr/>
            <p:nvPr/>
          </p:nvSpPr>
          <p:spPr>
            <a:xfrm>
              <a:off x="6596499" y="915138"/>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1" name="Google Shape;1421;p48"/>
            <p:cNvSpPr/>
            <p:nvPr/>
          </p:nvSpPr>
          <p:spPr>
            <a:xfrm>
              <a:off x="6619718" y="938353"/>
              <a:ext cx="1530628" cy="649267"/>
            </a:xfrm>
            <a:custGeom>
              <a:rect b="b" l="l" r="r" t="t"/>
              <a:pathLst>
                <a:path extrusionOk="0" h="397105" w="936164">
                  <a:moveTo>
                    <a:pt x="853857" y="574"/>
                  </a:moveTo>
                  <a:cubicBezTo>
                    <a:pt x="893086" y="-3690"/>
                    <a:pt x="922554" y="15151"/>
                    <a:pt x="933270" y="79802"/>
                  </a:cubicBezTo>
                  <a:cubicBezTo>
                    <a:pt x="936842" y="101233"/>
                    <a:pt x="936961" y="121027"/>
                    <a:pt x="934435" y="139259"/>
                  </a:cubicBezTo>
                  <a:lnTo>
                    <a:pt x="929480" y="156130"/>
                  </a:lnTo>
                  <a:lnTo>
                    <a:pt x="929672" y="165929"/>
                  </a:lnTo>
                  <a:cubicBezTo>
                    <a:pt x="911987" y="293549"/>
                    <a:pt x="764677" y="344597"/>
                    <a:pt x="764677" y="344597"/>
                  </a:cubicBezTo>
                  <a:lnTo>
                    <a:pt x="710384" y="233155"/>
                  </a:lnTo>
                  <a:lnTo>
                    <a:pt x="617841" y="259596"/>
                  </a:lnTo>
                  <a:lnTo>
                    <a:pt x="654188" y="353170"/>
                  </a:lnTo>
                  <a:lnTo>
                    <a:pt x="639208" y="355037"/>
                  </a:lnTo>
                  <a:lnTo>
                    <a:pt x="648472" y="378887"/>
                  </a:lnTo>
                  <a:cubicBezTo>
                    <a:pt x="260804" y="458897"/>
                    <a:pt x="-24946" y="255062"/>
                    <a:pt x="1724" y="160765"/>
                  </a:cubicBezTo>
                  <a:lnTo>
                    <a:pt x="7963" y="148141"/>
                  </a:lnTo>
                  <a:lnTo>
                    <a:pt x="6487" y="135047"/>
                  </a:lnTo>
                  <a:cubicBezTo>
                    <a:pt x="33157" y="40750"/>
                    <a:pt x="165555" y="82660"/>
                    <a:pt x="165555" y="82660"/>
                  </a:cubicBezTo>
                  <a:lnTo>
                    <a:pt x="156655" y="107382"/>
                  </a:lnTo>
                  <a:lnTo>
                    <a:pt x="160792" y="108377"/>
                  </a:lnTo>
                  <a:lnTo>
                    <a:pt x="143881" y="155977"/>
                  </a:lnTo>
                  <a:lnTo>
                    <a:pt x="248422" y="204580"/>
                  </a:lnTo>
                  <a:lnTo>
                    <a:pt x="294142" y="110282"/>
                  </a:lnTo>
                  <a:cubicBezTo>
                    <a:pt x="294142" y="110282"/>
                    <a:pt x="493215" y="157907"/>
                    <a:pt x="617992" y="109330"/>
                  </a:cubicBezTo>
                  <a:cubicBezTo>
                    <a:pt x="695978" y="78969"/>
                    <a:pt x="788475" y="7680"/>
                    <a:pt x="853857" y="574"/>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22" name="Google Shape;1422;p48"/>
          <p:cNvGrpSpPr/>
          <p:nvPr/>
        </p:nvGrpSpPr>
        <p:grpSpPr>
          <a:xfrm>
            <a:off x="9911758" y="2730046"/>
            <a:ext cx="651405" cy="654649"/>
            <a:chOff x="7458594" y="352234"/>
            <a:chExt cx="462646" cy="464950"/>
          </a:xfrm>
        </p:grpSpPr>
        <p:sp>
          <p:nvSpPr>
            <p:cNvPr id="1423" name="Google Shape;1423;p48"/>
            <p:cNvSpPr/>
            <p:nvPr/>
          </p:nvSpPr>
          <p:spPr>
            <a:xfrm>
              <a:off x="7458594" y="352234"/>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4" name="Google Shape;1424;p48"/>
            <p:cNvSpPr/>
            <p:nvPr/>
          </p:nvSpPr>
          <p:spPr>
            <a:xfrm>
              <a:off x="7481813" y="375449"/>
              <a:ext cx="439426" cy="441735"/>
            </a:xfrm>
            <a:custGeom>
              <a:rect b="b" l="l" r="r" t="t"/>
              <a:pathLst>
                <a:path extrusionOk="0" h="252781" w="251460">
                  <a:moveTo>
                    <a:pt x="132933" y="298"/>
                  </a:moveTo>
                  <a:cubicBezTo>
                    <a:pt x="163294" y="2441"/>
                    <a:pt x="193119" y="15836"/>
                    <a:pt x="209550" y="30838"/>
                  </a:cubicBezTo>
                  <a:lnTo>
                    <a:pt x="214545" y="38075"/>
                  </a:lnTo>
                  <a:lnTo>
                    <a:pt x="214635" y="38135"/>
                  </a:lnTo>
                  <a:lnTo>
                    <a:pt x="216650" y="41124"/>
                  </a:lnTo>
                  <a:lnTo>
                    <a:pt x="239792" y="74653"/>
                  </a:lnTo>
                  <a:lnTo>
                    <a:pt x="240057" y="75841"/>
                  </a:lnTo>
                  <a:lnTo>
                    <a:pt x="241580" y="78100"/>
                  </a:lnTo>
                  <a:cubicBezTo>
                    <a:pt x="247942" y="93142"/>
                    <a:pt x="251460" y="109680"/>
                    <a:pt x="251460" y="127040"/>
                  </a:cubicBezTo>
                  <a:cubicBezTo>
                    <a:pt x="251460" y="196573"/>
                    <a:pt x="195263" y="253723"/>
                    <a:pt x="125730" y="252770"/>
                  </a:cubicBezTo>
                  <a:cubicBezTo>
                    <a:pt x="111442" y="252770"/>
                    <a:pt x="88582" y="249913"/>
                    <a:pt x="76200" y="243245"/>
                  </a:cubicBezTo>
                  <a:lnTo>
                    <a:pt x="77828" y="243099"/>
                  </a:lnTo>
                  <a:lnTo>
                    <a:pt x="76790" y="242890"/>
                  </a:lnTo>
                  <a:cubicBezTo>
                    <a:pt x="31663" y="223803"/>
                    <a:pt x="0" y="179119"/>
                    <a:pt x="0" y="127040"/>
                  </a:cubicBezTo>
                  <a:cubicBezTo>
                    <a:pt x="0" y="74961"/>
                    <a:pt x="31663" y="30277"/>
                    <a:pt x="76790" y="11191"/>
                  </a:cubicBezTo>
                  <a:lnTo>
                    <a:pt x="106863" y="5119"/>
                  </a:lnTo>
                  <a:lnTo>
                    <a:pt x="102870" y="2263"/>
                  </a:lnTo>
                  <a:cubicBezTo>
                    <a:pt x="112633" y="120"/>
                    <a:pt x="122813" y="-416"/>
                    <a:pt x="132933" y="298"/>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25" name="Google Shape;1425;p48"/>
          <p:cNvGrpSpPr/>
          <p:nvPr/>
        </p:nvGrpSpPr>
        <p:grpSpPr>
          <a:xfrm>
            <a:off x="8971923" y="2886154"/>
            <a:ext cx="538911" cy="531328"/>
            <a:chOff x="6791097" y="463106"/>
            <a:chExt cx="382749" cy="377363"/>
          </a:xfrm>
        </p:grpSpPr>
        <p:sp>
          <p:nvSpPr>
            <p:cNvPr id="1426" name="Google Shape;1426;p48"/>
            <p:cNvSpPr/>
            <p:nvPr/>
          </p:nvSpPr>
          <p:spPr>
            <a:xfrm>
              <a:off x="6791097" y="463106"/>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7" name="Google Shape;1427;p48"/>
            <p:cNvSpPr/>
            <p:nvPr/>
          </p:nvSpPr>
          <p:spPr>
            <a:xfrm>
              <a:off x="6814316" y="486321"/>
              <a:ext cx="359531" cy="354148"/>
            </a:xfrm>
            <a:custGeom>
              <a:rect b="b" l="l" r="r" t="t"/>
              <a:pathLst>
                <a:path extrusionOk="0" h="202660" w="205740">
                  <a:moveTo>
                    <a:pt x="96307" y="299"/>
                  </a:moveTo>
                  <a:cubicBezTo>
                    <a:pt x="104537" y="-341"/>
                    <a:pt x="112871" y="16"/>
                    <a:pt x="120967" y="1683"/>
                  </a:cubicBezTo>
                  <a:lnTo>
                    <a:pt x="118038" y="3732"/>
                  </a:lnTo>
                  <a:lnTo>
                    <a:pt x="142652" y="8603"/>
                  </a:lnTo>
                  <a:cubicBezTo>
                    <a:pt x="179487" y="23828"/>
                    <a:pt x="205740" y="59547"/>
                    <a:pt x="205740" y="101695"/>
                  </a:cubicBezTo>
                  <a:cubicBezTo>
                    <a:pt x="205740" y="143129"/>
                    <a:pt x="180023" y="179205"/>
                    <a:pt x="143054" y="194653"/>
                  </a:cubicBezTo>
                  <a:lnTo>
                    <a:pt x="136262" y="196006"/>
                  </a:lnTo>
                  <a:lnTo>
                    <a:pt x="123587" y="199683"/>
                  </a:lnTo>
                  <a:lnTo>
                    <a:pt x="112253" y="200791"/>
                  </a:lnTo>
                  <a:lnTo>
                    <a:pt x="102870" y="202660"/>
                  </a:lnTo>
                  <a:cubicBezTo>
                    <a:pt x="45720" y="202660"/>
                    <a:pt x="0" y="157893"/>
                    <a:pt x="0" y="101695"/>
                  </a:cubicBezTo>
                  <a:lnTo>
                    <a:pt x="97" y="101219"/>
                  </a:lnTo>
                  <a:lnTo>
                    <a:pt x="0" y="100743"/>
                  </a:lnTo>
                  <a:lnTo>
                    <a:pt x="1608" y="93795"/>
                  </a:lnTo>
                  <a:lnTo>
                    <a:pt x="8037" y="62211"/>
                  </a:lnTo>
                  <a:lnTo>
                    <a:pt x="9367" y="60269"/>
                  </a:lnTo>
                  <a:lnTo>
                    <a:pt x="9645" y="59071"/>
                  </a:lnTo>
                  <a:lnTo>
                    <a:pt x="23073" y="40259"/>
                  </a:lnTo>
                  <a:lnTo>
                    <a:pt x="30004" y="30139"/>
                  </a:lnTo>
                  <a:lnTo>
                    <a:pt x="30556" y="29775"/>
                  </a:lnTo>
                  <a:lnTo>
                    <a:pt x="34290" y="24543"/>
                  </a:lnTo>
                  <a:lnTo>
                    <a:pt x="53850" y="14426"/>
                  </a:lnTo>
                  <a:lnTo>
                    <a:pt x="62687" y="8603"/>
                  </a:lnTo>
                  <a:lnTo>
                    <a:pt x="66583" y="7840"/>
                  </a:lnTo>
                  <a:lnTo>
                    <a:pt x="72272" y="4898"/>
                  </a:lnTo>
                  <a:cubicBezTo>
                    <a:pt x="79951" y="2576"/>
                    <a:pt x="88077" y="939"/>
                    <a:pt x="96307" y="299"/>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1" name="Shape 1431"/>
        <p:cNvGrpSpPr/>
        <p:nvPr/>
      </p:nvGrpSpPr>
      <p:grpSpPr>
        <a:xfrm>
          <a:off x="0" y="0"/>
          <a:ext cx="0" cy="0"/>
          <a:chOff x="0" y="0"/>
          <a:chExt cx="0" cy="0"/>
        </a:xfrm>
      </p:grpSpPr>
      <p:grpSp>
        <p:nvGrpSpPr>
          <p:cNvPr id="1432" name="Google Shape;1432;p49"/>
          <p:cNvGrpSpPr/>
          <p:nvPr/>
        </p:nvGrpSpPr>
        <p:grpSpPr>
          <a:xfrm>
            <a:off x="4549938" y="4251292"/>
            <a:ext cx="3108123" cy="1565316"/>
            <a:chOff x="535979" y="1273406"/>
            <a:chExt cx="1237310" cy="623135"/>
          </a:xfrm>
        </p:grpSpPr>
        <p:sp>
          <p:nvSpPr>
            <p:cNvPr id="1433" name="Google Shape;1433;p49"/>
            <p:cNvSpPr/>
            <p:nvPr/>
          </p:nvSpPr>
          <p:spPr>
            <a:xfrm>
              <a:off x="535979" y="1273406"/>
              <a:ext cx="1130757" cy="577866"/>
            </a:xfrm>
            <a:custGeom>
              <a:rect b="b" l="l" r="r" t="t"/>
              <a:pathLst>
                <a:path extrusionOk="0" h="577866" w="1130757">
                  <a:moveTo>
                    <a:pt x="303431" y="466390"/>
                  </a:moveTo>
                  <a:lnTo>
                    <a:pt x="328129" y="467016"/>
                  </a:lnTo>
                  <a:lnTo>
                    <a:pt x="348995" y="577866"/>
                  </a:lnTo>
                  <a:lnTo>
                    <a:pt x="336695" y="576136"/>
                  </a:lnTo>
                  <a:cubicBezTo>
                    <a:pt x="323746" y="574316"/>
                    <a:pt x="323746" y="574316"/>
                    <a:pt x="323746" y="574316"/>
                  </a:cubicBezTo>
                  <a:close/>
                  <a:moveTo>
                    <a:pt x="1101809" y="381232"/>
                  </a:moveTo>
                  <a:cubicBezTo>
                    <a:pt x="1101809" y="381232"/>
                    <a:pt x="1105856" y="409961"/>
                    <a:pt x="1109295" y="440512"/>
                  </a:cubicBezTo>
                  <a:lnTo>
                    <a:pt x="1112267" y="472113"/>
                  </a:lnTo>
                  <a:lnTo>
                    <a:pt x="1082858" y="480438"/>
                  </a:lnTo>
                  <a:cubicBezTo>
                    <a:pt x="1085287" y="473154"/>
                    <a:pt x="1082454" y="440783"/>
                    <a:pt x="1079015" y="410232"/>
                  </a:cubicBezTo>
                  <a:lnTo>
                    <a:pt x="1076107" y="386489"/>
                  </a:lnTo>
                  <a:close/>
                  <a:moveTo>
                    <a:pt x="165126" y="48277"/>
                  </a:moveTo>
                  <a:lnTo>
                    <a:pt x="165126" y="48284"/>
                  </a:lnTo>
                  <a:lnTo>
                    <a:pt x="168767" y="63024"/>
                  </a:lnTo>
                  <a:lnTo>
                    <a:pt x="172375" y="87397"/>
                  </a:lnTo>
                  <a:lnTo>
                    <a:pt x="139053" y="100187"/>
                  </a:lnTo>
                  <a:cubicBezTo>
                    <a:pt x="25354" y="168034"/>
                    <a:pt x="30311" y="344004"/>
                    <a:pt x="30311" y="344004"/>
                  </a:cubicBezTo>
                  <a:lnTo>
                    <a:pt x="30311" y="344006"/>
                  </a:lnTo>
                  <a:cubicBezTo>
                    <a:pt x="30311" y="369903"/>
                    <a:pt x="31928" y="398228"/>
                    <a:pt x="36583" y="425743"/>
                  </a:cubicBezTo>
                  <a:lnTo>
                    <a:pt x="46078" y="455566"/>
                  </a:lnTo>
                  <a:lnTo>
                    <a:pt x="54639" y="484340"/>
                  </a:lnTo>
                  <a:lnTo>
                    <a:pt x="55934" y="486524"/>
                  </a:lnTo>
                  <a:lnTo>
                    <a:pt x="61063" y="502626"/>
                  </a:lnTo>
                  <a:lnTo>
                    <a:pt x="72324" y="514139"/>
                  </a:lnTo>
                  <a:lnTo>
                    <a:pt x="79342" y="525961"/>
                  </a:lnTo>
                  <a:lnTo>
                    <a:pt x="79340" y="525961"/>
                  </a:lnTo>
                  <a:cubicBezTo>
                    <a:pt x="69324" y="518424"/>
                    <a:pt x="59311" y="508978"/>
                    <a:pt x="49934" y="497151"/>
                  </a:cubicBezTo>
                  <a:lnTo>
                    <a:pt x="42044" y="483859"/>
                  </a:lnTo>
                  <a:lnTo>
                    <a:pt x="30783" y="472346"/>
                  </a:lnTo>
                  <a:lnTo>
                    <a:pt x="25654" y="456244"/>
                  </a:lnTo>
                  <a:lnTo>
                    <a:pt x="24359" y="454060"/>
                  </a:lnTo>
                  <a:lnTo>
                    <a:pt x="15798" y="425286"/>
                  </a:lnTo>
                  <a:lnTo>
                    <a:pt x="6303" y="395463"/>
                  </a:lnTo>
                  <a:cubicBezTo>
                    <a:pt x="1648" y="367948"/>
                    <a:pt x="31" y="339623"/>
                    <a:pt x="31" y="313726"/>
                  </a:cubicBezTo>
                  <a:lnTo>
                    <a:pt x="31" y="313724"/>
                  </a:lnTo>
                  <a:cubicBezTo>
                    <a:pt x="31" y="313724"/>
                    <a:pt x="-6444" y="83886"/>
                    <a:pt x="165126" y="48277"/>
                  </a:cubicBezTo>
                  <a:close/>
                  <a:moveTo>
                    <a:pt x="995036" y="15700"/>
                  </a:moveTo>
                  <a:cubicBezTo>
                    <a:pt x="1009783" y="15919"/>
                    <a:pt x="1043963" y="19295"/>
                    <a:pt x="1081443" y="42816"/>
                  </a:cubicBezTo>
                  <a:lnTo>
                    <a:pt x="1094522" y="53443"/>
                  </a:lnTo>
                  <a:lnTo>
                    <a:pt x="1096543" y="54551"/>
                  </a:lnTo>
                  <a:lnTo>
                    <a:pt x="1097907" y="56192"/>
                  </a:lnTo>
                  <a:lnTo>
                    <a:pt x="1119426" y="73678"/>
                  </a:lnTo>
                  <a:lnTo>
                    <a:pt x="1130757" y="88561"/>
                  </a:lnTo>
                  <a:lnTo>
                    <a:pt x="1128187" y="86472"/>
                  </a:lnTo>
                  <a:lnTo>
                    <a:pt x="1126823" y="84831"/>
                  </a:lnTo>
                  <a:lnTo>
                    <a:pt x="1124802" y="83723"/>
                  </a:lnTo>
                  <a:lnTo>
                    <a:pt x="1111723" y="73096"/>
                  </a:lnTo>
                  <a:cubicBezTo>
                    <a:pt x="1061750" y="41735"/>
                    <a:pt x="1017643" y="46186"/>
                    <a:pt x="1017643" y="46186"/>
                  </a:cubicBezTo>
                  <a:lnTo>
                    <a:pt x="1017574" y="46481"/>
                  </a:lnTo>
                  <a:lnTo>
                    <a:pt x="1016025" y="46187"/>
                  </a:lnTo>
                  <a:cubicBezTo>
                    <a:pt x="1014406" y="46187"/>
                    <a:pt x="1009956" y="67230"/>
                    <a:pt x="1005908" y="88877"/>
                  </a:cubicBezTo>
                  <a:lnTo>
                    <a:pt x="1000677" y="118513"/>
                  </a:lnTo>
                  <a:lnTo>
                    <a:pt x="986889" y="177291"/>
                  </a:lnTo>
                  <a:lnTo>
                    <a:pt x="839600" y="153012"/>
                  </a:lnTo>
                  <a:cubicBezTo>
                    <a:pt x="839600" y="153012"/>
                    <a:pt x="841522" y="145323"/>
                    <a:pt x="844076" y="133943"/>
                  </a:cubicBezTo>
                  <a:lnTo>
                    <a:pt x="845140" y="128636"/>
                  </a:lnTo>
                  <a:lnTo>
                    <a:pt x="956609" y="147011"/>
                  </a:lnTo>
                  <a:lnTo>
                    <a:pt x="970397" y="88233"/>
                  </a:lnTo>
                  <a:lnTo>
                    <a:pt x="975628" y="58597"/>
                  </a:lnTo>
                  <a:cubicBezTo>
                    <a:pt x="979676" y="36950"/>
                    <a:pt x="984126" y="15907"/>
                    <a:pt x="985745" y="15907"/>
                  </a:cubicBezTo>
                  <a:lnTo>
                    <a:pt x="987294" y="16201"/>
                  </a:lnTo>
                  <a:lnTo>
                    <a:pt x="987363" y="15906"/>
                  </a:lnTo>
                  <a:cubicBezTo>
                    <a:pt x="987363" y="15906"/>
                    <a:pt x="990120" y="15627"/>
                    <a:pt x="995036" y="15700"/>
                  </a:cubicBezTo>
                  <a:close/>
                  <a:moveTo>
                    <a:pt x="658589" y="124"/>
                  </a:moveTo>
                  <a:lnTo>
                    <a:pt x="671347" y="544"/>
                  </a:lnTo>
                  <a:lnTo>
                    <a:pt x="687497" y="201"/>
                  </a:lnTo>
                  <a:lnTo>
                    <a:pt x="710883" y="1842"/>
                  </a:lnTo>
                  <a:lnTo>
                    <a:pt x="744853" y="2957"/>
                  </a:lnTo>
                  <a:cubicBezTo>
                    <a:pt x="752706" y="3514"/>
                    <a:pt x="756886" y="4019"/>
                    <a:pt x="756776" y="4337"/>
                  </a:cubicBezTo>
                  <a:lnTo>
                    <a:pt x="748480" y="4479"/>
                  </a:lnTo>
                  <a:lnTo>
                    <a:pt x="819031" y="9431"/>
                  </a:lnTo>
                  <a:cubicBezTo>
                    <a:pt x="824291" y="7003"/>
                    <a:pt x="826314" y="12871"/>
                    <a:pt x="826390" y="23037"/>
                  </a:cubicBezTo>
                  <a:lnTo>
                    <a:pt x="824749" y="37987"/>
                  </a:lnTo>
                  <a:lnTo>
                    <a:pt x="778760" y="34759"/>
                  </a:lnTo>
                  <a:lnTo>
                    <a:pt x="787056" y="34617"/>
                  </a:lnTo>
                  <a:cubicBezTo>
                    <a:pt x="787166" y="34299"/>
                    <a:pt x="782986" y="33794"/>
                    <a:pt x="775133" y="33237"/>
                  </a:cubicBezTo>
                  <a:lnTo>
                    <a:pt x="741163" y="32122"/>
                  </a:lnTo>
                  <a:lnTo>
                    <a:pt x="717777" y="30481"/>
                  </a:lnTo>
                  <a:lnTo>
                    <a:pt x="701627" y="30824"/>
                  </a:lnTo>
                  <a:lnTo>
                    <a:pt x="688869" y="30404"/>
                  </a:lnTo>
                  <a:cubicBezTo>
                    <a:pt x="648708" y="30000"/>
                    <a:pt x="598784" y="30506"/>
                    <a:pt x="544031" y="33035"/>
                  </a:cubicBezTo>
                  <a:lnTo>
                    <a:pt x="476644" y="38761"/>
                  </a:lnTo>
                  <a:lnTo>
                    <a:pt x="426180" y="41761"/>
                  </a:lnTo>
                  <a:cubicBezTo>
                    <a:pt x="391759" y="44264"/>
                    <a:pt x="370212" y="46186"/>
                    <a:pt x="370212" y="46186"/>
                  </a:cubicBezTo>
                  <a:lnTo>
                    <a:pt x="370574" y="47774"/>
                  </a:lnTo>
                  <a:lnTo>
                    <a:pt x="370210" y="47805"/>
                  </a:lnTo>
                  <a:lnTo>
                    <a:pt x="398990" y="174108"/>
                  </a:lnTo>
                  <a:lnTo>
                    <a:pt x="216446" y="201569"/>
                  </a:lnTo>
                  <a:cubicBezTo>
                    <a:pt x="216446" y="201569"/>
                    <a:pt x="215738" y="196814"/>
                    <a:pt x="214524" y="188949"/>
                  </a:cubicBezTo>
                  <a:lnTo>
                    <a:pt x="211131" y="167533"/>
                  </a:lnTo>
                  <a:lnTo>
                    <a:pt x="368710" y="143828"/>
                  </a:lnTo>
                  <a:lnTo>
                    <a:pt x="339930" y="17525"/>
                  </a:lnTo>
                  <a:lnTo>
                    <a:pt x="340294" y="17494"/>
                  </a:lnTo>
                  <a:lnTo>
                    <a:pt x="339932" y="15906"/>
                  </a:lnTo>
                  <a:cubicBezTo>
                    <a:pt x="339932" y="15906"/>
                    <a:pt x="361479" y="13984"/>
                    <a:pt x="395900" y="11481"/>
                  </a:cubicBezTo>
                  <a:lnTo>
                    <a:pt x="446364" y="8481"/>
                  </a:lnTo>
                  <a:lnTo>
                    <a:pt x="513751" y="2755"/>
                  </a:lnTo>
                  <a:cubicBezTo>
                    <a:pt x="568504" y="226"/>
                    <a:pt x="618428" y="-281"/>
                    <a:pt x="658589" y="124"/>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4" name="Google Shape;1434;p49"/>
            <p:cNvSpPr/>
            <p:nvPr/>
          </p:nvSpPr>
          <p:spPr>
            <a:xfrm>
              <a:off x="561213" y="1298641"/>
              <a:ext cx="1212076" cy="597900"/>
            </a:xfrm>
            <a:custGeom>
              <a:rect b="b" l="l" r="r" t="t"/>
              <a:pathLst>
                <a:path extrusionOk="0" h="351706" w="712986">
                  <a:moveTo>
                    <a:pt x="387566" y="73"/>
                  </a:moveTo>
                  <a:lnTo>
                    <a:pt x="395074" y="320"/>
                  </a:lnTo>
                  <a:lnTo>
                    <a:pt x="404578" y="118"/>
                  </a:lnTo>
                  <a:lnTo>
                    <a:pt x="418340" y="1084"/>
                  </a:lnTo>
                  <a:lnTo>
                    <a:pt x="438331" y="1740"/>
                  </a:lnTo>
                  <a:cubicBezTo>
                    <a:pt x="442952" y="2068"/>
                    <a:pt x="445412" y="2365"/>
                    <a:pt x="445347" y="2552"/>
                  </a:cubicBezTo>
                  <a:lnTo>
                    <a:pt x="440465" y="2636"/>
                  </a:lnTo>
                  <a:lnTo>
                    <a:pt x="481983" y="5550"/>
                  </a:lnTo>
                  <a:cubicBezTo>
                    <a:pt x="494365" y="-165"/>
                    <a:pt x="476268" y="72225"/>
                    <a:pt x="476268" y="72225"/>
                  </a:cubicBezTo>
                  <a:lnTo>
                    <a:pt x="562945" y="86513"/>
                  </a:lnTo>
                  <a:lnTo>
                    <a:pt x="571059" y="51923"/>
                  </a:lnTo>
                  <a:lnTo>
                    <a:pt x="574137" y="34483"/>
                  </a:lnTo>
                  <a:cubicBezTo>
                    <a:pt x="576519" y="21744"/>
                    <a:pt x="579138" y="9361"/>
                    <a:pt x="580091" y="9361"/>
                  </a:cubicBezTo>
                  <a:lnTo>
                    <a:pt x="581002" y="9534"/>
                  </a:lnTo>
                  <a:lnTo>
                    <a:pt x="581043" y="9360"/>
                  </a:lnTo>
                  <a:cubicBezTo>
                    <a:pt x="581043" y="9360"/>
                    <a:pt x="606999" y="6741"/>
                    <a:pt x="636407" y="25196"/>
                  </a:cubicBezTo>
                  <a:lnTo>
                    <a:pt x="644104" y="31450"/>
                  </a:lnTo>
                  <a:lnTo>
                    <a:pt x="645293" y="32102"/>
                  </a:lnTo>
                  <a:lnTo>
                    <a:pt x="646096" y="33068"/>
                  </a:lnTo>
                  <a:lnTo>
                    <a:pt x="658759" y="43358"/>
                  </a:lnTo>
                  <a:cubicBezTo>
                    <a:pt x="666191" y="50976"/>
                    <a:pt x="673488" y="60282"/>
                    <a:pt x="680297" y="71645"/>
                  </a:cubicBezTo>
                  <a:lnTo>
                    <a:pt x="682914" y="77358"/>
                  </a:lnTo>
                  <a:lnTo>
                    <a:pt x="683794" y="78417"/>
                  </a:lnTo>
                  <a:lnTo>
                    <a:pt x="686614" y="85437"/>
                  </a:lnTo>
                  <a:lnTo>
                    <a:pt x="698909" y="112277"/>
                  </a:lnTo>
                  <a:lnTo>
                    <a:pt x="701297" y="121982"/>
                  </a:lnTo>
                  <a:lnTo>
                    <a:pt x="702115" y="124018"/>
                  </a:lnTo>
                  <a:cubicBezTo>
                    <a:pt x="703849" y="130210"/>
                    <a:pt x="705013" y="135359"/>
                    <a:pt x="705744" y="138961"/>
                  </a:cubicBezTo>
                  <a:lnTo>
                    <a:pt x="706513" y="143186"/>
                  </a:lnTo>
                  <a:lnTo>
                    <a:pt x="712488" y="167475"/>
                  </a:lnTo>
                  <a:cubicBezTo>
                    <a:pt x="712488" y="167475"/>
                    <a:pt x="715346" y="193669"/>
                    <a:pt x="707369" y="221172"/>
                  </a:cubicBezTo>
                  <a:lnTo>
                    <a:pt x="703660" y="227827"/>
                  </a:lnTo>
                  <a:lnTo>
                    <a:pt x="702010" y="236056"/>
                  </a:lnTo>
                  <a:cubicBezTo>
                    <a:pt x="698201" y="245581"/>
                    <a:pt x="692724" y="254868"/>
                    <a:pt x="685223" y="262488"/>
                  </a:cubicBezTo>
                  <a:lnTo>
                    <a:pt x="672105" y="269938"/>
                  </a:lnTo>
                  <a:lnTo>
                    <a:pt x="665360" y="274767"/>
                  </a:lnTo>
                  <a:lnTo>
                    <a:pt x="661851" y="275761"/>
                  </a:lnTo>
                  <a:lnTo>
                    <a:pt x="656291" y="278918"/>
                  </a:lnTo>
                  <a:lnTo>
                    <a:pt x="657029" y="277126"/>
                  </a:lnTo>
                  <a:lnTo>
                    <a:pt x="637240" y="282728"/>
                  </a:lnTo>
                  <a:cubicBezTo>
                    <a:pt x="640098" y="274155"/>
                    <a:pt x="630573" y="206528"/>
                    <a:pt x="630573" y="206528"/>
                  </a:cubicBezTo>
                  <a:lnTo>
                    <a:pt x="546753" y="223673"/>
                  </a:lnTo>
                  <a:lnTo>
                    <a:pt x="545800" y="298920"/>
                  </a:lnTo>
                  <a:cubicBezTo>
                    <a:pt x="545800" y="298920"/>
                    <a:pt x="433405" y="371310"/>
                    <a:pt x="251478" y="346545"/>
                  </a:cubicBezTo>
                  <a:cubicBezTo>
                    <a:pt x="190518" y="337973"/>
                    <a:pt x="190518" y="337973"/>
                    <a:pt x="190518" y="337973"/>
                  </a:cubicBezTo>
                  <a:lnTo>
                    <a:pt x="175278" y="257010"/>
                  </a:lnTo>
                  <a:lnTo>
                    <a:pt x="100030" y="255105"/>
                  </a:lnTo>
                  <a:lnTo>
                    <a:pt x="93363" y="326543"/>
                  </a:lnTo>
                  <a:cubicBezTo>
                    <a:pt x="93601" y="326781"/>
                    <a:pt x="87826" y="326960"/>
                    <a:pt x="79045" y="324861"/>
                  </a:cubicBezTo>
                  <a:lnTo>
                    <a:pt x="57098" y="314453"/>
                  </a:lnTo>
                  <a:lnTo>
                    <a:pt x="60978" y="321781"/>
                  </a:lnTo>
                  <a:lnTo>
                    <a:pt x="50962" y="311543"/>
                  </a:lnTo>
                  <a:lnTo>
                    <a:pt x="46690" y="309517"/>
                  </a:lnTo>
                  <a:cubicBezTo>
                    <a:pt x="40796" y="305082"/>
                    <a:pt x="34903" y="299523"/>
                    <a:pt x="29385" y="292563"/>
                  </a:cubicBezTo>
                  <a:lnTo>
                    <a:pt x="24742" y="284741"/>
                  </a:lnTo>
                  <a:lnTo>
                    <a:pt x="18115" y="277966"/>
                  </a:lnTo>
                  <a:lnTo>
                    <a:pt x="15097" y="268490"/>
                  </a:lnTo>
                  <a:lnTo>
                    <a:pt x="14335" y="267205"/>
                  </a:lnTo>
                  <a:lnTo>
                    <a:pt x="9297" y="250272"/>
                  </a:lnTo>
                  <a:lnTo>
                    <a:pt x="3709" y="232722"/>
                  </a:lnTo>
                  <a:cubicBezTo>
                    <a:pt x="970" y="216530"/>
                    <a:pt x="18" y="199861"/>
                    <a:pt x="18" y="184621"/>
                  </a:cubicBezTo>
                  <a:lnTo>
                    <a:pt x="18" y="184620"/>
                  </a:lnTo>
                  <a:lnTo>
                    <a:pt x="18" y="184620"/>
                  </a:lnTo>
                  <a:cubicBezTo>
                    <a:pt x="18" y="184620"/>
                    <a:pt x="-3792" y="49365"/>
                    <a:pt x="97173" y="28410"/>
                  </a:cubicBezTo>
                  <a:lnTo>
                    <a:pt x="97173" y="28414"/>
                  </a:lnTo>
                  <a:lnTo>
                    <a:pt x="99316" y="37088"/>
                  </a:lnTo>
                  <a:lnTo>
                    <a:pt x="102131" y="56108"/>
                  </a:lnTo>
                  <a:lnTo>
                    <a:pt x="105507" y="74964"/>
                  </a:lnTo>
                  <a:cubicBezTo>
                    <a:pt x="107888" y="89608"/>
                    <a:pt x="109555" y="100800"/>
                    <a:pt x="109555" y="100800"/>
                  </a:cubicBezTo>
                  <a:lnTo>
                    <a:pt x="216978" y="84640"/>
                  </a:lnTo>
                  <a:lnTo>
                    <a:pt x="200042" y="10313"/>
                  </a:lnTo>
                  <a:lnTo>
                    <a:pt x="200256" y="10295"/>
                  </a:lnTo>
                  <a:lnTo>
                    <a:pt x="200043" y="9360"/>
                  </a:lnTo>
                  <a:cubicBezTo>
                    <a:pt x="200043" y="9360"/>
                    <a:pt x="212723" y="8229"/>
                    <a:pt x="232979" y="6756"/>
                  </a:cubicBezTo>
                  <a:lnTo>
                    <a:pt x="262676" y="4991"/>
                  </a:lnTo>
                  <a:lnTo>
                    <a:pt x="302332" y="1621"/>
                  </a:lnTo>
                  <a:cubicBezTo>
                    <a:pt x="334553" y="133"/>
                    <a:pt x="363932" y="-165"/>
                    <a:pt x="387566" y="7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35" name="Google Shape;1435;p49"/>
          <p:cNvGrpSpPr/>
          <p:nvPr/>
        </p:nvGrpSpPr>
        <p:grpSpPr>
          <a:xfrm rot="10800000">
            <a:off x="4547067" y="2798852"/>
            <a:ext cx="1145884" cy="1059297"/>
            <a:chOff x="10886959" y="263949"/>
            <a:chExt cx="562756" cy="520181"/>
          </a:xfrm>
        </p:grpSpPr>
        <p:sp>
          <p:nvSpPr>
            <p:cNvPr id="1436" name="Google Shape;1436;p49"/>
            <p:cNvSpPr/>
            <p:nvPr/>
          </p:nvSpPr>
          <p:spPr>
            <a:xfrm>
              <a:off x="10925081" y="264636"/>
              <a:ext cx="524634" cy="519494"/>
            </a:xfrm>
            <a:custGeom>
              <a:rect b="b" l="l" r="r" t="t"/>
              <a:pathLst>
                <a:path extrusionOk="0" h="192405" w="194309">
                  <a:moveTo>
                    <a:pt x="0" y="0"/>
                  </a:moveTo>
                  <a:lnTo>
                    <a:pt x="193357" y="5715"/>
                  </a:lnTo>
                  <a:lnTo>
                    <a:pt x="193349" y="5811"/>
                  </a:lnTo>
                  <a:lnTo>
                    <a:pt x="194309" y="5714"/>
                  </a:lnTo>
                  <a:cubicBezTo>
                    <a:pt x="194309" y="6548"/>
                    <a:pt x="181183" y="116041"/>
                    <a:pt x="130044" y="172115"/>
                  </a:cubicBezTo>
                  <a:lnTo>
                    <a:pt x="120888" y="179755"/>
                  </a:lnTo>
                  <a:lnTo>
                    <a:pt x="105727" y="192405"/>
                  </a:lnTo>
                  <a:lnTo>
                    <a:pt x="77086" y="140283"/>
                  </a:lnTo>
                  <a:lnTo>
                    <a:pt x="68356" y="124762"/>
                  </a:lnTo>
                  <a:cubicBezTo>
                    <a:pt x="64115" y="117336"/>
                    <a:pt x="59055" y="108584"/>
                    <a:pt x="52387" y="97154"/>
                  </a:cubicBezTo>
                  <a:lnTo>
                    <a:pt x="54173" y="98585"/>
                  </a:ln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7" name="Google Shape;1437;p49"/>
            <p:cNvSpPr/>
            <p:nvPr/>
          </p:nvSpPr>
          <p:spPr>
            <a:xfrm>
              <a:off x="10886959" y="263949"/>
              <a:ext cx="524634" cy="519494"/>
            </a:xfrm>
            <a:custGeom>
              <a:rect b="b" l="l" r="r" t="t"/>
              <a:pathLst>
                <a:path extrusionOk="0" h="192405" w="194309">
                  <a:moveTo>
                    <a:pt x="0" y="0"/>
                  </a:moveTo>
                  <a:lnTo>
                    <a:pt x="193357" y="5715"/>
                  </a:lnTo>
                  <a:lnTo>
                    <a:pt x="193349" y="5811"/>
                  </a:lnTo>
                  <a:lnTo>
                    <a:pt x="194309" y="5714"/>
                  </a:lnTo>
                  <a:cubicBezTo>
                    <a:pt x="194309" y="6548"/>
                    <a:pt x="181183" y="116041"/>
                    <a:pt x="130044" y="172115"/>
                  </a:cubicBezTo>
                  <a:lnTo>
                    <a:pt x="120888" y="179755"/>
                  </a:lnTo>
                  <a:lnTo>
                    <a:pt x="105727" y="192405"/>
                  </a:lnTo>
                  <a:lnTo>
                    <a:pt x="77086" y="140283"/>
                  </a:lnTo>
                  <a:lnTo>
                    <a:pt x="68356" y="124762"/>
                  </a:lnTo>
                  <a:cubicBezTo>
                    <a:pt x="64115" y="117336"/>
                    <a:pt x="59055" y="108584"/>
                    <a:pt x="52387" y="97154"/>
                  </a:cubicBezTo>
                  <a:lnTo>
                    <a:pt x="54173" y="98585"/>
                  </a:ln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38" name="Google Shape;1438;p49"/>
          <p:cNvGrpSpPr/>
          <p:nvPr/>
        </p:nvGrpSpPr>
        <p:grpSpPr>
          <a:xfrm rot="10800000">
            <a:off x="6280242" y="2701713"/>
            <a:ext cx="1226827" cy="1187874"/>
            <a:chOff x="9448571" y="211092"/>
            <a:chExt cx="602508" cy="583320"/>
          </a:xfrm>
        </p:grpSpPr>
        <p:sp>
          <p:nvSpPr>
            <p:cNvPr id="1439" name="Google Shape;1439;p49"/>
            <p:cNvSpPr/>
            <p:nvPr/>
          </p:nvSpPr>
          <p:spPr>
            <a:xfrm>
              <a:off x="9448571" y="249198"/>
              <a:ext cx="565785" cy="545214"/>
            </a:xfrm>
            <a:custGeom>
              <a:rect b="b" l="l" r="r" t="t"/>
              <a:pathLst>
                <a:path extrusionOk="0" h="201931" w="209550">
                  <a:moveTo>
                    <a:pt x="209550" y="0"/>
                  </a:moveTo>
                  <a:lnTo>
                    <a:pt x="157465" y="104171"/>
                  </a:lnTo>
                  <a:lnTo>
                    <a:pt x="160020" y="101918"/>
                  </a:lnTo>
                  <a:cubicBezTo>
                    <a:pt x="134303" y="150496"/>
                    <a:pt x="133350" y="153353"/>
                    <a:pt x="108585" y="201931"/>
                  </a:cubicBezTo>
                  <a:cubicBezTo>
                    <a:pt x="28575" y="165736"/>
                    <a:pt x="0" y="24766"/>
                    <a:pt x="0" y="23813"/>
                  </a:cubicBezTo>
                  <a:close/>
                </a:path>
              </a:pathLst>
            </a:custGeom>
            <a:solidFill>
              <a:srgbClr val="EE96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0" name="Google Shape;1440;p49"/>
            <p:cNvSpPr/>
            <p:nvPr/>
          </p:nvSpPr>
          <p:spPr>
            <a:xfrm>
              <a:off x="9485294" y="211092"/>
              <a:ext cx="565785" cy="545214"/>
            </a:xfrm>
            <a:custGeom>
              <a:rect b="b" l="l" r="r" t="t"/>
              <a:pathLst>
                <a:path extrusionOk="0" h="201931" w="209550">
                  <a:moveTo>
                    <a:pt x="209550" y="0"/>
                  </a:moveTo>
                  <a:lnTo>
                    <a:pt x="157465" y="104171"/>
                  </a:lnTo>
                  <a:lnTo>
                    <a:pt x="160020" y="101918"/>
                  </a:lnTo>
                  <a:cubicBezTo>
                    <a:pt x="134303" y="150496"/>
                    <a:pt x="133350" y="153353"/>
                    <a:pt x="108585" y="201931"/>
                  </a:cubicBezTo>
                  <a:cubicBezTo>
                    <a:pt x="28575" y="165736"/>
                    <a:pt x="0" y="24766"/>
                    <a:pt x="0" y="23813"/>
                  </a:cubicBezTo>
                  <a:close/>
                </a:path>
              </a:pathLst>
            </a:custGeom>
            <a:solidFill>
              <a:srgbClr val="4328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41" name="Google Shape;1441;p49"/>
          <p:cNvSpPr txBox="1"/>
          <p:nvPr/>
        </p:nvSpPr>
        <p:spPr>
          <a:xfrm>
            <a:off x="387150" y="948750"/>
            <a:ext cx="2260800" cy="5147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None/>
            </a:pPr>
            <a:r>
              <a:rPr lang="en" sz="2400">
                <a:solidFill>
                  <a:srgbClr val="FFFFFF"/>
                </a:solidFill>
                <a:latin typeface="Karma Medium"/>
                <a:ea typeface="Karma Medium"/>
                <a:cs typeface="Karma Medium"/>
                <a:sym typeface="Karma Medium"/>
              </a:rPr>
              <a:t>Copy and paste eyes, nose and mouth, you can resize them by holding shift while clicking, holding and dragging your mouse from a corner.</a:t>
            </a:r>
            <a:endParaRPr sz="2400">
              <a:solidFill>
                <a:srgbClr val="FFFFFF"/>
              </a:solidFill>
              <a:latin typeface="Karma Medium"/>
              <a:ea typeface="Karma Medium"/>
              <a:cs typeface="Karma Medium"/>
              <a:sym typeface="Karma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50"/>
          <p:cNvSpPr txBox="1"/>
          <p:nvPr>
            <p:ph type="title"/>
          </p:nvPr>
        </p:nvSpPr>
        <p:spPr>
          <a:xfrm>
            <a:off x="2449402" y="1431575"/>
            <a:ext cx="9110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1447" name="Google Shape;1447;p50"/>
          <p:cNvSpPr txBox="1"/>
          <p:nvPr>
            <p:ph idx="1" type="body"/>
          </p:nvPr>
        </p:nvSpPr>
        <p:spPr>
          <a:xfrm>
            <a:off x="2449565" y="2508425"/>
            <a:ext cx="91101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0"/>
              </a:spcAft>
              <a:buNone/>
            </a:pPr>
            <a:r>
              <a:rPr i="1" lang="en"/>
              <a:t>Fonts used in this presentation: </a:t>
            </a:r>
            <a:r>
              <a:rPr i="1" lang="en">
                <a:latin typeface="Griffy"/>
                <a:ea typeface="Griffy"/>
                <a:cs typeface="Griffy"/>
                <a:sym typeface="Griffy"/>
              </a:rPr>
              <a:t>Griffy </a:t>
            </a:r>
            <a:r>
              <a:rPr i="1" lang="en"/>
              <a:t>and Karma</a:t>
            </a:r>
            <a:endParaRPr i="1"/>
          </a:p>
          <a:p>
            <a:pPr indent="0" lvl="0" marL="0" rtl="0" algn="l">
              <a:spcBef>
                <a:spcPts val="2100"/>
              </a:spcBef>
              <a:spcAft>
                <a:spcPts val="21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51"/>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1453" name="Google Shape;1453;p51"/>
          <p:cNvGrpSpPr/>
          <p:nvPr/>
        </p:nvGrpSpPr>
        <p:grpSpPr>
          <a:xfrm>
            <a:off x="3570764" y="1773752"/>
            <a:ext cx="405160" cy="253589"/>
            <a:chOff x="4797800" y="1994125"/>
            <a:chExt cx="306475" cy="186025"/>
          </a:xfrm>
        </p:grpSpPr>
        <p:sp>
          <p:nvSpPr>
            <p:cNvPr id="1454" name="Google Shape;1454;p51"/>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5" name="Google Shape;1455;p51"/>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56" name="Google Shape;1456;p51"/>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7" name="Google Shape;1457;p51"/>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8" name="Google Shape;1458;p51"/>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9" name="Google Shape;1459;p51"/>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0" name="Google Shape;1460;p51"/>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61" name="Google Shape;1461;p51"/>
          <p:cNvGrpSpPr/>
          <p:nvPr/>
        </p:nvGrpSpPr>
        <p:grpSpPr>
          <a:xfrm>
            <a:off x="6164058" y="1777777"/>
            <a:ext cx="352082" cy="254203"/>
            <a:chOff x="4250025" y="2848800"/>
            <a:chExt cx="266325" cy="186475"/>
          </a:xfrm>
        </p:grpSpPr>
        <p:sp>
          <p:nvSpPr>
            <p:cNvPr id="1462" name="Google Shape;1462;p51"/>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3" name="Google Shape;1463;p51"/>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64" name="Google Shape;1464;p51"/>
          <p:cNvGrpSpPr/>
          <p:nvPr/>
        </p:nvGrpSpPr>
        <p:grpSpPr>
          <a:xfrm>
            <a:off x="6761406" y="1741891"/>
            <a:ext cx="343224" cy="326555"/>
            <a:chOff x="4707700" y="2822475"/>
            <a:chExt cx="259625" cy="239550"/>
          </a:xfrm>
        </p:grpSpPr>
        <p:sp>
          <p:nvSpPr>
            <p:cNvPr id="1465" name="Google Shape;1465;p51"/>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6" name="Google Shape;1466;p51"/>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7" name="Google Shape;1467;p51"/>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68" name="Google Shape;1468;p51"/>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9" name="Google Shape;1469;p51"/>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70" name="Google Shape;1470;p51"/>
          <p:cNvGrpSpPr/>
          <p:nvPr/>
        </p:nvGrpSpPr>
        <p:grpSpPr>
          <a:xfrm>
            <a:off x="8396572" y="1705391"/>
            <a:ext cx="351487" cy="398940"/>
            <a:chOff x="6425500" y="2795700"/>
            <a:chExt cx="265875" cy="292650"/>
          </a:xfrm>
        </p:grpSpPr>
        <p:sp>
          <p:nvSpPr>
            <p:cNvPr id="1471" name="Google Shape;1471;p51"/>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2" name="Google Shape;1472;p51"/>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73" name="Google Shape;1473;p51"/>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74" name="Google Shape;1474;p51"/>
          <p:cNvGrpSpPr/>
          <p:nvPr/>
        </p:nvGrpSpPr>
        <p:grpSpPr>
          <a:xfrm>
            <a:off x="9474618" y="1760035"/>
            <a:ext cx="350297" cy="290464"/>
            <a:chOff x="5549875" y="2418425"/>
            <a:chExt cx="264975" cy="213075"/>
          </a:xfrm>
        </p:grpSpPr>
        <p:sp>
          <p:nvSpPr>
            <p:cNvPr id="1475" name="Google Shape;1475;p51"/>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6" name="Google Shape;1476;p51"/>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77" name="Google Shape;1477;p51"/>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78" name="Google Shape;1478;p51"/>
          <p:cNvGrpSpPr/>
          <p:nvPr/>
        </p:nvGrpSpPr>
        <p:grpSpPr>
          <a:xfrm>
            <a:off x="3570694" y="2404542"/>
            <a:ext cx="299598" cy="308322"/>
            <a:chOff x="3739275" y="2525850"/>
            <a:chExt cx="226625" cy="226175"/>
          </a:xfrm>
        </p:grpSpPr>
        <p:sp>
          <p:nvSpPr>
            <p:cNvPr id="1479" name="Google Shape;1479;p51"/>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0" name="Google Shape;1480;p51"/>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1" name="Google Shape;1481;p51"/>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2" name="Google Shape;1482;p51"/>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83" name="Google Shape;1483;p51"/>
          <p:cNvGrpSpPr/>
          <p:nvPr/>
        </p:nvGrpSpPr>
        <p:grpSpPr>
          <a:xfrm>
            <a:off x="3043876" y="2377772"/>
            <a:ext cx="272464" cy="361861"/>
            <a:chOff x="4518575" y="2506200"/>
            <a:chExt cx="206100" cy="265450"/>
          </a:xfrm>
        </p:grpSpPr>
        <p:sp>
          <p:nvSpPr>
            <p:cNvPr id="1484" name="Google Shape;1484;p51"/>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5" name="Google Shape;1485;p51"/>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6" name="Google Shape;1486;p51"/>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7" name="Google Shape;1487;p51"/>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8" name="Google Shape;1488;p51"/>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9" name="Google Shape;1489;p51"/>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0" name="Google Shape;1490;p51"/>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1" name="Google Shape;1491;p51"/>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2" name="Google Shape;1492;p51"/>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93" name="Google Shape;1493;p51"/>
          <p:cNvGrpSpPr/>
          <p:nvPr/>
        </p:nvGrpSpPr>
        <p:grpSpPr>
          <a:xfrm>
            <a:off x="4125077" y="2404742"/>
            <a:ext cx="299631" cy="308322"/>
            <a:chOff x="4164375" y="1677425"/>
            <a:chExt cx="226650" cy="226175"/>
          </a:xfrm>
        </p:grpSpPr>
        <p:sp>
          <p:nvSpPr>
            <p:cNvPr id="1494" name="Google Shape;1494;p51"/>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5" name="Google Shape;1495;p51"/>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6" name="Google Shape;1496;p51"/>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7" name="Google Shape;1497;p51"/>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8" name="Google Shape;1498;p51"/>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99" name="Google Shape;1499;p51"/>
          <p:cNvGrpSpPr/>
          <p:nvPr/>
        </p:nvGrpSpPr>
        <p:grpSpPr>
          <a:xfrm>
            <a:off x="5179042" y="2395931"/>
            <a:ext cx="299003" cy="308322"/>
            <a:chOff x="5226025" y="1677425"/>
            <a:chExt cx="226175" cy="226175"/>
          </a:xfrm>
        </p:grpSpPr>
        <p:sp>
          <p:nvSpPr>
            <p:cNvPr id="1500" name="Google Shape;1500;p51"/>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1" name="Google Shape;1501;p51"/>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02" name="Google Shape;1502;p51"/>
          <p:cNvGrpSpPr/>
          <p:nvPr/>
        </p:nvGrpSpPr>
        <p:grpSpPr>
          <a:xfrm>
            <a:off x="4652426" y="2396024"/>
            <a:ext cx="299003" cy="308322"/>
            <a:chOff x="4835275" y="1198350"/>
            <a:chExt cx="226175" cy="226175"/>
          </a:xfrm>
        </p:grpSpPr>
        <p:sp>
          <p:nvSpPr>
            <p:cNvPr id="1503" name="Google Shape;1503;p51"/>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4" name="Google Shape;1504;p51"/>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05" name="Google Shape;1505;p51"/>
          <p:cNvGrpSpPr/>
          <p:nvPr/>
        </p:nvGrpSpPr>
        <p:grpSpPr>
          <a:xfrm>
            <a:off x="6339271" y="2379923"/>
            <a:ext cx="347356" cy="358215"/>
            <a:chOff x="968775" y="1180050"/>
            <a:chExt cx="262750" cy="262775"/>
          </a:xfrm>
        </p:grpSpPr>
        <p:sp>
          <p:nvSpPr>
            <p:cNvPr id="1506" name="Google Shape;1506;p51"/>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7" name="Google Shape;1507;p51"/>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8" name="Google Shape;1508;p51"/>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09" name="Google Shape;1509;p51"/>
          <p:cNvGrpSpPr/>
          <p:nvPr/>
        </p:nvGrpSpPr>
        <p:grpSpPr>
          <a:xfrm>
            <a:off x="5704170" y="2446992"/>
            <a:ext cx="386288" cy="224042"/>
            <a:chOff x="1678900" y="1231350"/>
            <a:chExt cx="292200" cy="164350"/>
          </a:xfrm>
        </p:grpSpPr>
        <p:sp>
          <p:nvSpPr>
            <p:cNvPr id="1510" name="Google Shape;1510;p51"/>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1" name="Google Shape;1511;p51"/>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2" name="Google Shape;1512;p51"/>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13" name="Google Shape;1513;p51"/>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14" name="Google Shape;1514;p51"/>
          <p:cNvGrpSpPr/>
          <p:nvPr/>
        </p:nvGrpSpPr>
        <p:grpSpPr>
          <a:xfrm>
            <a:off x="7467406" y="2373531"/>
            <a:ext cx="322006" cy="353205"/>
            <a:chOff x="2405550" y="1181850"/>
            <a:chExt cx="243575" cy="259100"/>
          </a:xfrm>
        </p:grpSpPr>
        <p:sp>
          <p:nvSpPr>
            <p:cNvPr id="1515" name="Google Shape;1515;p51"/>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6" name="Google Shape;1516;p51"/>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7" name="Google Shape;1517;p51"/>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8" name="Google Shape;1518;p51"/>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9" name="Google Shape;1519;p51"/>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0" name="Google Shape;1520;p51"/>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21" name="Google Shape;1521;p51"/>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22" name="Google Shape;1522;p51"/>
          <p:cNvGrpSpPr/>
          <p:nvPr/>
        </p:nvGrpSpPr>
        <p:grpSpPr>
          <a:xfrm>
            <a:off x="8500593" y="2371333"/>
            <a:ext cx="286610" cy="357601"/>
            <a:chOff x="3086700" y="1180050"/>
            <a:chExt cx="216800" cy="262325"/>
          </a:xfrm>
        </p:grpSpPr>
        <p:sp>
          <p:nvSpPr>
            <p:cNvPr id="1523" name="Google Shape;1523;p51"/>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4" name="Google Shape;1524;p51"/>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25" name="Google Shape;1525;p51"/>
          <p:cNvGrpSpPr/>
          <p:nvPr/>
        </p:nvGrpSpPr>
        <p:grpSpPr>
          <a:xfrm>
            <a:off x="9007187" y="2359473"/>
            <a:ext cx="228243" cy="381321"/>
            <a:chOff x="3741075" y="1171575"/>
            <a:chExt cx="172650" cy="279725"/>
          </a:xfrm>
        </p:grpSpPr>
        <p:sp>
          <p:nvSpPr>
            <p:cNvPr id="1526" name="Google Shape;1526;p51"/>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7" name="Google Shape;1527;p51"/>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8" name="Google Shape;1528;p51"/>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9" name="Google Shape;1529;p51"/>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30" name="Google Shape;1530;p51"/>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31" name="Google Shape;1531;p51"/>
          <p:cNvGrpSpPr/>
          <p:nvPr/>
        </p:nvGrpSpPr>
        <p:grpSpPr>
          <a:xfrm>
            <a:off x="2528682" y="3103577"/>
            <a:ext cx="351520" cy="253623"/>
            <a:chOff x="952700" y="1101100"/>
            <a:chExt cx="265900" cy="186050"/>
          </a:xfrm>
        </p:grpSpPr>
        <p:sp>
          <p:nvSpPr>
            <p:cNvPr id="1532" name="Google Shape;1532;p51"/>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3" name="Google Shape;1533;p51"/>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4" name="Google Shape;1534;p51"/>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35" name="Google Shape;1535;p51"/>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6" name="Google Shape;1536;p51"/>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7" name="Google Shape;1537;p51"/>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8" name="Google Shape;1538;p51"/>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39" name="Google Shape;1539;p51"/>
          <p:cNvGrpSpPr/>
          <p:nvPr/>
        </p:nvGrpSpPr>
        <p:grpSpPr>
          <a:xfrm>
            <a:off x="5219949" y="3082177"/>
            <a:ext cx="317875" cy="344208"/>
            <a:chOff x="5583325" y="1073450"/>
            <a:chExt cx="240450" cy="252500"/>
          </a:xfrm>
        </p:grpSpPr>
        <p:sp>
          <p:nvSpPr>
            <p:cNvPr id="1540" name="Google Shape;1540;p51"/>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1" name="Google Shape;1541;p51"/>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2" name="Google Shape;1542;p51"/>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3" name="Google Shape;1543;p51"/>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44" name="Google Shape;1544;p51"/>
          <p:cNvGrpSpPr/>
          <p:nvPr/>
        </p:nvGrpSpPr>
        <p:grpSpPr>
          <a:xfrm>
            <a:off x="5703822" y="3071928"/>
            <a:ext cx="386850" cy="294962"/>
            <a:chOff x="1502275" y="3638775"/>
            <a:chExt cx="292625" cy="216375"/>
          </a:xfrm>
        </p:grpSpPr>
        <p:sp>
          <p:nvSpPr>
            <p:cNvPr id="1545" name="Google Shape;1545;p51"/>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6" name="Google Shape;1546;p51"/>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7" name="Google Shape;1547;p51"/>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8" name="Google Shape;1548;p51"/>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9" name="Google Shape;1549;p51"/>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50" name="Google Shape;1550;p51"/>
          <p:cNvGrpSpPr/>
          <p:nvPr/>
        </p:nvGrpSpPr>
        <p:grpSpPr>
          <a:xfrm>
            <a:off x="6258857" y="3016414"/>
            <a:ext cx="354428" cy="362441"/>
            <a:chOff x="3171000" y="4021950"/>
            <a:chExt cx="268100" cy="265875"/>
          </a:xfrm>
        </p:grpSpPr>
        <p:sp>
          <p:nvSpPr>
            <p:cNvPr id="1551" name="Google Shape;1551;p51"/>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2" name="Google Shape;1552;p51"/>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53" name="Google Shape;1553;p51"/>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4" name="Google Shape;1554;p51"/>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55" name="Google Shape;1555;p51"/>
          <p:cNvGrpSpPr/>
          <p:nvPr/>
        </p:nvGrpSpPr>
        <p:grpSpPr>
          <a:xfrm>
            <a:off x="7848132" y="3068067"/>
            <a:ext cx="334400" cy="344821"/>
            <a:chOff x="5684575" y="4038000"/>
            <a:chExt cx="252950" cy="252950"/>
          </a:xfrm>
        </p:grpSpPr>
        <p:sp>
          <p:nvSpPr>
            <p:cNvPr id="1556" name="Google Shape;1556;p5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7" name="Google Shape;1557;p5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8" name="Google Shape;1558;p5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9" name="Google Shape;1559;p5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0" name="Google Shape;1560;p5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1" name="Google Shape;1561;p5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62" name="Google Shape;1562;p51"/>
          <p:cNvGrpSpPr/>
          <p:nvPr/>
        </p:nvGrpSpPr>
        <p:grpSpPr>
          <a:xfrm>
            <a:off x="8441727" y="3026501"/>
            <a:ext cx="247115" cy="399520"/>
            <a:chOff x="1982675" y="3599525"/>
            <a:chExt cx="186925" cy="293075"/>
          </a:xfrm>
        </p:grpSpPr>
        <p:sp>
          <p:nvSpPr>
            <p:cNvPr id="1563" name="Google Shape;1563;p51"/>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4" name="Google Shape;1564;p51"/>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5" name="Google Shape;1565;p51"/>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6" name="Google Shape;1566;p51"/>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7" name="Google Shape;1567;p51"/>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68" name="Google Shape;1568;p51"/>
          <p:cNvGrpSpPr/>
          <p:nvPr/>
        </p:nvGrpSpPr>
        <p:grpSpPr>
          <a:xfrm>
            <a:off x="8947735" y="3026500"/>
            <a:ext cx="178106" cy="398940"/>
            <a:chOff x="2397075" y="3602200"/>
            <a:chExt cx="134725" cy="292650"/>
          </a:xfrm>
        </p:grpSpPr>
        <p:sp>
          <p:nvSpPr>
            <p:cNvPr id="1569" name="Google Shape;1569;p51"/>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0" name="Google Shape;1570;p51"/>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1" name="Google Shape;1571;p51"/>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2" name="Google Shape;1572;p51"/>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3" name="Google Shape;1573;p51"/>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74" name="Google Shape;1574;p51"/>
          <p:cNvGrpSpPr/>
          <p:nvPr/>
        </p:nvGrpSpPr>
        <p:grpSpPr>
          <a:xfrm>
            <a:off x="2581850" y="3710924"/>
            <a:ext cx="246520" cy="383741"/>
            <a:chOff x="2717350" y="3603525"/>
            <a:chExt cx="186475" cy="281500"/>
          </a:xfrm>
        </p:grpSpPr>
        <p:sp>
          <p:nvSpPr>
            <p:cNvPr id="1575" name="Google Shape;1575;p51"/>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6" name="Google Shape;1576;p51"/>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7" name="Google Shape;1577;p51"/>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8" name="Google Shape;1578;p51"/>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79" name="Google Shape;1579;p51"/>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80" name="Google Shape;1580;p51"/>
          <p:cNvGrpSpPr/>
          <p:nvPr/>
        </p:nvGrpSpPr>
        <p:grpSpPr>
          <a:xfrm>
            <a:off x="3024770" y="3721267"/>
            <a:ext cx="332053" cy="363054"/>
            <a:chOff x="3927075" y="3612900"/>
            <a:chExt cx="251175" cy="266325"/>
          </a:xfrm>
        </p:grpSpPr>
        <p:sp>
          <p:nvSpPr>
            <p:cNvPr id="1581" name="Google Shape;1581;p51"/>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2" name="Google Shape;1582;p51"/>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83" name="Google Shape;1583;p51"/>
          <p:cNvGrpSpPr/>
          <p:nvPr/>
        </p:nvGrpSpPr>
        <p:grpSpPr>
          <a:xfrm>
            <a:off x="3552875" y="3780864"/>
            <a:ext cx="336152" cy="347241"/>
            <a:chOff x="4324975" y="3617800"/>
            <a:chExt cx="254275" cy="254725"/>
          </a:xfrm>
        </p:grpSpPr>
        <p:sp>
          <p:nvSpPr>
            <p:cNvPr id="1584" name="Google Shape;1584;p51"/>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5" name="Google Shape;1585;p51"/>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6" name="Google Shape;1586;p51"/>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87" name="Google Shape;1587;p51"/>
          <p:cNvGrpSpPr/>
          <p:nvPr/>
        </p:nvGrpSpPr>
        <p:grpSpPr>
          <a:xfrm>
            <a:off x="4086534" y="3846536"/>
            <a:ext cx="399872" cy="217737"/>
            <a:chOff x="4728650" y="3665975"/>
            <a:chExt cx="302475" cy="159725"/>
          </a:xfrm>
        </p:grpSpPr>
        <p:sp>
          <p:nvSpPr>
            <p:cNvPr id="1588" name="Google Shape;1588;p51"/>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9" name="Google Shape;1589;p51"/>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90" name="Google Shape;1590;p51"/>
          <p:cNvGrpSpPr/>
          <p:nvPr/>
        </p:nvGrpSpPr>
        <p:grpSpPr>
          <a:xfrm>
            <a:off x="4613200" y="3803696"/>
            <a:ext cx="382719" cy="282796"/>
            <a:chOff x="5164925" y="3642775"/>
            <a:chExt cx="289500" cy="207450"/>
          </a:xfrm>
        </p:grpSpPr>
        <p:sp>
          <p:nvSpPr>
            <p:cNvPr id="1591" name="Google Shape;1591;p51"/>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2" name="Google Shape;1592;p51"/>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3" name="Google Shape;1593;p51"/>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4" name="Google Shape;1594;p51"/>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5" name="Google Shape;1595;p51"/>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96" name="Google Shape;1596;p51"/>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7" name="Google Shape;1597;p51"/>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8" name="Google Shape;1598;p51"/>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9" name="Google Shape;1599;p51"/>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0" name="Google Shape;1600;p51"/>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1" name="Google Shape;1601;p51"/>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2" name="Google Shape;1602;p51"/>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03" name="Google Shape;1603;p51"/>
          <p:cNvGrpSpPr/>
          <p:nvPr/>
        </p:nvGrpSpPr>
        <p:grpSpPr>
          <a:xfrm>
            <a:off x="8933824" y="3717916"/>
            <a:ext cx="327294" cy="334632"/>
            <a:chOff x="5717150" y="2098500"/>
            <a:chExt cx="247575" cy="245475"/>
          </a:xfrm>
        </p:grpSpPr>
        <p:sp>
          <p:nvSpPr>
            <p:cNvPr id="1604" name="Google Shape;1604;p51"/>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5" name="Google Shape;1605;p51"/>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6" name="Google Shape;1606;p51"/>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07" name="Google Shape;1607;p51"/>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8" name="Google Shape;1608;p51"/>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9" name="Google Shape;1609;p51"/>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10" name="Google Shape;1610;p51"/>
          <p:cNvGrpSpPr/>
          <p:nvPr/>
        </p:nvGrpSpPr>
        <p:grpSpPr>
          <a:xfrm>
            <a:off x="3511298" y="4358842"/>
            <a:ext cx="352082" cy="317455"/>
            <a:chOff x="6435300" y="2742175"/>
            <a:chExt cx="266325" cy="232875"/>
          </a:xfrm>
        </p:grpSpPr>
        <p:sp>
          <p:nvSpPr>
            <p:cNvPr id="1611" name="Google Shape;1611;p51"/>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2" name="Google Shape;1612;p51"/>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13" name="Google Shape;1613;p51"/>
          <p:cNvGrpSpPr/>
          <p:nvPr/>
        </p:nvGrpSpPr>
        <p:grpSpPr>
          <a:xfrm>
            <a:off x="4558258" y="4437967"/>
            <a:ext cx="333805" cy="344208"/>
            <a:chOff x="674800" y="2146225"/>
            <a:chExt cx="252500" cy="252500"/>
          </a:xfrm>
        </p:grpSpPr>
        <p:sp>
          <p:nvSpPr>
            <p:cNvPr id="1614" name="Google Shape;1614;p51"/>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5" name="Google Shape;1615;p51"/>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6" name="Google Shape;1616;p51"/>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7" name="Google Shape;1617;p51"/>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18" name="Google Shape;1618;p51"/>
          <p:cNvGrpSpPr/>
          <p:nvPr/>
        </p:nvGrpSpPr>
        <p:grpSpPr>
          <a:xfrm>
            <a:off x="5085306" y="4449453"/>
            <a:ext cx="333805" cy="344208"/>
            <a:chOff x="2164225" y="2146225"/>
            <a:chExt cx="252500" cy="252500"/>
          </a:xfrm>
        </p:grpSpPr>
        <p:sp>
          <p:nvSpPr>
            <p:cNvPr id="1619" name="Google Shape;1619;p51"/>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0" name="Google Shape;1620;p51"/>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1" name="Google Shape;1621;p51"/>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2" name="Google Shape;1622;p51"/>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23" name="Google Shape;1623;p51"/>
          <p:cNvGrpSpPr/>
          <p:nvPr/>
        </p:nvGrpSpPr>
        <p:grpSpPr>
          <a:xfrm>
            <a:off x="4031217" y="4449226"/>
            <a:ext cx="334400" cy="344821"/>
            <a:chOff x="689975" y="1737200"/>
            <a:chExt cx="252950" cy="252950"/>
          </a:xfrm>
        </p:grpSpPr>
        <p:sp>
          <p:nvSpPr>
            <p:cNvPr id="1624" name="Google Shape;1624;p51"/>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5" name="Google Shape;1625;p51"/>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6" name="Google Shape;1626;p51"/>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7" name="Google Shape;1627;p51"/>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8" name="Google Shape;1628;p51"/>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9" name="Google Shape;1629;p51"/>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30" name="Google Shape;1630;p51"/>
          <p:cNvGrpSpPr/>
          <p:nvPr/>
        </p:nvGrpSpPr>
        <p:grpSpPr>
          <a:xfrm>
            <a:off x="5612075" y="4439102"/>
            <a:ext cx="334400" cy="344208"/>
            <a:chOff x="2961350" y="1740750"/>
            <a:chExt cx="252950" cy="252500"/>
          </a:xfrm>
        </p:grpSpPr>
        <p:sp>
          <p:nvSpPr>
            <p:cNvPr id="1631" name="Google Shape;1631;p51"/>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2" name="Google Shape;1632;p51"/>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3" name="Google Shape;1633;p51"/>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4" name="Google Shape;1634;p51"/>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5" name="Google Shape;1635;p51"/>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6" name="Google Shape;1636;p51"/>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37" name="Google Shape;1637;p51"/>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638" name="Google Shape;1638;p51"/>
          <p:cNvGrpSpPr/>
          <p:nvPr/>
        </p:nvGrpSpPr>
        <p:grpSpPr>
          <a:xfrm>
            <a:off x="6696108" y="4387468"/>
            <a:ext cx="271902" cy="376448"/>
            <a:chOff x="4026550" y="3640100"/>
            <a:chExt cx="205675" cy="276150"/>
          </a:xfrm>
        </p:grpSpPr>
        <p:sp>
          <p:nvSpPr>
            <p:cNvPr id="1639" name="Google Shape;1639;p51"/>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0" name="Google Shape;1640;p51"/>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1" name="Google Shape;1641;p51"/>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2" name="Google Shape;1642;p51"/>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3" name="Google Shape;1643;p51"/>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4" name="Google Shape;1644;p51"/>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45" name="Google Shape;1645;p51"/>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46" name="Google Shape;1646;p51"/>
          <p:cNvGrpSpPr/>
          <p:nvPr/>
        </p:nvGrpSpPr>
        <p:grpSpPr>
          <a:xfrm>
            <a:off x="7732713" y="4486703"/>
            <a:ext cx="351487" cy="294826"/>
            <a:chOff x="853250" y="4006875"/>
            <a:chExt cx="265875" cy="216275"/>
          </a:xfrm>
        </p:grpSpPr>
        <p:sp>
          <p:nvSpPr>
            <p:cNvPr id="1647" name="Google Shape;1647;p51"/>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8" name="Google Shape;1648;p51"/>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49" name="Google Shape;1649;p51"/>
          <p:cNvGrpSpPr/>
          <p:nvPr/>
        </p:nvGrpSpPr>
        <p:grpSpPr>
          <a:xfrm>
            <a:off x="8910280" y="4452282"/>
            <a:ext cx="245925" cy="363668"/>
            <a:chOff x="1978675" y="3981800"/>
            <a:chExt cx="186025" cy="266775"/>
          </a:xfrm>
        </p:grpSpPr>
        <p:sp>
          <p:nvSpPr>
            <p:cNvPr id="1650" name="Google Shape;1650;p51"/>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1" name="Google Shape;1651;p51"/>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52" name="Google Shape;1652;p51"/>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53" name="Google Shape;1653;p51"/>
          <p:cNvGrpSpPr/>
          <p:nvPr/>
        </p:nvGrpSpPr>
        <p:grpSpPr>
          <a:xfrm>
            <a:off x="9440020" y="4461726"/>
            <a:ext cx="333805" cy="344821"/>
            <a:chOff x="480325" y="3970200"/>
            <a:chExt cx="252500" cy="252950"/>
          </a:xfrm>
        </p:grpSpPr>
        <p:sp>
          <p:nvSpPr>
            <p:cNvPr id="1654" name="Google Shape;1654;p51"/>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5" name="Google Shape;1655;p51"/>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6" name="Google Shape;1656;p51"/>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7" name="Google Shape;1657;p51"/>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8" name="Google Shape;1658;p51"/>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59" name="Google Shape;1659;p51"/>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60" name="Google Shape;1660;p51"/>
          <p:cNvGrpSpPr/>
          <p:nvPr/>
        </p:nvGrpSpPr>
        <p:grpSpPr>
          <a:xfrm>
            <a:off x="3015743" y="5051331"/>
            <a:ext cx="334400" cy="344208"/>
            <a:chOff x="5745250" y="4378350"/>
            <a:chExt cx="252950" cy="252500"/>
          </a:xfrm>
        </p:grpSpPr>
        <p:sp>
          <p:nvSpPr>
            <p:cNvPr id="1661" name="Google Shape;1661;p51"/>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2" name="Google Shape;1662;p51"/>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63" name="Google Shape;1663;p51"/>
          <p:cNvGrpSpPr/>
          <p:nvPr/>
        </p:nvGrpSpPr>
        <p:grpSpPr>
          <a:xfrm>
            <a:off x="3525242" y="5055591"/>
            <a:ext cx="334400" cy="344821"/>
            <a:chOff x="6130650" y="4381475"/>
            <a:chExt cx="252950" cy="252950"/>
          </a:xfrm>
        </p:grpSpPr>
        <p:sp>
          <p:nvSpPr>
            <p:cNvPr id="1664" name="Google Shape;1664;p51"/>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5" name="Google Shape;1665;p51"/>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66" name="Google Shape;1666;p51"/>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67" name="Google Shape;1667;p51"/>
          <p:cNvGrpSpPr/>
          <p:nvPr/>
        </p:nvGrpSpPr>
        <p:grpSpPr>
          <a:xfrm>
            <a:off x="4533046" y="5078674"/>
            <a:ext cx="352082" cy="299802"/>
            <a:chOff x="6919750" y="1464650"/>
            <a:chExt cx="266325" cy="219925"/>
          </a:xfrm>
        </p:grpSpPr>
        <p:sp>
          <p:nvSpPr>
            <p:cNvPr id="1668" name="Google Shape;1668;p51"/>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9" name="Google Shape;1669;p51"/>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70" name="Google Shape;1670;p51"/>
          <p:cNvGrpSpPr/>
          <p:nvPr/>
        </p:nvGrpSpPr>
        <p:grpSpPr>
          <a:xfrm>
            <a:off x="5059243" y="5054116"/>
            <a:ext cx="366855" cy="339948"/>
            <a:chOff x="4759875" y="1027050"/>
            <a:chExt cx="277500" cy="249375"/>
          </a:xfrm>
        </p:grpSpPr>
        <p:sp>
          <p:nvSpPr>
            <p:cNvPr id="1671" name="Google Shape;1671;p51"/>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2" name="Google Shape;1672;p51"/>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3" name="Google Shape;1673;p51"/>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4" name="Google Shape;1674;p51"/>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5" name="Google Shape;1675;p51"/>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76" name="Google Shape;1676;p51"/>
          <p:cNvGrpSpPr/>
          <p:nvPr/>
        </p:nvGrpSpPr>
        <p:grpSpPr>
          <a:xfrm>
            <a:off x="5600528" y="5038090"/>
            <a:ext cx="372738" cy="343186"/>
            <a:chOff x="3357900" y="1057675"/>
            <a:chExt cx="281950" cy="251750"/>
          </a:xfrm>
        </p:grpSpPr>
        <p:sp>
          <p:nvSpPr>
            <p:cNvPr id="1677" name="Google Shape;1677;p51"/>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8" name="Google Shape;1678;p51"/>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9" name="Google Shape;1679;p51"/>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80" name="Google Shape;1680;p51"/>
          <p:cNvGrpSpPr/>
          <p:nvPr/>
        </p:nvGrpSpPr>
        <p:grpSpPr>
          <a:xfrm>
            <a:off x="6163700" y="5023095"/>
            <a:ext cx="191095" cy="401974"/>
            <a:chOff x="3783900" y="1046675"/>
            <a:chExt cx="144550" cy="294875"/>
          </a:xfrm>
        </p:grpSpPr>
        <p:sp>
          <p:nvSpPr>
            <p:cNvPr id="1681" name="Google Shape;1681;p51"/>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2" name="Google Shape;1682;p51"/>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83" name="Google Shape;1683;p51"/>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84" name="Google Shape;1684;p51"/>
          <p:cNvGrpSpPr/>
          <p:nvPr/>
        </p:nvGrpSpPr>
        <p:grpSpPr>
          <a:xfrm>
            <a:off x="7062980" y="4780478"/>
            <a:ext cx="552596" cy="674409"/>
            <a:chOff x="238550" y="1487175"/>
            <a:chExt cx="418000" cy="494725"/>
          </a:xfrm>
        </p:grpSpPr>
        <p:sp>
          <p:nvSpPr>
            <p:cNvPr id="1685" name="Google Shape;1685;p51"/>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6" name="Google Shape;1686;p51"/>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7" name="Google Shape;1687;p51"/>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8" name="Google Shape;1688;p51"/>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9" name="Google Shape;1689;p51"/>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0" name="Google Shape;1690;p51"/>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1" name="Google Shape;1691;p51"/>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2" name="Google Shape;1692;p51"/>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3" name="Google Shape;1693;p51"/>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94" name="Google Shape;1694;p51"/>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5" name="Google Shape;1695;p51"/>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96" name="Google Shape;1696;p51"/>
          <p:cNvGrpSpPr/>
          <p:nvPr/>
        </p:nvGrpSpPr>
        <p:grpSpPr>
          <a:xfrm>
            <a:off x="8815358" y="5107237"/>
            <a:ext cx="364707" cy="363804"/>
            <a:chOff x="6010925" y="3998175"/>
            <a:chExt cx="275875" cy="266875"/>
          </a:xfrm>
        </p:grpSpPr>
        <p:sp>
          <p:nvSpPr>
            <p:cNvPr id="1697" name="Google Shape;1697;p51"/>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8" name="Google Shape;1698;p51"/>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9" name="Google Shape;1699;p51"/>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0" name="Google Shape;1700;p51"/>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1" name="Google Shape;1701;p51"/>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02" name="Google Shape;1702;p51"/>
          <p:cNvGrpSpPr/>
          <p:nvPr/>
        </p:nvGrpSpPr>
        <p:grpSpPr>
          <a:xfrm>
            <a:off x="9417554" y="5125862"/>
            <a:ext cx="352082" cy="308322"/>
            <a:chOff x="6866650" y="1038650"/>
            <a:chExt cx="266325" cy="226175"/>
          </a:xfrm>
        </p:grpSpPr>
        <p:sp>
          <p:nvSpPr>
            <p:cNvPr id="1703" name="Google Shape;1703;p51"/>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4" name="Google Shape;1704;p51"/>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5" name="Google Shape;1705;p51"/>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06" name="Google Shape;1706;p51"/>
          <p:cNvGrpSpPr/>
          <p:nvPr/>
        </p:nvGrpSpPr>
        <p:grpSpPr>
          <a:xfrm>
            <a:off x="5155087" y="1762012"/>
            <a:ext cx="272497" cy="362441"/>
            <a:chOff x="2033075" y="2942475"/>
            <a:chExt cx="206125" cy="265875"/>
          </a:xfrm>
        </p:grpSpPr>
        <p:sp>
          <p:nvSpPr>
            <p:cNvPr id="1707" name="Google Shape;1707;p51"/>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8" name="Google Shape;1708;p51"/>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9" name="Google Shape;1709;p51"/>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0" name="Google Shape;1710;p51"/>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1" name="Google Shape;1711;p51"/>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2" name="Google Shape;1712;p51"/>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13" name="Google Shape;1713;p51"/>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14" name="Google Shape;1714;p51"/>
          <p:cNvGrpSpPr/>
          <p:nvPr/>
        </p:nvGrpSpPr>
        <p:grpSpPr>
          <a:xfrm>
            <a:off x="3016802" y="5738414"/>
            <a:ext cx="325576" cy="362441"/>
            <a:chOff x="3081775" y="1061400"/>
            <a:chExt cx="246275" cy="265875"/>
          </a:xfrm>
        </p:grpSpPr>
        <p:sp>
          <p:nvSpPr>
            <p:cNvPr id="1715" name="Google Shape;1715;p51"/>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6" name="Google Shape;1716;p51"/>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7" name="Google Shape;1717;p51"/>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18" name="Google Shape;1718;p51"/>
          <p:cNvGrpSpPr/>
          <p:nvPr/>
        </p:nvGrpSpPr>
        <p:grpSpPr>
          <a:xfrm>
            <a:off x="3556513" y="5780534"/>
            <a:ext cx="369202" cy="325941"/>
            <a:chOff x="2847150" y="1805000"/>
            <a:chExt cx="279275" cy="239100"/>
          </a:xfrm>
        </p:grpSpPr>
        <p:sp>
          <p:nvSpPr>
            <p:cNvPr id="1719" name="Google Shape;1719;p51"/>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0" name="Google Shape;1720;p51"/>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21" name="Google Shape;1721;p51"/>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22" name="Google Shape;1722;p51"/>
          <p:cNvGrpSpPr/>
          <p:nvPr/>
        </p:nvGrpSpPr>
        <p:grpSpPr>
          <a:xfrm>
            <a:off x="4742307" y="5724791"/>
            <a:ext cx="352082" cy="363054"/>
            <a:chOff x="6435300" y="1095300"/>
            <a:chExt cx="266325" cy="266325"/>
          </a:xfrm>
        </p:grpSpPr>
        <p:sp>
          <p:nvSpPr>
            <p:cNvPr id="1723" name="Google Shape;1723;p51"/>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4" name="Google Shape;1724;p51"/>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5" name="Google Shape;1725;p51"/>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26" name="Google Shape;1726;p51"/>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7" name="Google Shape;1727;p51"/>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28" name="Google Shape;1728;p51"/>
          <p:cNvGrpSpPr/>
          <p:nvPr/>
        </p:nvGrpSpPr>
        <p:grpSpPr>
          <a:xfrm>
            <a:off x="6295376" y="5719855"/>
            <a:ext cx="301350" cy="363054"/>
            <a:chOff x="4506525" y="1060950"/>
            <a:chExt cx="227950" cy="266325"/>
          </a:xfrm>
        </p:grpSpPr>
        <p:sp>
          <p:nvSpPr>
            <p:cNvPr id="1729" name="Google Shape;1729;p51"/>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0" name="Google Shape;1730;p51"/>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1" name="Google Shape;1731;p51"/>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2" name="Google Shape;1732;p51"/>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3" name="Google Shape;1733;p51"/>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4" name="Google Shape;1734;p51"/>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5" name="Google Shape;1735;p51"/>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36" name="Google Shape;1736;p51"/>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7" name="Google Shape;1737;p51"/>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38" name="Google Shape;1738;p51"/>
          <p:cNvGrpSpPr/>
          <p:nvPr/>
        </p:nvGrpSpPr>
        <p:grpSpPr>
          <a:xfrm>
            <a:off x="7301010" y="5797711"/>
            <a:ext cx="251246" cy="356340"/>
            <a:chOff x="867500" y="3647700"/>
            <a:chExt cx="190050" cy="261400"/>
          </a:xfrm>
        </p:grpSpPr>
        <p:sp>
          <p:nvSpPr>
            <p:cNvPr id="1739" name="Google Shape;1739;p51"/>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0" name="Google Shape;1740;p51"/>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1" name="Google Shape;1741;p51"/>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2" name="Google Shape;1742;p51"/>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3" name="Google Shape;1743;p51"/>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44" name="Google Shape;1744;p51"/>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5" name="Google Shape;1745;p51"/>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46" name="Google Shape;1746;p51"/>
          <p:cNvGrpSpPr/>
          <p:nvPr/>
        </p:nvGrpSpPr>
        <p:grpSpPr>
          <a:xfrm>
            <a:off x="9443288" y="5752884"/>
            <a:ext cx="299598" cy="398327"/>
            <a:chOff x="3707175" y="1322350"/>
            <a:chExt cx="226625" cy="292200"/>
          </a:xfrm>
        </p:grpSpPr>
        <p:sp>
          <p:nvSpPr>
            <p:cNvPr id="1747" name="Google Shape;1747;p51"/>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8" name="Google Shape;1748;p51"/>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2" name="Shape 175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27"/>
          <p:cNvSpPr txBox="1"/>
          <p:nvPr>
            <p:ph type="title"/>
          </p:nvPr>
        </p:nvSpPr>
        <p:spPr>
          <a:xfrm>
            <a:off x="1892114" y="3446400"/>
            <a:ext cx="8496600" cy="132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 I’m...</a:t>
            </a:r>
            <a:endParaRPr/>
          </a:p>
        </p:txBody>
      </p:sp>
      <p:sp>
        <p:nvSpPr>
          <p:cNvPr id="821" name="Google Shape;821;p27"/>
          <p:cNvSpPr txBox="1"/>
          <p:nvPr>
            <p:ph idx="1" type="body"/>
          </p:nvPr>
        </p:nvSpPr>
        <p:spPr>
          <a:xfrm>
            <a:off x="1892075" y="4771200"/>
            <a:ext cx="8496600" cy="2086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latin typeface="Karma"/>
                <a:ea typeface="Karma"/>
                <a:cs typeface="Karma"/>
                <a:sym typeface="Karma"/>
              </a:rPr>
              <a:t>Here is where you introduce yourself.</a:t>
            </a:r>
            <a:endParaRPr b="1">
              <a:latin typeface="Karma"/>
              <a:ea typeface="Karma"/>
              <a:cs typeface="Karma"/>
              <a:sym typeface="Karma"/>
            </a:endParaRPr>
          </a:p>
          <a:p>
            <a:pPr indent="0" lvl="0" marL="0" rtl="0" algn="ctr">
              <a:spcBef>
                <a:spcPts val="2100"/>
              </a:spcBef>
              <a:spcAft>
                <a:spcPts val="2100"/>
              </a:spcAft>
              <a:buNone/>
            </a:pPr>
            <a:r>
              <a:rPr lang="en"/>
              <a:t>You can add your name, title and a little background. Right click the image and replace it for your own.</a:t>
            </a:r>
            <a:endParaRPr/>
          </a:p>
        </p:txBody>
      </p:sp>
      <p:pic>
        <p:nvPicPr>
          <p:cNvPr id="822" name="Google Shape;822;p27"/>
          <p:cNvPicPr preferRelativeResize="0"/>
          <p:nvPr/>
        </p:nvPicPr>
        <p:blipFill rotWithShape="1">
          <a:blip r:embed="rId3">
            <a:alphaModFix/>
          </a:blip>
          <a:srcRect b="0" l="0" r="0" t="21685"/>
          <a:stretch/>
        </p:blipFill>
        <p:spPr>
          <a:xfrm>
            <a:off x="4927800" y="869775"/>
            <a:ext cx="2336400" cy="2744400"/>
          </a:xfrm>
          <a:prstGeom prst="ellipse">
            <a:avLst/>
          </a:prstGeom>
          <a:noFill/>
          <a:ln>
            <a:noFill/>
          </a:ln>
        </p:spPr>
      </p:pic>
      <p:grpSp>
        <p:nvGrpSpPr>
          <p:cNvPr id="823" name="Google Shape;823;p27"/>
          <p:cNvGrpSpPr/>
          <p:nvPr/>
        </p:nvGrpSpPr>
        <p:grpSpPr>
          <a:xfrm rot="459294">
            <a:off x="5441445" y="180072"/>
            <a:ext cx="1542527" cy="1442129"/>
            <a:chOff x="9243935" y="3763180"/>
            <a:chExt cx="2758039" cy="2578526"/>
          </a:xfrm>
        </p:grpSpPr>
        <p:grpSp>
          <p:nvGrpSpPr>
            <p:cNvPr id="824" name="Google Shape;824;p27"/>
            <p:cNvGrpSpPr/>
            <p:nvPr/>
          </p:nvGrpSpPr>
          <p:grpSpPr>
            <a:xfrm>
              <a:off x="9243935" y="3763180"/>
              <a:ext cx="2758039" cy="2578526"/>
              <a:chOff x="5059738" y="5442564"/>
              <a:chExt cx="832515" cy="778329"/>
            </a:xfrm>
          </p:grpSpPr>
          <p:sp>
            <p:nvSpPr>
              <p:cNvPr id="825" name="Google Shape;825;p27"/>
              <p:cNvSpPr/>
              <p:nvPr/>
            </p:nvSpPr>
            <p:spPr>
              <a:xfrm>
                <a:off x="5252751" y="5962147"/>
                <a:ext cx="453390" cy="152400"/>
              </a:xfrm>
              <a:custGeom>
                <a:rect b="b" l="l" r="r" t="t"/>
                <a:pathLst>
                  <a:path extrusionOk="0" h="152400" w="453390">
                    <a:moveTo>
                      <a:pt x="179070" y="0"/>
                    </a:moveTo>
                    <a:lnTo>
                      <a:pt x="274320" y="0"/>
                    </a:lnTo>
                    <a:cubicBezTo>
                      <a:pt x="290513" y="0"/>
                      <a:pt x="302895" y="12382"/>
                      <a:pt x="302895" y="28575"/>
                    </a:cubicBezTo>
                    <a:lnTo>
                      <a:pt x="302895" y="34290"/>
                    </a:lnTo>
                    <a:cubicBezTo>
                      <a:pt x="347663" y="31433"/>
                      <a:pt x="391478" y="25717"/>
                      <a:pt x="435293" y="17145"/>
                    </a:cubicBezTo>
                    <a:lnTo>
                      <a:pt x="453390" y="91440"/>
                    </a:lnTo>
                    <a:cubicBezTo>
                      <a:pt x="403860" y="100965"/>
                      <a:pt x="353378" y="107633"/>
                      <a:pt x="302895" y="110490"/>
                    </a:cubicBezTo>
                    <a:lnTo>
                      <a:pt x="302895" y="123825"/>
                    </a:lnTo>
                    <a:cubicBezTo>
                      <a:pt x="302895" y="140017"/>
                      <a:pt x="290513" y="152400"/>
                      <a:pt x="274320" y="152400"/>
                    </a:cubicBezTo>
                    <a:lnTo>
                      <a:pt x="179070" y="152400"/>
                    </a:lnTo>
                    <a:cubicBezTo>
                      <a:pt x="162878" y="152400"/>
                      <a:pt x="150495" y="140017"/>
                      <a:pt x="150495" y="123825"/>
                    </a:cubicBezTo>
                    <a:lnTo>
                      <a:pt x="150495" y="110490"/>
                    </a:lnTo>
                    <a:cubicBezTo>
                      <a:pt x="99060" y="107633"/>
                      <a:pt x="52388" y="98108"/>
                      <a:pt x="0" y="83820"/>
                    </a:cubicBezTo>
                    <a:lnTo>
                      <a:pt x="17145" y="9525"/>
                    </a:lnTo>
                    <a:cubicBezTo>
                      <a:pt x="64770" y="22860"/>
                      <a:pt x="104775" y="31433"/>
                      <a:pt x="150495" y="34290"/>
                    </a:cubicBezTo>
                    <a:lnTo>
                      <a:pt x="150495" y="28575"/>
                    </a:lnTo>
                    <a:cubicBezTo>
                      <a:pt x="150495" y="12382"/>
                      <a:pt x="162878" y="0"/>
                      <a:pt x="179070" y="0"/>
                    </a:cubicBezTo>
                    <a:close/>
                  </a:path>
                </a:pathLst>
              </a:custGeom>
              <a:solidFill>
                <a:srgbClr val="F789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sp>
            <p:nvSpPr>
              <p:cNvPr id="826" name="Google Shape;826;p27"/>
              <p:cNvSpPr/>
              <p:nvPr/>
            </p:nvSpPr>
            <p:spPr>
              <a:xfrm>
                <a:off x="5059738" y="5442564"/>
                <a:ext cx="832515" cy="778329"/>
              </a:xfrm>
              <a:custGeom>
                <a:rect b="b" l="l" r="r" t="t"/>
                <a:pathLst>
                  <a:path extrusionOk="0" h="778329" w="832515">
                    <a:moveTo>
                      <a:pt x="625793" y="530441"/>
                    </a:moveTo>
                    <a:lnTo>
                      <a:pt x="537210" y="328511"/>
                    </a:lnTo>
                    <a:cubicBezTo>
                      <a:pt x="503873" y="252311"/>
                      <a:pt x="507683" y="165633"/>
                      <a:pt x="547688" y="92291"/>
                    </a:cubicBezTo>
                    <a:lnTo>
                      <a:pt x="586740" y="21806"/>
                    </a:lnTo>
                    <a:cubicBezTo>
                      <a:pt x="590550" y="15138"/>
                      <a:pt x="587693" y="5613"/>
                      <a:pt x="581025" y="1803"/>
                    </a:cubicBezTo>
                    <a:cubicBezTo>
                      <a:pt x="577215" y="-102"/>
                      <a:pt x="572453" y="-1054"/>
                      <a:pt x="567690" y="1803"/>
                    </a:cubicBezTo>
                    <a:lnTo>
                      <a:pt x="534353" y="17996"/>
                    </a:lnTo>
                    <a:cubicBezTo>
                      <a:pt x="401955" y="81813"/>
                      <a:pt x="302895" y="198971"/>
                      <a:pt x="261938" y="339941"/>
                    </a:cubicBezTo>
                    <a:lnTo>
                      <a:pt x="207645" y="522821"/>
                    </a:lnTo>
                    <a:lnTo>
                      <a:pt x="207645" y="522821"/>
                    </a:lnTo>
                    <a:cubicBezTo>
                      <a:pt x="92393" y="548538"/>
                      <a:pt x="0" y="599973"/>
                      <a:pt x="0" y="648551"/>
                    </a:cubicBezTo>
                    <a:cubicBezTo>
                      <a:pt x="0" y="682841"/>
                      <a:pt x="42863" y="715226"/>
                      <a:pt x="107633" y="739038"/>
                    </a:cubicBezTo>
                    <a:cubicBezTo>
                      <a:pt x="117158" y="742848"/>
                      <a:pt x="127635" y="741896"/>
                      <a:pt x="136208" y="738086"/>
                    </a:cubicBezTo>
                    <a:lnTo>
                      <a:pt x="178118" y="719036"/>
                    </a:lnTo>
                    <a:lnTo>
                      <a:pt x="170498" y="747611"/>
                    </a:lnTo>
                    <a:cubicBezTo>
                      <a:pt x="169545" y="752373"/>
                      <a:pt x="172403" y="758088"/>
                      <a:pt x="177165" y="759041"/>
                    </a:cubicBezTo>
                    <a:cubicBezTo>
                      <a:pt x="177165" y="759041"/>
                      <a:pt x="177165" y="759041"/>
                      <a:pt x="177165" y="759041"/>
                    </a:cubicBezTo>
                    <a:cubicBezTo>
                      <a:pt x="255270" y="776186"/>
                      <a:pt x="335280" y="781901"/>
                      <a:pt x="415290" y="776186"/>
                    </a:cubicBezTo>
                    <a:cubicBezTo>
                      <a:pt x="652463" y="757136"/>
                      <a:pt x="832485" y="701891"/>
                      <a:pt x="832485" y="639026"/>
                    </a:cubicBezTo>
                    <a:cubicBezTo>
                      <a:pt x="834390" y="568541"/>
                      <a:pt x="746760" y="544728"/>
                      <a:pt x="625793" y="530441"/>
                    </a:cubicBezTo>
                    <a:close/>
                    <a:moveTo>
                      <a:pt x="493395" y="629501"/>
                    </a:moveTo>
                    <a:lnTo>
                      <a:pt x="493395" y="642836"/>
                    </a:lnTo>
                    <a:cubicBezTo>
                      <a:pt x="493395" y="659028"/>
                      <a:pt x="481013" y="671411"/>
                      <a:pt x="464820" y="671411"/>
                    </a:cubicBezTo>
                    <a:lnTo>
                      <a:pt x="369570" y="671411"/>
                    </a:lnTo>
                    <a:cubicBezTo>
                      <a:pt x="353378" y="671411"/>
                      <a:pt x="340995" y="659028"/>
                      <a:pt x="340995" y="642836"/>
                    </a:cubicBezTo>
                    <a:lnTo>
                      <a:pt x="340995" y="629501"/>
                    </a:lnTo>
                    <a:cubicBezTo>
                      <a:pt x="289560" y="626644"/>
                      <a:pt x="242888" y="617119"/>
                      <a:pt x="190500" y="602831"/>
                    </a:cubicBezTo>
                    <a:lnTo>
                      <a:pt x="207645" y="528536"/>
                    </a:lnTo>
                    <a:cubicBezTo>
                      <a:pt x="255270" y="541871"/>
                      <a:pt x="295275" y="550444"/>
                      <a:pt x="340995" y="553301"/>
                    </a:cubicBezTo>
                    <a:lnTo>
                      <a:pt x="340995" y="547586"/>
                    </a:lnTo>
                    <a:cubicBezTo>
                      <a:pt x="340995" y="531393"/>
                      <a:pt x="353378" y="519011"/>
                      <a:pt x="369570" y="519011"/>
                    </a:cubicBezTo>
                    <a:lnTo>
                      <a:pt x="464820" y="519011"/>
                    </a:lnTo>
                    <a:cubicBezTo>
                      <a:pt x="481013" y="519011"/>
                      <a:pt x="493395" y="531393"/>
                      <a:pt x="493395" y="547586"/>
                    </a:cubicBezTo>
                    <a:lnTo>
                      <a:pt x="493395" y="553301"/>
                    </a:lnTo>
                    <a:cubicBezTo>
                      <a:pt x="538163" y="550444"/>
                      <a:pt x="581978" y="544728"/>
                      <a:pt x="625793" y="536156"/>
                    </a:cubicBezTo>
                    <a:lnTo>
                      <a:pt x="643890" y="610451"/>
                    </a:lnTo>
                    <a:cubicBezTo>
                      <a:pt x="594360" y="619976"/>
                      <a:pt x="543878" y="626644"/>
                      <a:pt x="493395" y="6295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27"/>
              <p:cNvSpPr/>
              <p:nvPr/>
            </p:nvSpPr>
            <p:spPr>
              <a:xfrm>
                <a:off x="5438834" y="5999675"/>
                <a:ext cx="76200" cy="76200"/>
              </a:xfrm>
              <a:custGeom>
                <a:rect b="b" l="l" r="r" t="t"/>
                <a:pathLst>
                  <a:path extrusionOk="0" h="76200" w="76200">
                    <a:moveTo>
                      <a:pt x="0" y="0"/>
                    </a:moveTo>
                    <a:lnTo>
                      <a:pt x="76200" y="0"/>
                    </a:lnTo>
                    <a:lnTo>
                      <a:pt x="76200" y="76200"/>
                    </a:lnTo>
                    <a:lnTo>
                      <a:pt x="0" y="7620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28" name="Google Shape;828;p27"/>
            <p:cNvSpPr/>
            <p:nvPr/>
          </p:nvSpPr>
          <p:spPr>
            <a:xfrm flipH="1" rot="-9450524">
              <a:off x="10287790" y="3853877"/>
              <a:ext cx="388681" cy="1734041"/>
            </a:xfrm>
            <a:custGeom>
              <a:rect b="b" l="l" r="r" t="t"/>
              <a:pathLst>
                <a:path extrusionOk="0" h="1124313" w="252012">
                  <a:moveTo>
                    <a:pt x="42101" y="5600"/>
                  </a:moveTo>
                  <a:cubicBezTo>
                    <a:pt x="30671" y="14173"/>
                    <a:pt x="-21334" y="477732"/>
                    <a:pt x="9794" y="664170"/>
                  </a:cubicBezTo>
                  <a:cubicBezTo>
                    <a:pt x="40922" y="850608"/>
                    <a:pt x="170767" y="1129942"/>
                    <a:pt x="228869" y="1124227"/>
                  </a:cubicBezTo>
                  <a:cubicBezTo>
                    <a:pt x="286972" y="1118512"/>
                    <a:pt x="221249" y="1028977"/>
                    <a:pt x="188864" y="868005"/>
                  </a:cubicBezTo>
                  <a:cubicBezTo>
                    <a:pt x="157432" y="707032"/>
                    <a:pt x="174569" y="519263"/>
                    <a:pt x="183376" y="389162"/>
                  </a:cubicBezTo>
                  <a:cubicBezTo>
                    <a:pt x="192183" y="259061"/>
                    <a:pt x="105918" y="-44882"/>
                    <a:pt x="42101" y="5600"/>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9" name="Google Shape;829;p27"/>
          <p:cNvGrpSpPr/>
          <p:nvPr/>
        </p:nvGrpSpPr>
        <p:grpSpPr>
          <a:xfrm rot="-2426114">
            <a:off x="10962748" y="5936170"/>
            <a:ext cx="538803" cy="694061"/>
            <a:chOff x="6171191" y="2486723"/>
            <a:chExt cx="727135" cy="936662"/>
          </a:xfrm>
        </p:grpSpPr>
        <p:sp>
          <p:nvSpPr>
            <p:cNvPr id="830" name="Google Shape;830;p27"/>
            <p:cNvSpPr/>
            <p:nvPr/>
          </p:nvSpPr>
          <p:spPr>
            <a:xfrm>
              <a:off x="6204536" y="2486723"/>
              <a:ext cx="693790" cy="933197"/>
            </a:xfrm>
            <a:custGeom>
              <a:rect b="b" l="l" r="r" t="t"/>
              <a:pathLst>
                <a:path extrusionOk="0" h="940249" w="693790">
                  <a:moveTo>
                    <a:pt x="474430" y="869866"/>
                  </a:moveTo>
                  <a:lnTo>
                    <a:pt x="473856" y="870772"/>
                  </a:lnTo>
                  <a:lnTo>
                    <a:pt x="475326" y="871066"/>
                  </a:lnTo>
                  <a:lnTo>
                    <a:pt x="476926" y="870365"/>
                  </a:lnTo>
                  <a:close/>
                  <a:moveTo>
                    <a:pt x="634736" y="90355"/>
                  </a:moveTo>
                  <a:lnTo>
                    <a:pt x="633783" y="93215"/>
                  </a:lnTo>
                  <a:lnTo>
                    <a:pt x="633882" y="110711"/>
                  </a:lnTo>
                  <a:lnTo>
                    <a:pt x="634736" y="111395"/>
                  </a:lnTo>
                  <a:close/>
                  <a:moveTo>
                    <a:pt x="564369" y="346"/>
                  </a:moveTo>
                  <a:cubicBezTo>
                    <a:pt x="581633" y="-1083"/>
                    <a:pt x="599016" y="1775"/>
                    <a:pt x="616637" y="11300"/>
                  </a:cubicBezTo>
                  <a:cubicBezTo>
                    <a:pt x="640450" y="23682"/>
                    <a:pt x="656642" y="44637"/>
                    <a:pt x="666167" y="68450"/>
                  </a:cubicBezTo>
                  <a:cubicBezTo>
                    <a:pt x="688075" y="120837"/>
                    <a:pt x="692837" y="177035"/>
                    <a:pt x="693790" y="233232"/>
                  </a:cubicBezTo>
                  <a:cubicBezTo>
                    <a:pt x="693790" y="248472"/>
                    <a:pt x="693790" y="263712"/>
                    <a:pt x="692837" y="278000"/>
                  </a:cubicBezTo>
                  <a:lnTo>
                    <a:pt x="688743" y="274263"/>
                  </a:lnTo>
                  <a:lnTo>
                    <a:pt x="690234" y="309924"/>
                  </a:lnTo>
                  <a:cubicBezTo>
                    <a:pt x="689639" y="322188"/>
                    <a:pt x="688210" y="334332"/>
                    <a:pt x="686781" y="346238"/>
                  </a:cubicBezTo>
                  <a:cubicBezTo>
                    <a:pt x="683924" y="371003"/>
                    <a:pt x="682971" y="396721"/>
                    <a:pt x="678209" y="421486"/>
                  </a:cubicBezTo>
                  <a:cubicBezTo>
                    <a:pt x="673446" y="451966"/>
                    <a:pt x="668684" y="482446"/>
                    <a:pt x="663921" y="511974"/>
                  </a:cubicBezTo>
                  <a:cubicBezTo>
                    <a:pt x="659159" y="542453"/>
                    <a:pt x="651539" y="572934"/>
                    <a:pt x="645824" y="603414"/>
                  </a:cubicBezTo>
                  <a:cubicBezTo>
                    <a:pt x="640109" y="629131"/>
                    <a:pt x="633441" y="655801"/>
                    <a:pt x="626774" y="681519"/>
                  </a:cubicBezTo>
                  <a:cubicBezTo>
                    <a:pt x="622964" y="695806"/>
                    <a:pt x="622011" y="710094"/>
                    <a:pt x="615344" y="723428"/>
                  </a:cubicBezTo>
                  <a:cubicBezTo>
                    <a:pt x="606771" y="716761"/>
                    <a:pt x="597246" y="710094"/>
                    <a:pt x="588674" y="703426"/>
                  </a:cubicBezTo>
                  <a:lnTo>
                    <a:pt x="582548" y="698971"/>
                  </a:lnTo>
                  <a:lnTo>
                    <a:pt x="581947" y="699920"/>
                  </a:lnTo>
                  <a:lnTo>
                    <a:pt x="586769" y="703426"/>
                  </a:lnTo>
                  <a:cubicBezTo>
                    <a:pt x="595341" y="710094"/>
                    <a:pt x="604866" y="716762"/>
                    <a:pt x="613439" y="723429"/>
                  </a:cubicBezTo>
                  <a:cubicBezTo>
                    <a:pt x="611534" y="741526"/>
                    <a:pt x="602961" y="758672"/>
                    <a:pt x="599151" y="775816"/>
                  </a:cubicBezTo>
                  <a:cubicBezTo>
                    <a:pt x="595341" y="791057"/>
                    <a:pt x="591531" y="806297"/>
                    <a:pt x="585816" y="820584"/>
                  </a:cubicBezTo>
                  <a:cubicBezTo>
                    <a:pt x="576291" y="847254"/>
                    <a:pt x="571529" y="876782"/>
                    <a:pt x="556289" y="901547"/>
                  </a:cubicBezTo>
                  <a:cubicBezTo>
                    <a:pt x="544859" y="919644"/>
                    <a:pt x="528666" y="930122"/>
                    <a:pt x="507711" y="934884"/>
                  </a:cubicBezTo>
                  <a:cubicBezTo>
                    <a:pt x="474374" y="944409"/>
                    <a:pt x="440084" y="939647"/>
                    <a:pt x="407699" y="932979"/>
                  </a:cubicBezTo>
                  <a:cubicBezTo>
                    <a:pt x="348644" y="920597"/>
                    <a:pt x="294351" y="896784"/>
                    <a:pt x="239106" y="872972"/>
                  </a:cubicBezTo>
                  <a:cubicBezTo>
                    <a:pt x="182909" y="848207"/>
                    <a:pt x="127664" y="821537"/>
                    <a:pt x="77181" y="786294"/>
                  </a:cubicBezTo>
                  <a:cubicBezTo>
                    <a:pt x="46701" y="765339"/>
                    <a:pt x="19079" y="739622"/>
                    <a:pt x="4791" y="702474"/>
                  </a:cubicBezTo>
                  <a:cubicBezTo>
                    <a:pt x="-924" y="688187"/>
                    <a:pt x="-1876" y="671994"/>
                    <a:pt x="3839" y="658659"/>
                  </a:cubicBezTo>
                  <a:cubicBezTo>
                    <a:pt x="20031" y="619607"/>
                    <a:pt x="37176" y="580554"/>
                    <a:pt x="58131" y="544359"/>
                  </a:cubicBezTo>
                  <a:cubicBezTo>
                    <a:pt x="68609" y="527214"/>
                    <a:pt x="75276" y="508164"/>
                    <a:pt x="88611" y="492924"/>
                  </a:cubicBezTo>
                  <a:lnTo>
                    <a:pt x="124829" y="499980"/>
                  </a:lnTo>
                  <a:lnTo>
                    <a:pt x="125468" y="499323"/>
                  </a:lnTo>
                  <a:lnTo>
                    <a:pt x="94667" y="492923"/>
                  </a:lnTo>
                  <a:cubicBezTo>
                    <a:pt x="99430" y="473873"/>
                    <a:pt x="111812" y="459586"/>
                    <a:pt x="121337" y="443393"/>
                  </a:cubicBezTo>
                  <a:cubicBezTo>
                    <a:pt x="140387" y="411008"/>
                    <a:pt x="160390" y="379576"/>
                    <a:pt x="182297" y="349096"/>
                  </a:cubicBezTo>
                  <a:cubicBezTo>
                    <a:pt x="206109" y="315758"/>
                    <a:pt x="231827" y="283373"/>
                    <a:pt x="256592" y="250988"/>
                  </a:cubicBezTo>
                  <a:cubicBezTo>
                    <a:pt x="272784" y="229081"/>
                    <a:pt x="291834" y="209078"/>
                    <a:pt x="308980" y="187171"/>
                  </a:cubicBezTo>
                  <a:cubicBezTo>
                    <a:pt x="322315" y="170978"/>
                    <a:pt x="338507" y="155738"/>
                    <a:pt x="351842" y="139546"/>
                  </a:cubicBezTo>
                  <a:cubicBezTo>
                    <a:pt x="353747" y="136688"/>
                    <a:pt x="355652" y="132878"/>
                    <a:pt x="360415" y="132878"/>
                  </a:cubicBezTo>
                  <a:lnTo>
                    <a:pt x="366136" y="133212"/>
                  </a:lnTo>
                  <a:lnTo>
                    <a:pt x="381370" y="114170"/>
                  </a:lnTo>
                  <a:cubicBezTo>
                    <a:pt x="387323" y="108693"/>
                    <a:pt x="393752" y="103692"/>
                    <a:pt x="399467" y="97977"/>
                  </a:cubicBezTo>
                  <a:cubicBezTo>
                    <a:pt x="433757" y="65592"/>
                    <a:pt x="469000" y="35112"/>
                    <a:pt x="512815" y="15110"/>
                  </a:cubicBezTo>
                  <a:cubicBezTo>
                    <a:pt x="529960" y="7490"/>
                    <a:pt x="547105" y="1775"/>
                    <a:pt x="564369" y="346"/>
                  </a:cubicBezTo>
                  <a:close/>
                </a:path>
              </a:pathLst>
            </a:custGeom>
            <a:solidFill>
              <a:srgbClr val="FDF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1" name="Google Shape;831;p27"/>
            <p:cNvSpPr/>
            <p:nvPr/>
          </p:nvSpPr>
          <p:spPr>
            <a:xfrm>
              <a:off x="6291129" y="2623046"/>
              <a:ext cx="536257" cy="531588"/>
            </a:xfrm>
            <a:custGeom>
              <a:rect b="b" l="l" r="r" t="t"/>
              <a:pathLst>
                <a:path extrusionOk="0" h="531588" w="536257">
                  <a:moveTo>
                    <a:pt x="0" y="360138"/>
                  </a:moveTo>
                  <a:cubicBezTo>
                    <a:pt x="4763" y="341088"/>
                    <a:pt x="17145" y="326801"/>
                    <a:pt x="26670" y="310608"/>
                  </a:cubicBezTo>
                  <a:cubicBezTo>
                    <a:pt x="45720" y="278223"/>
                    <a:pt x="65723" y="246791"/>
                    <a:pt x="87630" y="216311"/>
                  </a:cubicBezTo>
                  <a:cubicBezTo>
                    <a:pt x="111442" y="182973"/>
                    <a:pt x="137160" y="150588"/>
                    <a:pt x="161925" y="118203"/>
                  </a:cubicBezTo>
                  <a:cubicBezTo>
                    <a:pt x="178117" y="96296"/>
                    <a:pt x="197167" y="76293"/>
                    <a:pt x="214313" y="54386"/>
                  </a:cubicBezTo>
                  <a:cubicBezTo>
                    <a:pt x="227648" y="38193"/>
                    <a:pt x="243840" y="22953"/>
                    <a:pt x="257175" y="6761"/>
                  </a:cubicBezTo>
                  <a:cubicBezTo>
                    <a:pt x="259080" y="3903"/>
                    <a:pt x="260985" y="93"/>
                    <a:pt x="265748" y="93"/>
                  </a:cubicBezTo>
                  <a:cubicBezTo>
                    <a:pt x="294323" y="-859"/>
                    <a:pt x="322898" y="5808"/>
                    <a:pt x="351473" y="5808"/>
                  </a:cubicBezTo>
                  <a:cubicBezTo>
                    <a:pt x="353378" y="5808"/>
                    <a:pt x="355282" y="5808"/>
                    <a:pt x="357187" y="5808"/>
                  </a:cubicBezTo>
                  <a:cubicBezTo>
                    <a:pt x="368618" y="13428"/>
                    <a:pt x="381000" y="16286"/>
                    <a:pt x="394335" y="16286"/>
                  </a:cubicBezTo>
                  <a:cubicBezTo>
                    <a:pt x="399098" y="16286"/>
                    <a:pt x="401955" y="20096"/>
                    <a:pt x="405765" y="21048"/>
                  </a:cubicBezTo>
                  <a:cubicBezTo>
                    <a:pt x="439103" y="30573"/>
                    <a:pt x="469582" y="45813"/>
                    <a:pt x="500062" y="62006"/>
                  </a:cubicBezTo>
                  <a:cubicBezTo>
                    <a:pt x="511493" y="68673"/>
                    <a:pt x="521018" y="79151"/>
                    <a:pt x="535305" y="82008"/>
                  </a:cubicBezTo>
                  <a:cubicBezTo>
                    <a:pt x="535305" y="82008"/>
                    <a:pt x="535305" y="82008"/>
                    <a:pt x="535305" y="82008"/>
                  </a:cubicBezTo>
                  <a:cubicBezTo>
                    <a:pt x="535305" y="86771"/>
                    <a:pt x="536257" y="91533"/>
                    <a:pt x="536257" y="97248"/>
                  </a:cubicBezTo>
                  <a:cubicBezTo>
                    <a:pt x="532448" y="128681"/>
                    <a:pt x="529590" y="160113"/>
                    <a:pt x="523875" y="190593"/>
                  </a:cubicBezTo>
                  <a:cubicBezTo>
                    <a:pt x="519112" y="215358"/>
                    <a:pt x="515303" y="240123"/>
                    <a:pt x="510540" y="264888"/>
                  </a:cubicBezTo>
                  <a:cubicBezTo>
                    <a:pt x="506730" y="285843"/>
                    <a:pt x="501015" y="306798"/>
                    <a:pt x="498157" y="327753"/>
                  </a:cubicBezTo>
                  <a:cubicBezTo>
                    <a:pt x="490537" y="333468"/>
                    <a:pt x="494348" y="342041"/>
                    <a:pt x="493395" y="350613"/>
                  </a:cubicBezTo>
                  <a:lnTo>
                    <a:pt x="493395" y="350613"/>
                  </a:lnTo>
                  <a:cubicBezTo>
                    <a:pt x="486728" y="356328"/>
                    <a:pt x="487680" y="362996"/>
                    <a:pt x="488632" y="370616"/>
                  </a:cubicBezTo>
                  <a:cubicBezTo>
                    <a:pt x="488632" y="373473"/>
                    <a:pt x="487680" y="377283"/>
                    <a:pt x="487680" y="380141"/>
                  </a:cubicBezTo>
                  <a:cubicBezTo>
                    <a:pt x="480060" y="391571"/>
                    <a:pt x="475298" y="404906"/>
                    <a:pt x="477203" y="419193"/>
                  </a:cubicBezTo>
                  <a:cubicBezTo>
                    <a:pt x="477203" y="421098"/>
                    <a:pt x="477203" y="422051"/>
                    <a:pt x="476250" y="423956"/>
                  </a:cubicBezTo>
                  <a:cubicBezTo>
                    <a:pt x="468630" y="435386"/>
                    <a:pt x="464820" y="447768"/>
                    <a:pt x="465773" y="462056"/>
                  </a:cubicBezTo>
                  <a:cubicBezTo>
                    <a:pt x="462915" y="477296"/>
                    <a:pt x="457200" y="492536"/>
                    <a:pt x="453390" y="507776"/>
                  </a:cubicBezTo>
                  <a:cubicBezTo>
                    <a:pt x="451485" y="515396"/>
                    <a:pt x="452437" y="525873"/>
                    <a:pt x="444818" y="531588"/>
                  </a:cubicBezTo>
                  <a:cubicBezTo>
                    <a:pt x="435293" y="524921"/>
                    <a:pt x="424815" y="517301"/>
                    <a:pt x="414337" y="511586"/>
                  </a:cubicBezTo>
                  <a:cubicBezTo>
                    <a:pt x="377190" y="490631"/>
                    <a:pt x="340043" y="471581"/>
                    <a:pt x="301943" y="454436"/>
                  </a:cubicBezTo>
                  <a:cubicBezTo>
                    <a:pt x="259080" y="435386"/>
                    <a:pt x="216217" y="418241"/>
                    <a:pt x="171450" y="403001"/>
                  </a:cubicBezTo>
                  <a:cubicBezTo>
                    <a:pt x="139065" y="391571"/>
                    <a:pt x="106680" y="382998"/>
                    <a:pt x="73342" y="375378"/>
                  </a:cubicBezTo>
                  <a:cubicBezTo>
                    <a:pt x="49530" y="368711"/>
                    <a:pt x="24765" y="365853"/>
                    <a:pt x="0" y="360138"/>
                  </a:cubicBezTo>
                  <a:close/>
                </a:path>
              </a:pathLst>
            </a:custGeom>
            <a:solidFill>
              <a:srgbClr val="EE70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27"/>
            <p:cNvSpPr/>
            <p:nvPr/>
          </p:nvSpPr>
          <p:spPr>
            <a:xfrm>
              <a:off x="6202517" y="2976061"/>
              <a:ext cx="613439" cy="447324"/>
            </a:xfrm>
            <a:custGeom>
              <a:rect b="b" l="l" r="r" t="t"/>
              <a:pathLst>
                <a:path extrusionOk="0" h="447324" w="613439">
                  <a:moveTo>
                    <a:pt x="88612" y="0"/>
                  </a:moveTo>
                  <a:cubicBezTo>
                    <a:pt x="113377" y="5715"/>
                    <a:pt x="138142" y="8573"/>
                    <a:pt x="161955" y="14288"/>
                  </a:cubicBezTo>
                  <a:cubicBezTo>
                    <a:pt x="195292" y="21908"/>
                    <a:pt x="227677" y="30480"/>
                    <a:pt x="260062" y="41910"/>
                  </a:cubicBezTo>
                  <a:cubicBezTo>
                    <a:pt x="303877" y="57150"/>
                    <a:pt x="347692" y="74295"/>
                    <a:pt x="390555" y="93345"/>
                  </a:cubicBezTo>
                  <a:cubicBezTo>
                    <a:pt x="428655" y="110490"/>
                    <a:pt x="466755" y="129540"/>
                    <a:pt x="502950" y="150495"/>
                  </a:cubicBezTo>
                  <a:cubicBezTo>
                    <a:pt x="513427" y="156210"/>
                    <a:pt x="522952" y="163830"/>
                    <a:pt x="533430" y="170498"/>
                  </a:cubicBezTo>
                  <a:cubicBezTo>
                    <a:pt x="533430" y="173355"/>
                    <a:pt x="533430" y="177165"/>
                    <a:pt x="532477" y="180023"/>
                  </a:cubicBezTo>
                  <a:cubicBezTo>
                    <a:pt x="520095" y="220980"/>
                    <a:pt x="507712" y="261938"/>
                    <a:pt x="494377" y="301942"/>
                  </a:cubicBezTo>
                  <a:cubicBezTo>
                    <a:pt x="485805" y="327660"/>
                    <a:pt x="479137" y="353378"/>
                    <a:pt x="465802" y="376238"/>
                  </a:cubicBezTo>
                  <a:cubicBezTo>
                    <a:pt x="468660" y="379095"/>
                    <a:pt x="472470" y="379095"/>
                    <a:pt x="475327" y="378142"/>
                  </a:cubicBezTo>
                  <a:cubicBezTo>
                    <a:pt x="501045" y="371475"/>
                    <a:pt x="522952" y="359092"/>
                    <a:pt x="533430" y="333375"/>
                  </a:cubicBezTo>
                  <a:cubicBezTo>
                    <a:pt x="544860" y="307658"/>
                    <a:pt x="550575" y="280035"/>
                    <a:pt x="560100" y="253365"/>
                  </a:cubicBezTo>
                  <a:cubicBezTo>
                    <a:pt x="565815" y="237173"/>
                    <a:pt x="567720" y="219075"/>
                    <a:pt x="576292" y="202883"/>
                  </a:cubicBezTo>
                  <a:cubicBezTo>
                    <a:pt x="581055" y="202883"/>
                    <a:pt x="583912" y="207645"/>
                    <a:pt x="586770" y="210502"/>
                  </a:cubicBezTo>
                  <a:cubicBezTo>
                    <a:pt x="595342" y="217170"/>
                    <a:pt x="604867" y="223838"/>
                    <a:pt x="613440" y="230505"/>
                  </a:cubicBezTo>
                  <a:cubicBezTo>
                    <a:pt x="611535" y="248602"/>
                    <a:pt x="602962" y="265748"/>
                    <a:pt x="599152" y="282892"/>
                  </a:cubicBezTo>
                  <a:cubicBezTo>
                    <a:pt x="595342" y="298133"/>
                    <a:pt x="591532" y="313373"/>
                    <a:pt x="585817" y="327660"/>
                  </a:cubicBezTo>
                  <a:cubicBezTo>
                    <a:pt x="576292" y="354330"/>
                    <a:pt x="571530" y="383858"/>
                    <a:pt x="556290" y="408623"/>
                  </a:cubicBezTo>
                  <a:cubicBezTo>
                    <a:pt x="544860" y="426720"/>
                    <a:pt x="528667" y="437198"/>
                    <a:pt x="507712" y="441960"/>
                  </a:cubicBezTo>
                  <a:cubicBezTo>
                    <a:pt x="474375" y="451485"/>
                    <a:pt x="440085" y="446723"/>
                    <a:pt x="407700" y="440055"/>
                  </a:cubicBezTo>
                  <a:cubicBezTo>
                    <a:pt x="348645" y="427673"/>
                    <a:pt x="294352" y="403860"/>
                    <a:pt x="239107" y="380048"/>
                  </a:cubicBezTo>
                  <a:cubicBezTo>
                    <a:pt x="182910" y="355283"/>
                    <a:pt x="127665" y="328613"/>
                    <a:pt x="77182" y="293370"/>
                  </a:cubicBezTo>
                  <a:cubicBezTo>
                    <a:pt x="46702" y="272415"/>
                    <a:pt x="19080" y="246698"/>
                    <a:pt x="4792" y="209550"/>
                  </a:cubicBezTo>
                  <a:cubicBezTo>
                    <a:pt x="-923" y="195263"/>
                    <a:pt x="-1875" y="179070"/>
                    <a:pt x="3840" y="165735"/>
                  </a:cubicBezTo>
                  <a:cubicBezTo>
                    <a:pt x="20032" y="126683"/>
                    <a:pt x="37177" y="87630"/>
                    <a:pt x="58132" y="51435"/>
                  </a:cubicBezTo>
                  <a:cubicBezTo>
                    <a:pt x="68610" y="34290"/>
                    <a:pt x="75277" y="15240"/>
                    <a:pt x="88612" y="0"/>
                  </a:cubicBezTo>
                  <a:close/>
                </a:path>
              </a:pathLst>
            </a:custGeom>
            <a:solidFill>
              <a:srgbClr val="FCCA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27"/>
            <p:cNvSpPr/>
            <p:nvPr/>
          </p:nvSpPr>
          <p:spPr>
            <a:xfrm>
              <a:off x="6566154" y="2490260"/>
              <a:ext cx="327660" cy="278000"/>
            </a:xfrm>
            <a:custGeom>
              <a:rect b="b" l="l" r="r" t="t"/>
              <a:pathLst>
                <a:path extrusionOk="0" h="278000" w="327660">
                  <a:moveTo>
                    <a:pt x="86677" y="145603"/>
                  </a:moveTo>
                  <a:cubicBezTo>
                    <a:pt x="84773" y="145603"/>
                    <a:pt x="82868" y="145603"/>
                    <a:pt x="80962" y="145603"/>
                  </a:cubicBezTo>
                  <a:cubicBezTo>
                    <a:pt x="80010" y="140841"/>
                    <a:pt x="76200" y="140841"/>
                    <a:pt x="73343" y="140841"/>
                  </a:cubicBezTo>
                  <a:cubicBezTo>
                    <a:pt x="49530" y="137031"/>
                    <a:pt x="24765" y="133221"/>
                    <a:pt x="0" y="133221"/>
                  </a:cubicBezTo>
                  <a:cubicBezTo>
                    <a:pt x="7620" y="117981"/>
                    <a:pt x="21907" y="109408"/>
                    <a:pt x="33337" y="97978"/>
                  </a:cubicBezTo>
                  <a:cubicBezTo>
                    <a:pt x="67627" y="65593"/>
                    <a:pt x="102870" y="35113"/>
                    <a:pt x="146685" y="15111"/>
                  </a:cubicBezTo>
                  <a:cubicBezTo>
                    <a:pt x="180975" y="-129"/>
                    <a:pt x="215265" y="-7749"/>
                    <a:pt x="250507" y="11301"/>
                  </a:cubicBezTo>
                  <a:cubicBezTo>
                    <a:pt x="274320" y="23683"/>
                    <a:pt x="290512" y="44638"/>
                    <a:pt x="300037" y="68451"/>
                  </a:cubicBezTo>
                  <a:cubicBezTo>
                    <a:pt x="321945" y="120838"/>
                    <a:pt x="326707" y="177036"/>
                    <a:pt x="327660" y="233233"/>
                  </a:cubicBezTo>
                  <a:cubicBezTo>
                    <a:pt x="327660" y="248473"/>
                    <a:pt x="327660" y="263713"/>
                    <a:pt x="326707" y="278001"/>
                  </a:cubicBezTo>
                  <a:cubicBezTo>
                    <a:pt x="313373" y="269428"/>
                    <a:pt x="304800" y="254188"/>
                    <a:pt x="290512" y="245616"/>
                  </a:cubicBezTo>
                  <a:cubicBezTo>
                    <a:pt x="289560" y="207516"/>
                    <a:pt x="292418" y="170368"/>
                    <a:pt x="284798" y="132268"/>
                  </a:cubicBezTo>
                  <a:cubicBezTo>
                    <a:pt x="281940" y="116076"/>
                    <a:pt x="280035" y="99883"/>
                    <a:pt x="270510" y="84643"/>
                  </a:cubicBezTo>
                  <a:cubicBezTo>
                    <a:pt x="266700" y="87501"/>
                    <a:pt x="267653" y="90358"/>
                    <a:pt x="267653" y="93216"/>
                  </a:cubicBezTo>
                  <a:cubicBezTo>
                    <a:pt x="265748" y="135126"/>
                    <a:pt x="272415" y="177988"/>
                    <a:pt x="261937" y="218946"/>
                  </a:cubicBezTo>
                  <a:cubicBezTo>
                    <a:pt x="247650" y="217041"/>
                    <a:pt x="238125" y="205611"/>
                    <a:pt x="226695" y="198943"/>
                  </a:cubicBezTo>
                  <a:cubicBezTo>
                    <a:pt x="196215" y="181798"/>
                    <a:pt x="165735" y="167511"/>
                    <a:pt x="132398" y="157986"/>
                  </a:cubicBezTo>
                  <a:cubicBezTo>
                    <a:pt x="128587" y="157033"/>
                    <a:pt x="125730" y="153223"/>
                    <a:pt x="120968" y="153223"/>
                  </a:cubicBezTo>
                  <a:cubicBezTo>
                    <a:pt x="112395" y="147508"/>
                    <a:pt x="100012" y="145603"/>
                    <a:pt x="86677" y="145603"/>
                  </a:cubicBezTo>
                  <a:close/>
                </a:path>
              </a:pathLst>
            </a:custGeom>
            <a:solidFill>
              <a:srgbClr val="F9E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27"/>
            <p:cNvSpPr/>
            <p:nvPr/>
          </p:nvSpPr>
          <p:spPr>
            <a:xfrm>
              <a:off x="6780564" y="2724716"/>
              <a:ext cx="112476" cy="482917"/>
            </a:xfrm>
            <a:custGeom>
              <a:rect b="b" l="l" r="r" t="t"/>
              <a:pathLst>
                <a:path extrusionOk="0" h="482917" w="112476">
                  <a:moveTo>
                    <a:pt x="74445" y="0"/>
                  </a:moveTo>
                  <a:cubicBezTo>
                    <a:pt x="88733" y="8573"/>
                    <a:pt x="96353" y="23813"/>
                    <a:pt x="110640" y="32385"/>
                  </a:cubicBezTo>
                  <a:cubicBezTo>
                    <a:pt x="114450" y="57150"/>
                    <a:pt x="111593" y="81915"/>
                    <a:pt x="108735" y="105727"/>
                  </a:cubicBezTo>
                  <a:cubicBezTo>
                    <a:pt x="105878" y="130492"/>
                    <a:pt x="104925" y="156210"/>
                    <a:pt x="100163" y="180975"/>
                  </a:cubicBezTo>
                  <a:cubicBezTo>
                    <a:pt x="95400" y="211455"/>
                    <a:pt x="90638" y="241935"/>
                    <a:pt x="85875" y="271463"/>
                  </a:cubicBezTo>
                  <a:cubicBezTo>
                    <a:pt x="81113" y="301942"/>
                    <a:pt x="73493" y="332423"/>
                    <a:pt x="67778" y="362903"/>
                  </a:cubicBezTo>
                  <a:cubicBezTo>
                    <a:pt x="62063" y="388620"/>
                    <a:pt x="55395" y="415290"/>
                    <a:pt x="48728" y="441008"/>
                  </a:cubicBezTo>
                  <a:cubicBezTo>
                    <a:pt x="44918" y="455295"/>
                    <a:pt x="43965" y="469583"/>
                    <a:pt x="37298" y="482917"/>
                  </a:cubicBezTo>
                  <a:cubicBezTo>
                    <a:pt x="28725" y="476250"/>
                    <a:pt x="19200" y="469583"/>
                    <a:pt x="10628" y="462915"/>
                  </a:cubicBezTo>
                  <a:cubicBezTo>
                    <a:pt x="6818" y="460058"/>
                    <a:pt x="4913" y="455295"/>
                    <a:pt x="150" y="455295"/>
                  </a:cubicBezTo>
                  <a:cubicBezTo>
                    <a:pt x="-802" y="446723"/>
                    <a:pt x="3008" y="439103"/>
                    <a:pt x="4913" y="431483"/>
                  </a:cubicBezTo>
                  <a:cubicBezTo>
                    <a:pt x="9675" y="406717"/>
                    <a:pt x="17295" y="382905"/>
                    <a:pt x="23010" y="359092"/>
                  </a:cubicBezTo>
                  <a:cubicBezTo>
                    <a:pt x="32535" y="317183"/>
                    <a:pt x="42060" y="275273"/>
                    <a:pt x="49680" y="232410"/>
                  </a:cubicBezTo>
                  <a:cubicBezTo>
                    <a:pt x="51585" y="220027"/>
                    <a:pt x="52538" y="207645"/>
                    <a:pt x="55395" y="196215"/>
                  </a:cubicBezTo>
                  <a:cubicBezTo>
                    <a:pt x="61110" y="170498"/>
                    <a:pt x="65873" y="144780"/>
                    <a:pt x="64920" y="119063"/>
                  </a:cubicBezTo>
                  <a:cubicBezTo>
                    <a:pt x="71588" y="113348"/>
                    <a:pt x="68730" y="104775"/>
                    <a:pt x="68730" y="97155"/>
                  </a:cubicBezTo>
                  <a:cubicBezTo>
                    <a:pt x="69683" y="84773"/>
                    <a:pt x="69683" y="73343"/>
                    <a:pt x="70635" y="60960"/>
                  </a:cubicBezTo>
                  <a:cubicBezTo>
                    <a:pt x="77303" y="50482"/>
                    <a:pt x="76350" y="38100"/>
                    <a:pt x="74445" y="26670"/>
                  </a:cubicBezTo>
                  <a:cubicBezTo>
                    <a:pt x="72540" y="18098"/>
                    <a:pt x="73493" y="8573"/>
                    <a:pt x="74445" y="0"/>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27"/>
            <p:cNvSpPr/>
            <p:nvPr/>
          </p:nvSpPr>
          <p:spPr>
            <a:xfrm flipH="1" rot="-9477826">
              <a:off x="6310420" y="2517328"/>
              <a:ext cx="186931" cy="774563"/>
            </a:xfrm>
            <a:custGeom>
              <a:rect b="b" l="l" r="r" t="t"/>
              <a:pathLst>
                <a:path extrusionOk="0" h="794868" w="275040">
                  <a:moveTo>
                    <a:pt x="7872" y="69486"/>
                  </a:moveTo>
                  <a:cubicBezTo>
                    <a:pt x="-3558" y="78059"/>
                    <a:pt x="-7849" y="213856"/>
                    <a:pt x="32822" y="334741"/>
                  </a:cubicBezTo>
                  <a:cubicBezTo>
                    <a:pt x="73493" y="455626"/>
                    <a:pt x="193795" y="800513"/>
                    <a:pt x="251897" y="794798"/>
                  </a:cubicBezTo>
                  <a:cubicBezTo>
                    <a:pt x="310000" y="789083"/>
                    <a:pt x="244277" y="699548"/>
                    <a:pt x="211892" y="538576"/>
                  </a:cubicBezTo>
                  <a:cubicBezTo>
                    <a:pt x="180460" y="377603"/>
                    <a:pt x="169335" y="109730"/>
                    <a:pt x="208387" y="35435"/>
                  </a:cubicBezTo>
                  <a:cubicBezTo>
                    <a:pt x="249345" y="-38860"/>
                    <a:pt x="71689" y="19004"/>
                    <a:pt x="7872" y="69486"/>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6" name="Google Shape;836;p27"/>
          <p:cNvGrpSpPr/>
          <p:nvPr/>
        </p:nvGrpSpPr>
        <p:grpSpPr>
          <a:xfrm rot="-1033326">
            <a:off x="11396092" y="5950716"/>
            <a:ext cx="538825" cy="694089"/>
            <a:chOff x="6171191" y="2486723"/>
            <a:chExt cx="727135" cy="936662"/>
          </a:xfrm>
        </p:grpSpPr>
        <p:sp>
          <p:nvSpPr>
            <p:cNvPr id="837" name="Google Shape;837;p27"/>
            <p:cNvSpPr/>
            <p:nvPr/>
          </p:nvSpPr>
          <p:spPr>
            <a:xfrm>
              <a:off x="6204536" y="2486723"/>
              <a:ext cx="693790" cy="933197"/>
            </a:xfrm>
            <a:custGeom>
              <a:rect b="b" l="l" r="r" t="t"/>
              <a:pathLst>
                <a:path extrusionOk="0" h="940249" w="693790">
                  <a:moveTo>
                    <a:pt x="474430" y="869866"/>
                  </a:moveTo>
                  <a:lnTo>
                    <a:pt x="473856" y="870772"/>
                  </a:lnTo>
                  <a:lnTo>
                    <a:pt x="475326" y="871066"/>
                  </a:lnTo>
                  <a:lnTo>
                    <a:pt x="476926" y="870365"/>
                  </a:lnTo>
                  <a:close/>
                  <a:moveTo>
                    <a:pt x="634736" y="90355"/>
                  </a:moveTo>
                  <a:lnTo>
                    <a:pt x="633783" y="93215"/>
                  </a:lnTo>
                  <a:lnTo>
                    <a:pt x="633882" y="110711"/>
                  </a:lnTo>
                  <a:lnTo>
                    <a:pt x="634736" y="111395"/>
                  </a:lnTo>
                  <a:close/>
                  <a:moveTo>
                    <a:pt x="564369" y="346"/>
                  </a:moveTo>
                  <a:cubicBezTo>
                    <a:pt x="581633" y="-1083"/>
                    <a:pt x="599016" y="1775"/>
                    <a:pt x="616637" y="11300"/>
                  </a:cubicBezTo>
                  <a:cubicBezTo>
                    <a:pt x="640450" y="23682"/>
                    <a:pt x="656642" y="44637"/>
                    <a:pt x="666167" y="68450"/>
                  </a:cubicBezTo>
                  <a:cubicBezTo>
                    <a:pt x="688075" y="120837"/>
                    <a:pt x="692837" y="177035"/>
                    <a:pt x="693790" y="233232"/>
                  </a:cubicBezTo>
                  <a:cubicBezTo>
                    <a:pt x="693790" y="248472"/>
                    <a:pt x="693790" y="263712"/>
                    <a:pt x="692837" y="278000"/>
                  </a:cubicBezTo>
                  <a:lnTo>
                    <a:pt x="688743" y="274263"/>
                  </a:lnTo>
                  <a:lnTo>
                    <a:pt x="690234" y="309924"/>
                  </a:lnTo>
                  <a:cubicBezTo>
                    <a:pt x="689639" y="322188"/>
                    <a:pt x="688210" y="334332"/>
                    <a:pt x="686781" y="346238"/>
                  </a:cubicBezTo>
                  <a:cubicBezTo>
                    <a:pt x="683924" y="371003"/>
                    <a:pt x="682971" y="396721"/>
                    <a:pt x="678209" y="421486"/>
                  </a:cubicBezTo>
                  <a:cubicBezTo>
                    <a:pt x="673446" y="451966"/>
                    <a:pt x="668684" y="482446"/>
                    <a:pt x="663921" y="511974"/>
                  </a:cubicBezTo>
                  <a:cubicBezTo>
                    <a:pt x="659159" y="542453"/>
                    <a:pt x="651539" y="572934"/>
                    <a:pt x="645824" y="603414"/>
                  </a:cubicBezTo>
                  <a:cubicBezTo>
                    <a:pt x="640109" y="629131"/>
                    <a:pt x="633441" y="655801"/>
                    <a:pt x="626774" y="681519"/>
                  </a:cubicBezTo>
                  <a:cubicBezTo>
                    <a:pt x="622964" y="695806"/>
                    <a:pt x="622011" y="710094"/>
                    <a:pt x="615344" y="723428"/>
                  </a:cubicBezTo>
                  <a:cubicBezTo>
                    <a:pt x="606771" y="716761"/>
                    <a:pt x="597246" y="710094"/>
                    <a:pt x="588674" y="703426"/>
                  </a:cubicBezTo>
                  <a:lnTo>
                    <a:pt x="582548" y="698971"/>
                  </a:lnTo>
                  <a:lnTo>
                    <a:pt x="581947" y="699920"/>
                  </a:lnTo>
                  <a:lnTo>
                    <a:pt x="586769" y="703426"/>
                  </a:lnTo>
                  <a:cubicBezTo>
                    <a:pt x="595341" y="710094"/>
                    <a:pt x="604866" y="716762"/>
                    <a:pt x="613439" y="723429"/>
                  </a:cubicBezTo>
                  <a:cubicBezTo>
                    <a:pt x="611534" y="741526"/>
                    <a:pt x="602961" y="758672"/>
                    <a:pt x="599151" y="775816"/>
                  </a:cubicBezTo>
                  <a:cubicBezTo>
                    <a:pt x="595341" y="791057"/>
                    <a:pt x="591531" y="806297"/>
                    <a:pt x="585816" y="820584"/>
                  </a:cubicBezTo>
                  <a:cubicBezTo>
                    <a:pt x="576291" y="847254"/>
                    <a:pt x="571529" y="876782"/>
                    <a:pt x="556289" y="901547"/>
                  </a:cubicBezTo>
                  <a:cubicBezTo>
                    <a:pt x="544859" y="919644"/>
                    <a:pt x="528666" y="930122"/>
                    <a:pt x="507711" y="934884"/>
                  </a:cubicBezTo>
                  <a:cubicBezTo>
                    <a:pt x="474374" y="944409"/>
                    <a:pt x="440084" y="939647"/>
                    <a:pt x="407699" y="932979"/>
                  </a:cubicBezTo>
                  <a:cubicBezTo>
                    <a:pt x="348644" y="920597"/>
                    <a:pt x="294351" y="896784"/>
                    <a:pt x="239106" y="872972"/>
                  </a:cubicBezTo>
                  <a:cubicBezTo>
                    <a:pt x="182909" y="848207"/>
                    <a:pt x="127664" y="821537"/>
                    <a:pt x="77181" y="786294"/>
                  </a:cubicBezTo>
                  <a:cubicBezTo>
                    <a:pt x="46701" y="765339"/>
                    <a:pt x="19079" y="739622"/>
                    <a:pt x="4791" y="702474"/>
                  </a:cubicBezTo>
                  <a:cubicBezTo>
                    <a:pt x="-924" y="688187"/>
                    <a:pt x="-1876" y="671994"/>
                    <a:pt x="3839" y="658659"/>
                  </a:cubicBezTo>
                  <a:cubicBezTo>
                    <a:pt x="20031" y="619607"/>
                    <a:pt x="37176" y="580554"/>
                    <a:pt x="58131" y="544359"/>
                  </a:cubicBezTo>
                  <a:cubicBezTo>
                    <a:pt x="68609" y="527214"/>
                    <a:pt x="75276" y="508164"/>
                    <a:pt x="88611" y="492924"/>
                  </a:cubicBezTo>
                  <a:lnTo>
                    <a:pt x="124829" y="499980"/>
                  </a:lnTo>
                  <a:lnTo>
                    <a:pt x="125468" y="499323"/>
                  </a:lnTo>
                  <a:lnTo>
                    <a:pt x="94667" y="492923"/>
                  </a:lnTo>
                  <a:cubicBezTo>
                    <a:pt x="99430" y="473873"/>
                    <a:pt x="111812" y="459586"/>
                    <a:pt x="121337" y="443393"/>
                  </a:cubicBezTo>
                  <a:cubicBezTo>
                    <a:pt x="140387" y="411008"/>
                    <a:pt x="160390" y="379576"/>
                    <a:pt x="182297" y="349096"/>
                  </a:cubicBezTo>
                  <a:cubicBezTo>
                    <a:pt x="206109" y="315758"/>
                    <a:pt x="231827" y="283373"/>
                    <a:pt x="256592" y="250988"/>
                  </a:cubicBezTo>
                  <a:cubicBezTo>
                    <a:pt x="272784" y="229081"/>
                    <a:pt x="291834" y="209078"/>
                    <a:pt x="308980" y="187171"/>
                  </a:cubicBezTo>
                  <a:cubicBezTo>
                    <a:pt x="322315" y="170978"/>
                    <a:pt x="338507" y="155738"/>
                    <a:pt x="351842" y="139546"/>
                  </a:cubicBezTo>
                  <a:cubicBezTo>
                    <a:pt x="353747" y="136688"/>
                    <a:pt x="355652" y="132878"/>
                    <a:pt x="360415" y="132878"/>
                  </a:cubicBezTo>
                  <a:lnTo>
                    <a:pt x="366136" y="133212"/>
                  </a:lnTo>
                  <a:lnTo>
                    <a:pt x="381370" y="114170"/>
                  </a:lnTo>
                  <a:cubicBezTo>
                    <a:pt x="387323" y="108693"/>
                    <a:pt x="393752" y="103692"/>
                    <a:pt x="399467" y="97977"/>
                  </a:cubicBezTo>
                  <a:cubicBezTo>
                    <a:pt x="433757" y="65592"/>
                    <a:pt x="469000" y="35112"/>
                    <a:pt x="512815" y="15110"/>
                  </a:cubicBezTo>
                  <a:cubicBezTo>
                    <a:pt x="529960" y="7490"/>
                    <a:pt x="547105" y="1775"/>
                    <a:pt x="564369" y="346"/>
                  </a:cubicBezTo>
                  <a:close/>
                </a:path>
              </a:pathLst>
            </a:custGeom>
            <a:solidFill>
              <a:srgbClr val="FDF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8" name="Google Shape;838;p27"/>
            <p:cNvSpPr/>
            <p:nvPr/>
          </p:nvSpPr>
          <p:spPr>
            <a:xfrm>
              <a:off x="6291129" y="2623046"/>
              <a:ext cx="536257" cy="531588"/>
            </a:xfrm>
            <a:custGeom>
              <a:rect b="b" l="l" r="r" t="t"/>
              <a:pathLst>
                <a:path extrusionOk="0" h="531588" w="536257">
                  <a:moveTo>
                    <a:pt x="0" y="360138"/>
                  </a:moveTo>
                  <a:cubicBezTo>
                    <a:pt x="4763" y="341088"/>
                    <a:pt x="17145" y="326801"/>
                    <a:pt x="26670" y="310608"/>
                  </a:cubicBezTo>
                  <a:cubicBezTo>
                    <a:pt x="45720" y="278223"/>
                    <a:pt x="65723" y="246791"/>
                    <a:pt x="87630" y="216311"/>
                  </a:cubicBezTo>
                  <a:cubicBezTo>
                    <a:pt x="111442" y="182973"/>
                    <a:pt x="137160" y="150588"/>
                    <a:pt x="161925" y="118203"/>
                  </a:cubicBezTo>
                  <a:cubicBezTo>
                    <a:pt x="178117" y="96296"/>
                    <a:pt x="197167" y="76293"/>
                    <a:pt x="214313" y="54386"/>
                  </a:cubicBezTo>
                  <a:cubicBezTo>
                    <a:pt x="227648" y="38193"/>
                    <a:pt x="243840" y="22953"/>
                    <a:pt x="257175" y="6761"/>
                  </a:cubicBezTo>
                  <a:cubicBezTo>
                    <a:pt x="259080" y="3903"/>
                    <a:pt x="260985" y="93"/>
                    <a:pt x="265748" y="93"/>
                  </a:cubicBezTo>
                  <a:cubicBezTo>
                    <a:pt x="294323" y="-859"/>
                    <a:pt x="322898" y="5808"/>
                    <a:pt x="351473" y="5808"/>
                  </a:cubicBezTo>
                  <a:cubicBezTo>
                    <a:pt x="353378" y="5808"/>
                    <a:pt x="355282" y="5808"/>
                    <a:pt x="357187" y="5808"/>
                  </a:cubicBezTo>
                  <a:cubicBezTo>
                    <a:pt x="368618" y="13428"/>
                    <a:pt x="381000" y="16286"/>
                    <a:pt x="394335" y="16286"/>
                  </a:cubicBezTo>
                  <a:cubicBezTo>
                    <a:pt x="399098" y="16286"/>
                    <a:pt x="401955" y="20096"/>
                    <a:pt x="405765" y="21048"/>
                  </a:cubicBezTo>
                  <a:cubicBezTo>
                    <a:pt x="439103" y="30573"/>
                    <a:pt x="469582" y="45813"/>
                    <a:pt x="500062" y="62006"/>
                  </a:cubicBezTo>
                  <a:cubicBezTo>
                    <a:pt x="511493" y="68673"/>
                    <a:pt x="521018" y="79151"/>
                    <a:pt x="535305" y="82008"/>
                  </a:cubicBezTo>
                  <a:cubicBezTo>
                    <a:pt x="535305" y="82008"/>
                    <a:pt x="535305" y="82008"/>
                    <a:pt x="535305" y="82008"/>
                  </a:cubicBezTo>
                  <a:cubicBezTo>
                    <a:pt x="535305" y="86771"/>
                    <a:pt x="536257" y="91533"/>
                    <a:pt x="536257" y="97248"/>
                  </a:cubicBezTo>
                  <a:cubicBezTo>
                    <a:pt x="532448" y="128681"/>
                    <a:pt x="529590" y="160113"/>
                    <a:pt x="523875" y="190593"/>
                  </a:cubicBezTo>
                  <a:cubicBezTo>
                    <a:pt x="519112" y="215358"/>
                    <a:pt x="515303" y="240123"/>
                    <a:pt x="510540" y="264888"/>
                  </a:cubicBezTo>
                  <a:cubicBezTo>
                    <a:pt x="506730" y="285843"/>
                    <a:pt x="501015" y="306798"/>
                    <a:pt x="498157" y="327753"/>
                  </a:cubicBezTo>
                  <a:cubicBezTo>
                    <a:pt x="490537" y="333468"/>
                    <a:pt x="494348" y="342041"/>
                    <a:pt x="493395" y="350613"/>
                  </a:cubicBezTo>
                  <a:lnTo>
                    <a:pt x="493395" y="350613"/>
                  </a:lnTo>
                  <a:cubicBezTo>
                    <a:pt x="486728" y="356328"/>
                    <a:pt x="487680" y="362996"/>
                    <a:pt x="488632" y="370616"/>
                  </a:cubicBezTo>
                  <a:cubicBezTo>
                    <a:pt x="488632" y="373473"/>
                    <a:pt x="487680" y="377283"/>
                    <a:pt x="487680" y="380141"/>
                  </a:cubicBezTo>
                  <a:cubicBezTo>
                    <a:pt x="480060" y="391571"/>
                    <a:pt x="475298" y="404906"/>
                    <a:pt x="477203" y="419193"/>
                  </a:cubicBezTo>
                  <a:cubicBezTo>
                    <a:pt x="477203" y="421098"/>
                    <a:pt x="477203" y="422051"/>
                    <a:pt x="476250" y="423956"/>
                  </a:cubicBezTo>
                  <a:cubicBezTo>
                    <a:pt x="468630" y="435386"/>
                    <a:pt x="464820" y="447768"/>
                    <a:pt x="465773" y="462056"/>
                  </a:cubicBezTo>
                  <a:cubicBezTo>
                    <a:pt x="462915" y="477296"/>
                    <a:pt x="457200" y="492536"/>
                    <a:pt x="453390" y="507776"/>
                  </a:cubicBezTo>
                  <a:cubicBezTo>
                    <a:pt x="451485" y="515396"/>
                    <a:pt x="452437" y="525873"/>
                    <a:pt x="444818" y="531588"/>
                  </a:cubicBezTo>
                  <a:cubicBezTo>
                    <a:pt x="435293" y="524921"/>
                    <a:pt x="424815" y="517301"/>
                    <a:pt x="414337" y="511586"/>
                  </a:cubicBezTo>
                  <a:cubicBezTo>
                    <a:pt x="377190" y="490631"/>
                    <a:pt x="340043" y="471581"/>
                    <a:pt x="301943" y="454436"/>
                  </a:cubicBezTo>
                  <a:cubicBezTo>
                    <a:pt x="259080" y="435386"/>
                    <a:pt x="216217" y="418241"/>
                    <a:pt x="171450" y="403001"/>
                  </a:cubicBezTo>
                  <a:cubicBezTo>
                    <a:pt x="139065" y="391571"/>
                    <a:pt x="106680" y="382998"/>
                    <a:pt x="73342" y="375378"/>
                  </a:cubicBezTo>
                  <a:cubicBezTo>
                    <a:pt x="49530" y="368711"/>
                    <a:pt x="24765" y="365853"/>
                    <a:pt x="0" y="360138"/>
                  </a:cubicBezTo>
                  <a:close/>
                </a:path>
              </a:pathLst>
            </a:custGeom>
            <a:solidFill>
              <a:srgbClr val="EE70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27"/>
            <p:cNvSpPr/>
            <p:nvPr/>
          </p:nvSpPr>
          <p:spPr>
            <a:xfrm>
              <a:off x="6202517" y="2976061"/>
              <a:ext cx="613439" cy="447324"/>
            </a:xfrm>
            <a:custGeom>
              <a:rect b="b" l="l" r="r" t="t"/>
              <a:pathLst>
                <a:path extrusionOk="0" h="447324" w="613439">
                  <a:moveTo>
                    <a:pt x="88612" y="0"/>
                  </a:moveTo>
                  <a:cubicBezTo>
                    <a:pt x="113377" y="5715"/>
                    <a:pt x="138142" y="8573"/>
                    <a:pt x="161955" y="14288"/>
                  </a:cubicBezTo>
                  <a:cubicBezTo>
                    <a:pt x="195292" y="21908"/>
                    <a:pt x="227677" y="30480"/>
                    <a:pt x="260062" y="41910"/>
                  </a:cubicBezTo>
                  <a:cubicBezTo>
                    <a:pt x="303877" y="57150"/>
                    <a:pt x="347692" y="74295"/>
                    <a:pt x="390555" y="93345"/>
                  </a:cubicBezTo>
                  <a:cubicBezTo>
                    <a:pt x="428655" y="110490"/>
                    <a:pt x="466755" y="129540"/>
                    <a:pt x="502950" y="150495"/>
                  </a:cubicBezTo>
                  <a:cubicBezTo>
                    <a:pt x="513427" y="156210"/>
                    <a:pt x="522952" y="163830"/>
                    <a:pt x="533430" y="170498"/>
                  </a:cubicBezTo>
                  <a:cubicBezTo>
                    <a:pt x="533430" y="173355"/>
                    <a:pt x="533430" y="177165"/>
                    <a:pt x="532477" y="180023"/>
                  </a:cubicBezTo>
                  <a:cubicBezTo>
                    <a:pt x="520095" y="220980"/>
                    <a:pt x="507712" y="261938"/>
                    <a:pt x="494377" y="301942"/>
                  </a:cubicBezTo>
                  <a:cubicBezTo>
                    <a:pt x="485805" y="327660"/>
                    <a:pt x="479137" y="353378"/>
                    <a:pt x="465802" y="376238"/>
                  </a:cubicBezTo>
                  <a:cubicBezTo>
                    <a:pt x="468660" y="379095"/>
                    <a:pt x="472470" y="379095"/>
                    <a:pt x="475327" y="378142"/>
                  </a:cubicBezTo>
                  <a:cubicBezTo>
                    <a:pt x="501045" y="371475"/>
                    <a:pt x="522952" y="359092"/>
                    <a:pt x="533430" y="333375"/>
                  </a:cubicBezTo>
                  <a:cubicBezTo>
                    <a:pt x="544860" y="307658"/>
                    <a:pt x="550575" y="280035"/>
                    <a:pt x="560100" y="253365"/>
                  </a:cubicBezTo>
                  <a:cubicBezTo>
                    <a:pt x="565815" y="237173"/>
                    <a:pt x="567720" y="219075"/>
                    <a:pt x="576292" y="202883"/>
                  </a:cubicBezTo>
                  <a:cubicBezTo>
                    <a:pt x="581055" y="202883"/>
                    <a:pt x="583912" y="207645"/>
                    <a:pt x="586770" y="210502"/>
                  </a:cubicBezTo>
                  <a:cubicBezTo>
                    <a:pt x="595342" y="217170"/>
                    <a:pt x="604867" y="223838"/>
                    <a:pt x="613440" y="230505"/>
                  </a:cubicBezTo>
                  <a:cubicBezTo>
                    <a:pt x="611535" y="248602"/>
                    <a:pt x="602962" y="265748"/>
                    <a:pt x="599152" y="282892"/>
                  </a:cubicBezTo>
                  <a:cubicBezTo>
                    <a:pt x="595342" y="298133"/>
                    <a:pt x="591532" y="313373"/>
                    <a:pt x="585817" y="327660"/>
                  </a:cubicBezTo>
                  <a:cubicBezTo>
                    <a:pt x="576292" y="354330"/>
                    <a:pt x="571530" y="383858"/>
                    <a:pt x="556290" y="408623"/>
                  </a:cubicBezTo>
                  <a:cubicBezTo>
                    <a:pt x="544860" y="426720"/>
                    <a:pt x="528667" y="437198"/>
                    <a:pt x="507712" y="441960"/>
                  </a:cubicBezTo>
                  <a:cubicBezTo>
                    <a:pt x="474375" y="451485"/>
                    <a:pt x="440085" y="446723"/>
                    <a:pt x="407700" y="440055"/>
                  </a:cubicBezTo>
                  <a:cubicBezTo>
                    <a:pt x="348645" y="427673"/>
                    <a:pt x="294352" y="403860"/>
                    <a:pt x="239107" y="380048"/>
                  </a:cubicBezTo>
                  <a:cubicBezTo>
                    <a:pt x="182910" y="355283"/>
                    <a:pt x="127665" y="328613"/>
                    <a:pt x="77182" y="293370"/>
                  </a:cubicBezTo>
                  <a:cubicBezTo>
                    <a:pt x="46702" y="272415"/>
                    <a:pt x="19080" y="246698"/>
                    <a:pt x="4792" y="209550"/>
                  </a:cubicBezTo>
                  <a:cubicBezTo>
                    <a:pt x="-923" y="195263"/>
                    <a:pt x="-1875" y="179070"/>
                    <a:pt x="3840" y="165735"/>
                  </a:cubicBezTo>
                  <a:cubicBezTo>
                    <a:pt x="20032" y="126683"/>
                    <a:pt x="37177" y="87630"/>
                    <a:pt x="58132" y="51435"/>
                  </a:cubicBezTo>
                  <a:cubicBezTo>
                    <a:pt x="68610" y="34290"/>
                    <a:pt x="75277" y="15240"/>
                    <a:pt x="88612" y="0"/>
                  </a:cubicBezTo>
                  <a:close/>
                </a:path>
              </a:pathLst>
            </a:custGeom>
            <a:solidFill>
              <a:srgbClr val="FCCA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27"/>
            <p:cNvSpPr/>
            <p:nvPr/>
          </p:nvSpPr>
          <p:spPr>
            <a:xfrm>
              <a:off x="6566154" y="2490260"/>
              <a:ext cx="327660" cy="278000"/>
            </a:xfrm>
            <a:custGeom>
              <a:rect b="b" l="l" r="r" t="t"/>
              <a:pathLst>
                <a:path extrusionOk="0" h="278000" w="327660">
                  <a:moveTo>
                    <a:pt x="86677" y="145603"/>
                  </a:moveTo>
                  <a:cubicBezTo>
                    <a:pt x="84773" y="145603"/>
                    <a:pt x="82868" y="145603"/>
                    <a:pt x="80962" y="145603"/>
                  </a:cubicBezTo>
                  <a:cubicBezTo>
                    <a:pt x="80010" y="140841"/>
                    <a:pt x="76200" y="140841"/>
                    <a:pt x="73343" y="140841"/>
                  </a:cubicBezTo>
                  <a:cubicBezTo>
                    <a:pt x="49530" y="137031"/>
                    <a:pt x="24765" y="133221"/>
                    <a:pt x="0" y="133221"/>
                  </a:cubicBezTo>
                  <a:cubicBezTo>
                    <a:pt x="7620" y="117981"/>
                    <a:pt x="21907" y="109408"/>
                    <a:pt x="33337" y="97978"/>
                  </a:cubicBezTo>
                  <a:cubicBezTo>
                    <a:pt x="67627" y="65593"/>
                    <a:pt x="102870" y="35113"/>
                    <a:pt x="146685" y="15111"/>
                  </a:cubicBezTo>
                  <a:cubicBezTo>
                    <a:pt x="180975" y="-129"/>
                    <a:pt x="215265" y="-7749"/>
                    <a:pt x="250507" y="11301"/>
                  </a:cubicBezTo>
                  <a:cubicBezTo>
                    <a:pt x="274320" y="23683"/>
                    <a:pt x="290512" y="44638"/>
                    <a:pt x="300037" y="68451"/>
                  </a:cubicBezTo>
                  <a:cubicBezTo>
                    <a:pt x="321945" y="120838"/>
                    <a:pt x="326707" y="177036"/>
                    <a:pt x="327660" y="233233"/>
                  </a:cubicBezTo>
                  <a:cubicBezTo>
                    <a:pt x="327660" y="248473"/>
                    <a:pt x="327660" y="263713"/>
                    <a:pt x="326707" y="278001"/>
                  </a:cubicBezTo>
                  <a:cubicBezTo>
                    <a:pt x="313373" y="269428"/>
                    <a:pt x="304800" y="254188"/>
                    <a:pt x="290512" y="245616"/>
                  </a:cubicBezTo>
                  <a:cubicBezTo>
                    <a:pt x="289560" y="207516"/>
                    <a:pt x="292418" y="170368"/>
                    <a:pt x="284798" y="132268"/>
                  </a:cubicBezTo>
                  <a:cubicBezTo>
                    <a:pt x="281940" y="116076"/>
                    <a:pt x="280035" y="99883"/>
                    <a:pt x="270510" y="84643"/>
                  </a:cubicBezTo>
                  <a:cubicBezTo>
                    <a:pt x="266700" y="87501"/>
                    <a:pt x="267653" y="90358"/>
                    <a:pt x="267653" y="93216"/>
                  </a:cubicBezTo>
                  <a:cubicBezTo>
                    <a:pt x="265748" y="135126"/>
                    <a:pt x="272415" y="177988"/>
                    <a:pt x="261937" y="218946"/>
                  </a:cubicBezTo>
                  <a:cubicBezTo>
                    <a:pt x="247650" y="217041"/>
                    <a:pt x="238125" y="205611"/>
                    <a:pt x="226695" y="198943"/>
                  </a:cubicBezTo>
                  <a:cubicBezTo>
                    <a:pt x="196215" y="181798"/>
                    <a:pt x="165735" y="167511"/>
                    <a:pt x="132398" y="157986"/>
                  </a:cubicBezTo>
                  <a:cubicBezTo>
                    <a:pt x="128587" y="157033"/>
                    <a:pt x="125730" y="153223"/>
                    <a:pt x="120968" y="153223"/>
                  </a:cubicBezTo>
                  <a:cubicBezTo>
                    <a:pt x="112395" y="147508"/>
                    <a:pt x="100012" y="145603"/>
                    <a:pt x="86677" y="145603"/>
                  </a:cubicBezTo>
                  <a:close/>
                </a:path>
              </a:pathLst>
            </a:custGeom>
            <a:solidFill>
              <a:srgbClr val="F9E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27"/>
            <p:cNvSpPr/>
            <p:nvPr/>
          </p:nvSpPr>
          <p:spPr>
            <a:xfrm>
              <a:off x="6780564" y="2724716"/>
              <a:ext cx="112476" cy="482917"/>
            </a:xfrm>
            <a:custGeom>
              <a:rect b="b" l="l" r="r" t="t"/>
              <a:pathLst>
                <a:path extrusionOk="0" h="482917" w="112476">
                  <a:moveTo>
                    <a:pt x="74445" y="0"/>
                  </a:moveTo>
                  <a:cubicBezTo>
                    <a:pt x="88733" y="8573"/>
                    <a:pt x="96353" y="23813"/>
                    <a:pt x="110640" y="32385"/>
                  </a:cubicBezTo>
                  <a:cubicBezTo>
                    <a:pt x="114450" y="57150"/>
                    <a:pt x="111593" y="81915"/>
                    <a:pt x="108735" y="105727"/>
                  </a:cubicBezTo>
                  <a:cubicBezTo>
                    <a:pt x="105878" y="130492"/>
                    <a:pt x="104925" y="156210"/>
                    <a:pt x="100163" y="180975"/>
                  </a:cubicBezTo>
                  <a:cubicBezTo>
                    <a:pt x="95400" y="211455"/>
                    <a:pt x="90638" y="241935"/>
                    <a:pt x="85875" y="271463"/>
                  </a:cubicBezTo>
                  <a:cubicBezTo>
                    <a:pt x="81113" y="301942"/>
                    <a:pt x="73493" y="332423"/>
                    <a:pt x="67778" y="362903"/>
                  </a:cubicBezTo>
                  <a:cubicBezTo>
                    <a:pt x="62063" y="388620"/>
                    <a:pt x="55395" y="415290"/>
                    <a:pt x="48728" y="441008"/>
                  </a:cubicBezTo>
                  <a:cubicBezTo>
                    <a:pt x="44918" y="455295"/>
                    <a:pt x="43965" y="469583"/>
                    <a:pt x="37298" y="482917"/>
                  </a:cubicBezTo>
                  <a:cubicBezTo>
                    <a:pt x="28725" y="476250"/>
                    <a:pt x="19200" y="469583"/>
                    <a:pt x="10628" y="462915"/>
                  </a:cubicBezTo>
                  <a:cubicBezTo>
                    <a:pt x="6818" y="460058"/>
                    <a:pt x="4913" y="455295"/>
                    <a:pt x="150" y="455295"/>
                  </a:cubicBezTo>
                  <a:cubicBezTo>
                    <a:pt x="-802" y="446723"/>
                    <a:pt x="3008" y="439103"/>
                    <a:pt x="4913" y="431483"/>
                  </a:cubicBezTo>
                  <a:cubicBezTo>
                    <a:pt x="9675" y="406717"/>
                    <a:pt x="17295" y="382905"/>
                    <a:pt x="23010" y="359092"/>
                  </a:cubicBezTo>
                  <a:cubicBezTo>
                    <a:pt x="32535" y="317183"/>
                    <a:pt x="42060" y="275273"/>
                    <a:pt x="49680" y="232410"/>
                  </a:cubicBezTo>
                  <a:cubicBezTo>
                    <a:pt x="51585" y="220027"/>
                    <a:pt x="52538" y="207645"/>
                    <a:pt x="55395" y="196215"/>
                  </a:cubicBezTo>
                  <a:cubicBezTo>
                    <a:pt x="61110" y="170498"/>
                    <a:pt x="65873" y="144780"/>
                    <a:pt x="64920" y="119063"/>
                  </a:cubicBezTo>
                  <a:cubicBezTo>
                    <a:pt x="71588" y="113348"/>
                    <a:pt x="68730" y="104775"/>
                    <a:pt x="68730" y="97155"/>
                  </a:cubicBezTo>
                  <a:cubicBezTo>
                    <a:pt x="69683" y="84773"/>
                    <a:pt x="69683" y="73343"/>
                    <a:pt x="70635" y="60960"/>
                  </a:cubicBezTo>
                  <a:cubicBezTo>
                    <a:pt x="77303" y="50482"/>
                    <a:pt x="76350" y="38100"/>
                    <a:pt x="74445" y="26670"/>
                  </a:cubicBezTo>
                  <a:cubicBezTo>
                    <a:pt x="72540" y="18098"/>
                    <a:pt x="73493" y="8573"/>
                    <a:pt x="74445" y="0"/>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27"/>
            <p:cNvSpPr/>
            <p:nvPr/>
          </p:nvSpPr>
          <p:spPr>
            <a:xfrm flipH="1" rot="-9477826">
              <a:off x="6310420" y="2517328"/>
              <a:ext cx="186931" cy="774563"/>
            </a:xfrm>
            <a:custGeom>
              <a:rect b="b" l="l" r="r" t="t"/>
              <a:pathLst>
                <a:path extrusionOk="0" h="794868" w="275040">
                  <a:moveTo>
                    <a:pt x="7872" y="69486"/>
                  </a:moveTo>
                  <a:cubicBezTo>
                    <a:pt x="-3558" y="78059"/>
                    <a:pt x="-7849" y="213856"/>
                    <a:pt x="32822" y="334741"/>
                  </a:cubicBezTo>
                  <a:cubicBezTo>
                    <a:pt x="73493" y="455626"/>
                    <a:pt x="193795" y="800513"/>
                    <a:pt x="251897" y="794798"/>
                  </a:cubicBezTo>
                  <a:cubicBezTo>
                    <a:pt x="310000" y="789083"/>
                    <a:pt x="244277" y="699548"/>
                    <a:pt x="211892" y="538576"/>
                  </a:cubicBezTo>
                  <a:cubicBezTo>
                    <a:pt x="180460" y="377603"/>
                    <a:pt x="169335" y="109730"/>
                    <a:pt x="208387" y="35435"/>
                  </a:cubicBezTo>
                  <a:cubicBezTo>
                    <a:pt x="249345" y="-38860"/>
                    <a:pt x="71689" y="19004"/>
                    <a:pt x="7872" y="69486"/>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28"/>
          <p:cNvSpPr txBox="1"/>
          <p:nvPr>
            <p:ph type="title"/>
          </p:nvPr>
        </p:nvSpPr>
        <p:spPr>
          <a:xfrm>
            <a:off x="2657025" y="1050575"/>
            <a:ext cx="8955600" cy="1138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 your talking points.</a:t>
            </a:r>
            <a:endParaRPr/>
          </a:p>
        </p:txBody>
      </p:sp>
      <p:sp>
        <p:nvSpPr>
          <p:cNvPr id="848" name="Google Shape;848;p28"/>
          <p:cNvSpPr txBox="1"/>
          <p:nvPr>
            <p:ph idx="4294967295" type="body"/>
          </p:nvPr>
        </p:nvSpPr>
        <p:spPr>
          <a:xfrm>
            <a:off x="2675175" y="3147028"/>
            <a:ext cx="8896800" cy="2872500"/>
          </a:xfrm>
          <a:prstGeom prst="rect">
            <a:avLst/>
          </a:prstGeom>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SzPts val="1900"/>
              <a:buChar char="🎃"/>
            </a:pPr>
            <a:r>
              <a:rPr lang="en"/>
              <a:t>We will talk about this first.</a:t>
            </a:r>
            <a:endParaRPr/>
          </a:p>
          <a:p>
            <a:pPr indent="-349250" lvl="0" marL="457200" rtl="0" algn="l">
              <a:lnSpc>
                <a:spcPct val="200000"/>
              </a:lnSpc>
              <a:spcBef>
                <a:spcPts val="0"/>
              </a:spcBef>
              <a:spcAft>
                <a:spcPts val="0"/>
              </a:spcAft>
              <a:buSzPts val="1900"/>
              <a:buChar char="🎃"/>
            </a:pPr>
            <a:r>
              <a:rPr lang="en"/>
              <a:t>We will talk about this second.</a:t>
            </a:r>
            <a:endParaRPr/>
          </a:p>
          <a:p>
            <a:pPr indent="-349250" lvl="0" marL="457200" rtl="0" algn="l">
              <a:lnSpc>
                <a:spcPct val="200000"/>
              </a:lnSpc>
              <a:spcBef>
                <a:spcPts val="0"/>
              </a:spcBef>
              <a:spcAft>
                <a:spcPts val="0"/>
              </a:spcAft>
              <a:buSzPts val="1900"/>
              <a:buChar char="🎃"/>
            </a:pPr>
            <a:r>
              <a:rPr lang="en"/>
              <a:t>We will talk about this last.</a:t>
            </a:r>
            <a:endParaRPr/>
          </a:p>
        </p:txBody>
      </p:sp>
      <p:sp>
        <p:nvSpPr>
          <p:cNvPr id="849" name="Google Shape;849;p28"/>
          <p:cNvSpPr txBox="1"/>
          <p:nvPr>
            <p:ph idx="1" type="body"/>
          </p:nvPr>
        </p:nvSpPr>
        <p:spPr>
          <a:xfrm>
            <a:off x="2657025" y="2315725"/>
            <a:ext cx="8955600" cy="2883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29"/>
          <p:cNvSpPr txBox="1"/>
          <p:nvPr>
            <p:ph type="title"/>
          </p:nvPr>
        </p:nvSpPr>
        <p:spPr>
          <a:xfrm>
            <a:off x="481867" y="965000"/>
            <a:ext cx="3653700" cy="4678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855" name="Google Shape;855;p29"/>
          <p:cNvSpPr txBox="1"/>
          <p:nvPr>
            <p:ph idx="1" type="subTitle"/>
          </p:nvPr>
        </p:nvSpPr>
        <p:spPr>
          <a:xfrm>
            <a:off x="3949500" y="2031800"/>
            <a:ext cx="68319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first.</a:t>
            </a:r>
            <a:endParaRPr/>
          </a:p>
        </p:txBody>
      </p:sp>
      <p:sp>
        <p:nvSpPr>
          <p:cNvPr id="856" name="Google Shape;856;p29"/>
          <p:cNvSpPr txBox="1"/>
          <p:nvPr>
            <p:ph idx="2" type="body"/>
          </p:nvPr>
        </p:nvSpPr>
        <p:spPr>
          <a:xfrm>
            <a:off x="4013800" y="2825700"/>
            <a:ext cx="6820500" cy="2075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
        <p:nvSpPr>
          <p:cNvPr descr="Spider" id="857" name="Google Shape;857;p29"/>
          <p:cNvSpPr/>
          <p:nvPr/>
        </p:nvSpPr>
        <p:spPr>
          <a:xfrm rot="1042442">
            <a:off x="901089" y="3369935"/>
            <a:ext cx="650722" cy="748326"/>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858" name="Google Shape;858;p29"/>
          <p:cNvCxnSpPr/>
          <p:nvPr/>
        </p:nvCxnSpPr>
        <p:spPr>
          <a:xfrm>
            <a:off x="10491650" y="2673500"/>
            <a:ext cx="24000" cy="2193600"/>
          </a:xfrm>
          <a:prstGeom prst="straightConnector1">
            <a:avLst/>
          </a:prstGeom>
          <a:noFill/>
          <a:ln cap="flat" cmpd="sng" w="38100">
            <a:solidFill>
              <a:srgbClr val="FFFFFF"/>
            </a:solidFill>
            <a:prstDash val="solid"/>
            <a:round/>
            <a:headEnd len="med" w="med" type="none"/>
            <a:tailEnd len="med" w="med" type="none"/>
          </a:ln>
        </p:spPr>
      </p:cxnSp>
      <p:sp>
        <p:nvSpPr>
          <p:cNvPr descr="Spider" id="859" name="Google Shape;859;p29"/>
          <p:cNvSpPr/>
          <p:nvPr/>
        </p:nvSpPr>
        <p:spPr>
          <a:xfrm>
            <a:off x="10182788" y="4506446"/>
            <a:ext cx="651513" cy="749236"/>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30"/>
          <p:cNvSpPr txBox="1"/>
          <p:nvPr>
            <p:ph type="title"/>
          </p:nvPr>
        </p:nvSpPr>
        <p:spPr>
          <a:xfrm>
            <a:off x="1453529" y="898175"/>
            <a:ext cx="728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865" name="Google Shape;865;p30"/>
          <p:cNvSpPr txBox="1"/>
          <p:nvPr>
            <p:ph idx="1" type="subTitle"/>
          </p:nvPr>
        </p:nvSpPr>
        <p:spPr>
          <a:xfrm>
            <a:off x="1453529" y="2252775"/>
            <a:ext cx="81339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 and storms.</a:t>
            </a:r>
            <a:endParaRPr/>
          </a:p>
        </p:txBody>
      </p:sp>
      <p:sp>
        <p:nvSpPr>
          <p:cNvPr id="866" name="Google Shape;866;p30"/>
          <p:cNvSpPr txBox="1"/>
          <p:nvPr>
            <p:ph idx="2" type="body"/>
          </p:nvPr>
        </p:nvSpPr>
        <p:spPr>
          <a:xfrm>
            <a:off x="1453525" y="2912950"/>
            <a:ext cx="8133900" cy="343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3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872" name="Google Shape;872;p31"/>
          <p:cNvSpPr txBox="1"/>
          <p:nvPr>
            <p:ph idx="4" type="body"/>
          </p:nvPr>
        </p:nvSpPr>
        <p:spPr>
          <a:xfrm>
            <a:off x="5778273" y="2949450"/>
            <a:ext cx="4285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0"/>
              </a:spcAft>
              <a:buNone/>
            </a:pPr>
            <a:r>
              <a:rPr lang="en"/>
              <a:t>Also, cats love to sleep. A fifteen-year-old cat has probably spent ten years of its life sleeping.</a:t>
            </a:r>
            <a:endParaRPr/>
          </a:p>
          <a:p>
            <a:pPr indent="0" lvl="0" marL="0" rtl="0" algn="l">
              <a:spcBef>
                <a:spcPts val="2100"/>
              </a:spcBef>
              <a:spcAft>
                <a:spcPts val="2100"/>
              </a:spcAft>
              <a:buNone/>
            </a:pPr>
            <a:r>
              <a:t/>
            </a:r>
            <a:endParaRPr/>
          </a:p>
        </p:txBody>
      </p:sp>
      <p:sp>
        <p:nvSpPr>
          <p:cNvPr id="873" name="Google Shape;873;p31"/>
          <p:cNvSpPr txBox="1"/>
          <p:nvPr>
            <p:ph idx="3" type="body"/>
          </p:nvPr>
        </p:nvSpPr>
        <p:spPr>
          <a:xfrm>
            <a:off x="489000" y="2961200"/>
            <a:ext cx="42855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874" name="Google Shape;874;p31"/>
          <p:cNvSpPr txBox="1"/>
          <p:nvPr>
            <p:ph idx="1" type="subTitle"/>
          </p:nvPr>
        </p:nvSpPr>
        <p:spPr>
          <a:xfrm>
            <a:off x="525067" y="20241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 m</a:t>
            </a:r>
            <a:r>
              <a:rPr lang="en"/>
              <a:t>an's best friend...</a:t>
            </a:r>
            <a:endParaRPr/>
          </a:p>
        </p:txBody>
      </p:sp>
      <p:sp>
        <p:nvSpPr>
          <p:cNvPr id="875" name="Google Shape;875;p31"/>
          <p:cNvSpPr txBox="1"/>
          <p:nvPr>
            <p:ph idx="2" type="subTitle"/>
          </p:nvPr>
        </p:nvSpPr>
        <p:spPr>
          <a:xfrm>
            <a:off x="5791667" y="20241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Mmm, can I fit 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32"/>
          <p:cNvSpPr txBox="1"/>
          <p:nvPr>
            <p:ph type="title"/>
          </p:nvPr>
        </p:nvSpPr>
        <p:spPr>
          <a:xfrm>
            <a:off x="558100" y="13401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881" name="Google Shape;881;p32"/>
          <p:cNvSpPr txBox="1"/>
          <p:nvPr>
            <p:ph idx="1" type="subTitle"/>
          </p:nvPr>
        </p:nvSpPr>
        <p:spPr>
          <a:xfrm>
            <a:off x="8538375" y="5919475"/>
            <a:ext cx="34743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
        <p:nvSpPr>
          <p:cNvPr descr="Spider" id="882" name="Google Shape;882;p32"/>
          <p:cNvSpPr/>
          <p:nvPr/>
        </p:nvSpPr>
        <p:spPr>
          <a:xfrm rot="1042442">
            <a:off x="729764" y="4269560"/>
            <a:ext cx="650722" cy="748326"/>
          </a:xfrm>
          <a:custGeom>
            <a:rect b="b" l="l" r="r" t="t"/>
            <a:pathLst>
              <a:path extrusionOk="0" h="876300" w="762004">
                <a:moveTo>
                  <a:pt x="756678" y="207112"/>
                </a:moveTo>
                <a:cubicBezTo>
                  <a:pt x="765852" y="194271"/>
                  <a:pt x="762880" y="176424"/>
                  <a:pt x="750039" y="167249"/>
                </a:cubicBezTo>
                <a:cubicBezTo>
                  <a:pt x="737198" y="158075"/>
                  <a:pt x="719351" y="161048"/>
                  <a:pt x="710177" y="173888"/>
                </a:cubicBezTo>
                <a:lnTo>
                  <a:pt x="618842" y="301752"/>
                </a:lnTo>
                <a:lnTo>
                  <a:pt x="480148" y="375180"/>
                </a:lnTo>
                <a:lnTo>
                  <a:pt x="571464" y="247279"/>
                </a:lnTo>
                <a:lnTo>
                  <a:pt x="571464" y="28575"/>
                </a:lnTo>
                <a:cubicBezTo>
                  <a:pt x="571464" y="12794"/>
                  <a:pt x="558671" y="0"/>
                  <a:pt x="542889" y="0"/>
                </a:cubicBezTo>
                <a:cubicBezTo>
                  <a:pt x="527107" y="0"/>
                  <a:pt x="514314" y="12794"/>
                  <a:pt x="514314" y="28575"/>
                </a:cubicBezTo>
                <a:lnTo>
                  <a:pt x="514314" y="228971"/>
                </a:lnTo>
                <a:lnTo>
                  <a:pt x="434133" y="341281"/>
                </a:lnTo>
                <a:cubicBezTo>
                  <a:pt x="430904" y="339662"/>
                  <a:pt x="427608" y="338176"/>
                  <a:pt x="424217" y="336852"/>
                </a:cubicBezTo>
                <a:lnTo>
                  <a:pt x="428418" y="307496"/>
                </a:lnTo>
                <a:cubicBezTo>
                  <a:pt x="429907" y="297080"/>
                  <a:pt x="422669" y="287429"/>
                  <a:pt x="412254" y="285941"/>
                </a:cubicBezTo>
                <a:cubicBezTo>
                  <a:pt x="401838" y="284452"/>
                  <a:pt x="392187" y="291689"/>
                  <a:pt x="390699" y="302104"/>
                </a:cubicBezTo>
                <a:lnTo>
                  <a:pt x="386889" y="328908"/>
                </a:lnTo>
                <a:cubicBezTo>
                  <a:pt x="384927" y="328813"/>
                  <a:pt x="383003" y="328613"/>
                  <a:pt x="381021" y="328613"/>
                </a:cubicBezTo>
                <a:cubicBezTo>
                  <a:pt x="379040" y="328613"/>
                  <a:pt x="377107" y="328813"/>
                  <a:pt x="375154" y="328908"/>
                </a:cubicBezTo>
                <a:lnTo>
                  <a:pt x="371344" y="302104"/>
                </a:lnTo>
                <a:cubicBezTo>
                  <a:pt x="369855" y="291689"/>
                  <a:pt x="360204" y="284452"/>
                  <a:pt x="349789" y="285941"/>
                </a:cubicBezTo>
                <a:cubicBezTo>
                  <a:pt x="339373" y="287429"/>
                  <a:pt x="332136" y="297080"/>
                  <a:pt x="333625" y="307496"/>
                </a:cubicBezTo>
                <a:lnTo>
                  <a:pt x="337816" y="336852"/>
                </a:lnTo>
                <a:cubicBezTo>
                  <a:pt x="334435" y="338176"/>
                  <a:pt x="331148" y="339662"/>
                  <a:pt x="327910" y="341281"/>
                </a:cubicBezTo>
                <a:lnTo>
                  <a:pt x="247614" y="228971"/>
                </a:lnTo>
                <a:lnTo>
                  <a:pt x="247614" y="28575"/>
                </a:lnTo>
                <a:cubicBezTo>
                  <a:pt x="247614" y="12794"/>
                  <a:pt x="234821" y="0"/>
                  <a:pt x="219039" y="0"/>
                </a:cubicBezTo>
                <a:cubicBezTo>
                  <a:pt x="203257" y="0"/>
                  <a:pt x="190464" y="12794"/>
                  <a:pt x="190464" y="28575"/>
                </a:cubicBezTo>
                <a:lnTo>
                  <a:pt x="190464" y="247279"/>
                </a:lnTo>
                <a:lnTo>
                  <a:pt x="281904" y="375180"/>
                </a:lnTo>
                <a:lnTo>
                  <a:pt x="143163" y="301752"/>
                </a:lnTo>
                <a:lnTo>
                  <a:pt x="51828" y="173888"/>
                </a:lnTo>
                <a:cubicBezTo>
                  <a:pt x="42653" y="161048"/>
                  <a:pt x="24806" y="158075"/>
                  <a:pt x="11966" y="167249"/>
                </a:cubicBezTo>
                <a:cubicBezTo>
                  <a:pt x="-875" y="176424"/>
                  <a:pt x="-3848" y="194271"/>
                  <a:pt x="5327" y="207112"/>
                </a:cubicBezTo>
                <a:lnTo>
                  <a:pt x="104492" y="345948"/>
                </a:lnTo>
                <a:lnTo>
                  <a:pt x="260663" y="428625"/>
                </a:lnTo>
                <a:lnTo>
                  <a:pt x="188978" y="428625"/>
                </a:lnTo>
                <a:lnTo>
                  <a:pt x="71021" y="535867"/>
                </a:lnTo>
                <a:lnTo>
                  <a:pt x="20919" y="666017"/>
                </a:lnTo>
                <a:cubicBezTo>
                  <a:pt x="15212" y="680730"/>
                  <a:pt x="22514" y="697284"/>
                  <a:pt x="37227" y="702991"/>
                </a:cubicBezTo>
                <a:cubicBezTo>
                  <a:pt x="51940" y="708698"/>
                  <a:pt x="68495" y="701397"/>
                  <a:pt x="74202" y="686683"/>
                </a:cubicBezTo>
                <a:cubicBezTo>
                  <a:pt x="74221" y="686633"/>
                  <a:pt x="74240" y="686583"/>
                  <a:pt x="74259" y="686533"/>
                </a:cubicBezTo>
                <a:lnTo>
                  <a:pt x="119446" y="569033"/>
                </a:lnTo>
                <a:lnTo>
                  <a:pt x="211076" y="485775"/>
                </a:lnTo>
                <a:lnTo>
                  <a:pt x="268302" y="485775"/>
                </a:lnTo>
                <a:cubicBezTo>
                  <a:pt x="268493" y="486327"/>
                  <a:pt x="268712" y="486870"/>
                  <a:pt x="268912" y="487423"/>
                </a:cubicBezTo>
                <a:lnTo>
                  <a:pt x="232993" y="516150"/>
                </a:lnTo>
                <a:lnTo>
                  <a:pt x="180939" y="661797"/>
                </a:lnTo>
                <a:lnTo>
                  <a:pt x="180939" y="847725"/>
                </a:lnTo>
                <a:cubicBezTo>
                  <a:pt x="180939" y="863507"/>
                  <a:pt x="193732" y="876300"/>
                  <a:pt x="209514" y="876300"/>
                </a:cubicBezTo>
                <a:cubicBezTo>
                  <a:pt x="225296" y="876300"/>
                  <a:pt x="238089" y="863507"/>
                  <a:pt x="238089" y="847725"/>
                </a:cubicBezTo>
                <a:lnTo>
                  <a:pt x="238089" y="671703"/>
                </a:lnTo>
                <a:lnTo>
                  <a:pt x="281323" y="550650"/>
                </a:lnTo>
                <a:lnTo>
                  <a:pt x="297363" y="537810"/>
                </a:lnTo>
                <a:cubicBezTo>
                  <a:pt x="292749" y="555008"/>
                  <a:pt x="290433" y="572743"/>
                  <a:pt x="290477" y="590550"/>
                </a:cubicBezTo>
                <a:cubicBezTo>
                  <a:pt x="290477" y="666750"/>
                  <a:pt x="331072" y="728663"/>
                  <a:pt x="380964" y="728663"/>
                </a:cubicBezTo>
                <a:cubicBezTo>
                  <a:pt x="430856" y="728663"/>
                  <a:pt x="471452" y="666750"/>
                  <a:pt x="471452" y="590550"/>
                </a:cubicBezTo>
                <a:cubicBezTo>
                  <a:pt x="471496" y="572743"/>
                  <a:pt x="469179" y="555008"/>
                  <a:pt x="464565" y="537810"/>
                </a:cubicBezTo>
                <a:lnTo>
                  <a:pt x="480605" y="550650"/>
                </a:lnTo>
                <a:lnTo>
                  <a:pt x="523839" y="671703"/>
                </a:lnTo>
                <a:lnTo>
                  <a:pt x="523839" y="847725"/>
                </a:lnTo>
                <a:cubicBezTo>
                  <a:pt x="523839" y="863507"/>
                  <a:pt x="536632" y="876300"/>
                  <a:pt x="552414" y="876300"/>
                </a:cubicBezTo>
                <a:cubicBezTo>
                  <a:pt x="568196" y="876300"/>
                  <a:pt x="580989" y="863507"/>
                  <a:pt x="580989" y="847725"/>
                </a:cubicBezTo>
                <a:lnTo>
                  <a:pt x="580989" y="661797"/>
                </a:lnTo>
                <a:lnTo>
                  <a:pt x="529011" y="516150"/>
                </a:lnTo>
                <a:lnTo>
                  <a:pt x="493092" y="487423"/>
                </a:lnTo>
                <a:cubicBezTo>
                  <a:pt x="493293" y="486870"/>
                  <a:pt x="493512" y="486327"/>
                  <a:pt x="493702" y="485775"/>
                </a:cubicBezTo>
                <a:lnTo>
                  <a:pt x="550928" y="485775"/>
                </a:lnTo>
                <a:lnTo>
                  <a:pt x="642521" y="569033"/>
                </a:lnTo>
                <a:lnTo>
                  <a:pt x="687669" y="686533"/>
                </a:lnTo>
                <a:cubicBezTo>
                  <a:pt x="693376" y="701247"/>
                  <a:pt x="709930" y="708549"/>
                  <a:pt x="724643" y="702841"/>
                </a:cubicBezTo>
                <a:cubicBezTo>
                  <a:pt x="739299" y="697157"/>
                  <a:pt x="746611" y="680703"/>
                  <a:pt x="741009" y="666017"/>
                </a:cubicBezTo>
                <a:lnTo>
                  <a:pt x="690984" y="535867"/>
                </a:lnTo>
                <a:lnTo>
                  <a:pt x="573026" y="428625"/>
                </a:lnTo>
                <a:lnTo>
                  <a:pt x="501341" y="428625"/>
                </a:lnTo>
                <a:lnTo>
                  <a:pt x="657551" y="34594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33"/>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888" name="Google Shape;888;p33"/>
          <p:cNvSpPr txBox="1"/>
          <p:nvPr>
            <p:ph idx="1" type="subTitle"/>
          </p:nvPr>
        </p:nvSpPr>
        <p:spPr>
          <a:xfrm>
            <a:off x="4032881" y="1729975"/>
            <a:ext cx="7430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889" name="Google Shape;889;p33"/>
          <p:cNvSpPr txBox="1"/>
          <p:nvPr>
            <p:ph idx="5" type="body"/>
          </p:nvPr>
        </p:nvSpPr>
        <p:spPr>
          <a:xfrm>
            <a:off x="4032875" y="3761388"/>
            <a:ext cx="74301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890" name="Google Shape;890;p33"/>
          <p:cNvSpPr txBox="1"/>
          <p:nvPr>
            <p:ph idx="2" type="subTitle"/>
          </p:nvPr>
        </p:nvSpPr>
        <p:spPr>
          <a:xfrm>
            <a:off x="4032881" y="3334868"/>
            <a:ext cx="7430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891" name="Google Shape;891;p33"/>
          <p:cNvSpPr txBox="1"/>
          <p:nvPr>
            <p:ph idx="6" type="body"/>
          </p:nvPr>
        </p:nvSpPr>
        <p:spPr>
          <a:xfrm>
            <a:off x="4032875" y="5353050"/>
            <a:ext cx="74310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892" name="Google Shape;892;p33"/>
          <p:cNvSpPr txBox="1"/>
          <p:nvPr>
            <p:ph idx="3" type="subTitle"/>
          </p:nvPr>
        </p:nvSpPr>
        <p:spPr>
          <a:xfrm>
            <a:off x="4032881" y="4939762"/>
            <a:ext cx="7430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893" name="Google Shape;893;p33"/>
          <p:cNvSpPr txBox="1"/>
          <p:nvPr>
            <p:ph idx="4" type="body"/>
          </p:nvPr>
        </p:nvSpPr>
        <p:spPr>
          <a:xfrm>
            <a:off x="4032875" y="2167925"/>
            <a:ext cx="74301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grpSp>
        <p:nvGrpSpPr>
          <p:cNvPr id="894" name="Google Shape;894;p33"/>
          <p:cNvGrpSpPr/>
          <p:nvPr/>
        </p:nvGrpSpPr>
        <p:grpSpPr>
          <a:xfrm>
            <a:off x="3370158" y="2048878"/>
            <a:ext cx="580618" cy="747925"/>
            <a:chOff x="6171191" y="2486723"/>
            <a:chExt cx="727135" cy="936662"/>
          </a:xfrm>
        </p:grpSpPr>
        <p:sp>
          <p:nvSpPr>
            <p:cNvPr id="895" name="Google Shape;895;p33"/>
            <p:cNvSpPr/>
            <p:nvPr/>
          </p:nvSpPr>
          <p:spPr>
            <a:xfrm>
              <a:off x="6204536" y="2486723"/>
              <a:ext cx="693790" cy="933197"/>
            </a:xfrm>
            <a:custGeom>
              <a:rect b="b" l="l" r="r" t="t"/>
              <a:pathLst>
                <a:path extrusionOk="0" h="940249" w="693790">
                  <a:moveTo>
                    <a:pt x="474430" y="869866"/>
                  </a:moveTo>
                  <a:lnTo>
                    <a:pt x="473856" y="870772"/>
                  </a:lnTo>
                  <a:lnTo>
                    <a:pt x="475326" y="871066"/>
                  </a:lnTo>
                  <a:lnTo>
                    <a:pt x="476926" y="870365"/>
                  </a:lnTo>
                  <a:close/>
                  <a:moveTo>
                    <a:pt x="634736" y="90355"/>
                  </a:moveTo>
                  <a:lnTo>
                    <a:pt x="633783" y="93215"/>
                  </a:lnTo>
                  <a:lnTo>
                    <a:pt x="633882" y="110711"/>
                  </a:lnTo>
                  <a:lnTo>
                    <a:pt x="634736" y="111395"/>
                  </a:lnTo>
                  <a:close/>
                  <a:moveTo>
                    <a:pt x="564369" y="346"/>
                  </a:moveTo>
                  <a:cubicBezTo>
                    <a:pt x="581633" y="-1083"/>
                    <a:pt x="599016" y="1775"/>
                    <a:pt x="616637" y="11300"/>
                  </a:cubicBezTo>
                  <a:cubicBezTo>
                    <a:pt x="640450" y="23682"/>
                    <a:pt x="656642" y="44637"/>
                    <a:pt x="666167" y="68450"/>
                  </a:cubicBezTo>
                  <a:cubicBezTo>
                    <a:pt x="688075" y="120837"/>
                    <a:pt x="692837" y="177035"/>
                    <a:pt x="693790" y="233232"/>
                  </a:cubicBezTo>
                  <a:cubicBezTo>
                    <a:pt x="693790" y="248472"/>
                    <a:pt x="693790" y="263712"/>
                    <a:pt x="692837" y="278000"/>
                  </a:cubicBezTo>
                  <a:lnTo>
                    <a:pt x="688743" y="274263"/>
                  </a:lnTo>
                  <a:lnTo>
                    <a:pt x="690234" y="309924"/>
                  </a:lnTo>
                  <a:cubicBezTo>
                    <a:pt x="689639" y="322188"/>
                    <a:pt x="688210" y="334332"/>
                    <a:pt x="686781" y="346238"/>
                  </a:cubicBezTo>
                  <a:cubicBezTo>
                    <a:pt x="683924" y="371003"/>
                    <a:pt x="682971" y="396721"/>
                    <a:pt x="678209" y="421486"/>
                  </a:cubicBezTo>
                  <a:cubicBezTo>
                    <a:pt x="673446" y="451966"/>
                    <a:pt x="668684" y="482446"/>
                    <a:pt x="663921" y="511974"/>
                  </a:cubicBezTo>
                  <a:cubicBezTo>
                    <a:pt x="659159" y="542453"/>
                    <a:pt x="651539" y="572934"/>
                    <a:pt x="645824" y="603414"/>
                  </a:cubicBezTo>
                  <a:cubicBezTo>
                    <a:pt x="640109" y="629131"/>
                    <a:pt x="633441" y="655801"/>
                    <a:pt x="626774" y="681519"/>
                  </a:cubicBezTo>
                  <a:cubicBezTo>
                    <a:pt x="622964" y="695806"/>
                    <a:pt x="622011" y="710094"/>
                    <a:pt x="615344" y="723428"/>
                  </a:cubicBezTo>
                  <a:cubicBezTo>
                    <a:pt x="606771" y="716761"/>
                    <a:pt x="597246" y="710094"/>
                    <a:pt x="588674" y="703426"/>
                  </a:cubicBezTo>
                  <a:lnTo>
                    <a:pt x="582548" y="698971"/>
                  </a:lnTo>
                  <a:lnTo>
                    <a:pt x="581947" y="699920"/>
                  </a:lnTo>
                  <a:lnTo>
                    <a:pt x="586769" y="703426"/>
                  </a:lnTo>
                  <a:cubicBezTo>
                    <a:pt x="595341" y="710094"/>
                    <a:pt x="604866" y="716762"/>
                    <a:pt x="613439" y="723429"/>
                  </a:cubicBezTo>
                  <a:cubicBezTo>
                    <a:pt x="611534" y="741526"/>
                    <a:pt x="602961" y="758672"/>
                    <a:pt x="599151" y="775816"/>
                  </a:cubicBezTo>
                  <a:cubicBezTo>
                    <a:pt x="595341" y="791057"/>
                    <a:pt x="591531" y="806297"/>
                    <a:pt x="585816" y="820584"/>
                  </a:cubicBezTo>
                  <a:cubicBezTo>
                    <a:pt x="576291" y="847254"/>
                    <a:pt x="571529" y="876782"/>
                    <a:pt x="556289" y="901547"/>
                  </a:cubicBezTo>
                  <a:cubicBezTo>
                    <a:pt x="544859" y="919644"/>
                    <a:pt x="528666" y="930122"/>
                    <a:pt x="507711" y="934884"/>
                  </a:cubicBezTo>
                  <a:cubicBezTo>
                    <a:pt x="474374" y="944409"/>
                    <a:pt x="440084" y="939647"/>
                    <a:pt x="407699" y="932979"/>
                  </a:cubicBezTo>
                  <a:cubicBezTo>
                    <a:pt x="348644" y="920597"/>
                    <a:pt x="294351" y="896784"/>
                    <a:pt x="239106" y="872972"/>
                  </a:cubicBezTo>
                  <a:cubicBezTo>
                    <a:pt x="182909" y="848207"/>
                    <a:pt x="127664" y="821537"/>
                    <a:pt x="77181" y="786294"/>
                  </a:cubicBezTo>
                  <a:cubicBezTo>
                    <a:pt x="46701" y="765339"/>
                    <a:pt x="19079" y="739622"/>
                    <a:pt x="4791" y="702474"/>
                  </a:cubicBezTo>
                  <a:cubicBezTo>
                    <a:pt x="-924" y="688187"/>
                    <a:pt x="-1876" y="671994"/>
                    <a:pt x="3839" y="658659"/>
                  </a:cubicBezTo>
                  <a:cubicBezTo>
                    <a:pt x="20031" y="619607"/>
                    <a:pt x="37176" y="580554"/>
                    <a:pt x="58131" y="544359"/>
                  </a:cubicBezTo>
                  <a:cubicBezTo>
                    <a:pt x="68609" y="527214"/>
                    <a:pt x="75276" y="508164"/>
                    <a:pt x="88611" y="492924"/>
                  </a:cubicBezTo>
                  <a:lnTo>
                    <a:pt x="124829" y="499980"/>
                  </a:lnTo>
                  <a:lnTo>
                    <a:pt x="125468" y="499323"/>
                  </a:lnTo>
                  <a:lnTo>
                    <a:pt x="94667" y="492923"/>
                  </a:lnTo>
                  <a:cubicBezTo>
                    <a:pt x="99430" y="473873"/>
                    <a:pt x="111812" y="459586"/>
                    <a:pt x="121337" y="443393"/>
                  </a:cubicBezTo>
                  <a:cubicBezTo>
                    <a:pt x="140387" y="411008"/>
                    <a:pt x="160390" y="379576"/>
                    <a:pt x="182297" y="349096"/>
                  </a:cubicBezTo>
                  <a:cubicBezTo>
                    <a:pt x="206109" y="315758"/>
                    <a:pt x="231827" y="283373"/>
                    <a:pt x="256592" y="250988"/>
                  </a:cubicBezTo>
                  <a:cubicBezTo>
                    <a:pt x="272784" y="229081"/>
                    <a:pt x="291834" y="209078"/>
                    <a:pt x="308980" y="187171"/>
                  </a:cubicBezTo>
                  <a:cubicBezTo>
                    <a:pt x="322315" y="170978"/>
                    <a:pt x="338507" y="155738"/>
                    <a:pt x="351842" y="139546"/>
                  </a:cubicBezTo>
                  <a:cubicBezTo>
                    <a:pt x="353747" y="136688"/>
                    <a:pt x="355652" y="132878"/>
                    <a:pt x="360415" y="132878"/>
                  </a:cubicBezTo>
                  <a:lnTo>
                    <a:pt x="366136" y="133212"/>
                  </a:lnTo>
                  <a:lnTo>
                    <a:pt x="381370" y="114170"/>
                  </a:lnTo>
                  <a:cubicBezTo>
                    <a:pt x="387323" y="108693"/>
                    <a:pt x="393752" y="103692"/>
                    <a:pt x="399467" y="97977"/>
                  </a:cubicBezTo>
                  <a:cubicBezTo>
                    <a:pt x="433757" y="65592"/>
                    <a:pt x="469000" y="35112"/>
                    <a:pt x="512815" y="15110"/>
                  </a:cubicBezTo>
                  <a:cubicBezTo>
                    <a:pt x="529960" y="7490"/>
                    <a:pt x="547105" y="1775"/>
                    <a:pt x="564369" y="346"/>
                  </a:cubicBezTo>
                  <a:close/>
                </a:path>
              </a:pathLst>
            </a:custGeom>
            <a:solidFill>
              <a:srgbClr val="FDF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6" name="Google Shape;896;p33"/>
            <p:cNvSpPr/>
            <p:nvPr/>
          </p:nvSpPr>
          <p:spPr>
            <a:xfrm>
              <a:off x="6291129" y="2623046"/>
              <a:ext cx="536257" cy="531588"/>
            </a:xfrm>
            <a:custGeom>
              <a:rect b="b" l="l" r="r" t="t"/>
              <a:pathLst>
                <a:path extrusionOk="0" h="531588" w="536257">
                  <a:moveTo>
                    <a:pt x="0" y="360138"/>
                  </a:moveTo>
                  <a:cubicBezTo>
                    <a:pt x="4763" y="341088"/>
                    <a:pt x="17145" y="326801"/>
                    <a:pt x="26670" y="310608"/>
                  </a:cubicBezTo>
                  <a:cubicBezTo>
                    <a:pt x="45720" y="278223"/>
                    <a:pt x="65723" y="246791"/>
                    <a:pt x="87630" y="216311"/>
                  </a:cubicBezTo>
                  <a:cubicBezTo>
                    <a:pt x="111442" y="182973"/>
                    <a:pt x="137160" y="150588"/>
                    <a:pt x="161925" y="118203"/>
                  </a:cubicBezTo>
                  <a:cubicBezTo>
                    <a:pt x="178117" y="96296"/>
                    <a:pt x="197167" y="76293"/>
                    <a:pt x="214313" y="54386"/>
                  </a:cubicBezTo>
                  <a:cubicBezTo>
                    <a:pt x="227648" y="38193"/>
                    <a:pt x="243840" y="22953"/>
                    <a:pt x="257175" y="6761"/>
                  </a:cubicBezTo>
                  <a:cubicBezTo>
                    <a:pt x="259080" y="3903"/>
                    <a:pt x="260985" y="93"/>
                    <a:pt x="265748" y="93"/>
                  </a:cubicBezTo>
                  <a:cubicBezTo>
                    <a:pt x="294323" y="-859"/>
                    <a:pt x="322898" y="5808"/>
                    <a:pt x="351473" y="5808"/>
                  </a:cubicBezTo>
                  <a:cubicBezTo>
                    <a:pt x="353378" y="5808"/>
                    <a:pt x="355282" y="5808"/>
                    <a:pt x="357187" y="5808"/>
                  </a:cubicBezTo>
                  <a:cubicBezTo>
                    <a:pt x="368618" y="13428"/>
                    <a:pt x="381000" y="16286"/>
                    <a:pt x="394335" y="16286"/>
                  </a:cubicBezTo>
                  <a:cubicBezTo>
                    <a:pt x="399098" y="16286"/>
                    <a:pt x="401955" y="20096"/>
                    <a:pt x="405765" y="21048"/>
                  </a:cubicBezTo>
                  <a:cubicBezTo>
                    <a:pt x="439103" y="30573"/>
                    <a:pt x="469582" y="45813"/>
                    <a:pt x="500062" y="62006"/>
                  </a:cubicBezTo>
                  <a:cubicBezTo>
                    <a:pt x="511493" y="68673"/>
                    <a:pt x="521018" y="79151"/>
                    <a:pt x="535305" y="82008"/>
                  </a:cubicBezTo>
                  <a:cubicBezTo>
                    <a:pt x="535305" y="82008"/>
                    <a:pt x="535305" y="82008"/>
                    <a:pt x="535305" y="82008"/>
                  </a:cubicBezTo>
                  <a:cubicBezTo>
                    <a:pt x="535305" y="86771"/>
                    <a:pt x="536257" y="91533"/>
                    <a:pt x="536257" y="97248"/>
                  </a:cubicBezTo>
                  <a:cubicBezTo>
                    <a:pt x="532448" y="128681"/>
                    <a:pt x="529590" y="160113"/>
                    <a:pt x="523875" y="190593"/>
                  </a:cubicBezTo>
                  <a:cubicBezTo>
                    <a:pt x="519112" y="215358"/>
                    <a:pt x="515303" y="240123"/>
                    <a:pt x="510540" y="264888"/>
                  </a:cubicBezTo>
                  <a:cubicBezTo>
                    <a:pt x="506730" y="285843"/>
                    <a:pt x="501015" y="306798"/>
                    <a:pt x="498157" y="327753"/>
                  </a:cubicBezTo>
                  <a:cubicBezTo>
                    <a:pt x="490537" y="333468"/>
                    <a:pt x="494348" y="342041"/>
                    <a:pt x="493395" y="350613"/>
                  </a:cubicBezTo>
                  <a:lnTo>
                    <a:pt x="493395" y="350613"/>
                  </a:lnTo>
                  <a:cubicBezTo>
                    <a:pt x="486728" y="356328"/>
                    <a:pt x="487680" y="362996"/>
                    <a:pt x="488632" y="370616"/>
                  </a:cubicBezTo>
                  <a:cubicBezTo>
                    <a:pt x="488632" y="373473"/>
                    <a:pt x="487680" y="377283"/>
                    <a:pt x="487680" y="380141"/>
                  </a:cubicBezTo>
                  <a:cubicBezTo>
                    <a:pt x="480060" y="391571"/>
                    <a:pt x="475298" y="404906"/>
                    <a:pt x="477203" y="419193"/>
                  </a:cubicBezTo>
                  <a:cubicBezTo>
                    <a:pt x="477203" y="421098"/>
                    <a:pt x="477203" y="422051"/>
                    <a:pt x="476250" y="423956"/>
                  </a:cubicBezTo>
                  <a:cubicBezTo>
                    <a:pt x="468630" y="435386"/>
                    <a:pt x="464820" y="447768"/>
                    <a:pt x="465773" y="462056"/>
                  </a:cubicBezTo>
                  <a:cubicBezTo>
                    <a:pt x="462915" y="477296"/>
                    <a:pt x="457200" y="492536"/>
                    <a:pt x="453390" y="507776"/>
                  </a:cubicBezTo>
                  <a:cubicBezTo>
                    <a:pt x="451485" y="515396"/>
                    <a:pt x="452437" y="525873"/>
                    <a:pt x="444818" y="531588"/>
                  </a:cubicBezTo>
                  <a:cubicBezTo>
                    <a:pt x="435293" y="524921"/>
                    <a:pt x="424815" y="517301"/>
                    <a:pt x="414337" y="511586"/>
                  </a:cubicBezTo>
                  <a:cubicBezTo>
                    <a:pt x="377190" y="490631"/>
                    <a:pt x="340043" y="471581"/>
                    <a:pt x="301943" y="454436"/>
                  </a:cubicBezTo>
                  <a:cubicBezTo>
                    <a:pt x="259080" y="435386"/>
                    <a:pt x="216217" y="418241"/>
                    <a:pt x="171450" y="403001"/>
                  </a:cubicBezTo>
                  <a:cubicBezTo>
                    <a:pt x="139065" y="391571"/>
                    <a:pt x="106680" y="382998"/>
                    <a:pt x="73342" y="375378"/>
                  </a:cubicBezTo>
                  <a:cubicBezTo>
                    <a:pt x="49530" y="368711"/>
                    <a:pt x="24765" y="365853"/>
                    <a:pt x="0" y="360138"/>
                  </a:cubicBezTo>
                  <a:close/>
                </a:path>
              </a:pathLst>
            </a:custGeom>
            <a:solidFill>
              <a:srgbClr val="EE70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33"/>
            <p:cNvSpPr/>
            <p:nvPr/>
          </p:nvSpPr>
          <p:spPr>
            <a:xfrm>
              <a:off x="6202517" y="2976061"/>
              <a:ext cx="613439" cy="447324"/>
            </a:xfrm>
            <a:custGeom>
              <a:rect b="b" l="l" r="r" t="t"/>
              <a:pathLst>
                <a:path extrusionOk="0" h="447324" w="613439">
                  <a:moveTo>
                    <a:pt x="88612" y="0"/>
                  </a:moveTo>
                  <a:cubicBezTo>
                    <a:pt x="113377" y="5715"/>
                    <a:pt x="138142" y="8573"/>
                    <a:pt x="161955" y="14288"/>
                  </a:cubicBezTo>
                  <a:cubicBezTo>
                    <a:pt x="195292" y="21908"/>
                    <a:pt x="227677" y="30480"/>
                    <a:pt x="260062" y="41910"/>
                  </a:cubicBezTo>
                  <a:cubicBezTo>
                    <a:pt x="303877" y="57150"/>
                    <a:pt x="347692" y="74295"/>
                    <a:pt x="390555" y="93345"/>
                  </a:cubicBezTo>
                  <a:cubicBezTo>
                    <a:pt x="428655" y="110490"/>
                    <a:pt x="466755" y="129540"/>
                    <a:pt x="502950" y="150495"/>
                  </a:cubicBezTo>
                  <a:cubicBezTo>
                    <a:pt x="513427" y="156210"/>
                    <a:pt x="522952" y="163830"/>
                    <a:pt x="533430" y="170498"/>
                  </a:cubicBezTo>
                  <a:cubicBezTo>
                    <a:pt x="533430" y="173355"/>
                    <a:pt x="533430" y="177165"/>
                    <a:pt x="532477" y="180023"/>
                  </a:cubicBezTo>
                  <a:cubicBezTo>
                    <a:pt x="520095" y="220980"/>
                    <a:pt x="507712" y="261938"/>
                    <a:pt x="494377" y="301942"/>
                  </a:cubicBezTo>
                  <a:cubicBezTo>
                    <a:pt x="485805" y="327660"/>
                    <a:pt x="479137" y="353378"/>
                    <a:pt x="465802" y="376238"/>
                  </a:cubicBezTo>
                  <a:cubicBezTo>
                    <a:pt x="468660" y="379095"/>
                    <a:pt x="472470" y="379095"/>
                    <a:pt x="475327" y="378142"/>
                  </a:cubicBezTo>
                  <a:cubicBezTo>
                    <a:pt x="501045" y="371475"/>
                    <a:pt x="522952" y="359092"/>
                    <a:pt x="533430" y="333375"/>
                  </a:cubicBezTo>
                  <a:cubicBezTo>
                    <a:pt x="544860" y="307658"/>
                    <a:pt x="550575" y="280035"/>
                    <a:pt x="560100" y="253365"/>
                  </a:cubicBezTo>
                  <a:cubicBezTo>
                    <a:pt x="565815" y="237173"/>
                    <a:pt x="567720" y="219075"/>
                    <a:pt x="576292" y="202883"/>
                  </a:cubicBezTo>
                  <a:cubicBezTo>
                    <a:pt x="581055" y="202883"/>
                    <a:pt x="583912" y="207645"/>
                    <a:pt x="586770" y="210502"/>
                  </a:cubicBezTo>
                  <a:cubicBezTo>
                    <a:pt x="595342" y="217170"/>
                    <a:pt x="604867" y="223838"/>
                    <a:pt x="613440" y="230505"/>
                  </a:cubicBezTo>
                  <a:cubicBezTo>
                    <a:pt x="611535" y="248602"/>
                    <a:pt x="602962" y="265748"/>
                    <a:pt x="599152" y="282892"/>
                  </a:cubicBezTo>
                  <a:cubicBezTo>
                    <a:pt x="595342" y="298133"/>
                    <a:pt x="591532" y="313373"/>
                    <a:pt x="585817" y="327660"/>
                  </a:cubicBezTo>
                  <a:cubicBezTo>
                    <a:pt x="576292" y="354330"/>
                    <a:pt x="571530" y="383858"/>
                    <a:pt x="556290" y="408623"/>
                  </a:cubicBezTo>
                  <a:cubicBezTo>
                    <a:pt x="544860" y="426720"/>
                    <a:pt x="528667" y="437198"/>
                    <a:pt x="507712" y="441960"/>
                  </a:cubicBezTo>
                  <a:cubicBezTo>
                    <a:pt x="474375" y="451485"/>
                    <a:pt x="440085" y="446723"/>
                    <a:pt x="407700" y="440055"/>
                  </a:cubicBezTo>
                  <a:cubicBezTo>
                    <a:pt x="348645" y="427673"/>
                    <a:pt x="294352" y="403860"/>
                    <a:pt x="239107" y="380048"/>
                  </a:cubicBezTo>
                  <a:cubicBezTo>
                    <a:pt x="182910" y="355283"/>
                    <a:pt x="127665" y="328613"/>
                    <a:pt x="77182" y="293370"/>
                  </a:cubicBezTo>
                  <a:cubicBezTo>
                    <a:pt x="46702" y="272415"/>
                    <a:pt x="19080" y="246698"/>
                    <a:pt x="4792" y="209550"/>
                  </a:cubicBezTo>
                  <a:cubicBezTo>
                    <a:pt x="-923" y="195263"/>
                    <a:pt x="-1875" y="179070"/>
                    <a:pt x="3840" y="165735"/>
                  </a:cubicBezTo>
                  <a:cubicBezTo>
                    <a:pt x="20032" y="126683"/>
                    <a:pt x="37177" y="87630"/>
                    <a:pt x="58132" y="51435"/>
                  </a:cubicBezTo>
                  <a:cubicBezTo>
                    <a:pt x="68610" y="34290"/>
                    <a:pt x="75277" y="15240"/>
                    <a:pt x="88612" y="0"/>
                  </a:cubicBezTo>
                  <a:close/>
                </a:path>
              </a:pathLst>
            </a:custGeom>
            <a:solidFill>
              <a:srgbClr val="FCCA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8" name="Google Shape;898;p33"/>
            <p:cNvSpPr/>
            <p:nvPr/>
          </p:nvSpPr>
          <p:spPr>
            <a:xfrm>
              <a:off x="6566154" y="2490260"/>
              <a:ext cx="327660" cy="278000"/>
            </a:xfrm>
            <a:custGeom>
              <a:rect b="b" l="l" r="r" t="t"/>
              <a:pathLst>
                <a:path extrusionOk="0" h="278000" w="327660">
                  <a:moveTo>
                    <a:pt x="86677" y="145603"/>
                  </a:moveTo>
                  <a:cubicBezTo>
                    <a:pt x="84773" y="145603"/>
                    <a:pt x="82868" y="145603"/>
                    <a:pt x="80962" y="145603"/>
                  </a:cubicBezTo>
                  <a:cubicBezTo>
                    <a:pt x="80010" y="140841"/>
                    <a:pt x="76200" y="140841"/>
                    <a:pt x="73343" y="140841"/>
                  </a:cubicBezTo>
                  <a:cubicBezTo>
                    <a:pt x="49530" y="137031"/>
                    <a:pt x="24765" y="133221"/>
                    <a:pt x="0" y="133221"/>
                  </a:cubicBezTo>
                  <a:cubicBezTo>
                    <a:pt x="7620" y="117981"/>
                    <a:pt x="21907" y="109408"/>
                    <a:pt x="33337" y="97978"/>
                  </a:cubicBezTo>
                  <a:cubicBezTo>
                    <a:pt x="67627" y="65593"/>
                    <a:pt x="102870" y="35113"/>
                    <a:pt x="146685" y="15111"/>
                  </a:cubicBezTo>
                  <a:cubicBezTo>
                    <a:pt x="180975" y="-129"/>
                    <a:pt x="215265" y="-7749"/>
                    <a:pt x="250507" y="11301"/>
                  </a:cubicBezTo>
                  <a:cubicBezTo>
                    <a:pt x="274320" y="23683"/>
                    <a:pt x="290512" y="44638"/>
                    <a:pt x="300037" y="68451"/>
                  </a:cubicBezTo>
                  <a:cubicBezTo>
                    <a:pt x="321945" y="120838"/>
                    <a:pt x="326707" y="177036"/>
                    <a:pt x="327660" y="233233"/>
                  </a:cubicBezTo>
                  <a:cubicBezTo>
                    <a:pt x="327660" y="248473"/>
                    <a:pt x="327660" y="263713"/>
                    <a:pt x="326707" y="278001"/>
                  </a:cubicBezTo>
                  <a:cubicBezTo>
                    <a:pt x="313373" y="269428"/>
                    <a:pt x="304800" y="254188"/>
                    <a:pt x="290512" y="245616"/>
                  </a:cubicBezTo>
                  <a:cubicBezTo>
                    <a:pt x="289560" y="207516"/>
                    <a:pt x="292418" y="170368"/>
                    <a:pt x="284798" y="132268"/>
                  </a:cubicBezTo>
                  <a:cubicBezTo>
                    <a:pt x="281940" y="116076"/>
                    <a:pt x="280035" y="99883"/>
                    <a:pt x="270510" y="84643"/>
                  </a:cubicBezTo>
                  <a:cubicBezTo>
                    <a:pt x="266700" y="87501"/>
                    <a:pt x="267653" y="90358"/>
                    <a:pt x="267653" y="93216"/>
                  </a:cubicBezTo>
                  <a:cubicBezTo>
                    <a:pt x="265748" y="135126"/>
                    <a:pt x="272415" y="177988"/>
                    <a:pt x="261937" y="218946"/>
                  </a:cubicBezTo>
                  <a:cubicBezTo>
                    <a:pt x="247650" y="217041"/>
                    <a:pt x="238125" y="205611"/>
                    <a:pt x="226695" y="198943"/>
                  </a:cubicBezTo>
                  <a:cubicBezTo>
                    <a:pt x="196215" y="181798"/>
                    <a:pt x="165735" y="167511"/>
                    <a:pt x="132398" y="157986"/>
                  </a:cubicBezTo>
                  <a:cubicBezTo>
                    <a:pt x="128587" y="157033"/>
                    <a:pt x="125730" y="153223"/>
                    <a:pt x="120968" y="153223"/>
                  </a:cubicBezTo>
                  <a:cubicBezTo>
                    <a:pt x="112395" y="147508"/>
                    <a:pt x="100012" y="145603"/>
                    <a:pt x="86677" y="145603"/>
                  </a:cubicBezTo>
                  <a:close/>
                </a:path>
              </a:pathLst>
            </a:custGeom>
            <a:solidFill>
              <a:srgbClr val="F9E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33"/>
            <p:cNvSpPr/>
            <p:nvPr/>
          </p:nvSpPr>
          <p:spPr>
            <a:xfrm>
              <a:off x="6780564" y="2724716"/>
              <a:ext cx="112476" cy="482917"/>
            </a:xfrm>
            <a:custGeom>
              <a:rect b="b" l="l" r="r" t="t"/>
              <a:pathLst>
                <a:path extrusionOk="0" h="482917" w="112476">
                  <a:moveTo>
                    <a:pt x="74445" y="0"/>
                  </a:moveTo>
                  <a:cubicBezTo>
                    <a:pt x="88733" y="8573"/>
                    <a:pt x="96353" y="23813"/>
                    <a:pt x="110640" y="32385"/>
                  </a:cubicBezTo>
                  <a:cubicBezTo>
                    <a:pt x="114450" y="57150"/>
                    <a:pt x="111593" y="81915"/>
                    <a:pt x="108735" y="105727"/>
                  </a:cubicBezTo>
                  <a:cubicBezTo>
                    <a:pt x="105878" y="130492"/>
                    <a:pt x="104925" y="156210"/>
                    <a:pt x="100163" y="180975"/>
                  </a:cubicBezTo>
                  <a:cubicBezTo>
                    <a:pt x="95400" y="211455"/>
                    <a:pt x="90638" y="241935"/>
                    <a:pt x="85875" y="271463"/>
                  </a:cubicBezTo>
                  <a:cubicBezTo>
                    <a:pt x="81113" y="301942"/>
                    <a:pt x="73493" y="332423"/>
                    <a:pt x="67778" y="362903"/>
                  </a:cubicBezTo>
                  <a:cubicBezTo>
                    <a:pt x="62063" y="388620"/>
                    <a:pt x="55395" y="415290"/>
                    <a:pt x="48728" y="441008"/>
                  </a:cubicBezTo>
                  <a:cubicBezTo>
                    <a:pt x="44918" y="455295"/>
                    <a:pt x="43965" y="469583"/>
                    <a:pt x="37298" y="482917"/>
                  </a:cubicBezTo>
                  <a:cubicBezTo>
                    <a:pt x="28725" y="476250"/>
                    <a:pt x="19200" y="469583"/>
                    <a:pt x="10628" y="462915"/>
                  </a:cubicBezTo>
                  <a:cubicBezTo>
                    <a:pt x="6818" y="460058"/>
                    <a:pt x="4913" y="455295"/>
                    <a:pt x="150" y="455295"/>
                  </a:cubicBezTo>
                  <a:cubicBezTo>
                    <a:pt x="-802" y="446723"/>
                    <a:pt x="3008" y="439103"/>
                    <a:pt x="4913" y="431483"/>
                  </a:cubicBezTo>
                  <a:cubicBezTo>
                    <a:pt x="9675" y="406717"/>
                    <a:pt x="17295" y="382905"/>
                    <a:pt x="23010" y="359092"/>
                  </a:cubicBezTo>
                  <a:cubicBezTo>
                    <a:pt x="32535" y="317183"/>
                    <a:pt x="42060" y="275273"/>
                    <a:pt x="49680" y="232410"/>
                  </a:cubicBezTo>
                  <a:cubicBezTo>
                    <a:pt x="51585" y="220027"/>
                    <a:pt x="52538" y="207645"/>
                    <a:pt x="55395" y="196215"/>
                  </a:cubicBezTo>
                  <a:cubicBezTo>
                    <a:pt x="61110" y="170498"/>
                    <a:pt x="65873" y="144780"/>
                    <a:pt x="64920" y="119063"/>
                  </a:cubicBezTo>
                  <a:cubicBezTo>
                    <a:pt x="71588" y="113348"/>
                    <a:pt x="68730" y="104775"/>
                    <a:pt x="68730" y="97155"/>
                  </a:cubicBezTo>
                  <a:cubicBezTo>
                    <a:pt x="69683" y="84773"/>
                    <a:pt x="69683" y="73343"/>
                    <a:pt x="70635" y="60960"/>
                  </a:cubicBezTo>
                  <a:cubicBezTo>
                    <a:pt x="77303" y="50482"/>
                    <a:pt x="76350" y="38100"/>
                    <a:pt x="74445" y="26670"/>
                  </a:cubicBezTo>
                  <a:cubicBezTo>
                    <a:pt x="72540" y="18098"/>
                    <a:pt x="73493" y="8573"/>
                    <a:pt x="74445" y="0"/>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33"/>
            <p:cNvSpPr/>
            <p:nvPr/>
          </p:nvSpPr>
          <p:spPr>
            <a:xfrm flipH="1" rot="-9477826">
              <a:off x="6310420" y="2517328"/>
              <a:ext cx="186931" cy="774563"/>
            </a:xfrm>
            <a:custGeom>
              <a:rect b="b" l="l" r="r" t="t"/>
              <a:pathLst>
                <a:path extrusionOk="0" h="794868" w="275040">
                  <a:moveTo>
                    <a:pt x="7872" y="69486"/>
                  </a:moveTo>
                  <a:cubicBezTo>
                    <a:pt x="-3558" y="78059"/>
                    <a:pt x="-7849" y="213856"/>
                    <a:pt x="32822" y="334741"/>
                  </a:cubicBezTo>
                  <a:cubicBezTo>
                    <a:pt x="73493" y="455626"/>
                    <a:pt x="193795" y="800513"/>
                    <a:pt x="251897" y="794798"/>
                  </a:cubicBezTo>
                  <a:cubicBezTo>
                    <a:pt x="310000" y="789083"/>
                    <a:pt x="244277" y="699548"/>
                    <a:pt x="211892" y="538576"/>
                  </a:cubicBezTo>
                  <a:cubicBezTo>
                    <a:pt x="180460" y="377603"/>
                    <a:pt x="169335" y="109730"/>
                    <a:pt x="208387" y="35435"/>
                  </a:cubicBezTo>
                  <a:cubicBezTo>
                    <a:pt x="249345" y="-38860"/>
                    <a:pt x="71689" y="19004"/>
                    <a:pt x="7872" y="69486"/>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01" name="Google Shape;901;p33"/>
          <p:cNvGrpSpPr/>
          <p:nvPr/>
        </p:nvGrpSpPr>
        <p:grpSpPr>
          <a:xfrm>
            <a:off x="3370158" y="5194428"/>
            <a:ext cx="580618" cy="747925"/>
            <a:chOff x="6171191" y="2486723"/>
            <a:chExt cx="727135" cy="936662"/>
          </a:xfrm>
        </p:grpSpPr>
        <p:sp>
          <p:nvSpPr>
            <p:cNvPr id="902" name="Google Shape;902;p33"/>
            <p:cNvSpPr/>
            <p:nvPr/>
          </p:nvSpPr>
          <p:spPr>
            <a:xfrm>
              <a:off x="6204536" y="2486723"/>
              <a:ext cx="693790" cy="933197"/>
            </a:xfrm>
            <a:custGeom>
              <a:rect b="b" l="l" r="r" t="t"/>
              <a:pathLst>
                <a:path extrusionOk="0" h="940249" w="693790">
                  <a:moveTo>
                    <a:pt x="474430" y="869866"/>
                  </a:moveTo>
                  <a:lnTo>
                    <a:pt x="473856" y="870772"/>
                  </a:lnTo>
                  <a:lnTo>
                    <a:pt x="475326" y="871066"/>
                  </a:lnTo>
                  <a:lnTo>
                    <a:pt x="476926" y="870365"/>
                  </a:lnTo>
                  <a:close/>
                  <a:moveTo>
                    <a:pt x="634736" y="90355"/>
                  </a:moveTo>
                  <a:lnTo>
                    <a:pt x="633783" y="93215"/>
                  </a:lnTo>
                  <a:lnTo>
                    <a:pt x="633882" y="110711"/>
                  </a:lnTo>
                  <a:lnTo>
                    <a:pt x="634736" y="111395"/>
                  </a:lnTo>
                  <a:close/>
                  <a:moveTo>
                    <a:pt x="564369" y="346"/>
                  </a:moveTo>
                  <a:cubicBezTo>
                    <a:pt x="581633" y="-1083"/>
                    <a:pt x="599016" y="1775"/>
                    <a:pt x="616637" y="11300"/>
                  </a:cubicBezTo>
                  <a:cubicBezTo>
                    <a:pt x="640450" y="23682"/>
                    <a:pt x="656642" y="44637"/>
                    <a:pt x="666167" y="68450"/>
                  </a:cubicBezTo>
                  <a:cubicBezTo>
                    <a:pt x="688075" y="120837"/>
                    <a:pt x="692837" y="177035"/>
                    <a:pt x="693790" y="233232"/>
                  </a:cubicBezTo>
                  <a:cubicBezTo>
                    <a:pt x="693790" y="248472"/>
                    <a:pt x="693790" y="263712"/>
                    <a:pt x="692837" y="278000"/>
                  </a:cubicBezTo>
                  <a:lnTo>
                    <a:pt x="688743" y="274263"/>
                  </a:lnTo>
                  <a:lnTo>
                    <a:pt x="690234" y="309924"/>
                  </a:lnTo>
                  <a:cubicBezTo>
                    <a:pt x="689639" y="322188"/>
                    <a:pt x="688210" y="334332"/>
                    <a:pt x="686781" y="346238"/>
                  </a:cubicBezTo>
                  <a:cubicBezTo>
                    <a:pt x="683924" y="371003"/>
                    <a:pt x="682971" y="396721"/>
                    <a:pt x="678209" y="421486"/>
                  </a:cubicBezTo>
                  <a:cubicBezTo>
                    <a:pt x="673446" y="451966"/>
                    <a:pt x="668684" y="482446"/>
                    <a:pt x="663921" y="511974"/>
                  </a:cubicBezTo>
                  <a:cubicBezTo>
                    <a:pt x="659159" y="542453"/>
                    <a:pt x="651539" y="572934"/>
                    <a:pt x="645824" y="603414"/>
                  </a:cubicBezTo>
                  <a:cubicBezTo>
                    <a:pt x="640109" y="629131"/>
                    <a:pt x="633441" y="655801"/>
                    <a:pt x="626774" y="681519"/>
                  </a:cubicBezTo>
                  <a:cubicBezTo>
                    <a:pt x="622964" y="695806"/>
                    <a:pt x="622011" y="710094"/>
                    <a:pt x="615344" y="723428"/>
                  </a:cubicBezTo>
                  <a:cubicBezTo>
                    <a:pt x="606771" y="716761"/>
                    <a:pt x="597246" y="710094"/>
                    <a:pt x="588674" y="703426"/>
                  </a:cubicBezTo>
                  <a:lnTo>
                    <a:pt x="582548" y="698971"/>
                  </a:lnTo>
                  <a:lnTo>
                    <a:pt x="581947" y="699920"/>
                  </a:lnTo>
                  <a:lnTo>
                    <a:pt x="586769" y="703426"/>
                  </a:lnTo>
                  <a:cubicBezTo>
                    <a:pt x="595341" y="710094"/>
                    <a:pt x="604866" y="716762"/>
                    <a:pt x="613439" y="723429"/>
                  </a:cubicBezTo>
                  <a:cubicBezTo>
                    <a:pt x="611534" y="741526"/>
                    <a:pt x="602961" y="758672"/>
                    <a:pt x="599151" y="775816"/>
                  </a:cubicBezTo>
                  <a:cubicBezTo>
                    <a:pt x="595341" y="791057"/>
                    <a:pt x="591531" y="806297"/>
                    <a:pt x="585816" y="820584"/>
                  </a:cubicBezTo>
                  <a:cubicBezTo>
                    <a:pt x="576291" y="847254"/>
                    <a:pt x="571529" y="876782"/>
                    <a:pt x="556289" y="901547"/>
                  </a:cubicBezTo>
                  <a:cubicBezTo>
                    <a:pt x="544859" y="919644"/>
                    <a:pt x="528666" y="930122"/>
                    <a:pt x="507711" y="934884"/>
                  </a:cubicBezTo>
                  <a:cubicBezTo>
                    <a:pt x="474374" y="944409"/>
                    <a:pt x="440084" y="939647"/>
                    <a:pt x="407699" y="932979"/>
                  </a:cubicBezTo>
                  <a:cubicBezTo>
                    <a:pt x="348644" y="920597"/>
                    <a:pt x="294351" y="896784"/>
                    <a:pt x="239106" y="872972"/>
                  </a:cubicBezTo>
                  <a:cubicBezTo>
                    <a:pt x="182909" y="848207"/>
                    <a:pt x="127664" y="821537"/>
                    <a:pt x="77181" y="786294"/>
                  </a:cubicBezTo>
                  <a:cubicBezTo>
                    <a:pt x="46701" y="765339"/>
                    <a:pt x="19079" y="739622"/>
                    <a:pt x="4791" y="702474"/>
                  </a:cubicBezTo>
                  <a:cubicBezTo>
                    <a:pt x="-924" y="688187"/>
                    <a:pt x="-1876" y="671994"/>
                    <a:pt x="3839" y="658659"/>
                  </a:cubicBezTo>
                  <a:cubicBezTo>
                    <a:pt x="20031" y="619607"/>
                    <a:pt x="37176" y="580554"/>
                    <a:pt x="58131" y="544359"/>
                  </a:cubicBezTo>
                  <a:cubicBezTo>
                    <a:pt x="68609" y="527214"/>
                    <a:pt x="75276" y="508164"/>
                    <a:pt x="88611" y="492924"/>
                  </a:cubicBezTo>
                  <a:lnTo>
                    <a:pt x="124829" y="499980"/>
                  </a:lnTo>
                  <a:lnTo>
                    <a:pt x="125468" y="499323"/>
                  </a:lnTo>
                  <a:lnTo>
                    <a:pt x="94667" y="492923"/>
                  </a:lnTo>
                  <a:cubicBezTo>
                    <a:pt x="99430" y="473873"/>
                    <a:pt x="111812" y="459586"/>
                    <a:pt x="121337" y="443393"/>
                  </a:cubicBezTo>
                  <a:cubicBezTo>
                    <a:pt x="140387" y="411008"/>
                    <a:pt x="160390" y="379576"/>
                    <a:pt x="182297" y="349096"/>
                  </a:cubicBezTo>
                  <a:cubicBezTo>
                    <a:pt x="206109" y="315758"/>
                    <a:pt x="231827" y="283373"/>
                    <a:pt x="256592" y="250988"/>
                  </a:cubicBezTo>
                  <a:cubicBezTo>
                    <a:pt x="272784" y="229081"/>
                    <a:pt x="291834" y="209078"/>
                    <a:pt x="308980" y="187171"/>
                  </a:cubicBezTo>
                  <a:cubicBezTo>
                    <a:pt x="322315" y="170978"/>
                    <a:pt x="338507" y="155738"/>
                    <a:pt x="351842" y="139546"/>
                  </a:cubicBezTo>
                  <a:cubicBezTo>
                    <a:pt x="353747" y="136688"/>
                    <a:pt x="355652" y="132878"/>
                    <a:pt x="360415" y="132878"/>
                  </a:cubicBezTo>
                  <a:lnTo>
                    <a:pt x="366136" y="133212"/>
                  </a:lnTo>
                  <a:lnTo>
                    <a:pt x="381370" y="114170"/>
                  </a:lnTo>
                  <a:cubicBezTo>
                    <a:pt x="387323" y="108693"/>
                    <a:pt x="393752" y="103692"/>
                    <a:pt x="399467" y="97977"/>
                  </a:cubicBezTo>
                  <a:cubicBezTo>
                    <a:pt x="433757" y="65592"/>
                    <a:pt x="469000" y="35112"/>
                    <a:pt x="512815" y="15110"/>
                  </a:cubicBezTo>
                  <a:cubicBezTo>
                    <a:pt x="529960" y="7490"/>
                    <a:pt x="547105" y="1775"/>
                    <a:pt x="564369" y="346"/>
                  </a:cubicBezTo>
                  <a:close/>
                </a:path>
              </a:pathLst>
            </a:custGeom>
            <a:solidFill>
              <a:srgbClr val="FDF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03" name="Google Shape;903;p33"/>
            <p:cNvSpPr/>
            <p:nvPr/>
          </p:nvSpPr>
          <p:spPr>
            <a:xfrm>
              <a:off x="6291129" y="2623046"/>
              <a:ext cx="536257" cy="531588"/>
            </a:xfrm>
            <a:custGeom>
              <a:rect b="b" l="l" r="r" t="t"/>
              <a:pathLst>
                <a:path extrusionOk="0" h="531588" w="536257">
                  <a:moveTo>
                    <a:pt x="0" y="360138"/>
                  </a:moveTo>
                  <a:cubicBezTo>
                    <a:pt x="4763" y="341088"/>
                    <a:pt x="17145" y="326801"/>
                    <a:pt x="26670" y="310608"/>
                  </a:cubicBezTo>
                  <a:cubicBezTo>
                    <a:pt x="45720" y="278223"/>
                    <a:pt x="65723" y="246791"/>
                    <a:pt x="87630" y="216311"/>
                  </a:cubicBezTo>
                  <a:cubicBezTo>
                    <a:pt x="111442" y="182973"/>
                    <a:pt x="137160" y="150588"/>
                    <a:pt x="161925" y="118203"/>
                  </a:cubicBezTo>
                  <a:cubicBezTo>
                    <a:pt x="178117" y="96296"/>
                    <a:pt x="197167" y="76293"/>
                    <a:pt x="214313" y="54386"/>
                  </a:cubicBezTo>
                  <a:cubicBezTo>
                    <a:pt x="227648" y="38193"/>
                    <a:pt x="243840" y="22953"/>
                    <a:pt x="257175" y="6761"/>
                  </a:cubicBezTo>
                  <a:cubicBezTo>
                    <a:pt x="259080" y="3903"/>
                    <a:pt x="260985" y="93"/>
                    <a:pt x="265748" y="93"/>
                  </a:cubicBezTo>
                  <a:cubicBezTo>
                    <a:pt x="294323" y="-859"/>
                    <a:pt x="322898" y="5808"/>
                    <a:pt x="351473" y="5808"/>
                  </a:cubicBezTo>
                  <a:cubicBezTo>
                    <a:pt x="353378" y="5808"/>
                    <a:pt x="355282" y="5808"/>
                    <a:pt x="357187" y="5808"/>
                  </a:cubicBezTo>
                  <a:cubicBezTo>
                    <a:pt x="368618" y="13428"/>
                    <a:pt x="381000" y="16286"/>
                    <a:pt x="394335" y="16286"/>
                  </a:cubicBezTo>
                  <a:cubicBezTo>
                    <a:pt x="399098" y="16286"/>
                    <a:pt x="401955" y="20096"/>
                    <a:pt x="405765" y="21048"/>
                  </a:cubicBezTo>
                  <a:cubicBezTo>
                    <a:pt x="439103" y="30573"/>
                    <a:pt x="469582" y="45813"/>
                    <a:pt x="500062" y="62006"/>
                  </a:cubicBezTo>
                  <a:cubicBezTo>
                    <a:pt x="511493" y="68673"/>
                    <a:pt x="521018" y="79151"/>
                    <a:pt x="535305" y="82008"/>
                  </a:cubicBezTo>
                  <a:cubicBezTo>
                    <a:pt x="535305" y="82008"/>
                    <a:pt x="535305" y="82008"/>
                    <a:pt x="535305" y="82008"/>
                  </a:cubicBezTo>
                  <a:cubicBezTo>
                    <a:pt x="535305" y="86771"/>
                    <a:pt x="536257" y="91533"/>
                    <a:pt x="536257" y="97248"/>
                  </a:cubicBezTo>
                  <a:cubicBezTo>
                    <a:pt x="532448" y="128681"/>
                    <a:pt x="529590" y="160113"/>
                    <a:pt x="523875" y="190593"/>
                  </a:cubicBezTo>
                  <a:cubicBezTo>
                    <a:pt x="519112" y="215358"/>
                    <a:pt x="515303" y="240123"/>
                    <a:pt x="510540" y="264888"/>
                  </a:cubicBezTo>
                  <a:cubicBezTo>
                    <a:pt x="506730" y="285843"/>
                    <a:pt x="501015" y="306798"/>
                    <a:pt x="498157" y="327753"/>
                  </a:cubicBezTo>
                  <a:cubicBezTo>
                    <a:pt x="490537" y="333468"/>
                    <a:pt x="494348" y="342041"/>
                    <a:pt x="493395" y="350613"/>
                  </a:cubicBezTo>
                  <a:lnTo>
                    <a:pt x="493395" y="350613"/>
                  </a:lnTo>
                  <a:cubicBezTo>
                    <a:pt x="486728" y="356328"/>
                    <a:pt x="487680" y="362996"/>
                    <a:pt x="488632" y="370616"/>
                  </a:cubicBezTo>
                  <a:cubicBezTo>
                    <a:pt x="488632" y="373473"/>
                    <a:pt x="487680" y="377283"/>
                    <a:pt x="487680" y="380141"/>
                  </a:cubicBezTo>
                  <a:cubicBezTo>
                    <a:pt x="480060" y="391571"/>
                    <a:pt x="475298" y="404906"/>
                    <a:pt x="477203" y="419193"/>
                  </a:cubicBezTo>
                  <a:cubicBezTo>
                    <a:pt x="477203" y="421098"/>
                    <a:pt x="477203" y="422051"/>
                    <a:pt x="476250" y="423956"/>
                  </a:cubicBezTo>
                  <a:cubicBezTo>
                    <a:pt x="468630" y="435386"/>
                    <a:pt x="464820" y="447768"/>
                    <a:pt x="465773" y="462056"/>
                  </a:cubicBezTo>
                  <a:cubicBezTo>
                    <a:pt x="462915" y="477296"/>
                    <a:pt x="457200" y="492536"/>
                    <a:pt x="453390" y="507776"/>
                  </a:cubicBezTo>
                  <a:cubicBezTo>
                    <a:pt x="451485" y="515396"/>
                    <a:pt x="452437" y="525873"/>
                    <a:pt x="444818" y="531588"/>
                  </a:cubicBezTo>
                  <a:cubicBezTo>
                    <a:pt x="435293" y="524921"/>
                    <a:pt x="424815" y="517301"/>
                    <a:pt x="414337" y="511586"/>
                  </a:cubicBezTo>
                  <a:cubicBezTo>
                    <a:pt x="377190" y="490631"/>
                    <a:pt x="340043" y="471581"/>
                    <a:pt x="301943" y="454436"/>
                  </a:cubicBezTo>
                  <a:cubicBezTo>
                    <a:pt x="259080" y="435386"/>
                    <a:pt x="216217" y="418241"/>
                    <a:pt x="171450" y="403001"/>
                  </a:cubicBezTo>
                  <a:cubicBezTo>
                    <a:pt x="139065" y="391571"/>
                    <a:pt x="106680" y="382998"/>
                    <a:pt x="73342" y="375378"/>
                  </a:cubicBezTo>
                  <a:cubicBezTo>
                    <a:pt x="49530" y="368711"/>
                    <a:pt x="24765" y="365853"/>
                    <a:pt x="0" y="360138"/>
                  </a:cubicBezTo>
                  <a:close/>
                </a:path>
              </a:pathLst>
            </a:custGeom>
            <a:solidFill>
              <a:srgbClr val="EE70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33"/>
            <p:cNvSpPr/>
            <p:nvPr/>
          </p:nvSpPr>
          <p:spPr>
            <a:xfrm>
              <a:off x="6202517" y="2976061"/>
              <a:ext cx="613439" cy="447324"/>
            </a:xfrm>
            <a:custGeom>
              <a:rect b="b" l="l" r="r" t="t"/>
              <a:pathLst>
                <a:path extrusionOk="0" h="447324" w="613439">
                  <a:moveTo>
                    <a:pt x="88612" y="0"/>
                  </a:moveTo>
                  <a:cubicBezTo>
                    <a:pt x="113377" y="5715"/>
                    <a:pt x="138142" y="8573"/>
                    <a:pt x="161955" y="14288"/>
                  </a:cubicBezTo>
                  <a:cubicBezTo>
                    <a:pt x="195292" y="21908"/>
                    <a:pt x="227677" y="30480"/>
                    <a:pt x="260062" y="41910"/>
                  </a:cubicBezTo>
                  <a:cubicBezTo>
                    <a:pt x="303877" y="57150"/>
                    <a:pt x="347692" y="74295"/>
                    <a:pt x="390555" y="93345"/>
                  </a:cubicBezTo>
                  <a:cubicBezTo>
                    <a:pt x="428655" y="110490"/>
                    <a:pt x="466755" y="129540"/>
                    <a:pt x="502950" y="150495"/>
                  </a:cubicBezTo>
                  <a:cubicBezTo>
                    <a:pt x="513427" y="156210"/>
                    <a:pt x="522952" y="163830"/>
                    <a:pt x="533430" y="170498"/>
                  </a:cubicBezTo>
                  <a:cubicBezTo>
                    <a:pt x="533430" y="173355"/>
                    <a:pt x="533430" y="177165"/>
                    <a:pt x="532477" y="180023"/>
                  </a:cubicBezTo>
                  <a:cubicBezTo>
                    <a:pt x="520095" y="220980"/>
                    <a:pt x="507712" y="261938"/>
                    <a:pt x="494377" y="301942"/>
                  </a:cubicBezTo>
                  <a:cubicBezTo>
                    <a:pt x="485805" y="327660"/>
                    <a:pt x="479137" y="353378"/>
                    <a:pt x="465802" y="376238"/>
                  </a:cubicBezTo>
                  <a:cubicBezTo>
                    <a:pt x="468660" y="379095"/>
                    <a:pt x="472470" y="379095"/>
                    <a:pt x="475327" y="378142"/>
                  </a:cubicBezTo>
                  <a:cubicBezTo>
                    <a:pt x="501045" y="371475"/>
                    <a:pt x="522952" y="359092"/>
                    <a:pt x="533430" y="333375"/>
                  </a:cubicBezTo>
                  <a:cubicBezTo>
                    <a:pt x="544860" y="307658"/>
                    <a:pt x="550575" y="280035"/>
                    <a:pt x="560100" y="253365"/>
                  </a:cubicBezTo>
                  <a:cubicBezTo>
                    <a:pt x="565815" y="237173"/>
                    <a:pt x="567720" y="219075"/>
                    <a:pt x="576292" y="202883"/>
                  </a:cubicBezTo>
                  <a:cubicBezTo>
                    <a:pt x="581055" y="202883"/>
                    <a:pt x="583912" y="207645"/>
                    <a:pt x="586770" y="210502"/>
                  </a:cubicBezTo>
                  <a:cubicBezTo>
                    <a:pt x="595342" y="217170"/>
                    <a:pt x="604867" y="223838"/>
                    <a:pt x="613440" y="230505"/>
                  </a:cubicBezTo>
                  <a:cubicBezTo>
                    <a:pt x="611535" y="248602"/>
                    <a:pt x="602962" y="265748"/>
                    <a:pt x="599152" y="282892"/>
                  </a:cubicBezTo>
                  <a:cubicBezTo>
                    <a:pt x="595342" y="298133"/>
                    <a:pt x="591532" y="313373"/>
                    <a:pt x="585817" y="327660"/>
                  </a:cubicBezTo>
                  <a:cubicBezTo>
                    <a:pt x="576292" y="354330"/>
                    <a:pt x="571530" y="383858"/>
                    <a:pt x="556290" y="408623"/>
                  </a:cubicBezTo>
                  <a:cubicBezTo>
                    <a:pt x="544860" y="426720"/>
                    <a:pt x="528667" y="437198"/>
                    <a:pt x="507712" y="441960"/>
                  </a:cubicBezTo>
                  <a:cubicBezTo>
                    <a:pt x="474375" y="451485"/>
                    <a:pt x="440085" y="446723"/>
                    <a:pt x="407700" y="440055"/>
                  </a:cubicBezTo>
                  <a:cubicBezTo>
                    <a:pt x="348645" y="427673"/>
                    <a:pt x="294352" y="403860"/>
                    <a:pt x="239107" y="380048"/>
                  </a:cubicBezTo>
                  <a:cubicBezTo>
                    <a:pt x="182910" y="355283"/>
                    <a:pt x="127665" y="328613"/>
                    <a:pt x="77182" y="293370"/>
                  </a:cubicBezTo>
                  <a:cubicBezTo>
                    <a:pt x="46702" y="272415"/>
                    <a:pt x="19080" y="246698"/>
                    <a:pt x="4792" y="209550"/>
                  </a:cubicBezTo>
                  <a:cubicBezTo>
                    <a:pt x="-923" y="195263"/>
                    <a:pt x="-1875" y="179070"/>
                    <a:pt x="3840" y="165735"/>
                  </a:cubicBezTo>
                  <a:cubicBezTo>
                    <a:pt x="20032" y="126683"/>
                    <a:pt x="37177" y="87630"/>
                    <a:pt x="58132" y="51435"/>
                  </a:cubicBezTo>
                  <a:cubicBezTo>
                    <a:pt x="68610" y="34290"/>
                    <a:pt x="75277" y="15240"/>
                    <a:pt x="88612" y="0"/>
                  </a:cubicBezTo>
                  <a:close/>
                </a:path>
              </a:pathLst>
            </a:custGeom>
            <a:solidFill>
              <a:srgbClr val="FCCA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33"/>
            <p:cNvSpPr/>
            <p:nvPr/>
          </p:nvSpPr>
          <p:spPr>
            <a:xfrm>
              <a:off x="6566154" y="2490260"/>
              <a:ext cx="327660" cy="278000"/>
            </a:xfrm>
            <a:custGeom>
              <a:rect b="b" l="l" r="r" t="t"/>
              <a:pathLst>
                <a:path extrusionOk="0" h="278000" w="327660">
                  <a:moveTo>
                    <a:pt x="86677" y="145603"/>
                  </a:moveTo>
                  <a:cubicBezTo>
                    <a:pt x="84773" y="145603"/>
                    <a:pt x="82868" y="145603"/>
                    <a:pt x="80962" y="145603"/>
                  </a:cubicBezTo>
                  <a:cubicBezTo>
                    <a:pt x="80010" y="140841"/>
                    <a:pt x="76200" y="140841"/>
                    <a:pt x="73343" y="140841"/>
                  </a:cubicBezTo>
                  <a:cubicBezTo>
                    <a:pt x="49530" y="137031"/>
                    <a:pt x="24765" y="133221"/>
                    <a:pt x="0" y="133221"/>
                  </a:cubicBezTo>
                  <a:cubicBezTo>
                    <a:pt x="7620" y="117981"/>
                    <a:pt x="21907" y="109408"/>
                    <a:pt x="33337" y="97978"/>
                  </a:cubicBezTo>
                  <a:cubicBezTo>
                    <a:pt x="67627" y="65593"/>
                    <a:pt x="102870" y="35113"/>
                    <a:pt x="146685" y="15111"/>
                  </a:cubicBezTo>
                  <a:cubicBezTo>
                    <a:pt x="180975" y="-129"/>
                    <a:pt x="215265" y="-7749"/>
                    <a:pt x="250507" y="11301"/>
                  </a:cubicBezTo>
                  <a:cubicBezTo>
                    <a:pt x="274320" y="23683"/>
                    <a:pt x="290512" y="44638"/>
                    <a:pt x="300037" y="68451"/>
                  </a:cubicBezTo>
                  <a:cubicBezTo>
                    <a:pt x="321945" y="120838"/>
                    <a:pt x="326707" y="177036"/>
                    <a:pt x="327660" y="233233"/>
                  </a:cubicBezTo>
                  <a:cubicBezTo>
                    <a:pt x="327660" y="248473"/>
                    <a:pt x="327660" y="263713"/>
                    <a:pt x="326707" y="278001"/>
                  </a:cubicBezTo>
                  <a:cubicBezTo>
                    <a:pt x="313373" y="269428"/>
                    <a:pt x="304800" y="254188"/>
                    <a:pt x="290512" y="245616"/>
                  </a:cubicBezTo>
                  <a:cubicBezTo>
                    <a:pt x="289560" y="207516"/>
                    <a:pt x="292418" y="170368"/>
                    <a:pt x="284798" y="132268"/>
                  </a:cubicBezTo>
                  <a:cubicBezTo>
                    <a:pt x="281940" y="116076"/>
                    <a:pt x="280035" y="99883"/>
                    <a:pt x="270510" y="84643"/>
                  </a:cubicBezTo>
                  <a:cubicBezTo>
                    <a:pt x="266700" y="87501"/>
                    <a:pt x="267653" y="90358"/>
                    <a:pt x="267653" y="93216"/>
                  </a:cubicBezTo>
                  <a:cubicBezTo>
                    <a:pt x="265748" y="135126"/>
                    <a:pt x="272415" y="177988"/>
                    <a:pt x="261937" y="218946"/>
                  </a:cubicBezTo>
                  <a:cubicBezTo>
                    <a:pt x="247650" y="217041"/>
                    <a:pt x="238125" y="205611"/>
                    <a:pt x="226695" y="198943"/>
                  </a:cubicBezTo>
                  <a:cubicBezTo>
                    <a:pt x="196215" y="181798"/>
                    <a:pt x="165735" y="167511"/>
                    <a:pt x="132398" y="157986"/>
                  </a:cubicBezTo>
                  <a:cubicBezTo>
                    <a:pt x="128587" y="157033"/>
                    <a:pt x="125730" y="153223"/>
                    <a:pt x="120968" y="153223"/>
                  </a:cubicBezTo>
                  <a:cubicBezTo>
                    <a:pt x="112395" y="147508"/>
                    <a:pt x="100012" y="145603"/>
                    <a:pt x="86677" y="145603"/>
                  </a:cubicBezTo>
                  <a:close/>
                </a:path>
              </a:pathLst>
            </a:custGeom>
            <a:solidFill>
              <a:srgbClr val="F9E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33"/>
            <p:cNvSpPr/>
            <p:nvPr/>
          </p:nvSpPr>
          <p:spPr>
            <a:xfrm>
              <a:off x="6780564" y="2724716"/>
              <a:ext cx="112476" cy="482917"/>
            </a:xfrm>
            <a:custGeom>
              <a:rect b="b" l="l" r="r" t="t"/>
              <a:pathLst>
                <a:path extrusionOk="0" h="482917" w="112476">
                  <a:moveTo>
                    <a:pt x="74445" y="0"/>
                  </a:moveTo>
                  <a:cubicBezTo>
                    <a:pt x="88733" y="8573"/>
                    <a:pt x="96353" y="23813"/>
                    <a:pt x="110640" y="32385"/>
                  </a:cubicBezTo>
                  <a:cubicBezTo>
                    <a:pt x="114450" y="57150"/>
                    <a:pt x="111593" y="81915"/>
                    <a:pt x="108735" y="105727"/>
                  </a:cubicBezTo>
                  <a:cubicBezTo>
                    <a:pt x="105878" y="130492"/>
                    <a:pt x="104925" y="156210"/>
                    <a:pt x="100163" y="180975"/>
                  </a:cubicBezTo>
                  <a:cubicBezTo>
                    <a:pt x="95400" y="211455"/>
                    <a:pt x="90638" y="241935"/>
                    <a:pt x="85875" y="271463"/>
                  </a:cubicBezTo>
                  <a:cubicBezTo>
                    <a:pt x="81113" y="301942"/>
                    <a:pt x="73493" y="332423"/>
                    <a:pt x="67778" y="362903"/>
                  </a:cubicBezTo>
                  <a:cubicBezTo>
                    <a:pt x="62063" y="388620"/>
                    <a:pt x="55395" y="415290"/>
                    <a:pt x="48728" y="441008"/>
                  </a:cubicBezTo>
                  <a:cubicBezTo>
                    <a:pt x="44918" y="455295"/>
                    <a:pt x="43965" y="469583"/>
                    <a:pt x="37298" y="482917"/>
                  </a:cubicBezTo>
                  <a:cubicBezTo>
                    <a:pt x="28725" y="476250"/>
                    <a:pt x="19200" y="469583"/>
                    <a:pt x="10628" y="462915"/>
                  </a:cubicBezTo>
                  <a:cubicBezTo>
                    <a:pt x="6818" y="460058"/>
                    <a:pt x="4913" y="455295"/>
                    <a:pt x="150" y="455295"/>
                  </a:cubicBezTo>
                  <a:cubicBezTo>
                    <a:pt x="-802" y="446723"/>
                    <a:pt x="3008" y="439103"/>
                    <a:pt x="4913" y="431483"/>
                  </a:cubicBezTo>
                  <a:cubicBezTo>
                    <a:pt x="9675" y="406717"/>
                    <a:pt x="17295" y="382905"/>
                    <a:pt x="23010" y="359092"/>
                  </a:cubicBezTo>
                  <a:cubicBezTo>
                    <a:pt x="32535" y="317183"/>
                    <a:pt x="42060" y="275273"/>
                    <a:pt x="49680" y="232410"/>
                  </a:cubicBezTo>
                  <a:cubicBezTo>
                    <a:pt x="51585" y="220027"/>
                    <a:pt x="52538" y="207645"/>
                    <a:pt x="55395" y="196215"/>
                  </a:cubicBezTo>
                  <a:cubicBezTo>
                    <a:pt x="61110" y="170498"/>
                    <a:pt x="65873" y="144780"/>
                    <a:pt x="64920" y="119063"/>
                  </a:cubicBezTo>
                  <a:cubicBezTo>
                    <a:pt x="71588" y="113348"/>
                    <a:pt x="68730" y="104775"/>
                    <a:pt x="68730" y="97155"/>
                  </a:cubicBezTo>
                  <a:cubicBezTo>
                    <a:pt x="69683" y="84773"/>
                    <a:pt x="69683" y="73343"/>
                    <a:pt x="70635" y="60960"/>
                  </a:cubicBezTo>
                  <a:cubicBezTo>
                    <a:pt x="77303" y="50482"/>
                    <a:pt x="76350" y="38100"/>
                    <a:pt x="74445" y="26670"/>
                  </a:cubicBezTo>
                  <a:cubicBezTo>
                    <a:pt x="72540" y="18098"/>
                    <a:pt x="73493" y="8573"/>
                    <a:pt x="74445" y="0"/>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33"/>
            <p:cNvSpPr/>
            <p:nvPr/>
          </p:nvSpPr>
          <p:spPr>
            <a:xfrm flipH="1" rot="-9477826">
              <a:off x="6310420" y="2517328"/>
              <a:ext cx="186931" cy="774563"/>
            </a:xfrm>
            <a:custGeom>
              <a:rect b="b" l="l" r="r" t="t"/>
              <a:pathLst>
                <a:path extrusionOk="0" h="794868" w="275040">
                  <a:moveTo>
                    <a:pt x="7872" y="69486"/>
                  </a:moveTo>
                  <a:cubicBezTo>
                    <a:pt x="-3558" y="78059"/>
                    <a:pt x="-7849" y="213856"/>
                    <a:pt x="32822" y="334741"/>
                  </a:cubicBezTo>
                  <a:cubicBezTo>
                    <a:pt x="73493" y="455626"/>
                    <a:pt x="193795" y="800513"/>
                    <a:pt x="251897" y="794798"/>
                  </a:cubicBezTo>
                  <a:cubicBezTo>
                    <a:pt x="310000" y="789083"/>
                    <a:pt x="244277" y="699548"/>
                    <a:pt x="211892" y="538576"/>
                  </a:cubicBezTo>
                  <a:cubicBezTo>
                    <a:pt x="180460" y="377603"/>
                    <a:pt x="169335" y="109730"/>
                    <a:pt x="208387" y="35435"/>
                  </a:cubicBezTo>
                  <a:cubicBezTo>
                    <a:pt x="249345" y="-38860"/>
                    <a:pt x="71689" y="19004"/>
                    <a:pt x="7872" y="69486"/>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08" name="Google Shape;908;p33"/>
          <p:cNvGrpSpPr/>
          <p:nvPr/>
        </p:nvGrpSpPr>
        <p:grpSpPr>
          <a:xfrm flipH="1">
            <a:off x="3370158" y="3621653"/>
            <a:ext cx="580618" cy="747925"/>
            <a:chOff x="6171191" y="2486723"/>
            <a:chExt cx="727135" cy="936662"/>
          </a:xfrm>
        </p:grpSpPr>
        <p:sp>
          <p:nvSpPr>
            <p:cNvPr id="909" name="Google Shape;909;p33"/>
            <p:cNvSpPr/>
            <p:nvPr/>
          </p:nvSpPr>
          <p:spPr>
            <a:xfrm>
              <a:off x="6204536" y="2486723"/>
              <a:ext cx="693790" cy="933197"/>
            </a:xfrm>
            <a:custGeom>
              <a:rect b="b" l="l" r="r" t="t"/>
              <a:pathLst>
                <a:path extrusionOk="0" h="940249" w="693790">
                  <a:moveTo>
                    <a:pt x="474430" y="869866"/>
                  </a:moveTo>
                  <a:lnTo>
                    <a:pt x="473856" y="870772"/>
                  </a:lnTo>
                  <a:lnTo>
                    <a:pt x="475326" y="871066"/>
                  </a:lnTo>
                  <a:lnTo>
                    <a:pt x="476926" y="870365"/>
                  </a:lnTo>
                  <a:close/>
                  <a:moveTo>
                    <a:pt x="634736" y="90355"/>
                  </a:moveTo>
                  <a:lnTo>
                    <a:pt x="633783" y="93215"/>
                  </a:lnTo>
                  <a:lnTo>
                    <a:pt x="633882" y="110711"/>
                  </a:lnTo>
                  <a:lnTo>
                    <a:pt x="634736" y="111395"/>
                  </a:lnTo>
                  <a:close/>
                  <a:moveTo>
                    <a:pt x="564369" y="346"/>
                  </a:moveTo>
                  <a:cubicBezTo>
                    <a:pt x="581633" y="-1083"/>
                    <a:pt x="599016" y="1775"/>
                    <a:pt x="616637" y="11300"/>
                  </a:cubicBezTo>
                  <a:cubicBezTo>
                    <a:pt x="640450" y="23682"/>
                    <a:pt x="656642" y="44637"/>
                    <a:pt x="666167" y="68450"/>
                  </a:cubicBezTo>
                  <a:cubicBezTo>
                    <a:pt x="688075" y="120837"/>
                    <a:pt x="692837" y="177035"/>
                    <a:pt x="693790" y="233232"/>
                  </a:cubicBezTo>
                  <a:cubicBezTo>
                    <a:pt x="693790" y="248472"/>
                    <a:pt x="693790" y="263712"/>
                    <a:pt x="692837" y="278000"/>
                  </a:cubicBezTo>
                  <a:lnTo>
                    <a:pt x="688743" y="274263"/>
                  </a:lnTo>
                  <a:lnTo>
                    <a:pt x="690234" y="309924"/>
                  </a:lnTo>
                  <a:cubicBezTo>
                    <a:pt x="689639" y="322188"/>
                    <a:pt x="688210" y="334332"/>
                    <a:pt x="686781" y="346238"/>
                  </a:cubicBezTo>
                  <a:cubicBezTo>
                    <a:pt x="683924" y="371003"/>
                    <a:pt x="682971" y="396721"/>
                    <a:pt x="678209" y="421486"/>
                  </a:cubicBezTo>
                  <a:cubicBezTo>
                    <a:pt x="673446" y="451966"/>
                    <a:pt x="668684" y="482446"/>
                    <a:pt x="663921" y="511974"/>
                  </a:cubicBezTo>
                  <a:cubicBezTo>
                    <a:pt x="659159" y="542453"/>
                    <a:pt x="651539" y="572934"/>
                    <a:pt x="645824" y="603414"/>
                  </a:cubicBezTo>
                  <a:cubicBezTo>
                    <a:pt x="640109" y="629131"/>
                    <a:pt x="633441" y="655801"/>
                    <a:pt x="626774" y="681519"/>
                  </a:cubicBezTo>
                  <a:cubicBezTo>
                    <a:pt x="622964" y="695806"/>
                    <a:pt x="622011" y="710094"/>
                    <a:pt x="615344" y="723428"/>
                  </a:cubicBezTo>
                  <a:cubicBezTo>
                    <a:pt x="606771" y="716761"/>
                    <a:pt x="597246" y="710094"/>
                    <a:pt x="588674" y="703426"/>
                  </a:cubicBezTo>
                  <a:lnTo>
                    <a:pt x="582548" y="698971"/>
                  </a:lnTo>
                  <a:lnTo>
                    <a:pt x="581947" y="699920"/>
                  </a:lnTo>
                  <a:lnTo>
                    <a:pt x="586769" y="703426"/>
                  </a:lnTo>
                  <a:cubicBezTo>
                    <a:pt x="595341" y="710094"/>
                    <a:pt x="604866" y="716762"/>
                    <a:pt x="613439" y="723429"/>
                  </a:cubicBezTo>
                  <a:cubicBezTo>
                    <a:pt x="611534" y="741526"/>
                    <a:pt x="602961" y="758672"/>
                    <a:pt x="599151" y="775816"/>
                  </a:cubicBezTo>
                  <a:cubicBezTo>
                    <a:pt x="595341" y="791057"/>
                    <a:pt x="591531" y="806297"/>
                    <a:pt x="585816" y="820584"/>
                  </a:cubicBezTo>
                  <a:cubicBezTo>
                    <a:pt x="576291" y="847254"/>
                    <a:pt x="571529" y="876782"/>
                    <a:pt x="556289" y="901547"/>
                  </a:cubicBezTo>
                  <a:cubicBezTo>
                    <a:pt x="544859" y="919644"/>
                    <a:pt x="528666" y="930122"/>
                    <a:pt x="507711" y="934884"/>
                  </a:cubicBezTo>
                  <a:cubicBezTo>
                    <a:pt x="474374" y="944409"/>
                    <a:pt x="440084" y="939647"/>
                    <a:pt x="407699" y="932979"/>
                  </a:cubicBezTo>
                  <a:cubicBezTo>
                    <a:pt x="348644" y="920597"/>
                    <a:pt x="294351" y="896784"/>
                    <a:pt x="239106" y="872972"/>
                  </a:cubicBezTo>
                  <a:cubicBezTo>
                    <a:pt x="182909" y="848207"/>
                    <a:pt x="127664" y="821537"/>
                    <a:pt x="77181" y="786294"/>
                  </a:cubicBezTo>
                  <a:cubicBezTo>
                    <a:pt x="46701" y="765339"/>
                    <a:pt x="19079" y="739622"/>
                    <a:pt x="4791" y="702474"/>
                  </a:cubicBezTo>
                  <a:cubicBezTo>
                    <a:pt x="-924" y="688187"/>
                    <a:pt x="-1876" y="671994"/>
                    <a:pt x="3839" y="658659"/>
                  </a:cubicBezTo>
                  <a:cubicBezTo>
                    <a:pt x="20031" y="619607"/>
                    <a:pt x="37176" y="580554"/>
                    <a:pt x="58131" y="544359"/>
                  </a:cubicBezTo>
                  <a:cubicBezTo>
                    <a:pt x="68609" y="527214"/>
                    <a:pt x="75276" y="508164"/>
                    <a:pt x="88611" y="492924"/>
                  </a:cubicBezTo>
                  <a:lnTo>
                    <a:pt x="124829" y="499980"/>
                  </a:lnTo>
                  <a:lnTo>
                    <a:pt x="125468" y="499323"/>
                  </a:lnTo>
                  <a:lnTo>
                    <a:pt x="94667" y="492923"/>
                  </a:lnTo>
                  <a:cubicBezTo>
                    <a:pt x="99430" y="473873"/>
                    <a:pt x="111812" y="459586"/>
                    <a:pt x="121337" y="443393"/>
                  </a:cubicBezTo>
                  <a:cubicBezTo>
                    <a:pt x="140387" y="411008"/>
                    <a:pt x="160390" y="379576"/>
                    <a:pt x="182297" y="349096"/>
                  </a:cubicBezTo>
                  <a:cubicBezTo>
                    <a:pt x="206109" y="315758"/>
                    <a:pt x="231827" y="283373"/>
                    <a:pt x="256592" y="250988"/>
                  </a:cubicBezTo>
                  <a:cubicBezTo>
                    <a:pt x="272784" y="229081"/>
                    <a:pt x="291834" y="209078"/>
                    <a:pt x="308980" y="187171"/>
                  </a:cubicBezTo>
                  <a:cubicBezTo>
                    <a:pt x="322315" y="170978"/>
                    <a:pt x="338507" y="155738"/>
                    <a:pt x="351842" y="139546"/>
                  </a:cubicBezTo>
                  <a:cubicBezTo>
                    <a:pt x="353747" y="136688"/>
                    <a:pt x="355652" y="132878"/>
                    <a:pt x="360415" y="132878"/>
                  </a:cubicBezTo>
                  <a:lnTo>
                    <a:pt x="366136" y="133212"/>
                  </a:lnTo>
                  <a:lnTo>
                    <a:pt x="381370" y="114170"/>
                  </a:lnTo>
                  <a:cubicBezTo>
                    <a:pt x="387323" y="108693"/>
                    <a:pt x="393752" y="103692"/>
                    <a:pt x="399467" y="97977"/>
                  </a:cubicBezTo>
                  <a:cubicBezTo>
                    <a:pt x="433757" y="65592"/>
                    <a:pt x="469000" y="35112"/>
                    <a:pt x="512815" y="15110"/>
                  </a:cubicBezTo>
                  <a:cubicBezTo>
                    <a:pt x="529960" y="7490"/>
                    <a:pt x="547105" y="1775"/>
                    <a:pt x="564369" y="346"/>
                  </a:cubicBezTo>
                  <a:close/>
                </a:path>
              </a:pathLst>
            </a:custGeom>
            <a:solidFill>
              <a:srgbClr val="FDF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0" name="Google Shape;910;p33"/>
            <p:cNvSpPr/>
            <p:nvPr/>
          </p:nvSpPr>
          <p:spPr>
            <a:xfrm>
              <a:off x="6291129" y="2623046"/>
              <a:ext cx="536257" cy="531588"/>
            </a:xfrm>
            <a:custGeom>
              <a:rect b="b" l="l" r="r" t="t"/>
              <a:pathLst>
                <a:path extrusionOk="0" h="531588" w="536257">
                  <a:moveTo>
                    <a:pt x="0" y="360138"/>
                  </a:moveTo>
                  <a:cubicBezTo>
                    <a:pt x="4763" y="341088"/>
                    <a:pt x="17145" y="326801"/>
                    <a:pt x="26670" y="310608"/>
                  </a:cubicBezTo>
                  <a:cubicBezTo>
                    <a:pt x="45720" y="278223"/>
                    <a:pt x="65723" y="246791"/>
                    <a:pt x="87630" y="216311"/>
                  </a:cubicBezTo>
                  <a:cubicBezTo>
                    <a:pt x="111442" y="182973"/>
                    <a:pt x="137160" y="150588"/>
                    <a:pt x="161925" y="118203"/>
                  </a:cubicBezTo>
                  <a:cubicBezTo>
                    <a:pt x="178117" y="96296"/>
                    <a:pt x="197167" y="76293"/>
                    <a:pt x="214313" y="54386"/>
                  </a:cubicBezTo>
                  <a:cubicBezTo>
                    <a:pt x="227648" y="38193"/>
                    <a:pt x="243840" y="22953"/>
                    <a:pt x="257175" y="6761"/>
                  </a:cubicBezTo>
                  <a:cubicBezTo>
                    <a:pt x="259080" y="3903"/>
                    <a:pt x="260985" y="93"/>
                    <a:pt x="265748" y="93"/>
                  </a:cubicBezTo>
                  <a:cubicBezTo>
                    <a:pt x="294323" y="-859"/>
                    <a:pt x="322898" y="5808"/>
                    <a:pt x="351473" y="5808"/>
                  </a:cubicBezTo>
                  <a:cubicBezTo>
                    <a:pt x="353378" y="5808"/>
                    <a:pt x="355282" y="5808"/>
                    <a:pt x="357187" y="5808"/>
                  </a:cubicBezTo>
                  <a:cubicBezTo>
                    <a:pt x="368618" y="13428"/>
                    <a:pt x="381000" y="16286"/>
                    <a:pt x="394335" y="16286"/>
                  </a:cubicBezTo>
                  <a:cubicBezTo>
                    <a:pt x="399098" y="16286"/>
                    <a:pt x="401955" y="20096"/>
                    <a:pt x="405765" y="21048"/>
                  </a:cubicBezTo>
                  <a:cubicBezTo>
                    <a:pt x="439103" y="30573"/>
                    <a:pt x="469582" y="45813"/>
                    <a:pt x="500062" y="62006"/>
                  </a:cubicBezTo>
                  <a:cubicBezTo>
                    <a:pt x="511493" y="68673"/>
                    <a:pt x="521018" y="79151"/>
                    <a:pt x="535305" y="82008"/>
                  </a:cubicBezTo>
                  <a:cubicBezTo>
                    <a:pt x="535305" y="82008"/>
                    <a:pt x="535305" y="82008"/>
                    <a:pt x="535305" y="82008"/>
                  </a:cubicBezTo>
                  <a:cubicBezTo>
                    <a:pt x="535305" y="86771"/>
                    <a:pt x="536257" y="91533"/>
                    <a:pt x="536257" y="97248"/>
                  </a:cubicBezTo>
                  <a:cubicBezTo>
                    <a:pt x="532448" y="128681"/>
                    <a:pt x="529590" y="160113"/>
                    <a:pt x="523875" y="190593"/>
                  </a:cubicBezTo>
                  <a:cubicBezTo>
                    <a:pt x="519112" y="215358"/>
                    <a:pt x="515303" y="240123"/>
                    <a:pt x="510540" y="264888"/>
                  </a:cubicBezTo>
                  <a:cubicBezTo>
                    <a:pt x="506730" y="285843"/>
                    <a:pt x="501015" y="306798"/>
                    <a:pt x="498157" y="327753"/>
                  </a:cubicBezTo>
                  <a:cubicBezTo>
                    <a:pt x="490537" y="333468"/>
                    <a:pt x="494348" y="342041"/>
                    <a:pt x="493395" y="350613"/>
                  </a:cubicBezTo>
                  <a:lnTo>
                    <a:pt x="493395" y="350613"/>
                  </a:lnTo>
                  <a:cubicBezTo>
                    <a:pt x="486728" y="356328"/>
                    <a:pt x="487680" y="362996"/>
                    <a:pt x="488632" y="370616"/>
                  </a:cubicBezTo>
                  <a:cubicBezTo>
                    <a:pt x="488632" y="373473"/>
                    <a:pt x="487680" y="377283"/>
                    <a:pt x="487680" y="380141"/>
                  </a:cubicBezTo>
                  <a:cubicBezTo>
                    <a:pt x="480060" y="391571"/>
                    <a:pt x="475298" y="404906"/>
                    <a:pt x="477203" y="419193"/>
                  </a:cubicBezTo>
                  <a:cubicBezTo>
                    <a:pt x="477203" y="421098"/>
                    <a:pt x="477203" y="422051"/>
                    <a:pt x="476250" y="423956"/>
                  </a:cubicBezTo>
                  <a:cubicBezTo>
                    <a:pt x="468630" y="435386"/>
                    <a:pt x="464820" y="447768"/>
                    <a:pt x="465773" y="462056"/>
                  </a:cubicBezTo>
                  <a:cubicBezTo>
                    <a:pt x="462915" y="477296"/>
                    <a:pt x="457200" y="492536"/>
                    <a:pt x="453390" y="507776"/>
                  </a:cubicBezTo>
                  <a:cubicBezTo>
                    <a:pt x="451485" y="515396"/>
                    <a:pt x="452437" y="525873"/>
                    <a:pt x="444818" y="531588"/>
                  </a:cubicBezTo>
                  <a:cubicBezTo>
                    <a:pt x="435293" y="524921"/>
                    <a:pt x="424815" y="517301"/>
                    <a:pt x="414337" y="511586"/>
                  </a:cubicBezTo>
                  <a:cubicBezTo>
                    <a:pt x="377190" y="490631"/>
                    <a:pt x="340043" y="471581"/>
                    <a:pt x="301943" y="454436"/>
                  </a:cubicBezTo>
                  <a:cubicBezTo>
                    <a:pt x="259080" y="435386"/>
                    <a:pt x="216217" y="418241"/>
                    <a:pt x="171450" y="403001"/>
                  </a:cubicBezTo>
                  <a:cubicBezTo>
                    <a:pt x="139065" y="391571"/>
                    <a:pt x="106680" y="382998"/>
                    <a:pt x="73342" y="375378"/>
                  </a:cubicBezTo>
                  <a:cubicBezTo>
                    <a:pt x="49530" y="368711"/>
                    <a:pt x="24765" y="365853"/>
                    <a:pt x="0" y="360138"/>
                  </a:cubicBezTo>
                  <a:close/>
                </a:path>
              </a:pathLst>
            </a:custGeom>
            <a:solidFill>
              <a:srgbClr val="EE70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33"/>
            <p:cNvSpPr/>
            <p:nvPr/>
          </p:nvSpPr>
          <p:spPr>
            <a:xfrm>
              <a:off x="6202517" y="2976061"/>
              <a:ext cx="613439" cy="447324"/>
            </a:xfrm>
            <a:custGeom>
              <a:rect b="b" l="l" r="r" t="t"/>
              <a:pathLst>
                <a:path extrusionOk="0" h="447324" w="613439">
                  <a:moveTo>
                    <a:pt x="88612" y="0"/>
                  </a:moveTo>
                  <a:cubicBezTo>
                    <a:pt x="113377" y="5715"/>
                    <a:pt x="138142" y="8573"/>
                    <a:pt x="161955" y="14288"/>
                  </a:cubicBezTo>
                  <a:cubicBezTo>
                    <a:pt x="195292" y="21908"/>
                    <a:pt x="227677" y="30480"/>
                    <a:pt x="260062" y="41910"/>
                  </a:cubicBezTo>
                  <a:cubicBezTo>
                    <a:pt x="303877" y="57150"/>
                    <a:pt x="347692" y="74295"/>
                    <a:pt x="390555" y="93345"/>
                  </a:cubicBezTo>
                  <a:cubicBezTo>
                    <a:pt x="428655" y="110490"/>
                    <a:pt x="466755" y="129540"/>
                    <a:pt x="502950" y="150495"/>
                  </a:cubicBezTo>
                  <a:cubicBezTo>
                    <a:pt x="513427" y="156210"/>
                    <a:pt x="522952" y="163830"/>
                    <a:pt x="533430" y="170498"/>
                  </a:cubicBezTo>
                  <a:cubicBezTo>
                    <a:pt x="533430" y="173355"/>
                    <a:pt x="533430" y="177165"/>
                    <a:pt x="532477" y="180023"/>
                  </a:cubicBezTo>
                  <a:cubicBezTo>
                    <a:pt x="520095" y="220980"/>
                    <a:pt x="507712" y="261938"/>
                    <a:pt x="494377" y="301942"/>
                  </a:cubicBezTo>
                  <a:cubicBezTo>
                    <a:pt x="485805" y="327660"/>
                    <a:pt x="479137" y="353378"/>
                    <a:pt x="465802" y="376238"/>
                  </a:cubicBezTo>
                  <a:cubicBezTo>
                    <a:pt x="468660" y="379095"/>
                    <a:pt x="472470" y="379095"/>
                    <a:pt x="475327" y="378142"/>
                  </a:cubicBezTo>
                  <a:cubicBezTo>
                    <a:pt x="501045" y="371475"/>
                    <a:pt x="522952" y="359092"/>
                    <a:pt x="533430" y="333375"/>
                  </a:cubicBezTo>
                  <a:cubicBezTo>
                    <a:pt x="544860" y="307658"/>
                    <a:pt x="550575" y="280035"/>
                    <a:pt x="560100" y="253365"/>
                  </a:cubicBezTo>
                  <a:cubicBezTo>
                    <a:pt x="565815" y="237173"/>
                    <a:pt x="567720" y="219075"/>
                    <a:pt x="576292" y="202883"/>
                  </a:cubicBezTo>
                  <a:cubicBezTo>
                    <a:pt x="581055" y="202883"/>
                    <a:pt x="583912" y="207645"/>
                    <a:pt x="586770" y="210502"/>
                  </a:cubicBezTo>
                  <a:cubicBezTo>
                    <a:pt x="595342" y="217170"/>
                    <a:pt x="604867" y="223838"/>
                    <a:pt x="613440" y="230505"/>
                  </a:cubicBezTo>
                  <a:cubicBezTo>
                    <a:pt x="611535" y="248602"/>
                    <a:pt x="602962" y="265748"/>
                    <a:pt x="599152" y="282892"/>
                  </a:cubicBezTo>
                  <a:cubicBezTo>
                    <a:pt x="595342" y="298133"/>
                    <a:pt x="591532" y="313373"/>
                    <a:pt x="585817" y="327660"/>
                  </a:cubicBezTo>
                  <a:cubicBezTo>
                    <a:pt x="576292" y="354330"/>
                    <a:pt x="571530" y="383858"/>
                    <a:pt x="556290" y="408623"/>
                  </a:cubicBezTo>
                  <a:cubicBezTo>
                    <a:pt x="544860" y="426720"/>
                    <a:pt x="528667" y="437198"/>
                    <a:pt x="507712" y="441960"/>
                  </a:cubicBezTo>
                  <a:cubicBezTo>
                    <a:pt x="474375" y="451485"/>
                    <a:pt x="440085" y="446723"/>
                    <a:pt x="407700" y="440055"/>
                  </a:cubicBezTo>
                  <a:cubicBezTo>
                    <a:pt x="348645" y="427673"/>
                    <a:pt x="294352" y="403860"/>
                    <a:pt x="239107" y="380048"/>
                  </a:cubicBezTo>
                  <a:cubicBezTo>
                    <a:pt x="182910" y="355283"/>
                    <a:pt x="127665" y="328613"/>
                    <a:pt x="77182" y="293370"/>
                  </a:cubicBezTo>
                  <a:cubicBezTo>
                    <a:pt x="46702" y="272415"/>
                    <a:pt x="19080" y="246698"/>
                    <a:pt x="4792" y="209550"/>
                  </a:cubicBezTo>
                  <a:cubicBezTo>
                    <a:pt x="-923" y="195263"/>
                    <a:pt x="-1875" y="179070"/>
                    <a:pt x="3840" y="165735"/>
                  </a:cubicBezTo>
                  <a:cubicBezTo>
                    <a:pt x="20032" y="126683"/>
                    <a:pt x="37177" y="87630"/>
                    <a:pt x="58132" y="51435"/>
                  </a:cubicBezTo>
                  <a:cubicBezTo>
                    <a:pt x="68610" y="34290"/>
                    <a:pt x="75277" y="15240"/>
                    <a:pt x="88612" y="0"/>
                  </a:cubicBezTo>
                  <a:close/>
                </a:path>
              </a:pathLst>
            </a:custGeom>
            <a:solidFill>
              <a:srgbClr val="FCCA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33"/>
            <p:cNvSpPr/>
            <p:nvPr/>
          </p:nvSpPr>
          <p:spPr>
            <a:xfrm>
              <a:off x="6566154" y="2490260"/>
              <a:ext cx="327660" cy="278000"/>
            </a:xfrm>
            <a:custGeom>
              <a:rect b="b" l="l" r="r" t="t"/>
              <a:pathLst>
                <a:path extrusionOk="0" h="278000" w="327660">
                  <a:moveTo>
                    <a:pt x="86677" y="145603"/>
                  </a:moveTo>
                  <a:cubicBezTo>
                    <a:pt x="84773" y="145603"/>
                    <a:pt x="82868" y="145603"/>
                    <a:pt x="80962" y="145603"/>
                  </a:cubicBezTo>
                  <a:cubicBezTo>
                    <a:pt x="80010" y="140841"/>
                    <a:pt x="76200" y="140841"/>
                    <a:pt x="73343" y="140841"/>
                  </a:cubicBezTo>
                  <a:cubicBezTo>
                    <a:pt x="49530" y="137031"/>
                    <a:pt x="24765" y="133221"/>
                    <a:pt x="0" y="133221"/>
                  </a:cubicBezTo>
                  <a:cubicBezTo>
                    <a:pt x="7620" y="117981"/>
                    <a:pt x="21907" y="109408"/>
                    <a:pt x="33337" y="97978"/>
                  </a:cubicBezTo>
                  <a:cubicBezTo>
                    <a:pt x="67627" y="65593"/>
                    <a:pt x="102870" y="35113"/>
                    <a:pt x="146685" y="15111"/>
                  </a:cubicBezTo>
                  <a:cubicBezTo>
                    <a:pt x="180975" y="-129"/>
                    <a:pt x="215265" y="-7749"/>
                    <a:pt x="250507" y="11301"/>
                  </a:cubicBezTo>
                  <a:cubicBezTo>
                    <a:pt x="274320" y="23683"/>
                    <a:pt x="290512" y="44638"/>
                    <a:pt x="300037" y="68451"/>
                  </a:cubicBezTo>
                  <a:cubicBezTo>
                    <a:pt x="321945" y="120838"/>
                    <a:pt x="326707" y="177036"/>
                    <a:pt x="327660" y="233233"/>
                  </a:cubicBezTo>
                  <a:cubicBezTo>
                    <a:pt x="327660" y="248473"/>
                    <a:pt x="327660" y="263713"/>
                    <a:pt x="326707" y="278001"/>
                  </a:cubicBezTo>
                  <a:cubicBezTo>
                    <a:pt x="313373" y="269428"/>
                    <a:pt x="304800" y="254188"/>
                    <a:pt x="290512" y="245616"/>
                  </a:cubicBezTo>
                  <a:cubicBezTo>
                    <a:pt x="289560" y="207516"/>
                    <a:pt x="292418" y="170368"/>
                    <a:pt x="284798" y="132268"/>
                  </a:cubicBezTo>
                  <a:cubicBezTo>
                    <a:pt x="281940" y="116076"/>
                    <a:pt x="280035" y="99883"/>
                    <a:pt x="270510" y="84643"/>
                  </a:cubicBezTo>
                  <a:cubicBezTo>
                    <a:pt x="266700" y="87501"/>
                    <a:pt x="267653" y="90358"/>
                    <a:pt x="267653" y="93216"/>
                  </a:cubicBezTo>
                  <a:cubicBezTo>
                    <a:pt x="265748" y="135126"/>
                    <a:pt x="272415" y="177988"/>
                    <a:pt x="261937" y="218946"/>
                  </a:cubicBezTo>
                  <a:cubicBezTo>
                    <a:pt x="247650" y="217041"/>
                    <a:pt x="238125" y="205611"/>
                    <a:pt x="226695" y="198943"/>
                  </a:cubicBezTo>
                  <a:cubicBezTo>
                    <a:pt x="196215" y="181798"/>
                    <a:pt x="165735" y="167511"/>
                    <a:pt x="132398" y="157986"/>
                  </a:cubicBezTo>
                  <a:cubicBezTo>
                    <a:pt x="128587" y="157033"/>
                    <a:pt x="125730" y="153223"/>
                    <a:pt x="120968" y="153223"/>
                  </a:cubicBezTo>
                  <a:cubicBezTo>
                    <a:pt x="112395" y="147508"/>
                    <a:pt x="100012" y="145603"/>
                    <a:pt x="86677" y="145603"/>
                  </a:cubicBezTo>
                  <a:close/>
                </a:path>
              </a:pathLst>
            </a:custGeom>
            <a:solidFill>
              <a:srgbClr val="F9E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33"/>
            <p:cNvSpPr/>
            <p:nvPr/>
          </p:nvSpPr>
          <p:spPr>
            <a:xfrm>
              <a:off x="6780564" y="2724716"/>
              <a:ext cx="112476" cy="482917"/>
            </a:xfrm>
            <a:custGeom>
              <a:rect b="b" l="l" r="r" t="t"/>
              <a:pathLst>
                <a:path extrusionOk="0" h="482917" w="112476">
                  <a:moveTo>
                    <a:pt x="74445" y="0"/>
                  </a:moveTo>
                  <a:cubicBezTo>
                    <a:pt x="88733" y="8573"/>
                    <a:pt x="96353" y="23813"/>
                    <a:pt x="110640" y="32385"/>
                  </a:cubicBezTo>
                  <a:cubicBezTo>
                    <a:pt x="114450" y="57150"/>
                    <a:pt x="111593" y="81915"/>
                    <a:pt x="108735" y="105727"/>
                  </a:cubicBezTo>
                  <a:cubicBezTo>
                    <a:pt x="105878" y="130492"/>
                    <a:pt x="104925" y="156210"/>
                    <a:pt x="100163" y="180975"/>
                  </a:cubicBezTo>
                  <a:cubicBezTo>
                    <a:pt x="95400" y="211455"/>
                    <a:pt x="90638" y="241935"/>
                    <a:pt x="85875" y="271463"/>
                  </a:cubicBezTo>
                  <a:cubicBezTo>
                    <a:pt x="81113" y="301942"/>
                    <a:pt x="73493" y="332423"/>
                    <a:pt x="67778" y="362903"/>
                  </a:cubicBezTo>
                  <a:cubicBezTo>
                    <a:pt x="62063" y="388620"/>
                    <a:pt x="55395" y="415290"/>
                    <a:pt x="48728" y="441008"/>
                  </a:cubicBezTo>
                  <a:cubicBezTo>
                    <a:pt x="44918" y="455295"/>
                    <a:pt x="43965" y="469583"/>
                    <a:pt x="37298" y="482917"/>
                  </a:cubicBezTo>
                  <a:cubicBezTo>
                    <a:pt x="28725" y="476250"/>
                    <a:pt x="19200" y="469583"/>
                    <a:pt x="10628" y="462915"/>
                  </a:cubicBezTo>
                  <a:cubicBezTo>
                    <a:pt x="6818" y="460058"/>
                    <a:pt x="4913" y="455295"/>
                    <a:pt x="150" y="455295"/>
                  </a:cubicBezTo>
                  <a:cubicBezTo>
                    <a:pt x="-802" y="446723"/>
                    <a:pt x="3008" y="439103"/>
                    <a:pt x="4913" y="431483"/>
                  </a:cubicBezTo>
                  <a:cubicBezTo>
                    <a:pt x="9675" y="406717"/>
                    <a:pt x="17295" y="382905"/>
                    <a:pt x="23010" y="359092"/>
                  </a:cubicBezTo>
                  <a:cubicBezTo>
                    <a:pt x="32535" y="317183"/>
                    <a:pt x="42060" y="275273"/>
                    <a:pt x="49680" y="232410"/>
                  </a:cubicBezTo>
                  <a:cubicBezTo>
                    <a:pt x="51585" y="220027"/>
                    <a:pt x="52538" y="207645"/>
                    <a:pt x="55395" y="196215"/>
                  </a:cubicBezTo>
                  <a:cubicBezTo>
                    <a:pt x="61110" y="170498"/>
                    <a:pt x="65873" y="144780"/>
                    <a:pt x="64920" y="119063"/>
                  </a:cubicBezTo>
                  <a:cubicBezTo>
                    <a:pt x="71588" y="113348"/>
                    <a:pt x="68730" y="104775"/>
                    <a:pt x="68730" y="97155"/>
                  </a:cubicBezTo>
                  <a:cubicBezTo>
                    <a:pt x="69683" y="84773"/>
                    <a:pt x="69683" y="73343"/>
                    <a:pt x="70635" y="60960"/>
                  </a:cubicBezTo>
                  <a:cubicBezTo>
                    <a:pt x="77303" y="50482"/>
                    <a:pt x="76350" y="38100"/>
                    <a:pt x="74445" y="26670"/>
                  </a:cubicBezTo>
                  <a:cubicBezTo>
                    <a:pt x="72540" y="18098"/>
                    <a:pt x="73493" y="8573"/>
                    <a:pt x="74445" y="0"/>
                  </a:cubicBezTo>
                  <a:close/>
                </a:path>
              </a:pathLst>
            </a:custGeom>
            <a:solidFill>
              <a:srgbClr val="EA71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33"/>
            <p:cNvSpPr/>
            <p:nvPr/>
          </p:nvSpPr>
          <p:spPr>
            <a:xfrm flipH="1" rot="-9477826">
              <a:off x="6310420" y="2517328"/>
              <a:ext cx="186931" cy="774563"/>
            </a:xfrm>
            <a:custGeom>
              <a:rect b="b" l="l" r="r" t="t"/>
              <a:pathLst>
                <a:path extrusionOk="0" h="794868" w="275040">
                  <a:moveTo>
                    <a:pt x="7872" y="69486"/>
                  </a:moveTo>
                  <a:cubicBezTo>
                    <a:pt x="-3558" y="78059"/>
                    <a:pt x="-7849" y="213856"/>
                    <a:pt x="32822" y="334741"/>
                  </a:cubicBezTo>
                  <a:cubicBezTo>
                    <a:pt x="73493" y="455626"/>
                    <a:pt x="193795" y="800513"/>
                    <a:pt x="251897" y="794798"/>
                  </a:cubicBezTo>
                  <a:cubicBezTo>
                    <a:pt x="310000" y="789083"/>
                    <a:pt x="244277" y="699548"/>
                    <a:pt x="211892" y="538576"/>
                  </a:cubicBezTo>
                  <a:cubicBezTo>
                    <a:pt x="180460" y="377603"/>
                    <a:pt x="169335" y="109730"/>
                    <a:pt x="208387" y="35435"/>
                  </a:cubicBezTo>
                  <a:cubicBezTo>
                    <a:pt x="249345" y="-38860"/>
                    <a:pt x="71689" y="19004"/>
                    <a:pt x="7872" y="69486"/>
                  </a:cubicBezTo>
                  <a:close/>
                </a:path>
              </a:pathLst>
            </a:custGeom>
            <a:solidFill>
              <a:srgbClr val="FFFFFF">
                <a:alpha val="2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A665D7"/>
      </a:accent1>
      <a:accent2>
        <a:srgbClr val="5D2884"/>
      </a:accent2>
      <a:accent3>
        <a:srgbClr val="53177F"/>
      </a:accent3>
      <a:accent4>
        <a:srgbClr val="F78913"/>
      </a:accent4>
      <a:accent5>
        <a:srgbClr val="EE9608"/>
      </a:accent5>
      <a:accent6>
        <a:srgbClr val="C55A11"/>
      </a:accent6>
      <a:hlink>
        <a:srgbClr val="EA71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