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Berkshire Swash"/>
      <p:regular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goz+6l2bSWvNiESA0ScyLAyaBW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BerkshireSwash-regular.fntdata"/><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65102869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65102869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65102869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65102869e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665102869e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665102869e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65102869e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665102869e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665102869e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65102869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665102869e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665102869e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665102869e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665102869e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665102869e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65102869e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665102869e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665102869e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65102869e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665102869e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2665102869e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665102869e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665102869e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665102869e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65102869e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665102869e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665102869e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65102869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665102869e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665102869e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65102869e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665102869e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665102869e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65102869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65102869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65102869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665102869e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665102869e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665102869e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65102869e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665102869e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665102869e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65102869e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665102869e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665102869e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665102869e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665102869e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665102869e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665102869e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665102869e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665102869e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665102869e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665102869e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665102869e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665102869e_0_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665102869e_0_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2665102869e_0_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65102869e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665102869e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665102869e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65102869e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665102869e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665102869e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65102869e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665102869e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665102869e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665102869e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665102869e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665102869e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65102869e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665102869e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665102869e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65102869e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65102869e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65102869e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65102869e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65102869e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65102869e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42.png"/><Relationship Id="rId7" Type="http://schemas.openxmlformats.org/officeDocument/2006/relationships/image" Target="../media/image49.png"/></Relationships>
</file>

<file path=ppt/slides/_rels/slide11.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44.png"/><Relationship Id="rId13" Type="http://schemas.openxmlformats.org/officeDocument/2006/relationships/image" Target="../media/image36.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7.png"/><Relationship Id="rId4" Type="http://schemas.openxmlformats.org/officeDocument/2006/relationships/image" Target="../media/image1.png"/><Relationship Id="rId9" Type="http://schemas.openxmlformats.org/officeDocument/2006/relationships/image" Target="../media/image34.png"/><Relationship Id="rId15" Type="http://schemas.openxmlformats.org/officeDocument/2006/relationships/image" Target="../media/image50.png"/><Relationship Id="rId14" Type="http://schemas.openxmlformats.org/officeDocument/2006/relationships/image" Target="../media/image45.png"/><Relationship Id="rId17" Type="http://schemas.openxmlformats.org/officeDocument/2006/relationships/image" Target="../media/image47.png"/><Relationship Id="rId16" Type="http://schemas.openxmlformats.org/officeDocument/2006/relationships/image" Target="../media/image53.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56.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78.png"/><Relationship Id="rId22" Type="http://schemas.openxmlformats.org/officeDocument/2006/relationships/image" Target="../media/image71.png"/><Relationship Id="rId21" Type="http://schemas.openxmlformats.org/officeDocument/2006/relationships/image" Target="../media/image66.png"/><Relationship Id="rId24" Type="http://schemas.openxmlformats.org/officeDocument/2006/relationships/image" Target="../media/image86.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7.png"/><Relationship Id="rId4" Type="http://schemas.openxmlformats.org/officeDocument/2006/relationships/image" Target="../media/image1.png"/><Relationship Id="rId9" Type="http://schemas.openxmlformats.org/officeDocument/2006/relationships/image" Target="../media/image72.png"/><Relationship Id="rId26" Type="http://schemas.openxmlformats.org/officeDocument/2006/relationships/image" Target="../media/image73.png"/><Relationship Id="rId25" Type="http://schemas.openxmlformats.org/officeDocument/2006/relationships/image" Target="../media/image74.png"/><Relationship Id="rId28" Type="http://schemas.openxmlformats.org/officeDocument/2006/relationships/image" Target="../media/image88.png"/><Relationship Id="rId27" Type="http://schemas.openxmlformats.org/officeDocument/2006/relationships/image" Target="../media/image90.png"/><Relationship Id="rId5" Type="http://schemas.openxmlformats.org/officeDocument/2006/relationships/image" Target="../media/image57.png"/><Relationship Id="rId6" Type="http://schemas.openxmlformats.org/officeDocument/2006/relationships/image" Target="../media/image69.png"/><Relationship Id="rId7" Type="http://schemas.openxmlformats.org/officeDocument/2006/relationships/image" Target="../media/image62.png"/><Relationship Id="rId8" Type="http://schemas.openxmlformats.org/officeDocument/2006/relationships/image" Target="../media/image68.png"/><Relationship Id="rId11" Type="http://schemas.openxmlformats.org/officeDocument/2006/relationships/image" Target="../media/image84.png"/><Relationship Id="rId10" Type="http://schemas.openxmlformats.org/officeDocument/2006/relationships/image" Target="../media/image59.png"/><Relationship Id="rId13" Type="http://schemas.openxmlformats.org/officeDocument/2006/relationships/image" Target="../media/image70.png"/><Relationship Id="rId12" Type="http://schemas.openxmlformats.org/officeDocument/2006/relationships/image" Target="../media/image63.png"/><Relationship Id="rId15" Type="http://schemas.openxmlformats.org/officeDocument/2006/relationships/image" Target="../media/image99.png"/><Relationship Id="rId14" Type="http://schemas.openxmlformats.org/officeDocument/2006/relationships/image" Target="../media/image77.png"/><Relationship Id="rId17" Type="http://schemas.openxmlformats.org/officeDocument/2006/relationships/image" Target="../media/image67.png"/><Relationship Id="rId16" Type="http://schemas.openxmlformats.org/officeDocument/2006/relationships/image" Target="../media/image87.png"/><Relationship Id="rId19" Type="http://schemas.openxmlformats.org/officeDocument/2006/relationships/image" Target="../media/image65.png"/><Relationship Id="rId18"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89.png"/><Relationship Id="rId6"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3.png"/><Relationship Id="rId6" Type="http://schemas.openxmlformats.org/officeDocument/2006/relationships/image" Target="../media/image1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7.png"/><Relationship Id="rId4" Type="http://schemas.openxmlformats.org/officeDocument/2006/relationships/image" Target="../media/image1.png"/><Relationship Id="rId5" Type="http://schemas.openxmlformats.org/officeDocument/2006/relationships/image" Target="../media/image131.png"/><Relationship Id="rId6" Type="http://schemas.openxmlformats.org/officeDocument/2006/relationships/image" Target="../media/image1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7.png"/><Relationship Id="rId4" Type="http://schemas.openxmlformats.org/officeDocument/2006/relationships/image" Target="../media/image1.png"/><Relationship Id="rId5" Type="http://schemas.openxmlformats.org/officeDocument/2006/relationships/image" Target="../media/image112.png"/><Relationship Id="rId6" Type="http://schemas.openxmlformats.org/officeDocument/2006/relationships/image" Target="../media/image36.png"/><Relationship Id="rId7"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7.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16.png"/><Relationship Id="rId5" Type="http://schemas.openxmlformats.org/officeDocument/2006/relationships/image" Target="../media/image118.png"/><Relationship Id="rId6" Type="http://schemas.openxmlformats.org/officeDocument/2006/relationships/image" Target="../media/image142.png"/><Relationship Id="rId7" Type="http://schemas.openxmlformats.org/officeDocument/2006/relationships/image" Target="../media/image117.png"/><Relationship Id="rId8" Type="http://schemas.openxmlformats.org/officeDocument/2006/relationships/image" Target="../media/image135.png"/><Relationship Id="rId11" Type="http://schemas.openxmlformats.org/officeDocument/2006/relationships/image" Target="../media/image129.png"/><Relationship Id="rId10" Type="http://schemas.openxmlformats.org/officeDocument/2006/relationships/image" Target="../media/image126.png"/><Relationship Id="rId13" Type="http://schemas.openxmlformats.org/officeDocument/2006/relationships/image" Target="../media/image136.png"/><Relationship Id="rId12" Type="http://schemas.openxmlformats.org/officeDocument/2006/relationships/image" Target="../media/image130.png"/><Relationship Id="rId15" Type="http://schemas.openxmlformats.org/officeDocument/2006/relationships/image" Target="../media/image125.png"/><Relationship Id="rId14" Type="http://schemas.openxmlformats.org/officeDocument/2006/relationships/image" Target="../media/image140.png"/><Relationship Id="rId17" Type="http://schemas.openxmlformats.org/officeDocument/2006/relationships/image" Target="../media/image137.png"/><Relationship Id="rId16" Type="http://schemas.openxmlformats.org/officeDocument/2006/relationships/image" Target="../media/image123.png"/><Relationship Id="rId19" Type="http://schemas.openxmlformats.org/officeDocument/2006/relationships/image" Target="../media/image143.png"/><Relationship Id="rId18" Type="http://schemas.openxmlformats.org/officeDocument/2006/relationships/image" Target="../media/image1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35.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7.png"/><Relationship Id="rId4" Type="http://schemas.openxmlformats.org/officeDocument/2006/relationships/image" Target="../media/image1.png"/><Relationship Id="rId5"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5" name="Shape 15"/>
        <p:cNvGrpSpPr/>
        <p:nvPr/>
      </p:nvGrpSpPr>
      <p:grpSpPr>
        <a:xfrm>
          <a:off x="0" y="0"/>
          <a:ext cx="0" cy="0"/>
          <a:chOff x="0" y="0"/>
          <a:chExt cx="0" cy="0"/>
        </a:xfrm>
      </p:grpSpPr>
      <p:pic>
        <p:nvPicPr>
          <p:cNvPr descr=" " id="16" name="Google Shape;16;g2665102869e_0_0"/>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17" name="Google Shape;17;g2665102869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665102869e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g2665102869e_0_0"/>
          <p:cNvPicPr preferRelativeResize="0"/>
          <p:nvPr/>
        </p:nvPicPr>
        <p:blipFill rotWithShape="1">
          <a:blip r:embed="rId5">
            <a:alphaModFix/>
          </a:blip>
          <a:srcRect b="0" l="0" r="0" t="0"/>
          <a:stretch/>
        </p:blipFill>
        <p:spPr>
          <a:xfrm>
            <a:off x="-787498" y="292100"/>
            <a:ext cx="11748968" cy="12763500"/>
          </a:xfrm>
          <a:prstGeom prst="rect">
            <a:avLst/>
          </a:prstGeom>
          <a:noFill/>
          <a:ln>
            <a:noFill/>
          </a:ln>
        </p:spPr>
      </p:pic>
      <p:sp>
        <p:nvSpPr>
          <p:cNvPr id="20" name="Google Shape;20;g2665102869e_0_0"/>
          <p:cNvSpPr/>
          <p:nvPr/>
        </p:nvSpPr>
        <p:spPr>
          <a:xfrm>
            <a:off x="9424578" y="977900"/>
            <a:ext cx="16359600" cy="858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24000"/>
              <a:buFont typeface="Berkshire Swash"/>
              <a:buNone/>
            </a:pPr>
            <a:r>
              <a:rPr b="0" i="0" lang="en-US" sz="24000" u="none" cap="none" strike="noStrike">
                <a:solidFill>
                  <a:srgbClr val="3F1A08"/>
                </a:solidFill>
                <a:latin typeface="Berkshire Swash"/>
                <a:ea typeface="Berkshire Swash"/>
                <a:cs typeface="Berkshire Swash"/>
                <a:sym typeface="Berkshire Swash"/>
              </a:rPr>
              <a:t>Greek Mythology </a:t>
            </a:r>
            <a:endParaRPr b="0" i="0" sz="24000" u="none" cap="none" strike="noStrike">
              <a:solidFill>
                <a:schemeClr val="dk1"/>
              </a:solidFill>
              <a:latin typeface="Calibri"/>
              <a:ea typeface="Calibri"/>
              <a:cs typeface="Calibri"/>
              <a:sym typeface="Calibri"/>
            </a:endParaRPr>
          </a:p>
        </p:txBody>
      </p:sp>
      <p:sp>
        <p:nvSpPr>
          <p:cNvPr id="21" name="Google Shape;21;g2665102869e_0_0"/>
          <p:cNvSpPr/>
          <p:nvPr/>
        </p:nvSpPr>
        <p:spPr>
          <a:xfrm>
            <a:off x="9691311" y="88011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89" name="Shape 189"/>
        <p:cNvGrpSpPr/>
        <p:nvPr/>
      </p:nvGrpSpPr>
      <p:grpSpPr>
        <a:xfrm>
          <a:off x="0" y="0"/>
          <a:ext cx="0" cy="0"/>
          <a:chOff x="0" y="0"/>
          <a:chExt cx="0" cy="0"/>
        </a:xfrm>
      </p:grpSpPr>
      <p:pic>
        <p:nvPicPr>
          <p:cNvPr descr=" " id="190" name="Google Shape;190;g2665102869e_0_165"/>
          <p:cNvPicPr preferRelativeResize="0"/>
          <p:nvPr/>
        </p:nvPicPr>
        <p:blipFill rotWithShape="1">
          <a:blip r:embed="rId3">
            <a:alphaModFix/>
          </a:blip>
          <a:srcRect b="0" l="0" r="0" t="0"/>
          <a:stretch/>
        </p:blipFill>
        <p:spPr>
          <a:xfrm>
            <a:off x="-1803625" y="0"/>
            <a:ext cx="28003985" cy="13757919"/>
          </a:xfrm>
          <a:prstGeom prst="rect">
            <a:avLst/>
          </a:prstGeom>
          <a:noFill/>
          <a:ln>
            <a:noFill/>
          </a:ln>
        </p:spPr>
      </p:pic>
      <p:sp>
        <p:nvSpPr>
          <p:cNvPr id="191" name="Google Shape;191;g2665102869e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665102869e_0_1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3" name="Google Shape;193;g2665102869e_0_165"/>
          <p:cNvSpPr/>
          <p:nvPr/>
        </p:nvSpPr>
        <p:spPr>
          <a:xfrm>
            <a:off x="9107038" y="469900"/>
            <a:ext cx="58638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Pricing Plan</a:t>
            </a:r>
            <a:endParaRPr b="0" i="0" sz="8000" u="none" cap="none" strike="noStrike">
              <a:solidFill>
                <a:schemeClr val="dk1"/>
              </a:solidFill>
              <a:latin typeface="Calibri"/>
              <a:ea typeface="Calibri"/>
              <a:cs typeface="Calibri"/>
              <a:sym typeface="Calibri"/>
            </a:endParaRPr>
          </a:p>
        </p:txBody>
      </p:sp>
      <p:sp>
        <p:nvSpPr>
          <p:cNvPr id="194" name="Google Shape;194;g2665102869e_0_165"/>
          <p:cNvSpPr/>
          <p:nvPr/>
        </p:nvSpPr>
        <p:spPr>
          <a:xfrm>
            <a:off x="1778222" y="24892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65102869e_0_165"/>
          <p:cNvSpPr/>
          <p:nvPr/>
        </p:nvSpPr>
        <p:spPr>
          <a:xfrm>
            <a:off x="1778222" y="2489200"/>
            <a:ext cx="6439800" cy="10261500"/>
          </a:xfrm>
          <a:prstGeom prst="roundRect">
            <a:avLst>
              <a:gd fmla="val 3124"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665102869e_0_165"/>
          <p:cNvPicPr preferRelativeResize="0"/>
          <p:nvPr/>
        </p:nvPicPr>
        <p:blipFill rotWithShape="1">
          <a:blip r:embed="rId5">
            <a:alphaModFix/>
          </a:blip>
          <a:srcRect b="0" l="0" r="0" t="0"/>
          <a:stretch/>
        </p:blipFill>
        <p:spPr>
          <a:xfrm>
            <a:off x="4203593" y="2946400"/>
            <a:ext cx="1588964" cy="1625588"/>
          </a:xfrm>
          <a:prstGeom prst="rect">
            <a:avLst/>
          </a:prstGeom>
          <a:noFill/>
          <a:ln>
            <a:noFill/>
          </a:ln>
        </p:spPr>
      </p:pic>
      <p:sp>
        <p:nvSpPr>
          <p:cNvPr id="197" name="Google Shape;197;g2665102869e_0_165"/>
          <p:cNvSpPr/>
          <p:nvPr/>
        </p:nvSpPr>
        <p:spPr>
          <a:xfrm>
            <a:off x="4159770" y="4876788"/>
            <a:ext cx="1676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Basic</a:t>
            </a:r>
            <a:endParaRPr b="0" i="0" sz="4800" u="none" cap="none" strike="noStrike">
              <a:solidFill>
                <a:schemeClr val="dk1"/>
              </a:solidFill>
              <a:latin typeface="Calibri"/>
              <a:ea typeface="Calibri"/>
              <a:cs typeface="Calibri"/>
              <a:sym typeface="Calibri"/>
            </a:endParaRPr>
          </a:p>
        </p:txBody>
      </p:sp>
      <p:sp>
        <p:nvSpPr>
          <p:cNvPr id="198" name="Google Shape;198;g2665102869e_0_165"/>
          <p:cNvSpPr/>
          <p:nvPr/>
        </p:nvSpPr>
        <p:spPr>
          <a:xfrm>
            <a:off x="2235479" y="59435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9" name="Google Shape;199;g2665102869e_0_165"/>
          <p:cNvSpPr/>
          <p:nvPr/>
        </p:nvSpPr>
        <p:spPr>
          <a:xfrm>
            <a:off x="3524691" y="11531588"/>
            <a:ext cx="294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$10/month</a:t>
            </a:r>
            <a:endParaRPr b="0" i="0" sz="4800" u="none" cap="none" strike="noStrike">
              <a:solidFill>
                <a:schemeClr val="dk1"/>
              </a:solidFill>
              <a:latin typeface="Calibri"/>
              <a:ea typeface="Calibri"/>
              <a:cs typeface="Calibri"/>
              <a:sym typeface="Calibri"/>
            </a:endParaRPr>
          </a:p>
        </p:txBody>
      </p:sp>
      <p:sp>
        <p:nvSpPr>
          <p:cNvPr id="200" name="Google Shape;200;g2665102869e_0_165"/>
          <p:cNvSpPr/>
          <p:nvPr/>
        </p:nvSpPr>
        <p:spPr>
          <a:xfrm>
            <a:off x="8980022" y="2489200"/>
            <a:ext cx="6439800" cy="10261500"/>
          </a:xfrm>
          <a:prstGeom prst="roundRect">
            <a:avLst>
              <a:gd fmla="val 3124"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65102869e_0_165"/>
          <p:cNvPicPr preferRelativeResize="0"/>
          <p:nvPr/>
        </p:nvPicPr>
        <p:blipFill rotWithShape="1">
          <a:blip r:embed="rId6">
            <a:alphaModFix/>
          </a:blip>
          <a:srcRect b="0" l="0" r="0" t="0"/>
          <a:stretch/>
        </p:blipFill>
        <p:spPr>
          <a:xfrm>
            <a:off x="11488573" y="2946400"/>
            <a:ext cx="1422603" cy="1625600"/>
          </a:xfrm>
          <a:prstGeom prst="rect">
            <a:avLst/>
          </a:prstGeom>
          <a:noFill/>
          <a:ln>
            <a:noFill/>
          </a:ln>
        </p:spPr>
      </p:pic>
      <p:sp>
        <p:nvSpPr>
          <p:cNvPr id="202" name="Google Shape;202;g2665102869e_0_165"/>
          <p:cNvSpPr/>
          <p:nvPr/>
        </p:nvSpPr>
        <p:spPr>
          <a:xfrm>
            <a:off x="11475884" y="4876800"/>
            <a:ext cx="144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Elite</a:t>
            </a:r>
            <a:endParaRPr b="0" i="0" sz="4800" u="none" cap="none" strike="noStrike">
              <a:solidFill>
                <a:schemeClr val="dk1"/>
              </a:solidFill>
              <a:latin typeface="Calibri"/>
              <a:ea typeface="Calibri"/>
              <a:cs typeface="Calibri"/>
              <a:sym typeface="Calibri"/>
            </a:endParaRPr>
          </a:p>
        </p:txBody>
      </p:sp>
      <p:sp>
        <p:nvSpPr>
          <p:cNvPr id="203" name="Google Shape;203;g2665102869e_0_165"/>
          <p:cNvSpPr/>
          <p:nvPr/>
        </p:nvSpPr>
        <p:spPr>
          <a:xfrm>
            <a:off x="94372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4" name="Google Shape;204;g2665102869e_0_165"/>
          <p:cNvSpPr/>
          <p:nvPr/>
        </p:nvSpPr>
        <p:spPr>
          <a:xfrm>
            <a:off x="10682035" y="11531600"/>
            <a:ext cx="3035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$50/month</a:t>
            </a:r>
            <a:endParaRPr b="0" i="0" sz="4800" u="none" cap="none" strike="noStrike">
              <a:solidFill>
                <a:schemeClr val="dk1"/>
              </a:solidFill>
              <a:latin typeface="Calibri"/>
              <a:ea typeface="Calibri"/>
              <a:cs typeface="Calibri"/>
              <a:sym typeface="Calibri"/>
            </a:endParaRPr>
          </a:p>
        </p:txBody>
      </p:sp>
      <p:sp>
        <p:nvSpPr>
          <p:cNvPr id="205" name="Google Shape;205;g2665102869e_0_165"/>
          <p:cNvSpPr/>
          <p:nvPr/>
        </p:nvSpPr>
        <p:spPr>
          <a:xfrm>
            <a:off x="16181822" y="2489200"/>
            <a:ext cx="6439800" cy="10261500"/>
          </a:xfrm>
          <a:prstGeom prst="roundRect">
            <a:avLst>
              <a:gd fmla="val 3124"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65102869e_0_165"/>
          <p:cNvPicPr preferRelativeResize="0"/>
          <p:nvPr/>
        </p:nvPicPr>
        <p:blipFill rotWithShape="1">
          <a:blip r:embed="rId7">
            <a:alphaModFix/>
          </a:blip>
          <a:srcRect b="0" l="0" r="0" t="0"/>
          <a:stretch/>
        </p:blipFill>
        <p:spPr>
          <a:xfrm>
            <a:off x="18877942" y="2946400"/>
            <a:ext cx="1047462" cy="1625600"/>
          </a:xfrm>
          <a:prstGeom prst="rect">
            <a:avLst/>
          </a:prstGeom>
          <a:noFill/>
          <a:ln>
            <a:noFill/>
          </a:ln>
        </p:spPr>
      </p:pic>
      <p:sp>
        <p:nvSpPr>
          <p:cNvPr id="207" name="Google Shape;207;g2665102869e_0_165"/>
          <p:cNvSpPr/>
          <p:nvPr/>
        </p:nvSpPr>
        <p:spPr>
          <a:xfrm>
            <a:off x="17928291" y="4876800"/>
            <a:ext cx="294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Legendary</a:t>
            </a:r>
            <a:endParaRPr b="0" i="0" sz="4800" u="none" cap="none" strike="noStrike">
              <a:solidFill>
                <a:schemeClr val="dk1"/>
              </a:solidFill>
              <a:latin typeface="Calibri"/>
              <a:ea typeface="Calibri"/>
              <a:cs typeface="Calibri"/>
              <a:sym typeface="Calibri"/>
            </a:endParaRPr>
          </a:p>
        </p:txBody>
      </p:sp>
      <p:sp>
        <p:nvSpPr>
          <p:cNvPr id="208" name="Google Shape;208;g2665102869e_0_165"/>
          <p:cNvSpPr/>
          <p:nvPr/>
        </p:nvSpPr>
        <p:spPr>
          <a:xfrm>
            <a:off x="166390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665102869e_0_165"/>
          <p:cNvSpPr/>
          <p:nvPr/>
        </p:nvSpPr>
        <p:spPr>
          <a:xfrm>
            <a:off x="17750469" y="11531600"/>
            <a:ext cx="3302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214" name="Shape 214"/>
        <p:cNvGrpSpPr/>
        <p:nvPr/>
      </p:nvGrpSpPr>
      <p:grpSpPr>
        <a:xfrm>
          <a:off x="0" y="0"/>
          <a:ext cx="0" cy="0"/>
          <a:chOff x="0" y="0"/>
          <a:chExt cx="0" cy="0"/>
        </a:xfrm>
      </p:grpSpPr>
      <p:pic>
        <p:nvPicPr>
          <p:cNvPr descr=" " id="215" name="Google Shape;215;g2665102869e_0_189"/>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216" name="Google Shape;216;g2665102869e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665102869e_0_1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8" name="Google Shape;218;g2665102869e_0_189"/>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19" name="Google Shape;219;g2665102869e_0_189"/>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20" name="Google Shape;220;g2665102869e_0_189"/>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21" name="Google Shape;221;g2665102869e_0_189"/>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22" name="Google Shape;222;g2665102869e_0_189"/>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23" name="Google Shape;223;g2665102869e_0_189"/>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24" name="Google Shape;224;g2665102869e_0_189"/>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25" name="Google Shape;225;g2665102869e_0_189"/>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26" name="Google Shape;226;g2665102869e_0_189"/>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27" name="Google Shape;227;g2665102869e_0_189"/>
          <p:cNvSpPr/>
          <p:nvPr/>
        </p:nvSpPr>
        <p:spPr>
          <a:xfrm>
            <a:off x="9996149" y="4102100"/>
            <a:ext cx="13803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erkshire Swash"/>
              <a:buNone/>
            </a:pPr>
            <a:r>
              <a:rPr b="0" i="0" lang="en-US" sz="12800" u="none" cap="none" strike="noStrike">
                <a:solidFill>
                  <a:srgbClr val="0E0E0E"/>
                </a:solidFill>
                <a:latin typeface="Berkshire Swash"/>
                <a:ea typeface="Berkshire Swash"/>
                <a:cs typeface="Berkshire Swash"/>
                <a:sym typeface="Berkshire Swash"/>
              </a:rPr>
              <a:t>S</a:t>
            </a:r>
            <a:endParaRPr b="0" i="0" sz="12800" u="none" cap="none" strike="noStrike">
              <a:solidFill>
                <a:schemeClr val="dk1"/>
              </a:solidFill>
              <a:latin typeface="Calibri"/>
              <a:ea typeface="Calibri"/>
              <a:cs typeface="Calibri"/>
              <a:sym typeface="Calibri"/>
            </a:endParaRPr>
          </a:p>
        </p:txBody>
      </p:sp>
      <p:sp>
        <p:nvSpPr>
          <p:cNvPr id="228" name="Google Shape;228;g2665102869e_0_189"/>
          <p:cNvSpPr/>
          <p:nvPr/>
        </p:nvSpPr>
        <p:spPr>
          <a:xfrm>
            <a:off x="12663483" y="4102100"/>
            <a:ext cx="2256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erkshire Swash"/>
              <a:buNone/>
            </a:pPr>
            <a:r>
              <a:rPr b="0" i="0" lang="en-US" sz="12800" u="none" cap="none" strike="noStrike">
                <a:solidFill>
                  <a:srgbClr val="FFFFFF"/>
                </a:solidFill>
                <a:latin typeface="Berkshire Swash"/>
                <a:ea typeface="Berkshire Swash"/>
                <a:cs typeface="Berkshire Swash"/>
                <a:sym typeface="Berkshire Swash"/>
              </a:rPr>
              <a:t>W</a:t>
            </a:r>
            <a:endParaRPr b="0" i="0" sz="12800" u="none" cap="none" strike="noStrike">
              <a:solidFill>
                <a:schemeClr val="dk1"/>
              </a:solidFill>
              <a:latin typeface="Calibri"/>
              <a:ea typeface="Calibri"/>
              <a:cs typeface="Calibri"/>
              <a:sym typeface="Calibri"/>
            </a:endParaRPr>
          </a:p>
        </p:txBody>
      </p:sp>
      <p:sp>
        <p:nvSpPr>
          <p:cNvPr id="229" name="Google Shape;229;g2665102869e_0_189"/>
          <p:cNvSpPr/>
          <p:nvPr/>
        </p:nvSpPr>
        <p:spPr>
          <a:xfrm>
            <a:off x="9856432" y="7518400"/>
            <a:ext cx="1723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erkshire Swash"/>
              <a:buNone/>
            </a:pPr>
            <a:r>
              <a:rPr b="0" i="0" lang="en-US" sz="12800" u="none" cap="none" strike="noStrike">
                <a:solidFill>
                  <a:srgbClr val="FFFFFF"/>
                </a:solidFill>
                <a:latin typeface="Berkshire Swash"/>
                <a:ea typeface="Berkshire Swash"/>
                <a:cs typeface="Berkshire Swash"/>
                <a:sym typeface="Berkshire Swash"/>
              </a:rPr>
              <a:t>O</a:t>
            </a:r>
            <a:endParaRPr b="0" i="0" sz="12800" u="none" cap="none" strike="noStrike">
              <a:solidFill>
                <a:schemeClr val="dk1"/>
              </a:solidFill>
              <a:latin typeface="Calibri"/>
              <a:ea typeface="Calibri"/>
              <a:cs typeface="Calibri"/>
              <a:sym typeface="Calibri"/>
            </a:endParaRPr>
          </a:p>
        </p:txBody>
      </p:sp>
      <p:sp>
        <p:nvSpPr>
          <p:cNvPr id="230" name="Google Shape;230;g2665102869e_0_189"/>
          <p:cNvSpPr/>
          <p:nvPr/>
        </p:nvSpPr>
        <p:spPr>
          <a:xfrm>
            <a:off x="12917514" y="7518400"/>
            <a:ext cx="1494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erkshire Swash"/>
              <a:buNone/>
            </a:pPr>
            <a:r>
              <a:rPr b="0" i="0" lang="en-US" sz="12800" u="none" cap="none" strike="noStrike">
                <a:solidFill>
                  <a:srgbClr val="0E0E0E"/>
                </a:solidFill>
                <a:latin typeface="Berkshire Swash"/>
                <a:ea typeface="Berkshire Swash"/>
                <a:cs typeface="Berkshire Swash"/>
                <a:sym typeface="Berkshire Swash"/>
              </a:rPr>
              <a:t>T</a:t>
            </a:r>
            <a:endParaRPr b="0" i="0" sz="12800" u="none" cap="none" strike="noStrike">
              <a:solidFill>
                <a:schemeClr val="dk1"/>
              </a:solidFill>
              <a:latin typeface="Calibri"/>
              <a:ea typeface="Calibri"/>
              <a:cs typeface="Calibri"/>
              <a:sym typeface="Calibri"/>
            </a:endParaRPr>
          </a:p>
        </p:txBody>
      </p:sp>
      <p:pic>
        <p:nvPicPr>
          <p:cNvPr descr=" " id="231" name="Google Shape;231;g2665102869e_0_189"/>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32" name="Google Shape;232;g2665102869e_0_189"/>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33" name="Google Shape;233;g2665102869e_0_189"/>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34" name="Google Shape;234;g2665102869e_0_189"/>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35" name="Google Shape;235;g2665102869e_0_189"/>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36" name="Google Shape;236;g2665102869e_0_189"/>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37" name="Google Shape;237;g2665102869e_0_189"/>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38" name="Google Shape;238;g2665102869e_0_189"/>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39" name="Google Shape;239;g2665102869e_0_18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65102869e_0_18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65102869e_0_18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65102869e_0_189"/>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Strengths</a:t>
            </a:r>
            <a:endParaRPr b="0" i="0" sz="3600" u="none" cap="none" strike="noStrike">
              <a:solidFill>
                <a:schemeClr val="dk1"/>
              </a:solidFill>
              <a:latin typeface="Calibri"/>
              <a:ea typeface="Calibri"/>
              <a:cs typeface="Calibri"/>
              <a:sym typeface="Calibri"/>
            </a:endParaRPr>
          </a:p>
        </p:txBody>
      </p:sp>
      <p:sp>
        <p:nvSpPr>
          <p:cNvPr id="243" name="Google Shape;243;g2665102869e_0_189"/>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4" name="Google Shape;244;g2665102869e_0_18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65102869e_0_18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65102869e_0_18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65102869e_0_189"/>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Opportunities</a:t>
            </a:r>
            <a:endParaRPr b="0" i="0" sz="3600" u="none" cap="none" strike="noStrike">
              <a:solidFill>
                <a:schemeClr val="dk1"/>
              </a:solidFill>
              <a:latin typeface="Calibri"/>
              <a:ea typeface="Calibri"/>
              <a:cs typeface="Calibri"/>
              <a:sym typeface="Calibri"/>
            </a:endParaRPr>
          </a:p>
        </p:txBody>
      </p:sp>
      <p:sp>
        <p:nvSpPr>
          <p:cNvPr id="248" name="Google Shape;248;g2665102869e_0_189"/>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9" name="Google Shape;249;g2665102869e_0_18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65102869e_0_18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65102869e_0_18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65102869e_0_189"/>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Weaknesses</a:t>
            </a:r>
            <a:endParaRPr b="0" i="0" sz="3600" u="none" cap="none" strike="noStrike">
              <a:solidFill>
                <a:schemeClr val="dk1"/>
              </a:solidFill>
              <a:latin typeface="Calibri"/>
              <a:ea typeface="Calibri"/>
              <a:cs typeface="Calibri"/>
              <a:sym typeface="Calibri"/>
            </a:endParaRPr>
          </a:p>
        </p:txBody>
      </p:sp>
      <p:sp>
        <p:nvSpPr>
          <p:cNvPr id="253" name="Google Shape;253;g2665102869e_0_189"/>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665102869e_0_18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65102869e_0_18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65102869e_0_18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65102869e_0_189"/>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Threats</a:t>
            </a:r>
            <a:endParaRPr b="0" i="0" sz="3600" u="none" cap="none" strike="noStrike">
              <a:solidFill>
                <a:schemeClr val="dk1"/>
              </a:solidFill>
              <a:latin typeface="Calibri"/>
              <a:ea typeface="Calibri"/>
              <a:cs typeface="Calibri"/>
              <a:sym typeface="Calibri"/>
            </a:endParaRPr>
          </a:p>
        </p:txBody>
      </p:sp>
      <p:sp>
        <p:nvSpPr>
          <p:cNvPr id="258" name="Google Shape;258;g2665102869e_0_189"/>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263" name="Shape 263"/>
        <p:cNvGrpSpPr/>
        <p:nvPr/>
      </p:nvGrpSpPr>
      <p:grpSpPr>
        <a:xfrm>
          <a:off x="0" y="0"/>
          <a:ext cx="0" cy="0"/>
          <a:chOff x="0" y="0"/>
          <a:chExt cx="0" cy="0"/>
        </a:xfrm>
      </p:grpSpPr>
      <p:pic>
        <p:nvPicPr>
          <p:cNvPr descr=" " id="264" name="Google Shape;264;g2665102869e_0_237"/>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265" name="Google Shape;265;g2665102869e_0_2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2665102869e_0_2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7" name="Google Shape;267;g2665102869e_0_237"/>
          <p:cNvPicPr preferRelativeResize="0"/>
          <p:nvPr/>
        </p:nvPicPr>
        <p:blipFill rotWithShape="1">
          <a:blip r:embed="rId5">
            <a:alphaModFix/>
          </a:blip>
          <a:srcRect b="0" l="0" r="0" t="0"/>
          <a:stretch/>
        </p:blipFill>
        <p:spPr>
          <a:xfrm>
            <a:off x="10580422" y="914400"/>
            <a:ext cx="11469534" cy="12496800"/>
          </a:xfrm>
          <a:prstGeom prst="rect">
            <a:avLst/>
          </a:prstGeom>
          <a:noFill/>
          <a:ln>
            <a:noFill/>
          </a:ln>
        </p:spPr>
      </p:pic>
      <p:sp>
        <p:nvSpPr>
          <p:cNvPr id="268" name="Google Shape;268;g2665102869e_0_237"/>
          <p:cNvSpPr/>
          <p:nvPr/>
        </p:nvSpPr>
        <p:spPr>
          <a:xfrm>
            <a:off x="1397175" y="11430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erkshire Swash"/>
              <a:buNone/>
            </a:pPr>
            <a:r>
              <a:rPr b="1" i="0" lang="en-US" sz="8000" u="none" cap="none" strike="noStrike">
                <a:solidFill>
                  <a:srgbClr val="0E0E0E"/>
                </a:solidFill>
                <a:latin typeface="Berkshire Swash"/>
                <a:ea typeface="Berkshire Swash"/>
                <a:cs typeface="Berkshire Swash"/>
                <a:sym typeface="Berkshire Swash"/>
              </a:rPr>
              <a:t>Some Data</a:t>
            </a:r>
            <a:endParaRPr b="0" i="0" sz="8000" u="none" cap="none" strike="noStrike">
              <a:solidFill>
                <a:schemeClr val="dk1"/>
              </a:solidFill>
              <a:latin typeface="Calibri"/>
              <a:ea typeface="Calibri"/>
              <a:cs typeface="Calibri"/>
              <a:sym typeface="Calibri"/>
            </a:endParaRPr>
          </a:p>
        </p:txBody>
      </p:sp>
      <p:sp>
        <p:nvSpPr>
          <p:cNvPr id="269" name="Google Shape;269;g2665102869e_0_237"/>
          <p:cNvSpPr/>
          <p:nvPr/>
        </p:nvSpPr>
        <p:spPr>
          <a:xfrm>
            <a:off x="1244756" y="5029200"/>
            <a:ext cx="8573700" cy="727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65102869e_0_237"/>
          <p:cNvSpPr/>
          <p:nvPr/>
        </p:nvSpPr>
        <p:spPr>
          <a:xfrm>
            <a:off x="1244756" y="5029200"/>
            <a:ext cx="857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65102869e_0_237"/>
          <p:cNvSpPr/>
          <p:nvPr/>
        </p:nvSpPr>
        <p:spPr>
          <a:xfrm>
            <a:off x="1244756" y="5029200"/>
            <a:ext cx="53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65102869e_0_237"/>
          <p:cNvSpPr/>
          <p:nvPr/>
        </p:nvSpPr>
        <p:spPr>
          <a:xfrm>
            <a:off x="1244756" y="5029200"/>
            <a:ext cx="872100" cy="235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75%</a:t>
            </a:r>
            <a:endParaRPr b="0" i="0" sz="8000" u="none" cap="none" strike="noStrike">
              <a:solidFill>
                <a:schemeClr val="dk1"/>
              </a:solidFill>
              <a:latin typeface="Calibri"/>
              <a:ea typeface="Calibri"/>
              <a:cs typeface="Calibri"/>
              <a:sym typeface="Calibri"/>
            </a:endParaRPr>
          </a:p>
        </p:txBody>
      </p:sp>
      <p:sp>
        <p:nvSpPr>
          <p:cNvPr id="273" name="Google Shape;273;g2665102869e_0_237"/>
          <p:cNvSpPr/>
          <p:nvPr/>
        </p:nvSpPr>
        <p:spPr>
          <a:xfrm>
            <a:off x="1981448" y="5397500"/>
            <a:ext cx="783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65102869e_0_237"/>
          <p:cNvSpPr/>
          <p:nvPr/>
        </p:nvSpPr>
        <p:spPr>
          <a:xfrm>
            <a:off x="1981448" y="5397500"/>
            <a:ext cx="798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Enchanted Creatures</a:t>
            </a:r>
            <a:endParaRPr b="0" i="0" sz="3600" u="none" cap="none" strike="noStrike">
              <a:solidFill>
                <a:schemeClr val="dk1"/>
              </a:solidFill>
              <a:latin typeface="Calibri"/>
              <a:ea typeface="Calibri"/>
              <a:cs typeface="Calibri"/>
              <a:sym typeface="Calibri"/>
            </a:endParaRPr>
          </a:p>
        </p:txBody>
      </p:sp>
      <p:sp>
        <p:nvSpPr>
          <p:cNvPr id="275" name="Google Shape;275;g2665102869e_0_237"/>
          <p:cNvSpPr/>
          <p:nvPr/>
        </p:nvSpPr>
        <p:spPr>
          <a:xfrm>
            <a:off x="1981448" y="6070600"/>
            <a:ext cx="7972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6" name="Google Shape;276;g2665102869e_0_237"/>
          <p:cNvSpPr/>
          <p:nvPr/>
        </p:nvSpPr>
        <p:spPr>
          <a:xfrm>
            <a:off x="1244756" y="7658100"/>
            <a:ext cx="857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65102869e_0_237"/>
          <p:cNvSpPr/>
          <p:nvPr/>
        </p:nvSpPr>
        <p:spPr>
          <a:xfrm>
            <a:off x="1244756" y="7658100"/>
            <a:ext cx="53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65102869e_0_237"/>
          <p:cNvSpPr/>
          <p:nvPr/>
        </p:nvSpPr>
        <p:spPr>
          <a:xfrm>
            <a:off x="1244756" y="7658100"/>
            <a:ext cx="872100" cy="235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60%</a:t>
            </a:r>
            <a:endParaRPr b="0" i="0" sz="8000" u="none" cap="none" strike="noStrike">
              <a:solidFill>
                <a:schemeClr val="dk1"/>
              </a:solidFill>
              <a:latin typeface="Calibri"/>
              <a:ea typeface="Calibri"/>
              <a:cs typeface="Calibri"/>
              <a:sym typeface="Calibri"/>
            </a:endParaRPr>
          </a:p>
        </p:txBody>
      </p:sp>
      <p:sp>
        <p:nvSpPr>
          <p:cNvPr id="279" name="Google Shape;279;g2665102869e_0_237"/>
          <p:cNvSpPr/>
          <p:nvPr/>
        </p:nvSpPr>
        <p:spPr>
          <a:xfrm>
            <a:off x="1981448" y="8026400"/>
            <a:ext cx="783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65102869e_0_237"/>
          <p:cNvSpPr/>
          <p:nvPr/>
        </p:nvSpPr>
        <p:spPr>
          <a:xfrm>
            <a:off x="1981448" y="8026400"/>
            <a:ext cx="798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Magic-Wielding Individuals</a:t>
            </a:r>
            <a:endParaRPr b="0" i="0" sz="3600" u="none" cap="none" strike="noStrike">
              <a:solidFill>
                <a:schemeClr val="dk1"/>
              </a:solidFill>
              <a:latin typeface="Calibri"/>
              <a:ea typeface="Calibri"/>
              <a:cs typeface="Calibri"/>
              <a:sym typeface="Calibri"/>
            </a:endParaRPr>
          </a:p>
        </p:txBody>
      </p:sp>
      <p:sp>
        <p:nvSpPr>
          <p:cNvPr id="281" name="Google Shape;281;g2665102869e_0_237"/>
          <p:cNvSpPr/>
          <p:nvPr/>
        </p:nvSpPr>
        <p:spPr>
          <a:xfrm>
            <a:off x="1981448" y="8699500"/>
            <a:ext cx="7972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2" name="Google Shape;282;g2665102869e_0_237"/>
          <p:cNvSpPr/>
          <p:nvPr/>
        </p:nvSpPr>
        <p:spPr>
          <a:xfrm>
            <a:off x="1244756" y="10287000"/>
            <a:ext cx="857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65102869e_0_237"/>
          <p:cNvSpPr/>
          <p:nvPr/>
        </p:nvSpPr>
        <p:spPr>
          <a:xfrm>
            <a:off x="1244756" y="10287000"/>
            <a:ext cx="53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65102869e_0_237"/>
          <p:cNvSpPr/>
          <p:nvPr/>
        </p:nvSpPr>
        <p:spPr>
          <a:xfrm>
            <a:off x="1244756" y="10287000"/>
            <a:ext cx="872100" cy="235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90%</a:t>
            </a:r>
            <a:endParaRPr b="0" i="0" sz="8000" u="none" cap="none" strike="noStrike">
              <a:solidFill>
                <a:schemeClr val="dk1"/>
              </a:solidFill>
              <a:latin typeface="Calibri"/>
              <a:ea typeface="Calibri"/>
              <a:cs typeface="Calibri"/>
              <a:sym typeface="Calibri"/>
            </a:endParaRPr>
          </a:p>
        </p:txBody>
      </p:sp>
      <p:sp>
        <p:nvSpPr>
          <p:cNvPr id="285" name="Google Shape;285;g2665102869e_0_237"/>
          <p:cNvSpPr/>
          <p:nvPr/>
        </p:nvSpPr>
        <p:spPr>
          <a:xfrm>
            <a:off x="1981448" y="10655300"/>
            <a:ext cx="783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65102869e_0_237"/>
          <p:cNvSpPr/>
          <p:nvPr/>
        </p:nvSpPr>
        <p:spPr>
          <a:xfrm>
            <a:off x="1981448" y="10655300"/>
            <a:ext cx="798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Spells Cast</a:t>
            </a:r>
            <a:endParaRPr b="0" i="0" sz="3600" u="none" cap="none" strike="noStrike">
              <a:solidFill>
                <a:schemeClr val="dk1"/>
              </a:solidFill>
              <a:latin typeface="Calibri"/>
              <a:ea typeface="Calibri"/>
              <a:cs typeface="Calibri"/>
              <a:sym typeface="Calibri"/>
            </a:endParaRPr>
          </a:p>
        </p:txBody>
      </p:sp>
      <p:sp>
        <p:nvSpPr>
          <p:cNvPr id="287" name="Google Shape;287;g2665102869e_0_237"/>
          <p:cNvSpPr/>
          <p:nvPr/>
        </p:nvSpPr>
        <p:spPr>
          <a:xfrm>
            <a:off x="1981448" y="11328400"/>
            <a:ext cx="7972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292" name="Shape 292"/>
        <p:cNvGrpSpPr/>
        <p:nvPr/>
      </p:nvGrpSpPr>
      <p:grpSpPr>
        <a:xfrm>
          <a:off x="0" y="0"/>
          <a:ext cx="0" cy="0"/>
          <a:chOff x="0" y="0"/>
          <a:chExt cx="0" cy="0"/>
        </a:xfrm>
      </p:grpSpPr>
      <p:pic>
        <p:nvPicPr>
          <p:cNvPr descr=" " id="293" name="Google Shape;293;g2665102869e_0_265"/>
          <p:cNvPicPr preferRelativeResize="0"/>
          <p:nvPr/>
        </p:nvPicPr>
        <p:blipFill rotWithShape="1">
          <a:blip r:embed="rId3">
            <a:alphaModFix/>
          </a:blip>
          <a:srcRect b="0" l="0" r="0" t="0"/>
          <a:stretch/>
        </p:blipFill>
        <p:spPr>
          <a:xfrm>
            <a:off x="-3619952" y="0"/>
            <a:ext cx="28003985" cy="13757919"/>
          </a:xfrm>
          <a:prstGeom prst="rect">
            <a:avLst/>
          </a:prstGeom>
          <a:noFill/>
          <a:ln>
            <a:noFill/>
          </a:ln>
        </p:spPr>
      </p:pic>
      <p:sp>
        <p:nvSpPr>
          <p:cNvPr id="294" name="Google Shape;294;g2665102869e_0_2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g2665102869e_0_2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6" name="Google Shape;296;g2665102869e_0_265"/>
          <p:cNvSpPr/>
          <p:nvPr/>
        </p:nvSpPr>
        <p:spPr>
          <a:xfrm>
            <a:off x="4305838" y="3403600"/>
            <a:ext cx="15762600" cy="683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65102869e_0_265"/>
          <p:cNvSpPr/>
          <p:nvPr/>
        </p:nvSpPr>
        <p:spPr>
          <a:xfrm>
            <a:off x="4305838" y="3403600"/>
            <a:ext cx="15762600" cy="520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65102869e_0_265"/>
          <p:cNvSpPr/>
          <p:nvPr/>
        </p:nvSpPr>
        <p:spPr>
          <a:xfrm>
            <a:off x="6884260" y="3403600"/>
            <a:ext cx="10605900" cy="480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24000"/>
              <a:buFont typeface="Berkshire Swash"/>
              <a:buNone/>
            </a:pPr>
            <a:r>
              <a:rPr b="0" i="0" lang="en-US" sz="24000" u="none" cap="none" strike="noStrike">
                <a:solidFill>
                  <a:srgbClr val="3F1A08"/>
                </a:solidFill>
                <a:latin typeface="Berkshire Swash"/>
                <a:ea typeface="Berkshire Swash"/>
                <a:cs typeface="Berkshire Swash"/>
                <a:sym typeface="Berkshire Swash"/>
              </a:rPr>
              <a:t>234,567</a:t>
            </a:r>
            <a:endParaRPr b="0" i="0" sz="24000" u="none" cap="none" strike="noStrike">
              <a:solidFill>
                <a:schemeClr val="dk1"/>
              </a:solidFill>
              <a:latin typeface="Calibri"/>
              <a:ea typeface="Calibri"/>
              <a:cs typeface="Calibri"/>
              <a:sym typeface="Calibri"/>
            </a:endParaRPr>
          </a:p>
        </p:txBody>
      </p:sp>
      <p:sp>
        <p:nvSpPr>
          <p:cNvPr id="299" name="Google Shape;299;g2665102869e_0_265"/>
          <p:cNvSpPr/>
          <p:nvPr/>
        </p:nvSpPr>
        <p:spPr>
          <a:xfrm>
            <a:off x="4170355" y="7391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0" name="Google Shape;300;g2665102869e_0_265"/>
          <p:cNvSpPr/>
          <p:nvPr/>
        </p:nvSpPr>
        <p:spPr>
          <a:xfrm>
            <a:off x="7483352" y="9017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305" name="Shape 305"/>
        <p:cNvGrpSpPr/>
        <p:nvPr/>
      </p:nvGrpSpPr>
      <p:grpSpPr>
        <a:xfrm>
          <a:off x="0" y="0"/>
          <a:ext cx="0" cy="0"/>
          <a:chOff x="0" y="0"/>
          <a:chExt cx="0" cy="0"/>
        </a:xfrm>
      </p:grpSpPr>
      <p:pic>
        <p:nvPicPr>
          <p:cNvPr descr=" " id="306" name="Google Shape;306;g2665102869e_0_277"/>
          <p:cNvPicPr preferRelativeResize="0"/>
          <p:nvPr/>
        </p:nvPicPr>
        <p:blipFill rotWithShape="1">
          <a:blip r:embed="rId3">
            <a:alphaModFix/>
          </a:blip>
          <a:srcRect b="0" l="0" r="0" t="0"/>
          <a:stretch/>
        </p:blipFill>
        <p:spPr>
          <a:xfrm>
            <a:off x="-1803625" y="0"/>
            <a:ext cx="28003985" cy="13757919"/>
          </a:xfrm>
          <a:prstGeom prst="rect">
            <a:avLst/>
          </a:prstGeom>
          <a:noFill/>
          <a:ln>
            <a:noFill/>
          </a:ln>
        </p:spPr>
      </p:pic>
      <p:sp>
        <p:nvSpPr>
          <p:cNvPr id="307" name="Google Shape;307;g2665102869e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665102869e_0_2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9" name="Google Shape;309;g2665102869e_0_277"/>
          <p:cNvSpPr/>
          <p:nvPr/>
        </p:nvSpPr>
        <p:spPr>
          <a:xfrm>
            <a:off x="339132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65102869e_0_277"/>
          <p:cNvSpPr/>
          <p:nvPr/>
        </p:nvSpPr>
        <p:spPr>
          <a:xfrm>
            <a:off x="4229629" y="3263900"/>
            <a:ext cx="61983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65102869e_0_277"/>
          <p:cNvSpPr/>
          <p:nvPr/>
        </p:nvSpPr>
        <p:spPr>
          <a:xfrm>
            <a:off x="4229629" y="3263900"/>
            <a:ext cx="67404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233 Coins</a:t>
            </a:r>
            <a:endParaRPr b="0" i="0" sz="12800" u="none" cap="none" strike="noStrike">
              <a:solidFill>
                <a:schemeClr val="dk1"/>
              </a:solidFill>
              <a:latin typeface="Calibri"/>
              <a:ea typeface="Calibri"/>
              <a:cs typeface="Calibri"/>
              <a:sym typeface="Calibri"/>
            </a:endParaRPr>
          </a:p>
        </p:txBody>
      </p:sp>
      <p:sp>
        <p:nvSpPr>
          <p:cNvPr id="312" name="Google Shape;312;g2665102869e_0_277"/>
          <p:cNvSpPr/>
          <p:nvPr/>
        </p:nvSpPr>
        <p:spPr>
          <a:xfrm>
            <a:off x="3391324" y="528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65102869e_0_277"/>
          <p:cNvSpPr/>
          <p:nvPr/>
        </p:nvSpPr>
        <p:spPr>
          <a:xfrm>
            <a:off x="3323582" y="528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4" name="Google Shape;314;g2665102869e_0_277"/>
          <p:cNvSpPr/>
          <p:nvPr/>
        </p:nvSpPr>
        <p:spPr>
          <a:xfrm>
            <a:off x="339132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65102869e_0_277"/>
          <p:cNvSpPr/>
          <p:nvPr/>
        </p:nvSpPr>
        <p:spPr>
          <a:xfrm>
            <a:off x="3708864" y="6985000"/>
            <a:ext cx="7239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65102869e_0_277"/>
          <p:cNvSpPr/>
          <p:nvPr/>
        </p:nvSpPr>
        <p:spPr>
          <a:xfrm>
            <a:off x="3708864" y="6985000"/>
            <a:ext cx="7781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456 Hours</a:t>
            </a:r>
            <a:endParaRPr b="0" i="0" sz="12800" u="none" cap="none" strike="noStrike">
              <a:solidFill>
                <a:schemeClr val="dk1"/>
              </a:solidFill>
              <a:latin typeface="Calibri"/>
              <a:ea typeface="Calibri"/>
              <a:cs typeface="Calibri"/>
              <a:sym typeface="Calibri"/>
            </a:endParaRPr>
          </a:p>
        </p:txBody>
      </p:sp>
      <p:sp>
        <p:nvSpPr>
          <p:cNvPr id="317" name="Google Shape;317;g2665102869e_0_277"/>
          <p:cNvSpPr/>
          <p:nvPr/>
        </p:nvSpPr>
        <p:spPr>
          <a:xfrm>
            <a:off x="3391324" y="9004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65102869e_0_277"/>
          <p:cNvSpPr/>
          <p:nvPr/>
        </p:nvSpPr>
        <p:spPr>
          <a:xfrm>
            <a:off x="3323582" y="9004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19" name="Google Shape;319;g2665102869e_0_277"/>
          <p:cNvSpPr/>
          <p:nvPr/>
        </p:nvSpPr>
        <p:spPr>
          <a:xfrm>
            <a:off x="1355259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65102869e_0_277"/>
          <p:cNvSpPr/>
          <p:nvPr/>
        </p:nvSpPr>
        <p:spPr>
          <a:xfrm>
            <a:off x="16086561" y="3263900"/>
            <a:ext cx="2807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65102869e_0_277"/>
          <p:cNvSpPr/>
          <p:nvPr/>
        </p:nvSpPr>
        <p:spPr>
          <a:xfrm>
            <a:off x="16086561" y="3263900"/>
            <a:ext cx="33489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85%</a:t>
            </a:r>
            <a:endParaRPr b="0" i="0" sz="12800" u="none" cap="none" strike="noStrike">
              <a:solidFill>
                <a:schemeClr val="dk1"/>
              </a:solidFill>
              <a:latin typeface="Calibri"/>
              <a:ea typeface="Calibri"/>
              <a:cs typeface="Calibri"/>
              <a:sym typeface="Calibri"/>
            </a:endParaRPr>
          </a:p>
        </p:txBody>
      </p:sp>
      <p:sp>
        <p:nvSpPr>
          <p:cNvPr id="322" name="Google Shape;322;g2665102869e_0_277"/>
          <p:cNvSpPr/>
          <p:nvPr/>
        </p:nvSpPr>
        <p:spPr>
          <a:xfrm>
            <a:off x="13552594" y="528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65102869e_0_277"/>
          <p:cNvSpPr/>
          <p:nvPr/>
        </p:nvSpPr>
        <p:spPr>
          <a:xfrm>
            <a:off x="13484852" y="528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4" name="Google Shape;324;g2665102869e_0_277"/>
          <p:cNvSpPr/>
          <p:nvPr/>
        </p:nvSpPr>
        <p:spPr>
          <a:xfrm>
            <a:off x="1355259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65102869e_0_277"/>
          <p:cNvSpPr/>
          <p:nvPr/>
        </p:nvSpPr>
        <p:spPr>
          <a:xfrm>
            <a:off x="14797349" y="6985000"/>
            <a:ext cx="5385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665102869e_0_277"/>
          <p:cNvSpPr/>
          <p:nvPr/>
        </p:nvSpPr>
        <p:spPr>
          <a:xfrm>
            <a:off x="14797349" y="6985000"/>
            <a:ext cx="59274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765 Km</a:t>
            </a:r>
            <a:endParaRPr b="0" i="0" sz="12800" u="none" cap="none" strike="noStrike">
              <a:solidFill>
                <a:schemeClr val="dk1"/>
              </a:solidFill>
              <a:latin typeface="Calibri"/>
              <a:ea typeface="Calibri"/>
              <a:cs typeface="Calibri"/>
              <a:sym typeface="Calibri"/>
            </a:endParaRPr>
          </a:p>
        </p:txBody>
      </p:sp>
      <p:sp>
        <p:nvSpPr>
          <p:cNvPr id="327" name="Google Shape;327;g2665102869e_0_277"/>
          <p:cNvSpPr/>
          <p:nvPr/>
        </p:nvSpPr>
        <p:spPr>
          <a:xfrm>
            <a:off x="13552594" y="9004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65102869e_0_277"/>
          <p:cNvSpPr/>
          <p:nvPr/>
        </p:nvSpPr>
        <p:spPr>
          <a:xfrm>
            <a:off x="13484852" y="9004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333" name="Shape 333"/>
        <p:cNvGrpSpPr/>
        <p:nvPr/>
      </p:nvGrpSpPr>
      <p:grpSpPr>
        <a:xfrm>
          <a:off x="0" y="0"/>
          <a:ext cx="0" cy="0"/>
          <a:chOff x="0" y="0"/>
          <a:chExt cx="0" cy="0"/>
        </a:xfrm>
      </p:grpSpPr>
      <p:pic>
        <p:nvPicPr>
          <p:cNvPr descr=" " id="334" name="Google Shape;334;g2665102869e_0_304"/>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335" name="Google Shape;335;g2665102869e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665102869e_0_3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7" name="Google Shape;337;g2665102869e_0_304"/>
          <p:cNvSpPr/>
          <p:nvPr/>
        </p:nvSpPr>
        <p:spPr>
          <a:xfrm>
            <a:off x="6841922" y="11430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Some Graph</a:t>
            </a:r>
            <a:endParaRPr b="0" i="0" sz="8000" u="none" cap="none" strike="noStrike">
              <a:solidFill>
                <a:schemeClr val="dk1"/>
              </a:solidFill>
              <a:latin typeface="Calibri"/>
              <a:ea typeface="Calibri"/>
              <a:cs typeface="Calibri"/>
              <a:sym typeface="Calibri"/>
            </a:endParaRPr>
          </a:p>
        </p:txBody>
      </p:sp>
      <p:sp>
        <p:nvSpPr>
          <p:cNvPr id="338" name="Google Shape;338;g2665102869e_0_30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65102869e_0_30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0" name="Google Shape;340;g2665102869e_0_30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1" name="Google Shape;341;g2665102869e_0_30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2" name="Google Shape;342;g2665102869e_0_30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3" name="Google Shape;343;g2665102869e_0_30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4" name="Google Shape;344;g2665102869e_0_30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5" name="Google Shape;345;g2665102869e_0_30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6" name="Google Shape;346;g2665102869e_0_30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7" name="Google Shape;347;g2665102869e_0_30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2185"/>
              <a:buFont typeface="Lato"/>
              <a:buNone/>
            </a:pPr>
            <a:r>
              <a:rPr b="0" i="0" lang="en-US" sz="2185" u="none" cap="none" strike="noStrike">
                <a:solidFill>
                  <a:srgbClr val="77441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8" name="Google Shape;348;g2665102869e_0_30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9" name="Google Shape;349;g2665102869e_0_30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0" name="Google Shape;350;g2665102869e_0_30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1" name="Google Shape;351;g2665102869e_0_30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2" name="Google Shape;352;g2665102869e_0_30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3" name="Google Shape;353;g2665102869e_0_30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4" name="Google Shape;354;g2665102869e_0_30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5" name="Google Shape;355;g2665102869e_0_30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6" name="Google Shape;356;g2665102869e_0_30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7" name="Google Shape;357;g2665102869e_0_30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7441D"/>
              </a:buClr>
              <a:buSzPts val="1820"/>
              <a:buFont typeface="Lato"/>
              <a:buNone/>
            </a:pPr>
            <a:r>
              <a:rPr b="0" i="0" lang="en-US" sz="1820" u="none" cap="none" strike="noStrike">
                <a:solidFill>
                  <a:srgbClr val="77441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8" name="Google Shape;358;g2665102869e_0_304"/>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59" name="Google Shape;359;g2665102869e_0_30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0" name="Google Shape;360;g2665102869e_0_30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1" name="Google Shape;361;g2665102869e_0_30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2" name="Google Shape;362;g2665102869e_0_30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3" name="Google Shape;363;g2665102869e_0_30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4" name="Google Shape;364;g2665102869e_0_30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5" name="Google Shape;365;g2665102869e_0_30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66" name="Google Shape;366;g2665102869e_0_304"/>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67" name="Google Shape;367;g2665102869e_0_304"/>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68" name="Google Shape;368;g2665102869e_0_30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69" name="Google Shape;369;g2665102869e_0_30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0" name="Google Shape;370;g2665102869e_0_30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1" name="Google Shape;371;g2665102869e_0_30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2" name="Google Shape;372;g2665102869e_0_30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3" name="Google Shape;373;g2665102869e_0_30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4" name="Google Shape;374;g2665102869e_0_30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5" name="Google Shape;375;g2665102869e_0_30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76" name="Google Shape;376;g2665102869e_0_30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77" name="Google Shape;377;g2665102869e_0_30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78" name="Google Shape;378;g2665102869e_0_30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79" name="Google Shape;379;g2665102869e_0_30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0" name="Google Shape;380;g2665102869e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665102869e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g2665102869e_0_30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3" name="Google Shape;383;g2665102869e_0_30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4" name="Google Shape;384;g2665102869e_0_304"/>
          <p:cNvSpPr/>
          <p:nvPr/>
        </p:nvSpPr>
        <p:spPr>
          <a:xfrm>
            <a:off x="16391399" y="6365379"/>
            <a:ext cx="1613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65102869e_0_304"/>
          <p:cNvSpPr/>
          <p:nvPr/>
        </p:nvSpPr>
        <p:spPr>
          <a:xfrm>
            <a:off x="16391399" y="6292850"/>
            <a:ext cx="1816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34.574</a:t>
            </a:r>
            <a:endParaRPr b="0" i="0" sz="4800" u="none" cap="none" strike="noStrike">
              <a:solidFill>
                <a:schemeClr val="dk1"/>
              </a:solidFill>
              <a:latin typeface="Calibri"/>
              <a:ea typeface="Calibri"/>
              <a:cs typeface="Calibri"/>
              <a:sym typeface="Calibri"/>
            </a:endParaRPr>
          </a:p>
        </p:txBody>
      </p:sp>
      <p:sp>
        <p:nvSpPr>
          <p:cNvPr id="386" name="Google Shape;386;g2665102869e_0_304"/>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7" name="Google Shape;387;g2665102869e_0_30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65102869e_0_30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65102869e_0_304"/>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Treasure Found</a:t>
            </a:r>
            <a:endParaRPr b="0" i="0" sz="4800" u="none" cap="none" strike="noStrike">
              <a:solidFill>
                <a:schemeClr val="dk1"/>
              </a:solidFill>
              <a:latin typeface="Calibri"/>
              <a:ea typeface="Calibri"/>
              <a:cs typeface="Calibri"/>
              <a:sym typeface="Calibri"/>
            </a:endParaRPr>
          </a:p>
        </p:txBody>
      </p:sp>
      <p:sp>
        <p:nvSpPr>
          <p:cNvPr id="390" name="Google Shape;390;g2665102869e_0_304"/>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1" name="Google Shape;391;g2665102869e_0_30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665102869e_0_30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65102869e_0_304"/>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Spellcasting Progress</a:t>
            </a:r>
            <a:endParaRPr b="0" i="0" sz="4800" u="none" cap="none" strike="noStrike">
              <a:solidFill>
                <a:schemeClr val="dk1"/>
              </a:solidFill>
              <a:latin typeface="Calibri"/>
              <a:ea typeface="Calibri"/>
              <a:cs typeface="Calibri"/>
              <a:sym typeface="Calibri"/>
            </a:endParaRPr>
          </a:p>
        </p:txBody>
      </p:sp>
      <p:sp>
        <p:nvSpPr>
          <p:cNvPr id="394" name="Google Shape;394;g2665102869e_0_304"/>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399" name="Shape 399"/>
        <p:cNvGrpSpPr/>
        <p:nvPr/>
      </p:nvGrpSpPr>
      <p:grpSpPr>
        <a:xfrm>
          <a:off x="0" y="0"/>
          <a:ext cx="0" cy="0"/>
          <a:chOff x="0" y="0"/>
          <a:chExt cx="0" cy="0"/>
        </a:xfrm>
      </p:grpSpPr>
      <p:pic>
        <p:nvPicPr>
          <p:cNvPr descr=" " id="400" name="Google Shape;400;g2665102869e_0_369"/>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401" name="Google Shape;401;g2665102869e_0_3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g2665102869e_0_36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3" name="Google Shape;403;g2665102869e_0_369"/>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65102869e_0_369"/>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665102869e_0_369"/>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A web application</a:t>
            </a:r>
            <a:endParaRPr b="0" i="0" sz="4800" u="none" cap="none" strike="noStrike">
              <a:solidFill>
                <a:schemeClr val="dk1"/>
              </a:solidFill>
              <a:latin typeface="Calibri"/>
              <a:ea typeface="Calibri"/>
              <a:cs typeface="Calibri"/>
              <a:sym typeface="Calibri"/>
            </a:endParaRPr>
          </a:p>
        </p:txBody>
      </p:sp>
      <p:sp>
        <p:nvSpPr>
          <p:cNvPr id="406" name="Google Shape;406;g2665102869e_0_369"/>
          <p:cNvSpPr/>
          <p:nvPr/>
        </p:nvSpPr>
        <p:spPr>
          <a:xfrm>
            <a:off x="13450981" y="6718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7" name="Google Shape;407;g2665102869e_0_369"/>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08" name="Google Shape;408;g2665102869e_0_369"/>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09" name="Google Shape;409;g2665102869e_0_369"/>
          <p:cNvSpPr/>
          <p:nvPr/>
        </p:nvSpPr>
        <p:spPr>
          <a:xfrm>
            <a:off x="7011276" y="12192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414" name="Shape 414"/>
        <p:cNvGrpSpPr/>
        <p:nvPr/>
      </p:nvGrpSpPr>
      <p:grpSpPr>
        <a:xfrm>
          <a:off x="0" y="0"/>
          <a:ext cx="0" cy="0"/>
          <a:chOff x="0" y="0"/>
          <a:chExt cx="0" cy="0"/>
        </a:xfrm>
      </p:grpSpPr>
      <p:pic>
        <p:nvPicPr>
          <p:cNvPr descr=" " id="415" name="Google Shape;415;g2665102869e_0_383"/>
          <p:cNvPicPr preferRelativeResize="0"/>
          <p:nvPr/>
        </p:nvPicPr>
        <p:blipFill rotWithShape="1">
          <a:blip r:embed="rId3">
            <a:alphaModFix/>
          </a:blip>
          <a:srcRect b="0" l="0" r="0" t="0"/>
          <a:stretch/>
        </p:blipFill>
        <p:spPr>
          <a:xfrm>
            <a:off x="-1803625" y="0"/>
            <a:ext cx="28003985" cy="13757919"/>
          </a:xfrm>
          <a:prstGeom prst="rect">
            <a:avLst/>
          </a:prstGeom>
          <a:noFill/>
          <a:ln>
            <a:noFill/>
          </a:ln>
        </p:spPr>
      </p:pic>
      <p:sp>
        <p:nvSpPr>
          <p:cNvPr id="416" name="Google Shape;416;g2665102869e_0_3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65102869e_0_38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8" name="Google Shape;418;g2665102869e_0_383"/>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665102869e_0_383"/>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65102869e_0_383"/>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An mobile app</a:t>
            </a:r>
            <a:endParaRPr b="0" i="0" sz="4800" u="none" cap="none" strike="noStrike">
              <a:solidFill>
                <a:schemeClr val="dk1"/>
              </a:solidFill>
              <a:latin typeface="Calibri"/>
              <a:ea typeface="Calibri"/>
              <a:cs typeface="Calibri"/>
              <a:sym typeface="Calibri"/>
            </a:endParaRPr>
          </a:p>
        </p:txBody>
      </p:sp>
      <p:sp>
        <p:nvSpPr>
          <p:cNvPr id="421" name="Google Shape;421;g2665102869e_0_383"/>
          <p:cNvSpPr/>
          <p:nvPr/>
        </p:nvSpPr>
        <p:spPr>
          <a:xfrm>
            <a:off x="2946768" y="5118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2" name="Google Shape;422;g2665102869e_0_383"/>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3" name="Google Shape;423;g2665102869e_0_383"/>
          <p:cNvSpPr/>
          <p:nvPr/>
        </p:nvSpPr>
        <p:spPr>
          <a:xfrm>
            <a:off x="2895962" y="1854200"/>
            <a:ext cx="129006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Future of Fantasy</a:t>
            </a:r>
            <a:endParaRPr b="0" i="0" sz="8000" u="none" cap="none" strike="noStrike">
              <a:solidFill>
                <a:schemeClr val="dk1"/>
              </a:solidFill>
              <a:latin typeface="Calibri"/>
              <a:ea typeface="Calibri"/>
              <a:cs typeface="Calibri"/>
              <a:sym typeface="Calibri"/>
            </a:endParaRPr>
          </a:p>
        </p:txBody>
      </p:sp>
      <p:pic>
        <p:nvPicPr>
          <p:cNvPr descr=" " id="424" name="Google Shape;424;g2665102869e_0_383"/>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25" name="Google Shape;425;g2665102869e_0_383"/>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430" name="Shape 430"/>
        <p:cNvGrpSpPr/>
        <p:nvPr/>
      </p:nvGrpSpPr>
      <p:grpSpPr>
        <a:xfrm>
          <a:off x="0" y="0"/>
          <a:ext cx="0" cy="0"/>
          <a:chOff x="0" y="0"/>
          <a:chExt cx="0" cy="0"/>
        </a:xfrm>
      </p:grpSpPr>
      <p:pic>
        <p:nvPicPr>
          <p:cNvPr descr=" " id="431" name="Google Shape;431;g2665102869e_0_398"/>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432" name="Google Shape;432;g2665102869e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665102869e_0_3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4" name="Google Shape;434;g2665102869e_0_398"/>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665102869e_0_398"/>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65102869e_0_398"/>
          <p:cNvSpPr/>
          <p:nvPr/>
        </p:nvSpPr>
        <p:spPr>
          <a:xfrm>
            <a:off x="876410" y="83058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A web application</a:t>
            </a:r>
            <a:endParaRPr b="0" i="0" sz="4800" u="none" cap="none" strike="noStrike">
              <a:solidFill>
                <a:schemeClr val="dk1"/>
              </a:solidFill>
              <a:latin typeface="Calibri"/>
              <a:ea typeface="Calibri"/>
              <a:cs typeface="Calibri"/>
              <a:sym typeface="Calibri"/>
            </a:endParaRPr>
          </a:p>
        </p:txBody>
      </p:sp>
      <p:sp>
        <p:nvSpPr>
          <p:cNvPr id="437" name="Google Shape;437;g2665102869e_0_398"/>
          <p:cNvSpPr/>
          <p:nvPr/>
        </p:nvSpPr>
        <p:spPr>
          <a:xfrm>
            <a:off x="876410" y="9271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38" name="Google Shape;438;g2665102869e_0_398"/>
          <p:cNvSpPr/>
          <p:nvPr/>
        </p:nvSpPr>
        <p:spPr>
          <a:xfrm>
            <a:off x="825603" y="1231900"/>
            <a:ext cx="7007100" cy="536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39" name="Google Shape;439;g2665102869e_0_398"/>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0" name="Google Shape;440;g2665102869e_0_39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41" name="Google Shape;441;g2665102869e_0_39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446" name="Shape 446"/>
        <p:cNvGrpSpPr/>
        <p:nvPr/>
      </p:nvGrpSpPr>
      <p:grpSpPr>
        <a:xfrm>
          <a:off x="0" y="0"/>
          <a:ext cx="0" cy="0"/>
          <a:chOff x="0" y="0"/>
          <a:chExt cx="0" cy="0"/>
        </a:xfrm>
      </p:grpSpPr>
      <p:pic>
        <p:nvPicPr>
          <p:cNvPr descr=" " id="447" name="Google Shape;447;g2665102869e_0_4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8" name="Google Shape;448;g2665102869e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65102869e_0_4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0" name="Google Shape;450;g2665102869e_0_413"/>
          <p:cNvSpPr/>
          <p:nvPr/>
        </p:nvSpPr>
        <p:spPr>
          <a:xfrm>
            <a:off x="15690694" y="698500"/>
            <a:ext cx="74643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26" name="Shape 26"/>
        <p:cNvGrpSpPr/>
        <p:nvPr/>
      </p:nvGrpSpPr>
      <p:grpSpPr>
        <a:xfrm>
          <a:off x="0" y="0"/>
          <a:ext cx="0" cy="0"/>
          <a:chOff x="0" y="0"/>
          <a:chExt cx="0" cy="0"/>
        </a:xfrm>
      </p:grpSpPr>
      <p:pic>
        <p:nvPicPr>
          <p:cNvPr descr=" " id="27" name="Google Shape;27;g2665102869e_0_10"/>
          <p:cNvPicPr preferRelativeResize="0"/>
          <p:nvPr/>
        </p:nvPicPr>
        <p:blipFill rotWithShape="1">
          <a:blip r:embed="rId3">
            <a:alphaModFix/>
          </a:blip>
          <a:srcRect b="0" l="0" r="0" t="0"/>
          <a:stretch/>
        </p:blipFill>
        <p:spPr>
          <a:xfrm>
            <a:off x="-3619952" y="0"/>
            <a:ext cx="28003985" cy="13757914"/>
          </a:xfrm>
          <a:prstGeom prst="rect">
            <a:avLst/>
          </a:prstGeom>
          <a:noFill/>
          <a:ln>
            <a:noFill/>
          </a:ln>
        </p:spPr>
      </p:pic>
      <p:sp>
        <p:nvSpPr>
          <p:cNvPr id="28" name="Google Shape;28;g2665102869e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665102869e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665102869e_0_10"/>
          <p:cNvSpPr/>
          <p:nvPr/>
        </p:nvSpPr>
        <p:spPr>
          <a:xfrm>
            <a:off x="8658249" y="4394200"/>
            <a:ext cx="70833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Welcome</a:t>
            </a:r>
            <a:endParaRPr b="0" i="0" sz="12800" u="none" cap="none" strike="noStrike">
              <a:solidFill>
                <a:schemeClr val="dk1"/>
              </a:solidFill>
              <a:latin typeface="Calibri"/>
              <a:ea typeface="Calibri"/>
              <a:cs typeface="Calibri"/>
              <a:sym typeface="Calibri"/>
            </a:endParaRPr>
          </a:p>
        </p:txBody>
      </p:sp>
      <p:sp>
        <p:nvSpPr>
          <p:cNvPr id="31" name="Google Shape;31;g2665102869e_0_10"/>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455" name="Shape 455"/>
        <p:cNvGrpSpPr/>
        <p:nvPr/>
      </p:nvGrpSpPr>
      <p:grpSpPr>
        <a:xfrm>
          <a:off x="0" y="0"/>
          <a:ext cx="0" cy="0"/>
          <a:chOff x="0" y="0"/>
          <a:chExt cx="0" cy="0"/>
        </a:xfrm>
      </p:grpSpPr>
      <p:pic>
        <p:nvPicPr>
          <p:cNvPr descr=" " id="456" name="Google Shape;456;g2665102869e_0_421"/>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457" name="Google Shape;457;g2665102869e_0_4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665102869e_0_4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59" name="Google Shape;459;g2665102869e_0_421"/>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60" name="Google Shape;460;g2665102869e_0_421"/>
          <p:cNvSpPr/>
          <p:nvPr/>
        </p:nvSpPr>
        <p:spPr>
          <a:xfrm>
            <a:off x="8675184" y="2578100"/>
            <a:ext cx="66048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65102869e_0_421"/>
          <p:cNvSpPr/>
          <p:nvPr/>
        </p:nvSpPr>
        <p:spPr>
          <a:xfrm>
            <a:off x="8675184" y="2914650"/>
            <a:ext cx="533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65102869e_0_421"/>
          <p:cNvSpPr/>
          <p:nvPr/>
        </p:nvSpPr>
        <p:spPr>
          <a:xfrm>
            <a:off x="8675184" y="2914650"/>
            <a:ext cx="10755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1</a:t>
            </a:r>
            <a:endParaRPr b="0" i="0" sz="12800" u="none" cap="none" strike="noStrike">
              <a:solidFill>
                <a:schemeClr val="dk1"/>
              </a:solidFill>
              <a:latin typeface="Calibri"/>
              <a:ea typeface="Calibri"/>
              <a:cs typeface="Calibri"/>
              <a:sym typeface="Calibri"/>
            </a:endParaRPr>
          </a:p>
        </p:txBody>
      </p:sp>
      <p:sp>
        <p:nvSpPr>
          <p:cNvPr id="463" name="Google Shape;463;g2665102869e_0_421"/>
          <p:cNvSpPr/>
          <p:nvPr/>
        </p:nvSpPr>
        <p:spPr>
          <a:xfrm>
            <a:off x="9411876" y="2578100"/>
            <a:ext cx="58680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65102869e_0_421"/>
          <p:cNvSpPr/>
          <p:nvPr/>
        </p:nvSpPr>
        <p:spPr>
          <a:xfrm>
            <a:off x="9411876" y="2578100"/>
            <a:ext cx="6071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Discover the secrets</a:t>
            </a:r>
            <a:endParaRPr b="0" i="0" sz="4800" u="none" cap="none" strike="noStrike">
              <a:solidFill>
                <a:schemeClr val="dk1"/>
              </a:solidFill>
              <a:latin typeface="Calibri"/>
              <a:ea typeface="Calibri"/>
              <a:cs typeface="Calibri"/>
              <a:sym typeface="Calibri"/>
            </a:endParaRPr>
          </a:p>
        </p:txBody>
      </p:sp>
      <p:sp>
        <p:nvSpPr>
          <p:cNvPr id="465" name="Google Shape;465;g2665102869e_0_421"/>
          <p:cNvSpPr/>
          <p:nvPr/>
        </p:nvSpPr>
        <p:spPr>
          <a:xfrm>
            <a:off x="9411876" y="3441700"/>
            <a:ext cx="6003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66" name="Google Shape;466;g2665102869e_0_421"/>
          <p:cNvSpPr/>
          <p:nvPr/>
        </p:nvSpPr>
        <p:spPr>
          <a:xfrm>
            <a:off x="8675184" y="6997700"/>
            <a:ext cx="6604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665102869e_0_421"/>
          <p:cNvSpPr/>
          <p:nvPr/>
        </p:nvSpPr>
        <p:spPr>
          <a:xfrm>
            <a:off x="8675184" y="7639050"/>
            <a:ext cx="736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65102869e_0_421"/>
          <p:cNvSpPr/>
          <p:nvPr/>
        </p:nvSpPr>
        <p:spPr>
          <a:xfrm>
            <a:off x="8675184" y="7639050"/>
            <a:ext cx="1278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3</a:t>
            </a:r>
            <a:endParaRPr b="0" i="0" sz="12800" u="none" cap="none" strike="noStrike">
              <a:solidFill>
                <a:schemeClr val="dk1"/>
              </a:solidFill>
              <a:latin typeface="Calibri"/>
              <a:ea typeface="Calibri"/>
              <a:cs typeface="Calibri"/>
              <a:sym typeface="Calibri"/>
            </a:endParaRPr>
          </a:p>
        </p:txBody>
      </p:sp>
      <p:sp>
        <p:nvSpPr>
          <p:cNvPr id="469" name="Google Shape;469;g2665102869e_0_421"/>
          <p:cNvSpPr/>
          <p:nvPr/>
        </p:nvSpPr>
        <p:spPr>
          <a:xfrm>
            <a:off x="9615102" y="6997700"/>
            <a:ext cx="56649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665102869e_0_421"/>
          <p:cNvSpPr/>
          <p:nvPr/>
        </p:nvSpPr>
        <p:spPr>
          <a:xfrm>
            <a:off x="9615102" y="6997700"/>
            <a:ext cx="5868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Meet the creatures</a:t>
            </a:r>
            <a:endParaRPr b="0" i="0" sz="4800" u="none" cap="none" strike="noStrike">
              <a:solidFill>
                <a:schemeClr val="dk1"/>
              </a:solidFill>
              <a:latin typeface="Calibri"/>
              <a:ea typeface="Calibri"/>
              <a:cs typeface="Calibri"/>
              <a:sym typeface="Calibri"/>
            </a:endParaRPr>
          </a:p>
        </p:txBody>
      </p:sp>
      <p:sp>
        <p:nvSpPr>
          <p:cNvPr id="471" name="Google Shape;471;g2665102869e_0_421"/>
          <p:cNvSpPr/>
          <p:nvPr/>
        </p:nvSpPr>
        <p:spPr>
          <a:xfrm>
            <a:off x="9615102" y="7861300"/>
            <a:ext cx="5800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72" name="Google Shape;472;g2665102869e_0_421"/>
          <p:cNvSpPr/>
          <p:nvPr/>
        </p:nvSpPr>
        <p:spPr>
          <a:xfrm>
            <a:off x="16181822" y="6997700"/>
            <a:ext cx="6604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665102869e_0_421"/>
          <p:cNvSpPr/>
          <p:nvPr/>
        </p:nvSpPr>
        <p:spPr>
          <a:xfrm>
            <a:off x="16181822" y="7639050"/>
            <a:ext cx="851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65102869e_0_421"/>
          <p:cNvSpPr/>
          <p:nvPr/>
        </p:nvSpPr>
        <p:spPr>
          <a:xfrm>
            <a:off x="16181822" y="7639050"/>
            <a:ext cx="13929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4</a:t>
            </a:r>
            <a:endParaRPr b="0" i="0" sz="12800" u="none" cap="none" strike="noStrike">
              <a:solidFill>
                <a:schemeClr val="dk1"/>
              </a:solidFill>
              <a:latin typeface="Calibri"/>
              <a:ea typeface="Calibri"/>
              <a:cs typeface="Calibri"/>
              <a:sym typeface="Calibri"/>
            </a:endParaRPr>
          </a:p>
        </p:txBody>
      </p:sp>
      <p:sp>
        <p:nvSpPr>
          <p:cNvPr id="475" name="Google Shape;475;g2665102869e_0_421"/>
          <p:cNvSpPr/>
          <p:nvPr/>
        </p:nvSpPr>
        <p:spPr>
          <a:xfrm>
            <a:off x="17236054" y="6997700"/>
            <a:ext cx="55506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65102869e_0_421"/>
          <p:cNvSpPr/>
          <p:nvPr/>
        </p:nvSpPr>
        <p:spPr>
          <a:xfrm>
            <a:off x="17236054" y="6997700"/>
            <a:ext cx="5753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Uncover the magic</a:t>
            </a:r>
            <a:endParaRPr b="0" i="0" sz="4800" u="none" cap="none" strike="noStrike">
              <a:solidFill>
                <a:schemeClr val="dk1"/>
              </a:solidFill>
              <a:latin typeface="Calibri"/>
              <a:ea typeface="Calibri"/>
              <a:cs typeface="Calibri"/>
              <a:sym typeface="Calibri"/>
            </a:endParaRPr>
          </a:p>
        </p:txBody>
      </p:sp>
      <p:sp>
        <p:nvSpPr>
          <p:cNvPr id="477" name="Google Shape;477;g2665102869e_0_421"/>
          <p:cNvSpPr/>
          <p:nvPr/>
        </p:nvSpPr>
        <p:spPr>
          <a:xfrm>
            <a:off x="17236054" y="78613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78" name="Google Shape;478;g2665102869e_0_421"/>
          <p:cNvSpPr/>
          <p:nvPr/>
        </p:nvSpPr>
        <p:spPr>
          <a:xfrm>
            <a:off x="16181822" y="2578100"/>
            <a:ext cx="66048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65102869e_0_421"/>
          <p:cNvSpPr/>
          <p:nvPr/>
        </p:nvSpPr>
        <p:spPr>
          <a:xfrm>
            <a:off x="16181822" y="2914650"/>
            <a:ext cx="749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65102869e_0_421"/>
          <p:cNvSpPr/>
          <p:nvPr/>
        </p:nvSpPr>
        <p:spPr>
          <a:xfrm>
            <a:off x="16181822" y="2914650"/>
            <a:ext cx="1291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2</a:t>
            </a:r>
            <a:endParaRPr b="0" i="0" sz="12800" u="none" cap="none" strike="noStrike">
              <a:solidFill>
                <a:schemeClr val="dk1"/>
              </a:solidFill>
              <a:latin typeface="Calibri"/>
              <a:ea typeface="Calibri"/>
              <a:cs typeface="Calibri"/>
              <a:sym typeface="Calibri"/>
            </a:endParaRPr>
          </a:p>
        </p:txBody>
      </p:sp>
      <p:sp>
        <p:nvSpPr>
          <p:cNvPr id="481" name="Google Shape;481;g2665102869e_0_421"/>
          <p:cNvSpPr/>
          <p:nvPr/>
        </p:nvSpPr>
        <p:spPr>
          <a:xfrm>
            <a:off x="17134442" y="2578100"/>
            <a:ext cx="56523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65102869e_0_421"/>
          <p:cNvSpPr/>
          <p:nvPr/>
        </p:nvSpPr>
        <p:spPr>
          <a:xfrm>
            <a:off x="17134442" y="2578100"/>
            <a:ext cx="5855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Find your own path</a:t>
            </a:r>
            <a:endParaRPr b="0" i="0" sz="4800" u="none" cap="none" strike="noStrike">
              <a:solidFill>
                <a:schemeClr val="dk1"/>
              </a:solidFill>
              <a:latin typeface="Calibri"/>
              <a:ea typeface="Calibri"/>
              <a:cs typeface="Calibri"/>
              <a:sym typeface="Calibri"/>
            </a:endParaRPr>
          </a:p>
        </p:txBody>
      </p:sp>
      <p:sp>
        <p:nvSpPr>
          <p:cNvPr id="483" name="Google Shape;483;g2665102869e_0_421"/>
          <p:cNvSpPr/>
          <p:nvPr/>
        </p:nvSpPr>
        <p:spPr>
          <a:xfrm>
            <a:off x="17134442" y="3441700"/>
            <a:ext cx="5787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488" name="Shape 488"/>
        <p:cNvGrpSpPr/>
        <p:nvPr/>
      </p:nvGrpSpPr>
      <p:grpSpPr>
        <a:xfrm>
          <a:off x="0" y="0"/>
          <a:ext cx="0" cy="0"/>
          <a:chOff x="0" y="0"/>
          <a:chExt cx="0" cy="0"/>
        </a:xfrm>
      </p:grpSpPr>
      <p:pic>
        <p:nvPicPr>
          <p:cNvPr descr=" " id="489" name="Google Shape;489;g2665102869e_0_453"/>
          <p:cNvPicPr preferRelativeResize="0"/>
          <p:nvPr/>
        </p:nvPicPr>
        <p:blipFill rotWithShape="1">
          <a:blip r:embed="rId3">
            <a:alphaModFix/>
          </a:blip>
          <a:srcRect b="0" l="0" r="0" t="0"/>
          <a:stretch/>
        </p:blipFill>
        <p:spPr>
          <a:xfrm>
            <a:off x="-1803625" y="0"/>
            <a:ext cx="28003985" cy="13757919"/>
          </a:xfrm>
          <a:prstGeom prst="rect">
            <a:avLst/>
          </a:prstGeom>
          <a:noFill/>
          <a:ln>
            <a:noFill/>
          </a:ln>
        </p:spPr>
      </p:pic>
      <p:sp>
        <p:nvSpPr>
          <p:cNvPr id="490" name="Google Shape;490;g2665102869e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g2665102869e_0_4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2" name="Google Shape;492;g2665102869e_0_453"/>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93" name="Google Shape;493;g2665102869e_0_453"/>
          <p:cNvSpPr/>
          <p:nvPr/>
        </p:nvSpPr>
        <p:spPr>
          <a:xfrm>
            <a:off x="5012893" y="11696700"/>
            <a:ext cx="14348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Fantasy Realm at a Glance</a:t>
            </a:r>
            <a:endParaRPr b="0" i="0" sz="8000" u="none" cap="none" strike="noStrike">
              <a:solidFill>
                <a:schemeClr val="dk1"/>
              </a:solidFill>
              <a:latin typeface="Calibri"/>
              <a:ea typeface="Calibri"/>
              <a:cs typeface="Calibri"/>
              <a:sym typeface="Calibri"/>
            </a:endParaRPr>
          </a:p>
        </p:txBody>
      </p:sp>
      <p:sp>
        <p:nvSpPr>
          <p:cNvPr id="494" name="Google Shape;494;g2665102869e_0_453"/>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665102869e_0_453"/>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665102869e_0_453"/>
          <p:cNvSpPr/>
          <p:nvPr/>
        </p:nvSpPr>
        <p:spPr>
          <a:xfrm>
            <a:off x="15724565" y="1943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The Enchanted Forest</a:t>
            </a:r>
            <a:endParaRPr b="0" i="0" sz="4800" u="none" cap="none" strike="noStrike">
              <a:solidFill>
                <a:schemeClr val="dk1"/>
              </a:solidFill>
              <a:latin typeface="Calibri"/>
              <a:ea typeface="Calibri"/>
              <a:cs typeface="Calibri"/>
              <a:sym typeface="Calibri"/>
            </a:endParaRPr>
          </a:p>
        </p:txBody>
      </p:sp>
      <p:sp>
        <p:nvSpPr>
          <p:cNvPr id="497" name="Google Shape;497;g2665102869e_0_453"/>
          <p:cNvSpPr/>
          <p:nvPr/>
        </p:nvSpPr>
        <p:spPr>
          <a:xfrm>
            <a:off x="15724565" y="280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98" name="Google Shape;498;g2665102869e_0_453"/>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65102869e_0_453"/>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65102869e_0_453"/>
          <p:cNvSpPr/>
          <p:nvPr/>
        </p:nvSpPr>
        <p:spPr>
          <a:xfrm>
            <a:off x="15724565" y="5245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The Crystal Caves</a:t>
            </a:r>
            <a:endParaRPr b="0" i="0" sz="4800" u="none" cap="none" strike="noStrike">
              <a:solidFill>
                <a:schemeClr val="dk1"/>
              </a:solidFill>
              <a:latin typeface="Calibri"/>
              <a:ea typeface="Calibri"/>
              <a:cs typeface="Calibri"/>
              <a:sym typeface="Calibri"/>
            </a:endParaRPr>
          </a:p>
        </p:txBody>
      </p:sp>
      <p:sp>
        <p:nvSpPr>
          <p:cNvPr id="501" name="Google Shape;501;g2665102869e_0_453"/>
          <p:cNvSpPr/>
          <p:nvPr/>
        </p:nvSpPr>
        <p:spPr>
          <a:xfrm>
            <a:off x="15724565" y="6108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02" name="Google Shape;502;g2665102869e_0_453"/>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65102869e_0_453"/>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65102869e_0_453"/>
          <p:cNvSpPr/>
          <p:nvPr/>
        </p:nvSpPr>
        <p:spPr>
          <a:xfrm>
            <a:off x="15724565" y="8267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The Dragon's Lair</a:t>
            </a:r>
            <a:endParaRPr b="0" i="0" sz="4800" u="none" cap="none" strike="noStrike">
              <a:solidFill>
                <a:schemeClr val="dk1"/>
              </a:solidFill>
              <a:latin typeface="Calibri"/>
              <a:ea typeface="Calibri"/>
              <a:cs typeface="Calibri"/>
              <a:sym typeface="Calibri"/>
            </a:endParaRPr>
          </a:p>
        </p:txBody>
      </p:sp>
      <p:sp>
        <p:nvSpPr>
          <p:cNvPr id="505" name="Google Shape;505;g2665102869e_0_453"/>
          <p:cNvSpPr/>
          <p:nvPr/>
        </p:nvSpPr>
        <p:spPr>
          <a:xfrm>
            <a:off x="15724565" y="913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510" name="Shape 510"/>
        <p:cNvGrpSpPr/>
        <p:nvPr/>
      </p:nvGrpSpPr>
      <p:grpSpPr>
        <a:xfrm>
          <a:off x="0" y="0"/>
          <a:ext cx="0" cy="0"/>
          <a:chOff x="0" y="0"/>
          <a:chExt cx="0" cy="0"/>
        </a:xfrm>
      </p:grpSpPr>
      <p:pic>
        <p:nvPicPr>
          <p:cNvPr descr=" " id="511" name="Google Shape;511;g2665102869e_0_474"/>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512" name="Google Shape;512;g2665102869e_0_4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665102869e_0_4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4" name="Google Shape;514;g2665102869e_0_474"/>
          <p:cNvSpPr/>
          <p:nvPr/>
        </p:nvSpPr>
        <p:spPr>
          <a:xfrm>
            <a:off x="6054423" y="965200"/>
            <a:ext cx="122781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Timeline</a:t>
            </a:r>
            <a:endParaRPr b="0" i="0" sz="8000" u="none" cap="none" strike="noStrike">
              <a:solidFill>
                <a:schemeClr val="dk1"/>
              </a:solidFill>
              <a:latin typeface="Calibri"/>
              <a:ea typeface="Calibri"/>
              <a:cs typeface="Calibri"/>
              <a:sym typeface="Calibri"/>
            </a:endParaRPr>
          </a:p>
        </p:txBody>
      </p:sp>
      <p:pic>
        <p:nvPicPr>
          <p:cNvPr descr=" " id="515" name="Google Shape;515;g2665102869e_0_474"/>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16" name="Google Shape;516;g2665102869e_0_47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665102869e_0_474"/>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18" name="Google Shape;518;g2665102869e_0_474"/>
          <p:cNvSpPr/>
          <p:nvPr/>
        </p:nvSpPr>
        <p:spPr>
          <a:xfrm>
            <a:off x="3035679" y="7200900"/>
            <a:ext cx="1625700" cy="1625700"/>
          </a:xfrm>
          <a:prstGeom prst="roundRect">
            <a:avLst>
              <a:gd fmla="val 781313"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65102869e_0_474"/>
          <p:cNvSpPr/>
          <p:nvPr/>
        </p:nvSpPr>
        <p:spPr>
          <a:xfrm>
            <a:off x="3156344" y="7531100"/>
            <a:ext cx="1384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2022</a:t>
            </a:r>
            <a:endParaRPr b="0" i="0" sz="4800" u="none" cap="none" strike="noStrike">
              <a:solidFill>
                <a:schemeClr val="dk1"/>
              </a:solidFill>
              <a:latin typeface="Calibri"/>
              <a:ea typeface="Calibri"/>
              <a:cs typeface="Calibri"/>
              <a:sym typeface="Calibri"/>
            </a:endParaRPr>
          </a:p>
        </p:txBody>
      </p:sp>
      <p:sp>
        <p:nvSpPr>
          <p:cNvPr id="520" name="Google Shape;520;g2665102869e_0_47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665102869e_0_474"/>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22" name="Google Shape;522;g2665102869e_0_474"/>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23" name="Google Shape;523;g2665102869e_0_474"/>
          <p:cNvSpPr/>
          <p:nvPr/>
        </p:nvSpPr>
        <p:spPr>
          <a:xfrm>
            <a:off x="8522765" y="7200900"/>
            <a:ext cx="1625700" cy="1625700"/>
          </a:xfrm>
          <a:prstGeom prst="roundRect">
            <a:avLst>
              <a:gd fmla="val 781313"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65102869e_0_474"/>
          <p:cNvSpPr/>
          <p:nvPr/>
        </p:nvSpPr>
        <p:spPr>
          <a:xfrm>
            <a:off x="8643430" y="7531100"/>
            <a:ext cx="1384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2023</a:t>
            </a:r>
            <a:endParaRPr b="0" i="0" sz="4800" u="none" cap="none" strike="noStrike">
              <a:solidFill>
                <a:schemeClr val="dk1"/>
              </a:solidFill>
              <a:latin typeface="Calibri"/>
              <a:ea typeface="Calibri"/>
              <a:cs typeface="Calibri"/>
              <a:sym typeface="Calibri"/>
            </a:endParaRPr>
          </a:p>
        </p:txBody>
      </p:sp>
      <p:sp>
        <p:nvSpPr>
          <p:cNvPr id="525" name="Google Shape;525;g2665102869e_0_47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665102869e_0_474"/>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27" name="Google Shape;527;g2665102869e_0_474"/>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28" name="Google Shape;528;g2665102869e_0_474"/>
          <p:cNvSpPr/>
          <p:nvPr/>
        </p:nvSpPr>
        <p:spPr>
          <a:xfrm>
            <a:off x="14009851" y="7200900"/>
            <a:ext cx="1625700" cy="1625700"/>
          </a:xfrm>
          <a:prstGeom prst="roundRect">
            <a:avLst>
              <a:gd fmla="val 781313"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665102869e_0_474"/>
          <p:cNvSpPr/>
          <p:nvPr/>
        </p:nvSpPr>
        <p:spPr>
          <a:xfrm>
            <a:off x="14105113" y="7531100"/>
            <a:ext cx="1435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2024</a:t>
            </a:r>
            <a:endParaRPr b="0" i="0" sz="4800" u="none" cap="none" strike="noStrike">
              <a:solidFill>
                <a:schemeClr val="dk1"/>
              </a:solidFill>
              <a:latin typeface="Calibri"/>
              <a:ea typeface="Calibri"/>
              <a:cs typeface="Calibri"/>
              <a:sym typeface="Calibri"/>
            </a:endParaRPr>
          </a:p>
        </p:txBody>
      </p:sp>
      <p:sp>
        <p:nvSpPr>
          <p:cNvPr id="530" name="Google Shape;530;g2665102869e_0_47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g2665102869e_0_474"/>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32" name="Google Shape;532;g2665102869e_0_474"/>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33" name="Google Shape;533;g2665102869e_0_474"/>
          <p:cNvSpPr/>
          <p:nvPr/>
        </p:nvSpPr>
        <p:spPr>
          <a:xfrm>
            <a:off x="19496937" y="7200900"/>
            <a:ext cx="1625700" cy="1625700"/>
          </a:xfrm>
          <a:prstGeom prst="roundRect">
            <a:avLst>
              <a:gd fmla="val 781313" name="adj"/>
            </a:avLst>
          </a:prstGeom>
          <a:noFill/>
          <a:ln cap="flat" cmpd="sng" w="12700">
            <a:solidFill>
              <a:srgbClr val="774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65102869e_0_474"/>
          <p:cNvSpPr/>
          <p:nvPr/>
        </p:nvSpPr>
        <p:spPr>
          <a:xfrm>
            <a:off x="19611251" y="7531100"/>
            <a:ext cx="1397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2025</a:t>
            </a:r>
            <a:endParaRPr b="0" i="0" sz="4800" u="none" cap="none" strike="noStrike">
              <a:solidFill>
                <a:schemeClr val="dk1"/>
              </a:solidFill>
              <a:latin typeface="Calibri"/>
              <a:ea typeface="Calibri"/>
              <a:cs typeface="Calibri"/>
              <a:sym typeface="Calibri"/>
            </a:endParaRPr>
          </a:p>
        </p:txBody>
      </p:sp>
      <p:sp>
        <p:nvSpPr>
          <p:cNvPr id="535" name="Google Shape;535;g2665102869e_0_474"/>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65102869e_0_474"/>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665102869e_0_474"/>
          <p:cNvSpPr/>
          <p:nvPr/>
        </p:nvSpPr>
        <p:spPr>
          <a:xfrm>
            <a:off x="825603"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Dragon Taming</a:t>
            </a:r>
            <a:endParaRPr b="0" i="0" sz="4800" u="none" cap="none" strike="noStrike">
              <a:solidFill>
                <a:schemeClr val="dk1"/>
              </a:solidFill>
              <a:latin typeface="Calibri"/>
              <a:ea typeface="Calibri"/>
              <a:cs typeface="Calibri"/>
              <a:sym typeface="Calibri"/>
            </a:endParaRPr>
          </a:p>
        </p:txBody>
      </p:sp>
      <p:sp>
        <p:nvSpPr>
          <p:cNvPr id="538" name="Google Shape;538;g2665102869e_0_474"/>
          <p:cNvSpPr/>
          <p:nvPr/>
        </p:nvSpPr>
        <p:spPr>
          <a:xfrm>
            <a:off x="859474"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39" name="Google Shape;539;g2665102869e_0_474"/>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665102869e_0_474"/>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665102869e_0_474"/>
          <p:cNvSpPr/>
          <p:nvPr/>
        </p:nvSpPr>
        <p:spPr>
          <a:xfrm>
            <a:off x="11825178"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Unicorn Migration</a:t>
            </a:r>
            <a:endParaRPr b="0" i="0" sz="4800" u="none" cap="none" strike="noStrike">
              <a:solidFill>
                <a:schemeClr val="dk1"/>
              </a:solidFill>
              <a:latin typeface="Calibri"/>
              <a:ea typeface="Calibri"/>
              <a:cs typeface="Calibri"/>
              <a:sym typeface="Calibri"/>
            </a:endParaRPr>
          </a:p>
        </p:txBody>
      </p:sp>
      <p:sp>
        <p:nvSpPr>
          <p:cNvPr id="542" name="Google Shape;542;g2665102869e_0_474"/>
          <p:cNvSpPr/>
          <p:nvPr/>
        </p:nvSpPr>
        <p:spPr>
          <a:xfrm>
            <a:off x="11859049"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43" name="Google Shape;543;g2665102869e_0_474"/>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65102869e_0_474"/>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65102869e_0_474"/>
          <p:cNvSpPr/>
          <p:nvPr/>
        </p:nvSpPr>
        <p:spPr>
          <a:xfrm>
            <a:off x="17261457"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Rainbow Sightings</a:t>
            </a:r>
            <a:endParaRPr b="0" i="0" sz="4800" u="none" cap="none" strike="noStrike">
              <a:solidFill>
                <a:schemeClr val="dk1"/>
              </a:solidFill>
              <a:latin typeface="Calibri"/>
              <a:ea typeface="Calibri"/>
              <a:cs typeface="Calibri"/>
              <a:sym typeface="Calibri"/>
            </a:endParaRPr>
          </a:p>
        </p:txBody>
      </p:sp>
      <p:sp>
        <p:nvSpPr>
          <p:cNvPr id="546" name="Google Shape;546;g2665102869e_0_474"/>
          <p:cNvSpPr/>
          <p:nvPr/>
        </p:nvSpPr>
        <p:spPr>
          <a:xfrm>
            <a:off x="17295328"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47" name="Google Shape;547;g2665102869e_0_474"/>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65102869e_0_474"/>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65102869e_0_474"/>
          <p:cNvSpPr/>
          <p:nvPr/>
        </p:nvSpPr>
        <p:spPr>
          <a:xfrm>
            <a:off x="6388899"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Enchanted Pool</a:t>
            </a:r>
            <a:endParaRPr b="0" i="0" sz="4800" u="none" cap="none" strike="noStrike">
              <a:solidFill>
                <a:schemeClr val="dk1"/>
              </a:solidFill>
              <a:latin typeface="Calibri"/>
              <a:ea typeface="Calibri"/>
              <a:cs typeface="Calibri"/>
              <a:sym typeface="Calibri"/>
            </a:endParaRPr>
          </a:p>
        </p:txBody>
      </p:sp>
      <p:sp>
        <p:nvSpPr>
          <p:cNvPr id="550" name="Google Shape;550;g2665102869e_0_474"/>
          <p:cNvSpPr/>
          <p:nvPr/>
        </p:nvSpPr>
        <p:spPr>
          <a:xfrm>
            <a:off x="6422769"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555" name="Shape 555"/>
        <p:cNvGrpSpPr/>
        <p:nvPr/>
      </p:nvGrpSpPr>
      <p:grpSpPr>
        <a:xfrm>
          <a:off x="0" y="0"/>
          <a:ext cx="0" cy="0"/>
          <a:chOff x="0" y="0"/>
          <a:chExt cx="0" cy="0"/>
        </a:xfrm>
      </p:grpSpPr>
      <p:pic>
        <p:nvPicPr>
          <p:cNvPr descr=" " id="556" name="Google Shape;556;g2665102869e_0_518"/>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557" name="Google Shape;557;g2665102869e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665102869e_0_5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9" name="Google Shape;559;g2665102869e_0_518"/>
          <p:cNvSpPr/>
          <p:nvPr/>
        </p:nvSpPr>
        <p:spPr>
          <a:xfrm>
            <a:off x="3581848" y="711200"/>
            <a:ext cx="58512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Our Team</a:t>
            </a:r>
            <a:endParaRPr b="0" i="0" sz="8000" u="none" cap="none" strike="noStrike">
              <a:solidFill>
                <a:schemeClr val="dk1"/>
              </a:solidFill>
              <a:latin typeface="Calibri"/>
              <a:ea typeface="Calibri"/>
              <a:cs typeface="Calibri"/>
              <a:sym typeface="Calibri"/>
            </a:endParaRPr>
          </a:p>
        </p:txBody>
      </p:sp>
      <p:sp>
        <p:nvSpPr>
          <p:cNvPr id="560" name="Google Shape;560;g2665102869e_0_518"/>
          <p:cNvSpPr/>
          <p:nvPr/>
        </p:nvSpPr>
        <p:spPr>
          <a:xfrm>
            <a:off x="35564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665102869e_0_518"/>
          <p:cNvPicPr preferRelativeResize="0"/>
          <p:nvPr/>
        </p:nvPicPr>
        <p:blipFill rotWithShape="1">
          <a:blip r:embed="rId5">
            <a:alphaModFix/>
          </a:blip>
          <a:srcRect b="0" l="0" r="0" t="0"/>
          <a:stretch/>
        </p:blipFill>
        <p:spPr>
          <a:xfrm>
            <a:off x="3556445" y="2832100"/>
            <a:ext cx="4788498" cy="8229600"/>
          </a:xfrm>
          <a:prstGeom prst="rect">
            <a:avLst/>
          </a:prstGeom>
          <a:noFill/>
          <a:ln>
            <a:noFill/>
          </a:ln>
        </p:spPr>
      </p:pic>
      <p:sp>
        <p:nvSpPr>
          <p:cNvPr id="562" name="Google Shape;562;g2665102869e_0_518"/>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665102869e_0_518"/>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65102869e_0_518"/>
          <p:cNvSpPr/>
          <p:nvPr/>
        </p:nvSpPr>
        <p:spPr>
          <a:xfrm>
            <a:off x="34548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Eldruin</a:t>
            </a:r>
            <a:endParaRPr b="0" i="0" sz="4800" u="none" cap="none" strike="noStrike">
              <a:solidFill>
                <a:schemeClr val="dk1"/>
              </a:solidFill>
              <a:latin typeface="Calibri"/>
              <a:ea typeface="Calibri"/>
              <a:cs typeface="Calibri"/>
              <a:sym typeface="Calibri"/>
            </a:endParaRPr>
          </a:p>
        </p:txBody>
      </p:sp>
      <p:sp>
        <p:nvSpPr>
          <p:cNvPr id="565" name="Google Shape;565;g2665102869e_0_518"/>
          <p:cNvSpPr/>
          <p:nvPr/>
        </p:nvSpPr>
        <p:spPr>
          <a:xfrm>
            <a:off x="34887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6" name="Google Shape;566;g2665102869e_0_518"/>
          <p:cNvSpPr/>
          <p:nvPr/>
        </p:nvSpPr>
        <p:spPr>
          <a:xfrm>
            <a:off x="91578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665102869e_0_518"/>
          <p:cNvPicPr preferRelativeResize="0"/>
          <p:nvPr/>
        </p:nvPicPr>
        <p:blipFill rotWithShape="1">
          <a:blip r:embed="rId6">
            <a:alphaModFix/>
          </a:blip>
          <a:srcRect b="0" l="0" r="0" t="0"/>
          <a:stretch/>
        </p:blipFill>
        <p:spPr>
          <a:xfrm>
            <a:off x="9157845" y="2832100"/>
            <a:ext cx="4788498" cy="8229600"/>
          </a:xfrm>
          <a:prstGeom prst="rect">
            <a:avLst/>
          </a:prstGeom>
          <a:noFill/>
          <a:ln>
            <a:noFill/>
          </a:ln>
        </p:spPr>
      </p:pic>
      <p:sp>
        <p:nvSpPr>
          <p:cNvPr id="568" name="Google Shape;568;g2665102869e_0_518"/>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65102869e_0_518"/>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65102869e_0_518"/>
          <p:cNvSpPr/>
          <p:nvPr/>
        </p:nvSpPr>
        <p:spPr>
          <a:xfrm>
            <a:off x="90562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Elementalen</a:t>
            </a:r>
            <a:endParaRPr b="0" i="0" sz="4800" u="none" cap="none" strike="noStrike">
              <a:solidFill>
                <a:schemeClr val="dk1"/>
              </a:solidFill>
              <a:latin typeface="Calibri"/>
              <a:ea typeface="Calibri"/>
              <a:cs typeface="Calibri"/>
              <a:sym typeface="Calibri"/>
            </a:endParaRPr>
          </a:p>
        </p:txBody>
      </p:sp>
      <p:sp>
        <p:nvSpPr>
          <p:cNvPr id="571" name="Google Shape;571;g2665102869e_0_518"/>
          <p:cNvSpPr/>
          <p:nvPr/>
        </p:nvSpPr>
        <p:spPr>
          <a:xfrm>
            <a:off x="90901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2" name="Google Shape;572;g2665102869e_0_518"/>
          <p:cNvSpPr/>
          <p:nvPr/>
        </p:nvSpPr>
        <p:spPr>
          <a:xfrm>
            <a:off x="147592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665102869e_0_518"/>
          <p:cNvPicPr preferRelativeResize="0"/>
          <p:nvPr/>
        </p:nvPicPr>
        <p:blipFill rotWithShape="1">
          <a:blip r:embed="rId7">
            <a:alphaModFix/>
          </a:blip>
          <a:srcRect b="0" l="0" r="0" t="0"/>
          <a:stretch/>
        </p:blipFill>
        <p:spPr>
          <a:xfrm>
            <a:off x="14759245" y="2832100"/>
            <a:ext cx="4788498" cy="8229600"/>
          </a:xfrm>
          <a:prstGeom prst="rect">
            <a:avLst/>
          </a:prstGeom>
          <a:noFill/>
          <a:ln>
            <a:noFill/>
          </a:ln>
        </p:spPr>
      </p:pic>
      <p:sp>
        <p:nvSpPr>
          <p:cNvPr id="574" name="Google Shape;574;g2665102869e_0_518"/>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665102869e_0_518"/>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65102869e_0_518"/>
          <p:cNvSpPr/>
          <p:nvPr/>
        </p:nvSpPr>
        <p:spPr>
          <a:xfrm>
            <a:off x="146576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Lunaria</a:t>
            </a:r>
            <a:endParaRPr b="0" i="0" sz="4800" u="none" cap="none" strike="noStrike">
              <a:solidFill>
                <a:schemeClr val="dk1"/>
              </a:solidFill>
              <a:latin typeface="Calibri"/>
              <a:ea typeface="Calibri"/>
              <a:cs typeface="Calibri"/>
              <a:sym typeface="Calibri"/>
            </a:endParaRPr>
          </a:p>
        </p:txBody>
      </p:sp>
      <p:sp>
        <p:nvSpPr>
          <p:cNvPr id="577" name="Google Shape;577;g2665102869e_0_518"/>
          <p:cNvSpPr/>
          <p:nvPr/>
        </p:nvSpPr>
        <p:spPr>
          <a:xfrm>
            <a:off x="146915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582" name="Shape 582"/>
        <p:cNvGrpSpPr/>
        <p:nvPr/>
      </p:nvGrpSpPr>
      <p:grpSpPr>
        <a:xfrm>
          <a:off x="0" y="0"/>
          <a:ext cx="0" cy="0"/>
          <a:chOff x="0" y="0"/>
          <a:chExt cx="0" cy="0"/>
        </a:xfrm>
      </p:grpSpPr>
      <p:pic>
        <p:nvPicPr>
          <p:cNvPr descr=" " id="583" name="Google Shape;583;g2665102869e_0_544"/>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584" name="Google Shape;584;g2665102869e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665102869e_0_5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6" name="Google Shape;586;g2665102869e_0_544"/>
          <p:cNvSpPr/>
          <p:nvPr/>
        </p:nvSpPr>
        <p:spPr>
          <a:xfrm>
            <a:off x="7794541" y="647700"/>
            <a:ext cx="8810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List</a:t>
            </a:r>
            <a:endParaRPr b="0" i="0" sz="8000" u="none" cap="none" strike="noStrike">
              <a:solidFill>
                <a:schemeClr val="dk1"/>
              </a:solidFill>
              <a:latin typeface="Calibri"/>
              <a:ea typeface="Calibri"/>
              <a:cs typeface="Calibri"/>
              <a:sym typeface="Calibri"/>
            </a:endParaRPr>
          </a:p>
        </p:txBody>
      </p:sp>
      <p:sp>
        <p:nvSpPr>
          <p:cNvPr id="587" name="Google Shape;587;g2665102869e_0_544"/>
          <p:cNvSpPr/>
          <p:nvPr/>
        </p:nvSpPr>
        <p:spPr>
          <a:xfrm>
            <a:off x="3670759" y="32512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65102869e_0_544"/>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65102869e_0_544"/>
          <p:cNvSpPr/>
          <p:nvPr/>
        </p:nvSpPr>
        <p:spPr>
          <a:xfrm>
            <a:off x="3670759" y="3575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Dragons</a:t>
            </a:r>
            <a:endParaRPr b="0" i="0" sz="3600" u="none" cap="none" strike="noStrike">
              <a:solidFill>
                <a:schemeClr val="dk1"/>
              </a:solidFill>
              <a:latin typeface="Calibri"/>
              <a:ea typeface="Calibri"/>
              <a:cs typeface="Calibri"/>
              <a:sym typeface="Calibri"/>
            </a:endParaRPr>
          </a:p>
        </p:txBody>
      </p:sp>
      <p:sp>
        <p:nvSpPr>
          <p:cNvPr id="590" name="Google Shape;590;g2665102869e_0_544"/>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91" name="Google Shape;591;g2665102869e_0_544"/>
          <p:cNvSpPr/>
          <p:nvPr/>
        </p:nvSpPr>
        <p:spPr>
          <a:xfrm>
            <a:off x="3670759" y="5080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665102869e_0_544"/>
          <p:cNvSpPr/>
          <p:nvPr/>
        </p:nvSpPr>
        <p:spPr>
          <a:xfrm>
            <a:off x="3670759" y="5099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Medieval-like Settings</a:t>
            </a:r>
            <a:endParaRPr b="0" i="0" sz="3600" u="none" cap="none" strike="noStrike">
              <a:solidFill>
                <a:schemeClr val="dk1"/>
              </a:solidFill>
              <a:latin typeface="Calibri"/>
              <a:ea typeface="Calibri"/>
              <a:cs typeface="Calibri"/>
              <a:sym typeface="Calibri"/>
            </a:endParaRPr>
          </a:p>
        </p:txBody>
      </p:sp>
      <p:sp>
        <p:nvSpPr>
          <p:cNvPr id="593" name="Google Shape;593;g2665102869e_0_544"/>
          <p:cNvSpPr/>
          <p:nvPr/>
        </p:nvSpPr>
        <p:spPr>
          <a:xfrm>
            <a:off x="10072359" y="5080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594" name="Google Shape;594;g2665102869e_0_544"/>
          <p:cNvSpPr/>
          <p:nvPr/>
        </p:nvSpPr>
        <p:spPr>
          <a:xfrm>
            <a:off x="3670759" y="62992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65102869e_0_544"/>
          <p:cNvSpPr/>
          <p:nvPr/>
        </p:nvSpPr>
        <p:spPr>
          <a:xfrm>
            <a:off x="3670759" y="63182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Chosen One Trope</a:t>
            </a:r>
            <a:endParaRPr b="0" i="0" sz="3600" u="none" cap="none" strike="noStrike">
              <a:solidFill>
                <a:schemeClr val="dk1"/>
              </a:solidFill>
              <a:latin typeface="Calibri"/>
              <a:ea typeface="Calibri"/>
              <a:cs typeface="Calibri"/>
              <a:sym typeface="Calibri"/>
            </a:endParaRPr>
          </a:p>
        </p:txBody>
      </p:sp>
      <p:sp>
        <p:nvSpPr>
          <p:cNvPr id="596" name="Google Shape;596;g2665102869e_0_544"/>
          <p:cNvSpPr/>
          <p:nvPr/>
        </p:nvSpPr>
        <p:spPr>
          <a:xfrm>
            <a:off x="10072359" y="62992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597" name="Google Shape;597;g2665102869e_0_544"/>
          <p:cNvSpPr/>
          <p:nvPr/>
        </p:nvSpPr>
        <p:spPr>
          <a:xfrm>
            <a:off x="3670759" y="7518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65102869e_0_544"/>
          <p:cNvSpPr/>
          <p:nvPr/>
        </p:nvSpPr>
        <p:spPr>
          <a:xfrm>
            <a:off x="3670759" y="78422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Magic</a:t>
            </a:r>
            <a:endParaRPr b="0" i="0" sz="3600" u="none" cap="none" strike="noStrike">
              <a:solidFill>
                <a:schemeClr val="dk1"/>
              </a:solidFill>
              <a:latin typeface="Calibri"/>
              <a:ea typeface="Calibri"/>
              <a:cs typeface="Calibri"/>
              <a:sym typeface="Calibri"/>
            </a:endParaRPr>
          </a:p>
        </p:txBody>
      </p:sp>
      <p:sp>
        <p:nvSpPr>
          <p:cNvPr id="599" name="Google Shape;599;g2665102869e_0_544"/>
          <p:cNvSpPr/>
          <p:nvPr/>
        </p:nvSpPr>
        <p:spPr>
          <a:xfrm>
            <a:off x="10072359" y="7518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00" name="Google Shape;600;g2665102869e_0_544"/>
          <p:cNvSpPr/>
          <p:nvPr/>
        </p:nvSpPr>
        <p:spPr>
          <a:xfrm>
            <a:off x="3670759" y="9347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65102869e_0_544"/>
          <p:cNvSpPr/>
          <p:nvPr/>
        </p:nvSpPr>
        <p:spPr>
          <a:xfrm>
            <a:off x="3670759" y="9671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The Best Curse</a:t>
            </a:r>
            <a:endParaRPr b="0" i="0" sz="3600" u="none" cap="none" strike="noStrike">
              <a:solidFill>
                <a:schemeClr val="dk1"/>
              </a:solidFill>
              <a:latin typeface="Calibri"/>
              <a:ea typeface="Calibri"/>
              <a:cs typeface="Calibri"/>
              <a:sym typeface="Calibri"/>
            </a:endParaRPr>
          </a:p>
        </p:txBody>
      </p:sp>
      <p:sp>
        <p:nvSpPr>
          <p:cNvPr id="602" name="Google Shape;602;g2665102869e_0_544"/>
          <p:cNvSpPr/>
          <p:nvPr/>
        </p:nvSpPr>
        <p:spPr>
          <a:xfrm>
            <a:off x="10072359" y="9347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03" name="Google Shape;603;g2665102869e_0_544"/>
          <p:cNvSpPr/>
          <p:nvPr/>
        </p:nvSpPr>
        <p:spPr>
          <a:xfrm>
            <a:off x="3670759" y="11176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665102869e_0_544"/>
          <p:cNvSpPr/>
          <p:nvPr/>
        </p:nvSpPr>
        <p:spPr>
          <a:xfrm>
            <a:off x="3670759" y="11195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Unique Creatures</a:t>
            </a:r>
            <a:endParaRPr b="0" i="0" sz="3600" u="none" cap="none" strike="noStrike">
              <a:solidFill>
                <a:schemeClr val="dk1"/>
              </a:solidFill>
              <a:latin typeface="Calibri"/>
              <a:ea typeface="Calibri"/>
              <a:cs typeface="Calibri"/>
              <a:sym typeface="Calibri"/>
            </a:endParaRPr>
          </a:p>
        </p:txBody>
      </p:sp>
      <p:sp>
        <p:nvSpPr>
          <p:cNvPr id="605" name="Google Shape;605;g2665102869e_0_544"/>
          <p:cNvSpPr/>
          <p:nvPr/>
        </p:nvSpPr>
        <p:spPr>
          <a:xfrm>
            <a:off x="10072359" y="11176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610" name="Shape 610"/>
        <p:cNvGrpSpPr/>
        <p:nvPr/>
      </p:nvGrpSpPr>
      <p:grpSpPr>
        <a:xfrm>
          <a:off x="0" y="0"/>
          <a:ext cx="0" cy="0"/>
          <a:chOff x="0" y="0"/>
          <a:chExt cx="0" cy="0"/>
        </a:xfrm>
      </p:grpSpPr>
      <p:pic>
        <p:nvPicPr>
          <p:cNvPr descr=" " id="611" name="Google Shape;611;g2665102869e_0_571"/>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612" name="Google Shape;612;g2665102869e_0_5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665102869e_0_5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4" name="Google Shape;614;g2665102869e_0_571"/>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65102869e_0_571"/>
          <p:cNvSpPr/>
          <p:nvPr/>
        </p:nvSpPr>
        <p:spPr>
          <a:xfrm>
            <a:off x="10173972" y="3124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665102869e_0_571"/>
          <p:cNvPicPr preferRelativeResize="0"/>
          <p:nvPr/>
        </p:nvPicPr>
        <p:blipFill rotWithShape="1">
          <a:blip r:embed="rId5">
            <a:alphaModFix/>
          </a:blip>
          <a:srcRect b="0" l="0" r="0" t="0"/>
          <a:stretch/>
        </p:blipFill>
        <p:spPr>
          <a:xfrm>
            <a:off x="10478810" y="3409950"/>
            <a:ext cx="1117740" cy="1117600"/>
          </a:xfrm>
          <a:prstGeom prst="rect">
            <a:avLst/>
          </a:prstGeom>
          <a:noFill/>
          <a:ln>
            <a:noFill/>
          </a:ln>
        </p:spPr>
      </p:pic>
      <p:sp>
        <p:nvSpPr>
          <p:cNvPr id="617" name="Google Shape;617;g2665102869e_0_571"/>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665102869e_0_571"/>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Chloe Ng</a:t>
            </a:r>
            <a:endParaRPr b="0" i="0" sz="3600" u="none" cap="none" strike="noStrike">
              <a:solidFill>
                <a:schemeClr val="dk1"/>
              </a:solidFill>
              <a:latin typeface="Calibri"/>
              <a:ea typeface="Calibri"/>
              <a:cs typeface="Calibri"/>
              <a:sym typeface="Calibri"/>
            </a:endParaRPr>
          </a:p>
        </p:txBody>
      </p:sp>
      <p:sp>
        <p:nvSpPr>
          <p:cNvPr id="619" name="Google Shape;619;g2665102869e_0_571"/>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20" name="Google Shape;620;g2665102869e_0_571"/>
          <p:cNvSpPr/>
          <p:nvPr/>
        </p:nvSpPr>
        <p:spPr>
          <a:xfrm>
            <a:off x="78749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665102869e_0_571"/>
          <p:cNvPicPr preferRelativeResize="0"/>
          <p:nvPr/>
        </p:nvPicPr>
        <p:blipFill rotWithShape="1">
          <a:blip r:embed="rId6">
            <a:alphaModFix/>
          </a:blip>
          <a:srcRect b="0" l="0" r="0" t="0"/>
          <a:stretch/>
        </p:blipFill>
        <p:spPr>
          <a:xfrm>
            <a:off x="1092337" y="5772150"/>
            <a:ext cx="1117740" cy="1117600"/>
          </a:xfrm>
          <a:prstGeom prst="rect">
            <a:avLst/>
          </a:prstGeom>
          <a:noFill/>
          <a:ln>
            <a:noFill/>
          </a:ln>
        </p:spPr>
      </p:pic>
      <p:sp>
        <p:nvSpPr>
          <p:cNvPr id="622" name="Google Shape;622;g2665102869e_0_571"/>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65102869e_0_571"/>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Valtorin</a:t>
            </a:r>
            <a:endParaRPr b="0" i="0" sz="3600" u="none" cap="none" strike="noStrike">
              <a:solidFill>
                <a:schemeClr val="dk1"/>
              </a:solidFill>
              <a:latin typeface="Calibri"/>
              <a:ea typeface="Calibri"/>
              <a:cs typeface="Calibri"/>
              <a:sym typeface="Calibri"/>
            </a:endParaRPr>
          </a:p>
        </p:txBody>
      </p:sp>
      <p:sp>
        <p:nvSpPr>
          <p:cNvPr id="624" name="Google Shape;624;g2665102869e_0_571"/>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5" name="Google Shape;625;g2665102869e_0_571"/>
          <p:cNvSpPr/>
          <p:nvPr/>
        </p:nvSpPr>
        <p:spPr>
          <a:xfrm>
            <a:off x="3835879" y="7823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665102869e_0_571"/>
          <p:cNvPicPr preferRelativeResize="0"/>
          <p:nvPr/>
        </p:nvPicPr>
        <p:blipFill rotWithShape="1">
          <a:blip r:embed="rId7">
            <a:alphaModFix/>
          </a:blip>
          <a:srcRect b="0" l="0" r="0" t="0"/>
          <a:stretch/>
        </p:blipFill>
        <p:spPr>
          <a:xfrm>
            <a:off x="4140718" y="8108950"/>
            <a:ext cx="1117740" cy="1117600"/>
          </a:xfrm>
          <a:prstGeom prst="rect">
            <a:avLst/>
          </a:prstGeom>
          <a:noFill/>
          <a:ln>
            <a:noFill/>
          </a:ln>
        </p:spPr>
      </p:pic>
      <p:sp>
        <p:nvSpPr>
          <p:cNvPr id="627" name="Google Shape;627;g2665102869e_0_571"/>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65102869e_0_571"/>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Lucian</a:t>
            </a:r>
            <a:endParaRPr b="0" i="0" sz="3600" u="none" cap="none" strike="noStrike">
              <a:solidFill>
                <a:schemeClr val="dk1"/>
              </a:solidFill>
              <a:latin typeface="Calibri"/>
              <a:ea typeface="Calibri"/>
              <a:cs typeface="Calibri"/>
              <a:sym typeface="Calibri"/>
            </a:endParaRPr>
          </a:p>
        </p:txBody>
      </p:sp>
      <p:sp>
        <p:nvSpPr>
          <p:cNvPr id="629" name="Google Shape;629;g2665102869e_0_571"/>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30" name="Google Shape;630;g2665102869e_0_571"/>
          <p:cNvSpPr/>
          <p:nvPr/>
        </p:nvSpPr>
        <p:spPr>
          <a:xfrm>
            <a:off x="3835879"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665102869e_0_571"/>
          <p:cNvPicPr preferRelativeResize="0"/>
          <p:nvPr/>
        </p:nvPicPr>
        <p:blipFill rotWithShape="1">
          <a:blip r:embed="rId8">
            <a:alphaModFix/>
          </a:blip>
          <a:srcRect b="0" l="0" r="0" t="0"/>
          <a:stretch/>
        </p:blipFill>
        <p:spPr>
          <a:xfrm>
            <a:off x="4140718" y="10496550"/>
            <a:ext cx="1117740" cy="1117600"/>
          </a:xfrm>
          <a:prstGeom prst="rect">
            <a:avLst/>
          </a:prstGeom>
          <a:noFill/>
          <a:ln>
            <a:noFill/>
          </a:ln>
        </p:spPr>
      </p:pic>
      <p:sp>
        <p:nvSpPr>
          <p:cNvPr id="632" name="Google Shape;632;g2665102869e_0_571"/>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65102869e_0_571"/>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Cedric</a:t>
            </a:r>
            <a:endParaRPr b="0" i="0" sz="3600" u="none" cap="none" strike="noStrike">
              <a:solidFill>
                <a:schemeClr val="dk1"/>
              </a:solidFill>
              <a:latin typeface="Calibri"/>
              <a:ea typeface="Calibri"/>
              <a:cs typeface="Calibri"/>
              <a:sym typeface="Calibri"/>
            </a:endParaRPr>
          </a:p>
        </p:txBody>
      </p:sp>
      <p:sp>
        <p:nvSpPr>
          <p:cNvPr id="634" name="Google Shape;634;g2665102869e_0_571"/>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5" name="Google Shape;635;g2665102869e_0_571"/>
          <p:cNvSpPr/>
          <p:nvPr/>
        </p:nvSpPr>
        <p:spPr>
          <a:xfrm>
            <a:off x="15343518" y="78486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665102869e_0_571"/>
          <p:cNvPicPr preferRelativeResize="0"/>
          <p:nvPr/>
        </p:nvPicPr>
        <p:blipFill rotWithShape="1">
          <a:blip r:embed="rId9">
            <a:alphaModFix/>
          </a:blip>
          <a:srcRect b="0" l="0" r="0" t="0"/>
          <a:stretch/>
        </p:blipFill>
        <p:spPr>
          <a:xfrm>
            <a:off x="15648356" y="8134350"/>
            <a:ext cx="1117740" cy="1117600"/>
          </a:xfrm>
          <a:prstGeom prst="rect">
            <a:avLst/>
          </a:prstGeom>
          <a:noFill/>
          <a:ln>
            <a:noFill/>
          </a:ln>
        </p:spPr>
      </p:pic>
      <p:sp>
        <p:nvSpPr>
          <p:cNvPr id="637" name="Google Shape;637;g2665102869e_0_571"/>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665102869e_0_571"/>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Elvina</a:t>
            </a:r>
            <a:endParaRPr b="0" i="0" sz="3600" u="none" cap="none" strike="noStrike">
              <a:solidFill>
                <a:schemeClr val="dk1"/>
              </a:solidFill>
              <a:latin typeface="Calibri"/>
              <a:ea typeface="Calibri"/>
              <a:cs typeface="Calibri"/>
              <a:sym typeface="Calibri"/>
            </a:endParaRPr>
          </a:p>
        </p:txBody>
      </p:sp>
      <p:sp>
        <p:nvSpPr>
          <p:cNvPr id="639" name="Google Shape;639;g2665102869e_0_571"/>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40" name="Google Shape;640;g2665102869e_0_571"/>
          <p:cNvSpPr/>
          <p:nvPr/>
        </p:nvSpPr>
        <p:spPr>
          <a:xfrm>
            <a:off x="15343518"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665102869e_0_571"/>
          <p:cNvPicPr preferRelativeResize="0"/>
          <p:nvPr/>
        </p:nvPicPr>
        <p:blipFill rotWithShape="1">
          <a:blip r:embed="rId10">
            <a:alphaModFix/>
          </a:blip>
          <a:srcRect b="0" l="0" r="0" t="0"/>
          <a:stretch/>
        </p:blipFill>
        <p:spPr>
          <a:xfrm>
            <a:off x="15648356" y="10496550"/>
            <a:ext cx="1117740" cy="1117600"/>
          </a:xfrm>
          <a:prstGeom prst="rect">
            <a:avLst/>
          </a:prstGeom>
          <a:noFill/>
          <a:ln>
            <a:noFill/>
          </a:ln>
        </p:spPr>
      </p:pic>
      <p:sp>
        <p:nvSpPr>
          <p:cNvPr id="642" name="Google Shape;642;g2665102869e_0_571"/>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65102869e_0_571"/>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Seraphina</a:t>
            </a:r>
            <a:endParaRPr b="0" i="0" sz="3600" u="none" cap="none" strike="noStrike">
              <a:solidFill>
                <a:schemeClr val="dk1"/>
              </a:solidFill>
              <a:latin typeface="Calibri"/>
              <a:ea typeface="Calibri"/>
              <a:cs typeface="Calibri"/>
              <a:sym typeface="Calibri"/>
            </a:endParaRPr>
          </a:p>
        </p:txBody>
      </p:sp>
      <p:sp>
        <p:nvSpPr>
          <p:cNvPr id="644" name="Google Shape;644;g2665102869e_0_571"/>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5" name="Google Shape;645;g2665102869e_0_571"/>
          <p:cNvSpPr/>
          <p:nvPr/>
        </p:nvSpPr>
        <p:spPr>
          <a:xfrm>
            <a:off x="6681035"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665102869e_0_571"/>
          <p:cNvPicPr preferRelativeResize="0"/>
          <p:nvPr/>
        </p:nvPicPr>
        <p:blipFill rotWithShape="1">
          <a:blip r:embed="rId11">
            <a:alphaModFix/>
          </a:blip>
          <a:srcRect b="0" l="0" r="0" t="0"/>
          <a:stretch/>
        </p:blipFill>
        <p:spPr>
          <a:xfrm>
            <a:off x="6985873" y="5772150"/>
            <a:ext cx="1117740" cy="1117600"/>
          </a:xfrm>
          <a:prstGeom prst="rect">
            <a:avLst/>
          </a:prstGeom>
          <a:noFill/>
          <a:ln>
            <a:noFill/>
          </a:ln>
        </p:spPr>
      </p:pic>
      <p:sp>
        <p:nvSpPr>
          <p:cNvPr id="647" name="Google Shape;647;g2665102869e_0_571"/>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65102869e_0_571"/>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Aurielle</a:t>
            </a:r>
            <a:endParaRPr b="0" i="0" sz="3600" u="none" cap="none" strike="noStrike">
              <a:solidFill>
                <a:schemeClr val="dk1"/>
              </a:solidFill>
              <a:latin typeface="Calibri"/>
              <a:ea typeface="Calibri"/>
              <a:cs typeface="Calibri"/>
              <a:sym typeface="Calibri"/>
            </a:endParaRPr>
          </a:p>
        </p:txBody>
      </p:sp>
      <p:sp>
        <p:nvSpPr>
          <p:cNvPr id="649" name="Google Shape;649;g2665102869e_0_571"/>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50" name="Google Shape;650;g2665102869e_0_571"/>
          <p:cNvSpPr/>
          <p:nvPr/>
        </p:nvSpPr>
        <p:spPr>
          <a:xfrm>
            <a:off x="1846810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665102869e_0_571"/>
          <p:cNvPicPr preferRelativeResize="0"/>
          <p:nvPr/>
        </p:nvPicPr>
        <p:blipFill rotWithShape="1">
          <a:blip r:embed="rId12">
            <a:alphaModFix/>
          </a:blip>
          <a:srcRect b="0" l="0" r="0" t="0"/>
          <a:stretch/>
        </p:blipFill>
        <p:spPr>
          <a:xfrm>
            <a:off x="18772946" y="5772150"/>
            <a:ext cx="1117740" cy="1117600"/>
          </a:xfrm>
          <a:prstGeom prst="rect">
            <a:avLst/>
          </a:prstGeom>
          <a:noFill/>
          <a:ln>
            <a:noFill/>
          </a:ln>
        </p:spPr>
      </p:pic>
      <p:sp>
        <p:nvSpPr>
          <p:cNvPr id="652" name="Google Shape;652;g2665102869e_0_571"/>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65102869e_0_571"/>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Dariana</a:t>
            </a:r>
            <a:endParaRPr b="0" i="0" sz="3600" u="none" cap="none" strike="noStrike">
              <a:solidFill>
                <a:schemeClr val="dk1"/>
              </a:solidFill>
              <a:latin typeface="Calibri"/>
              <a:ea typeface="Calibri"/>
              <a:cs typeface="Calibri"/>
              <a:sym typeface="Calibri"/>
            </a:endParaRPr>
          </a:p>
        </p:txBody>
      </p:sp>
      <p:sp>
        <p:nvSpPr>
          <p:cNvPr id="654" name="Google Shape;654;g2665102869e_0_571"/>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5" name="Google Shape;655;g2665102869e_0_571"/>
          <p:cNvSpPr/>
          <p:nvPr/>
        </p:nvSpPr>
        <p:spPr>
          <a:xfrm>
            <a:off x="12574572"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665102869e_0_571"/>
          <p:cNvPicPr preferRelativeResize="0"/>
          <p:nvPr/>
        </p:nvPicPr>
        <p:blipFill rotWithShape="1">
          <a:blip r:embed="rId13">
            <a:alphaModFix/>
          </a:blip>
          <a:srcRect b="0" l="0" r="0" t="0"/>
          <a:stretch/>
        </p:blipFill>
        <p:spPr>
          <a:xfrm>
            <a:off x="12879410" y="5772150"/>
            <a:ext cx="1117740" cy="1117600"/>
          </a:xfrm>
          <a:prstGeom prst="rect">
            <a:avLst/>
          </a:prstGeom>
          <a:noFill/>
          <a:ln>
            <a:noFill/>
          </a:ln>
        </p:spPr>
      </p:pic>
      <p:sp>
        <p:nvSpPr>
          <p:cNvPr id="657" name="Google Shape;657;g2665102869e_0_571"/>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65102869e_0_571"/>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Theronis</a:t>
            </a:r>
            <a:endParaRPr b="0" i="0" sz="3600" u="none" cap="none" strike="noStrike">
              <a:solidFill>
                <a:schemeClr val="dk1"/>
              </a:solidFill>
              <a:latin typeface="Calibri"/>
              <a:ea typeface="Calibri"/>
              <a:cs typeface="Calibri"/>
              <a:sym typeface="Calibri"/>
            </a:endParaRPr>
          </a:p>
        </p:txBody>
      </p:sp>
      <p:sp>
        <p:nvSpPr>
          <p:cNvPr id="659" name="Google Shape;659;g2665102869e_0_571"/>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60" name="Google Shape;660;g2665102869e_0_571"/>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661" name="Google Shape;661;g2665102869e_0_571"/>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662" name="Google Shape;662;g2665102869e_0_571"/>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663" name="Google Shape;663;g2665102869e_0_571"/>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664" name="Google Shape;664;g2665102869e_0_571"/>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665" name="Google Shape;665;g2665102869e_0_571"/>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666" name="Google Shape;666;g2665102869e_0_571"/>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667" name="Google Shape;667;g2665102869e_0_571"/>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668" name="Google Shape;668;g2665102869e_0_571"/>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669" name="Google Shape;669;g2665102869e_0_571"/>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670" name="Google Shape;670;g2665102869e_0_571"/>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671" name="Google Shape;671;g2665102869e_0_571"/>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672" name="Google Shape;672;g2665102869e_0_57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3" name="Google Shape;673;g2665102869e_0_571"/>
          <p:cNvSpPr/>
          <p:nvPr/>
        </p:nvSpPr>
        <p:spPr>
          <a:xfrm>
            <a:off x="6985873" y="571500"/>
            <a:ext cx="107541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678" name="Shape 678"/>
        <p:cNvGrpSpPr/>
        <p:nvPr/>
      </p:nvGrpSpPr>
      <p:grpSpPr>
        <a:xfrm>
          <a:off x="0" y="0"/>
          <a:ext cx="0" cy="0"/>
          <a:chOff x="0" y="0"/>
          <a:chExt cx="0" cy="0"/>
        </a:xfrm>
      </p:grpSpPr>
      <p:pic>
        <p:nvPicPr>
          <p:cNvPr descr=" " id="679" name="Google Shape;679;g2665102869e_0_638"/>
          <p:cNvPicPr preferRelativeResize="0"/>
          <p:nvPr/>
        </p:nvPicPr>
        <p:blipFill rotWithShape="1">
          <a:blip r:embed="rId3">
            <a:alphaModFix/>
          </a:blip>
          <a:srcRect b="0" l="0" r="0" t="0"/>
          <a:stretch/>
        </p:blipFill>
        <p:spPr>
          <a:xfrm>
            <a:off x="-3619952" y="0"/>
            <a:ext cx="28003985" cy="13757919"/>
          </a:xfrm>
          <a:prstGeom prst="rect">
            <a:avLst/>
          </a:prstGeom>
          <a:noFill/>
          <a:ln>
            <a:noFill/>
          </a:ln>
        </p:spPr>
      </p:pic>
      <p:sp>
        <p:nvSpPr>
          <p:cNvPr id="680" name="Google Shape;680;g2665102869e_0_6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665102869e_0_6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82" name="Google Shape;682;g2665102869e_0_638"/>
          <p:cNvSpPr/>
          <p:nvPr/>
        </p:nvSpPr>
        <p:spPr>
          <a:xfrm>
            <a:off x="11926791" y="2641600"/>
            <a:ext cx="100935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Thank you for choosing EaTemp</a:t>
            </a:r>
            <a:endParaRPr b="0" i="0" sz="8000" u="none" cap="none" strike="noStrike">
              <a:solidFill>
                <a:schemeClr val="dk1"/>
              </a:solidFill>
              <a:latin typeface="Calibri"/>
              <a:ea typeface="Calibri"/>
              <a:cs typeface="Calibri"/>
              <a:sym typeface="Calibri"/>
            </a:endParaRPr>
          </a:p>
        </p:txBody>
      </p:sp>
      <p:sp>
        <p:nvSpPr>
          <p:cNvPr id="683" name="Google Shape;683;g2665102869e_0_638"/>
          <p:cNvSpPr/>
          <p:nvPr/>
        </p:nvSpPr>
        <p:spPr>
          <a:xfrm>
            <a:off x="11926791"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4" name="Google Shape;684;g2665102869e_0_63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5" name="Google Shape;685;g2665102869e_0_638"/>
          <p:cNvPicPr preferRelativeResize="0"/>
          <p:nvPr/>
        </p:nvPicPr>
        <p:blipFill rotWithShape="1">
          <a:blip r:embed="rId6">
            <a:alphaModFix/>
          </a:blip>
          <a:srcRect b="0" l="0" r="0" t="0"/>
          <a:stretch/>
        </p:blipFill>
        <p:spPr>
          <a:xfrm>
            <a:off x="1270159" y="317500"/>
            <a:ext cx="10135867" cy="12839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36" name="Shape 36"/>
        <p:cNvGrpSpPr/>
        <p:nvPr/>
      </p:nvGrpSpPr>
      <p:grpSpPr>
        <a:xfrm>
          <a:off x="0" y="0"/>
          <a:ext cx="0" cy="0"/>
          <a:chOff x="0" y="0"/>
          <a:chExt cx="0" cy="0"/>
        </a:xfrm>
      </p:grpSpPr>
      <p:pic>
        <p:nvPicPr>
          <p:cNvPr descr=" " id="37" name="Google Shape;37;g2665102869e_0_19"/>
          <p:cNvPicPr preferRelativeResize="0"/>
          <p:nvPr/>
        </p:nvPicPr>
        <p:blipFill rotWithShape="1">
          <a:blip r:embed="rId3">
            <a:alphaModFix/>
          </a:blip>
          <a:srcRect b="0" l="0" r="0" t="0"/>
          <a:stretch/>
        </p:blipFill>
        <p:spPr>
          <a:xfrm>
            <a:off x="-1803625" y="0"/>
            <a:ext cx="28003985" cy="13757914"/>
          </a:xfrm>
          <a:prstGeom prst="rect">
            <a:avLst/>
          </a:prstGeom>
          <a:noFill/>
          <a:ln>
            <a:noFill/>
          </a:ln>
        </p:spPr>
      </p:pic>
      <p:sp>
        <p:nvSpPr>
          <p:cNvPr id="38" name="Google Shape;38;g2665102869e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665102869e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 name="Google Shape;40;g2665102869e_0_19"/>
          <p:cNvSpPr/>
          <p:nvPr/>
        </p:nvSpPr>
        <p:spPr>
          <a:xfrm>
            <a:off x="8814902" y="1320800"/>
            <a:ext cx="122781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12800"/>
              <a:buFont typeface="Berkshire Swash"/>
              <a:buNone/>
            </a:pPr>
            <a:r>
              <a:rPr b="0" i="0" lang="en-US" sz="12800" u="none" cap="none" strike="noStrike">
                <a:solidFill>
                  <a:srgbClr val="3F1A08"/>
                </a:solidFill>
                <a:latin typeface="Berkshire Swash"/>
                <a:ea typeface="Berkshire Swash"/>
                <a:cs typeface="Berkshire Swash"/>
                <a:sym typeface="Berkshire Swash"/>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665102869e_0_19"/>
          <p:cNvSpPr/>
          <p:nvPr/>
        </p:nvSpPr>
        <p:spPr>
          <a:xfrm>
            <a:off x="881490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665102869e_0_19"/>
          <p:cNvSpPr/>
          <p:nvPr/>
        </p:nvSpPr>
        <p:spPr>
          <a:xfrm>
            <a:off x="8814902" y="4051300"/>
            <a:ext cx="1625700" cy="1625700"/>
          </a:xfrm>
          <a:prstGeom prst="roundRect">
            <a:avLst>
              <a:gd fmla="val 781313" name="adj"/>
            </a:avLst>
          </a:prstGeom>
          <a:solidFill>
            <a:srgbClr val="1E8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665102869e_0_19"/>
          <p:cNvSpPr/>
          <p:nvPr/>
        </p:nvSpPr>
        <p:spPr>
          <a:xfrm>
            <a:off x="9246756" y="4381500"/>
            <a:ext cx="762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01</a:t>
            </a:r>
            <a:endParaRPr b="0" i="0" sz="4800" u="none" cap="none" strike="noStrike">
              <a:solidFill>
                <a:schemeClr val="dk1"/>
              </a:solidFill>
              <a:latin typeface="Calibri"/>
              <a:ea typeface="Calibri"/>
              <a:cs typeface="Calibri"/>
              <a:sym typeface="Calibri"/>
            </a:endParaRPr>
          </a:p>
        </p:txBody>
      </p:sp>
      <p:sp>
        <p:nvSpPr>
          <p:cNvPr id="44" name="Google Shape;44;g2665102869e_0_19"/>
          <p:cNvSpPr/>
          <p:nvPr/>
        </p:nvSpPr>
        <p:spPr>
          <a:xfrm>
            <a:off x="10643930"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65102869e_0_19"/>
          <p:cNvSpPr/>
          <p:nvPr/>
        </p:nvSpPr>
        <p:spPr>
          <a:xfrm>
            <a:off x="10643930"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Introduction</a:t>
            </a:r>
            <a:endParaRPr b="0" i="0" sz="4800" u="none" cap="none" strike="noStrike">
              <a:solidFill>
                <a:schemeClr val="dk1"/>
              </a:solidFill>
              <a:latin typeface="Calibri"/>
              <a:ea typeface="Calibri"/>
              <a:cs typeface="Calibri"/>
              <a:sym typeface="Calibri"/>
            </a:endParaRPr>
          </a:p>
        </p:txBody>
      </p:sp>
      <p:sp>
        <p:nvSpPr>
          <p:cNvPr id="46" name="Google Shape;46;g2665102869e_0_19"/>
          <p:cNvSpPr/>
          <p:nvPr/>
        </p:nvSpPr>
        <p:spPr>
          <a:xfrm>
            <a:off x="10643930"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665102869e_0_19"/>
          <p:cNvSpPr/>
          <p:nvPr/>
        </p:nvSpPr>
        <p:spPr>
          <a:xfrm>
            <a:off x="1628343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65102869e_0_19"/>
          <p:cNvSpPr/>
          <p:nvPr/>
        </p:nvSpPr>
        <p:spPr>
          <a:xfrm>
            <a:off x="16283435" y="4051300"/>
            <a:ext cx="1625700" cy="1625700"/>
          </a:xfrm>
          <a:prstGeom prst="roundRect">
            <a:avLst>
              <a:gd fmla="val 781313" name="adj"/>
            </a:avLst>
          </a:prstGeom>
          <a:solidFill>
            <a:srgbClr val="774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65102869e_0_19"/>
          <p:cNvSpPr/>
          <p:nvPr/>
        </p:nvSpPr>
        <p:spPr>
          <a:xfrm>
            <a:off x="16677184" y="4381500"/>
            <a:ext cx="838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02</a:t>
            </a:r>
            <a:endParaRPr b="0" i="0" sz="4800" u="none" cap="none" strike="noStrike">
              <a:solidFill>
                <a:schemeClr val="dk1"/>
              </a:solidFill>
              <a:latin typeface="Calibri"/>
              <a:ea typeface="Calibri"/>
              <a:cs typeface="Calibri"/>
              <a:sym typeface="Calibri"/>
            </a:endParaRPr>
          </a:p>
        </p:txBody>
      </p:sp>
      <p:sp>
        <p:nvSpPr>
          <p:cNvPr id="50" name="Google Shape;50;g2665102869e_0_19"/>
          <p:cNvSpPr/>
          <p:nvPr/>
        </p:nvSpPr>
        <p:spPr>
          <a:xfrm>
            <a:off x="18112464"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65102869e_0_19"/>
          <p:cNvSpPr/>
          <p:nvPr/>
        </p:nvSpPr>
        <p:spPr>
          <a:xfrm>
            <a:off x="18112464"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Encounters</a:t>
            </a:r>
            <a:endParaRPr b="0" i="0" sz="4800" u="none" cap="none" strike="noStrike">
              <a:solidFill>
                <a:schemeClr val="dk1"/>
              </a:solidFill>
              <a:latin typeface="Calibri"/>
              <a:ea typeface="Calibri"/>
              <a:cs typeface="Calibri"/>
              <a:sym typeface="Calibri"/>
            </a:endParaRPr>
          </a:p>
        </p:txBody>
      </p:sp>
      <p:sp>
        <p:nvSpPr>
          <p:cNvPr id="52" name="Google Shape;52;g2665102869e_0_19"/>
          <p:cNvSpPr/>
          <p:nvPr/>
        </p:nvSpPr>
        <p:spPr>
          <a:xfrm>
            <a:off x="18112464"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3" name="Google Shape;53;g2665102869e_0_19"/>
          <p:cNvSpPr/>
          <p:nvPr/>
        </p:nvSpPr>
        <p:spPr>
          <a:xfrm>
            <a:off x="881490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65102869e_0_19"/>
          <p:cNvSpPr/>
          <p:nvPr/>
        </p:nvSpPr>
        <p:spPr>
          <a:xfrm>
            <a:off x="8814902" y="7035800"/>
            <a:ext cx="1625700" cy="1625700"/>
          </a:xfrm>
          <a:prstGeom prst="roundRect">
            <a:avLst>
              <a:gd fmla="val 781313" name="adj"/>
            </a:avLst>
          </a:prstGeom>
          <a:solidFill>
            <a:srgbClr val="774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65102869e_0_19"/>
          <p:cNvSpPr/>
          <p:nvPr/>
        </p:nvSpPr>
        <p:spPr>
          <a:xfrm>
            <a:off x="9208651" y="7366000"/>
            <a:ext cx="838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03</a:t>
            </a:r>
            <a:endParaRPr b="0" i="0" sz="4800" u="none" cap="none" strike="noStrike">
              <a:solidFill>
                <a:schemeClr val="dk1"/>
              </a:solidFill>
              <a:latin typeface="Calibri"/>
              <a:ea typeface="Calibri"/>
              <a:cs typeface="Calibri"/>
              <a:sym typeface="Calibri"/>
            </a:endParaRPr>
          </a:p>
        </p:txBody>
      </p:sp>
      <p:sp>
        <p:nvSpPr>
          <p:cNvPr id="56" name="Google Shape;56;g2665102869e_0_19"/>
          <p:cNvSpPr/>
          <p:nvPr/>
        </p:nvSpPr>
        <p:spPr>
          <a:xfrm>
            <a:off x="10643930"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65102869e_0_19"/>
          <p:cNvSpPr/>
          <p:nvPr/>
        </p:nvSpPr>
        <p:spPr>
          <a:xfrm>
            <a:off x="10643930"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Wonders</a:t>
            </a:r>
            <a:endParaRPr b="0" i="0" sz="4800" u="none" cap="none" strike="noStrike">
              <a:solidFill>
                <a:schemeClr val="dk1"/>
              </a:solidFill>
              <a:latin typeface="Calibri"/>
              <a:ea typeface="Calibri"/>
              <a:cs typeface="Calibri"/>
              <a:sym typeface="Calibri"/>
            </a:endParaRPr>
          </a:p>
        </p:txBody>
      </p:sp>
      <p:sp>
        <p:nvSpPr>
          <p:cNvPr id="58" name="Google Shape;58;g2665102869e_0_19"/>
          <p:cNvSpPr/>
          <p:nvPr/>
        </p:nvSpPr>
        <p:spPr>
          <a:xfrm>
            <a:off x="10643930"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9" name="Google Shape;59;g2665102869e_0_19"/>
          <p:cNvSpPr/>
          <p:nvPr/>
        </p:nvSpPr>
        <p:spPr>
          <a:xfrm>
            <a:off x="1628343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65102869e_0_19"/>
          <p:cNvSpPr/>
          <p:nvPr/>
        </p:nvSpPr>
        <p:spPr>
          <a:xfrm>
            <a:off x="16283435" y="7035800"/>
            <a:ext cx="1625700" cy="1625700"/>
          </a:xfrm>
          <a:prstGeom prst="roundRect">
            <a:avLst>
              <a:gd fmla="val 781313" name="adj"/>
            </a:avLst>
          </a:prstGeom>
          <a:solidFill>
            <a:srgbClr val="1E8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65102869e_0_19"/>
          <p:cNvSpPr/>
          <p:nvPr/>
        </p:nvSpPr>
        <p:spPr>
          <a:xfrm>
            <a:off x="16658132" y="73660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04</a:t>
            </a:r>
            <a:endParaRPr b="0" i="0" sz="4800" u="none" cap="none" strike="noStrike">
              <a:solidFill>
                <a:schemeClr val="dk1"/>
              </a:solidFill>
              <a:latin typeface="Calibri"/>
              <a:ea typeface="Calibri"/>
              <a:cs typeface="Calibri"/>
              <a:sym typeface="Calibri"/>
            </a:endParaRPr>
          </a:p>
        </p:txBody>
      </p:sp>
      <p:sp>
        <p:nvSpPr>
          <p:cNvPr id="62" name="Google Shape;62;g2665102869e_0_19"/>
          <p:cNvSpPr/>
          <p:nvPr/>
        </p:nvSpPr>
        <p:spPr>
          <a:xfrm>
            <a:off x="18112464"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65102869e_0_19"/>
          <p:cNvSpPr/>
          <p:nvPr/>
        </p:nvSpPr>
        <p:spPr>
          <a:xfrm>
            <a:off x="18112464"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Magic</a:t>
            </a:r>
            <a:endParaRPr b="0" i="0" sz="4800" u="none" cap="none" strike="noStrike">
              <a:solidFill>
                <a:schemeClr val="dk1"/>
              </a:solidFill>
              <a:latin typeface="Calibri"/>
              <a:ea typeface="Calibri"/>
              <a:cs typeface="Calibri"/>
              <a:sym typeface="Calibri"/>
            </a:endParaRPr>
          </a:p>
        </p:txBody>
      </p:sp>
      <p:sp>
        <p:nvSpPr>
          <p:cNvPr id="64" name="Google Shape;64;g2665102869e_0_19"/>
          <p:cNvSpPr/>
          <p:nvPr/>
        </p:nvSpPr>
        <p:spPr>
          <a:xfrm>
            <a:off x="18112464"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5" name="Google Shape;65;g2665102869e_0_19"/>
          <p:cNvSpPr/>
          <p:nvPr/>
        </p:nvSpPr>
        <p:spPr>
          <a:xfrm>
            <a:off x="881490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65102869e_0_19"/>
          <p:cNvSpPr/>
          <p:nvPr/>
        </p:nvSpPr>
        <p:spPr>
          <a:xfrm>
            <a:off x="8814902" y="10020300"/>
            <a:ext cx="1625700" cy="1625700"/>
          </a:xfrm>
          <a:prstGeom prst="roundRect">
            <a:avLst>
              <a:gd fmla="val 781313" name="adj"/>
            </a:avLst>
          </a:prstGeom>
          <a:solidFill>
            <a:srgbClr val="1E8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65102869e_0_19"/>
          <p:cNvSpPr/>
          <p:nvPr/>
        </p:nvSpPr>
        <p:spPr>
          <a:xfrm>
            <a:off x="9202300" y="10350500"/>
            <a:ext cx="851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05</a:t>
            </a:r>
            <a:endParaRPr b="0" i="0" sz="4800" u="none" cap="none" strike="noStrike">
              <a:solidFill>
                <a:schemeClr val="dk1"/>
              </a:solidFill>
              <a:latin typeface="Calibri"/>
              <a:ea typeface="Calibri"/>
              <a:cs typeface="Calibri"/>
              <a:sym typeface="Calibri"/>
            </a:endParaRPr>
          </a:p>
        </p:txBody>
      </p:sp>
      <p:sp>
        <p:nvSpPr>
          <p:cNvPr id="68" name="Google Shape;68;g2665102869e_0_19"/>
          <p:cNvSpPr/>
          <p:nvPr/>
        </p:nvSpPr>
        <p:spPr>
          <a:xfrm>
            <a:off x="10643930"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65102869e_0_19"/>
          <p:cNvSpPr/>
          <p:nvPr/>
        </p:nvSpPr>
        <p:spPr>
          <a:xfrm>
            <a:off x="10643930"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Adventure</a:t>
            </a:r>
            <a:endParaRPr b="0" i="0" sz="4800" u="none" cap="none" strike="noStrike">
              <a:solidFill>
                <a:schemeClr val="dk1"/>
              </a:solidFill>
              <a:latin typeface="Calibri"/>
              <a:ea typeface="Calibri"/>
              <a:cs typeface="Calibri"/>
              <a:sym typeface="Calibri"/>
            </a:endParaRPr>
          </a:p>
        </p:txBody>
      </p:sp>
      <p:sp>
        <p:nvSpPr>
          <p:cNvPr id="70" name="Google Shape;70;g2665102869e_0_19"/>
          <p:cNvSpPr/>
          <p:nvPr/>
        </p:nvSpPr>
        <p:spPr>
          <a:xfrm>
            <a:off x="10643930"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1" name="Google Shape;71;g2665102869e_0_19"/>
          <p:cNvSpPr/>
          <p:nvPr/>
        </p:nvSpPr>
        <p:spPr>
          <a:xfrm>
            <a:off x="1628343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65102869e_0_19"/>
          <p:cNvSpPr/>
          <p:nvPr/>
        </p:nvSpPr>
        <p:spPr>
          <a:xfrm>
            <a:off x="16283435" y="10020300"/>
            <a:ext cx="1625700" cy="1625700"/>
          </a:xfrm>
          <a:prstGeom prst="roundRect">
            <a:avLst>
              <a:gd fmla="val 781313" name="adj"/>
            </a:avLst>
          </a:prstGeom>
          <a:solidFill>
            <a:srgbClr val="774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65102869e_0_19"/>
          <p:cNvSpPr/>
          <p:nvPr/>
        </p:nvSpPr>
        <p:spPr>
          <a:xfrm>
            <a:off x="16651781" y="10350500"/>
            <a:ext cx="889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06</a:t>
            </a:r>
            <a:endParaRPr b="0" i="0" sz="4800" u="none" cap="none" strike="noStrike">
              <a:solidFill>
                <a:schemeClr val="dk1"/>
              </a:solidFill>
              <a:latin typeface="Calibri"/>
              <a:ea typeface="Calibri"/>
              <a:cs typeface="Calibri"/>
              <a:sym typeface="Calibri"/>
            </a:endParaRPr>
          </a:p>
        </p:txBody>
      </p:sp>
      <p:sp>
        <p:nvSpPr>
          <p:cNvPr id="74" name="Google Shape;74;g2665102869e_0_19"/>
          <p:cNvSpPr/>
          <p:nvPr/>
        </p:nvSpPr>
        <p:spPr>
          <a:xfrm>
            <a:off x="18112464"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65102869e_0_19"/>
          <p:cNvSpPr/>
          <p:nvPr/>
        </p:nvSpPr>
        <p:spPr>
          <a:xfrm>
            <a:off x="18112464"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Conclusion</a:t>
            </a:r>
            <a:endParaRPr b="0" i="0" sz="4800" u="none" cap="none" strike="noStrike">
              <a:solidFill>
                <a:schemeClr val="dk1"/>
              </a:solidFill>
              <a:latin typeface="Calibri"/>
              <a:ea typeface="Calibri"/>
              <a:cs typeface="Calibri"/>
              <a:sym typeface="Calibri"/>
            </a:endParaRPr>
          </a:p>
        </p:txBody>
      </p:sp>
      <p:sp>
        <p:nvSpPr>
          <p:cNvPr id="76" name="Google Shape;76;g2665102869e_0_19"/>
          <p:cNvSpPr/>
          <p:nvPr/>
        </p:nvSpPr>
        <p:spPr>
          <a:xfrm>
            <a:off x="18112464"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7" name="Google Shape;77;g2665102869e_0_19"/>
          <p:cNvPicPr preferRelativeResize="0"/>
          <p:nvPr/>
        </p:nvPicPr>
        <p:blipFill rotWithShape="1">
          <a:blip r:embed="rId5">
            <a:alphaModFix/>
          </a:blip>
          <a:srcRect b="0" l="0" r="0" t="0"/>
          <a:stretch/>
        </p:blipFill>
        <p:spPr>
          <a:xfrm>
            <a:off x="0" y="546100"/>
            <a:ext cx="7760670" cy="12979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82" name="Shape 82"/>
        <p:cNvGrpSpPr/>
        <p:nvPr/>
      </p:nvGrpSpPr>
      <p:grpSpPr>
        <a:xfrm>
          <a:off x="0" y="0"/>
          <a:ext cx="0" cy="0"/>
          <a:chOff x="0" y="0"/>
          <a:chExt cx="0" cy="0"/>
        </a:xfrm>
      </p:grpSpPr>
      <p:pic>
        <p:nvPicPr>
          <p:cNvPr descr=" " id="83" name="Google Shape;83;g2665102869e_0_64"/>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84" name="Google Shape;84;g2665102869e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665102869e_0_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6" name="Google Shape;86;g2665102869e_0_64"/>
          <p:cNvSpPr/>
          <p:nvPr/>
        </p:nvSpPr>
        <p:spPr>
          <a:xfrm>
            <a:off x="2959470" y="2743200"/>
            <a:ext cx="140310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Realm of the Extraordinary</a:t>
            </a:r>
            <a:endParaRPr b="0" i="0" sz="8000" u="none" cap="none" strike="noStrike">
              <a:solidFill>
                <a:schemeClr val="dk1"/>
              </a:solidFill>
              <a:latin typeface="Calibri"/>
              <a:ea typeface="Calibri"/>
              <a:cs typeface="Calibri"/>
              <a:sym typeface="Calibri"/>
            </a:endParaRPr>
          </a:p>
        </p:txBody>
      </p:sp>
      <p:sp>
        <p:nvSpPr>
          <p:cNvPr id="87" name="Google Shape;87;g2665102869e_0_6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g2665102869e_0_6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93" name="Shape 93"/>
        <p:cNvGrpSpPr/>
        <p:nvPr/>
      </p:nvGrpSpPr>
      <p:grpSpPr>
        <a:xfrm>
          <a:off x="0" y="0"/>
          <a:ext cx="0" cy="0"/>
          <a:chOff x="0" y="0"/>
          <a:chExt cx="0" cy="0"/>
        </a:xfrm>
      </p:grpSpPr>
      <p:pic>
        <p:nvPicPr>
          <p:cNvPr descr=" " id="94" name="Google Shape;94;g2665102869e_0_74"/>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95" name="Google Shape;95;g2665102869e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65102869e_0_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7" name="Google Shape;97;g2665102869e_0_74"/>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98" name="Google Shape;98;g2665102869e_0_74"/>
          <p:cNvSpPr/>
          <p:nvPr/>
        </p:nvSpPr>
        <p:spPr>
          <a:xfrm>
            <a:off x="13057232" y="27051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665102869e_0_74"/>
          <p:cNvPicPr preferRelativeResize="0"/>
          <p:nvPr/>
        </p:nvPicPr>
        <p:blipFill rotWithShape="1">
          <a:blip r:embed="rId6">
            <a:alphaModFix/>
          </a:blip>
          <a:srcRect b="0" l="0" r="0" t="0"/>
          <a:stretch/>
        </p:blipFill>
        <p:spPr>
          <a:xfrm>
            <a:off x="13057232" y="3539567"/>
            <a:ext cx="1117740" cy="1734666"/>
          </a:xfrm>
          <a:prstGeom prst="rect">
            <a:avLst/>
          </a:prstGeom>
          <a:noFill/>
          <a:ln>
            <a:noFill/>
          </a:ln>
        </p:spPr>
      </p:pic>
      <p:sp>
        <p:nvSpPr>
          <p:cNvPr id="100" name="Google Shape;100;g2665102869e_0_74"/>
          <p:cNvSpPr/>
          <p:nvPr/>
        </p:nvSpPr>
        <p:spPr>
          <a:xfrm>
            <a:off x="14581422" y="2705100"/>
            <a:ext cx="83829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665102869e_0_74"/>
          <p:cNvSpPr/>
          <p:nvPr/>
        </p:nvSpPr>
        <p:spPr>
          <a:xfrm>
            <a:off x="14581422" y="2705100"/>
            <a:ext cx="8586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g2665102869e_0_74"/>
          <p:cNvSpPr/>
          <p:nvPr/>
        </p:nvSpPr>
        <p:spPr>
          <a:xfrm>
            <a:off x="14581422" y="36703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g2665102869e_0_74"/>
          <p:cNvSpPr/>
          <p:nvPr/>
        </p:nvSpPr>
        <p:spPr>
          <a:xfrm>
            <a:off x="13057232" y="68580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65102869e_0_74"/>
          <p:cNvPicPr preferRelativeResize="0"/>
          <p:nvPr/>
        </p:nvPicPr>
        <p:blipFill rotWithShape="1">
          <a:blip r:embed="rId7">
            <a:alphaModFix/>
          </a:blip>
          <a:srcRect b="0" l="0" r="0" t="0"/>
          <a:stretch/>
        </p:blipFill>
        <p:spPr>
          <a:xfrm>
            <a:off x="13057232" y="7921185"/>
            <a:ext cx="1117740" cy="1277231"/>
          </a:xfrm>
          <a:prstGeom prst="rect">
            <a:avLst/>
          </a:prstGeom>
          <a:noFill/>
          <a:ln>
            <a:noFill/>
          </a:ln>
        </p:spPr>
      </p:pic>
      <p:sp>
        <p:nvSpPr>
          <p:cNvPr id="105" name="Google Shape;105;g2665102869e_0_74"/>
          <p:cNvSpPr/>
          <p:nvPr/>
        </p:nvSpPr>
        <p:spPr>
          <a:xfrm>
            <a:off x="14581422" y="6858000"/>
            <a:ext cx="83829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65102869e_0_74"/>
          <p:cNvSpPr/>
          <p:nvPr/>
        </p:nvSpPr>
        <p:spPr>
          <a:xfrm>
            <a:off x="14581422" y="6858000"/>
            <a:ext cx="8586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Dragon Taming</a:t>
            </a:r>
            <a:endParaRPr b="0" i="0" sz="4800" u="none" cap="none" strike="noStrike">
              <a:solidFill>
                <a:schemeClr val="dk1"/>
              </a:solidFill>
              <a:latin typeface="Calibri"/>
              <a:ea typeface="Calibri"/>
              <a:cs typeface="Calibri"/>
              <a:sym typeface="Calibri"/>
            </a:endParaRPr>
          </a:p>
        </p:txBody>
      </p:sp>
      <p:sp>
        <p:nvSpPr>
          <p:cNvPr id="107" name="Google Shape;107;g2665102869e_0_74"/>
          <p:cNvSpPr/>
          <p:nvPr/>
        </p:nvSpPr>
        <p:spPr>
          <a:xfrm>
            <a:off x="14581422" y="78232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12" name="Shape 112"/>
        <p:cNvGrpSpPr/>
        <p:nvPr/>
      </p:nvGrpSpPr>
      <p:grpSpPr>
        <a:xfrm>
          <a:off x="0" y="0"/>
          <a:ext cx="0" cy="0"/>
          <a:chOff x="0" y="0"/>
          <a:chExt cx="0" cy="0"/>
        </a:xfrm>
      </p:grpSpPr>
      <p:pic>
        <p:nvPicPr>
          <p:cNvPr descr=" " id="113" name="Google Shape;113;g2665102869e_0_92"/>
          <p:cNvPicPr preferRelativeResize="0"/>
          <p:nvPr/>
        </p:nvPicPr>
        <p:blipFill rotWithShape="1">
          <a:blip r:embed="rId3">
            <a:alphaModFix/>
          </a:blip>
          <a:srcRect b="0" l="0" r="0" t="0"/>
          <a:stretch/>
        </p:blipFill>
        <p:spPr>
          <a:xfrm>
            <a:off x="-1803625" y="0"/>
            <a:ext cx="28003985" cy="13757914"/>
          </a:xfrm>
          <a:prstGeom prst="rect">
            <a:avLst/>
          </a:prstGeom>
          <a:noFill/>
          <a:ln>
            <a:noFill/>
          </a:ln>
        </p:spPr>
      </p:pic>
      <p:sp>
        <p:nvSpPr>
          <p:cNvPr id="114" name="Google Shape;114;g2665102869e_0_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665102869e_0_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6" name="Google Shape;116;g2665102869e_0_9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65102869e_0_92"/>
          <p:cNvPicPr preferRelativeResize="0"/>
          <p:nvPr/>
        </p:nvPicPr>
        <p:blipFill rotWithShape="1">
          <a:blip r:embed="rId5">
            <a:alphaModFix/>
          </a:blip>
          <a:srcRect b="0" l="0" r="0" t="0"/>
          <a:stretch/>
        </p:blipFill>
        <p:spPr>
          <a:xfrm>
            <a:off x="6916145" y="1384300"/>
            <a:ext cx="1384216" cy="1625600"/>
          </a:xfrm>
          <a:prstGeom prst="rect">
            <a:avLst/>
          </a:prstGeom>
          <a:noFill/>
          <a:ln>
            <a:noFill/>
          </a:ln>
        </p:spPr>
      </p:pic>
      <p:sp>
        <p:nvSpPr>
          <p:cNvPr id="118" name="Google Shape;118;g2665102869e_0_92"/>
          <p:cNvSpPr/>
          <p:nvPr/>
        </p:nvSpPr>
        <p:spPr>
          <a:xfrm>
            <a:off x="5264808" y="3619500"/>
            <a:ext cx="4686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65102869e_0_92"/>
          <p:cNvSpPr/>
          <p:nvPr/>
        </p:nvSpPr>
        <p:spPr>
          <a:xfrm>
            <a:off x="5264808" y="36195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g2665102869e_0_92"/>
          <p:cNvSpPr/>
          <p:nvPr/>
        </p:nvSpPr>
        <p:spPr>
          <a:xfrm>
            <a:off x="354374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665102869e_0_92"/>
          <p:cNvSpPr/>
          <p:nvPr/>
        </p:nvSpPr>
        <p:spPr>
          <a:xfrm>
            <a:off x="347600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2" name="Google Shape;122;g2665102869e_0_92"/>
          <p:cNvPicPr preferRelativeResize="0"/>
          <p:nvPr/>
        </p:nvPicPr>
        <p:blipFill rotWithShape="1">
          <a:blip r:embed="rId6">
            <a:alphaModFix/>
          </a:blip>
          <a:srcRect b="0" l="0" r="0" t="0"/>
          <a:stretch/>
        </p:blipFill>
        <p:spPr>
          <a:xfrm>
            <a:off x="3543743" y="7429500"/>
            <a:ext cx="8129016" cy="5168900"/>
          </a:xfrm>
          <a:prstGeom prst="rect">
            <a:avLst/>
          </a:prstGeom>
          <a:noFill/>
          <a:ln>
            <a:noFill/>
          </a:ln>
        </p:spPr>
      </p:pic>
      <p:sp>
        <p:nvSpPr>
          <p:cNvPr id="123" name="Google Shape;123;g2665102869e_0_9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665102869e_0_92"/>
          <p:cNvPicPr preferRelativeResize="0"/>
          <p:nvPr/>
        </p:nvPicPr>
        <p:blipFill rotWithShape="1">
          <a:blip r:embed="rId7">
            <a:alphaModFix/>
          </a:blip>
          <a:srcRect b="0" l="0" r="0" t="0"/>
          <a:stretch/>
        </p:blipFill>
        <p:spPr>
          <a:xfrm>
            <a:off x="15680656" y="1384300"/>
            <a:ext cx="2094670" cy="1625600"/>
          </a:xfrm>
          <a:prstGeom prst="rect">
            <a:avLst/>
          </a:prstGeom>
          <a:noFill/>
          <a:ln>
            <a:noFill/>
          </a:ln>
        </p:spPr>
      </p:pic>
      <p:sp>
        <p:nvSpPr>
          <p:cNvPr id="125" name="Google Shape;125;g2665102869e_0_92"/>
          <p:cNvSpPr/>
          <p:nvPr/>
        </p:nvSpPr>
        <p:spPr>
          <a:xfrm>
            <a:off x="14689386" y="3619500"/>
            <a:ext cx="4077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665102869e_0_92"/>
          <p:cNvSpPr/>
          <p:nvPr/>
        </p:nvSpPr>
        <p:spPr>
          <a:xfrm>
            <a:off x="14689386" y="3619500"/>
            <a:ext cx="428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Dragon Taming</a:t>
            </a:r>
            <a:endParaRPr b="0" i="0" sz="4800" u="none" cap="none" strike="noStrike">
              <a:solidFill>
                <a:schemeClr val="dk1"/>
              </a:solidFill>
              <a:latin typeface="Calibri"/>
              <a:ea typeface="Calibri"/>
              <a:cs typeface="Calibri"/>
              <a:sym typeface="Calibri"/>
            </a:endParaRPr>
          </a:p>
        </p:txBody>
      </p:sp>
      <p:sp>
        <p:nvSpPr>
          <p:cNvPr id="127" name="Google Shape;127;g2665102869e_0_92"/>
          <p:cNvSpPr/>
          <p:nvPr/>
        </p:nvSpPr>
        <p:spPr>
          <a:xfrm>
            <a:off x="1266348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65102869e_0_92"/>
          <p:cNvSpPr/>
          <p:nvPr/>
        </p:nvSpPr>
        <p:spPr>
          <a:xfrm>
            <a:off x="1259574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9" name="Google Shape;129;g2665102869e_0_92"/>
          <p:cNvPicPr preferRelativeResize="0"/>
          <p:nvPr/>
        </p:nvPicPr>
        <p:blipFill rotWithShape="1">
          <a:blip r:embed="rId8">
            <a:alphaModFix/>
          </a:blip>
          <a:srcRect b="0" l="0" r="0" t="0"/>
          <a:stretch/>
        </p:blipFill>
        <p:spPr>
          <a:xfrm>
            <a:off x="12663483" y="7429500"/>
            <a:ext cx="8129016" cy="516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34" name="Shape 134"/>
        <p:cNvGrpSpPr/>
        <p:nvPr/>
      </p:nvGrpSpPr>
      <p:grpSpPr>
        <a:xfrm>
          <a:off x="0" y="0"/>
          <a:ext cx="0" cy="0"/>
          <a:chOff x="0" y="0"/>
          <a:chExt cx="0" cy="0"/>
        </a:xfrm>
      </p:grpSpPr>
      <p:pic>
        <p:nvPicPr>
          <p:cNvPr descr=" " id="135" name="Google Shape;135;g2665102869e_0_113"/>
          <p:cNvPicPr preferRelativeResize="0"/>
          <p:nvPr/>
        </p:nvPicPr>
        <p:blipFill rotWithShape="1">
          <a:blip r:embed="rId3">
            <a:alphaModFix/>
          </a:blip>
          <a:srcRect b="0" l="0" r="0" t="0"/>
          <a:stretch/>
        </p:blipFill>
        <p:spPr>
          <a:xfrm>
            <a:off x="-3619952" y="0"/>
            <a:ext cx="28003985" cy="13757919"/>
          </a:xfrm>
          <a:prstGeom prst="rect">
            <a:avLst/>
          </a:prstGeom>
          <a:noFill/>
          <a:ln>
            <a:noFill/>
          </a:ln>
        </p:spPr>
      </p:pic>
      <p:sp>
        <p:nvSpPr>
          <p:cNvPr id="136" name="Google Shape;136;g2665102869e_0_1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65102869e_0_1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8" name="Google Shape;138;g2665102869e_0_113"/>
          <p:cNvPicPr preferRelativeResize="0"/>
          <p:nvPr/>
        </p:nvPicPr>
        <p:blipFill rotWithShape="1">
          <a:blip r:embed="rId5">
            <a:alphaModFix/>
          </a:blip>
          <a:srcRect b="0" l="0" r="0" t="0"/>
          <a:stretch/>
        </p:blipFill>
        <p:spPr>
          <a:xfrm>
            <a:off x="-508063" y="1384300"/>
            <a:ext cx="5966698" cy="4437887"/>
          </a:xfrm>
          <a:prstGeom prst="rect">
            <a:avLst/>
          </a:prstGeom>
          <a:noFill/>
          <a:ln>
            <a:noFill/>
          </a:ln>
        </p:spPr>
      </p:pic>
      <p:sp>
        <p:nvSpPr>
          <p:cNvPr id="139" name="Google Shape;139;g2665102869e_0_113"/>
          <p:cNvSpPr/>
          <p:nvPr/>
        </p:nvSpPr>
        <p:spPr>
          <a:xfrm>
            <a:off x="5842730" y="42291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65102869e_0_113"/>
          <p:cNvSpPr/>
          <p:nvPr/>
        </p:nvSpPr>
        <p:spPr>
          <a:xfrm>
            <a:off x="5842730" y="42291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1" name="Google Shape;141;g2665102869e_0_113"/>
          <p:cNvSpPr/>
          <p:nvPr/>
        </p:nvSpPr>
        <p:spPr>
          <a:xfrm>
            <a:off x="15622953" y="8343900"/>
            <a:ext cx="3975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rkshire Swash"/>
              <a:buNone/>
            </a:pPr>
            <a:r>
              <a:rPr b="0" i="0" lang="en-US" sz="3600" u="none" cap="none" strike="noStrike">
                <a:solidFill>
                  <a:srgbClr val="0E0E0E"/>
                </a:solidFill>
                <a:latin typeface="Berkshire Swash"/>
                <a:ea typeface="Berkshire Swash"/>
                <a:cs typeface="Berkshire Swash"/>
                <a:sym typeface="Berkshire Swash"/>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46" name="Shape 146"/>
        <p:cNvGrpSpPr/>
        <p:nvPr/>
      </p:nvGrpSpPr>
      <p:grpSpPr>
        <a:xfrm>
          <a:off x="0" y="0"/>
          <a:ext cx="0" cy="0"/>
          <a:chOff x="0" y="0"/>
          <a:chExt cx="0" cy="0"/>
        </a:xfrm>
      </p:grpSpPr>
      <p:pic>
        <p:nvPicPr>
          <p:cNvPr descr=" " id="147" name="Google Shape;147;g2665102869e_0_124"/>
          <p:cNvPicPr preferRelativeResize="0"/>
          <p:nvPr/>
        </p:nvPicPr>
        <p:blipFill rotWithShape="1">
          <a:blip r:embed="rId3">
            <a:alphaModFix/>
          </a:blip>
          <a:srcRect b="0" l="0" r="0" t="0"/>
          <a:stretch/>
        </p:blipFill>
        <p:spPr>
          <a:xfrm>
            <a:off x="-4674184" y="-2692400"/>
            <a:ext cx="33735416" cy="19100800"/>
          </a:xfrm>
          <a:prstGeom prst="rect">
            <a:avLst/>
          </a:prstGeom>
          <a:noFill/>
          <a:ln>
            <a:noFill/>
          </a:ln>
        </p:spPr>
      </p:pic>
      <p:sp>
        <p:nvSpPr>
          <p:cNvPr id="148" name="Google Shape;148;g2665102869e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665102869e_0_1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0" name="Google Shape;150;g2665102869e_0_124"/>
          <p:cNvPicPr preferRelativeResize="0"/>
          <p:nvPr/>
        </p:nvPicPr>
        <p:blipFill rotWithShape="1">
          <a:blip r:embed="rId5">
            <a:alphaModFix/>
          </a:blip>
          <a:srcRect b="0" l="0" r="0" t="0"/>
          <a:stretch/>
        </p:blipFill>
        <p:spPr>
          <a:xfrm>
            <a:off x="8078210" y="1866900"/>
            <a:ext cx="8243330" cy="10388600"/>
          </a:xfrm>
          <a:prstGeom prst="rect">
            <a:avLst/>
          </a:prstGeom>
          <a:noFill/>
          <a:ln>
            <a:noFill/>
          </a:ln>
        </p:spPr>
      </p:pic>
      <p:sp>
        <p:nvSpPr>
          <p:cNvPr id="151" name="Google Shape;151;g2665102869e_0_124"/>
          <p:cNvSpPr/>
          <p:nvPr/>
        </p:nvSpPr>
        <p:spPr>
          <a:xfrm>
            <a:off x="3086486" y="1866900"/>
            <a:ext cx="43692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65102869e_0_124"/>
          <p:cNvSpPr/>
          <p:nvPr/>
        </p:nvSpPr>
        <p:spPr>
          <a:xfrm>
            <a:off x="3086486" y="1866900"/>
            <a:ext cx="45726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Dragon Taming Technique</a:t>
            </a:r>
            <a:endParaRPr b="0" i="0" sz="4800" u="none" cap="none" strike="noStrike">
              <a:solidFill>
                <a:schemeClr val="dk1"/>
              </a:solidFill>
              <a:latin typeface="Calibri"/>
              <a:ea typeface="Calibri"/>
              <a:cs typeface="Calibri"/>
              <a:sym typeface="Calibri"/>
            </a:endParaRPr>
          </a:p>
        </p:txBody>
      </p:sp>
      <p:sp>
        <p:nvSpPr>
          <p:cNvPr id="153" name="Google Shape;153;g2665102869e_0_124"/>
          <p:cNvSpPr/>
          <p:nvPr/>
        </p:nvSpPr>
        <p:spPr>
          <a:xfrm>
            <a:off x="3086486" y="3695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4" name="Google Shape;154;g2665102869e_0_124"/>
          <p:cNvSpPr/>
          <p:nvPr/>
        </p:nvSpPr>
        <p:spPr>
          <a:xfrm>
            <a:off x="16931216" y="6527800"/>
            <a:ext cx="43692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65102869e_0_124"/>
          <p:cNvSpPr/>
          <p:nvPr/>
        </p:nvSpPr>
        <p:spPr>
          <a:xfrm>
            <a:off x="16931216" y="6527800"/>
            <a:ext cx="4572600" cy="248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rkshire Swash"/>
              <a:buNone/>
            </a:pPr>
            <a:r>
              <a:rPr b="0" i="0" lang="en-US" sz="4800" u="none" cap="none" strike="noStrike">
                <a:solidFill>
                  <a:srgbClr val="0E0E0E"/>
                </a:solidFill>
                <a:latin typeface="Berkshire Swash"/>
                <a:ea typeface="Berkshire Swash"/>
                <a:cs typeface="Berkshire Swash"/>
                <a:sym typeface="Berkshire Swash"/>
              </a:rPr>
              <a:t>The Art of Unicorn Sighting</a:t>
            </a:r>
            <a:endParaRPr b="0" i="0" sz="4800" u="none" cap="none" strike="noStrike">
              <a:solidFill>
                <a:schemeClr val="dk1"/>
              </a:solidFill>
              <a:latin typeface="Calibri"/>
              <a:ea typeface="Calibri"/>
              <a:cs typeface="Calibri"/>
              <a:sym typeface="Calibri"/>
            </a:endParaRPr>
          </a:p>
        </p:txBody>
      </p:sp>
      <p:sp>
        <p:nvSpPr>
          <p:cNvPr id="156" name="Google Shape;156;g2665102869e_0_124"/>
          <p:cNvSpPr/>
          <p:nvPr/>
        </p:nvSpPr>
        <p:spPr>
          <a:xfrm>
            <a:off x="16931216" y="91186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B"/>
        </a:solidFill>
      </p:bgPr>
    </p:bg>
    <p:spTree>
      <p:nvGrpSpPr>
        <p:cNvPr id="161" name="Shape 161"/>
        <p:cNvGrpSpPr/>
        <p:nvPr/>
      </p:nvGrpSpPr>
      <p:grpSpPr>
        <a:xfrm>
          <a:off x="0" y="0"/>
          <a:ext cx="0" cy="0"/>
          <a:chOff x="0" y="0"/>
          <a:chExt cx="0" cy="0"/>
        </a:xfrm>
      </p:grpSpPr>
      <p:pic>
        <p:nvPicPr>
          <p:cNvPr descr=" " id="162" name="Google Shape;162;g2665102869e_0_138"/>
          <p:cNvPicPr preferRelativeResize="0"/>
          <p:nvPr/>
        </p:nvPicPr>
        <p:blipFill rotWithShape="1">
          <a:blip r:embed="rId3">
            <a:alphaModFix/>
          </a:blip>
          <a:srcRect b="0" l="0" r="0" t="0"/>
          <a:stretch/>
        </p:blipFill>
        <p:spPr>
          <a:xfrm>
            <a:off x="-2718140" y="-1587500"/>
            <a:ext cx="29823327" cy="16891000"/>
          </a:xfrm>
          <a:prstGeom prst="rect">
            <a:avLst/>
          </a:prstGeom>
          <a:noFill/>
          <a:ln>
            <a:noFill/>
          </a:ln>
        </p:spPr>
      </p:pic>
      <p:sp>
        <p:nvSpPr>
          <p:cNvPr id="163" name="Google Shape;163;g2665102869e_0_138"/>
          <p:cNvSpPr/>
          <p:nvPr/>
        </p:nvSpPr>
        <p:spPr>
          <a:xfrm>
            <a:off x="2091528" y="749300"/>
            <a:ext cx="20216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1A08"/>
              </a:buClr>
              <a:buSzPts val="8000"/>
              <a:buFont typeface="Berkshire Swash"/>
              <a:buNone/>
            </a:pPr>
            <a:r>
              <a:rPr b="1" i="0" lang="en-US" sz="8000" u="none" cap="none" strike="noStrike">
                <a:solidFill>
                  <a:srgbClr val="3F1A08"/>
                </a:solidFill>
                <a:latin typeface="Berkshire Swash"/>
                <a:ea typeface="Berkshire Swash"/>
                <a:cs typeface="Berkshire Swash"/>
                <a:sym typeface="Berkshire Swash"/>
              </a:rPr>
              <a:t>The Magic of Dragons: A Research</a:t>
            </a:r>
            <a:endParaRPr b="0" i="0" sz="8000" u="none" cap="none" strike="noStrike">
              <a:solidFill>
                <a:schemeClr val="dk1"/>
              </a:solidFill>
              <a:latin typeface="Calibri"/>
              <a:ea typeface="Calibri"/>
              <a:cs typeface="Calibri"/>
              <a:sym typeface="Calibri"/>
            </a:endParaRPr>
          </a:p>
        </p:txBody>
      </p:sp>
      <p:sp>
        <p:nvSpPr>
          <p:cNvPr id="164" name="Google Shape;164;g2665102869e_0_13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65102869e_0_138"/>
          <p:cNvSpPr/>
          <p:nvPr/>
        </p:nvSpPr>
        <p:spPr>
          <a:xfrm>
            <a:off x="2146568" y="4025900"/>
            <a:ext cx="8205300" cy="8204100"/>
          </a:xfrm>
          <a:prstGeom prst="ellipse">
            <a:avLst/>
          </a:prstGeom>
          <a:solidFill>
            <a:srgbClr val="774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65102869e_0_138"/>
          <p:cNvSpPr/>
          <p:nvPr/>
        </p:nvSpPr>
        <p:spPr>
          <a:xfrm>
            <a:off x="3175397" y="5918200"/>
            <a:ext cx="6160200" cy="6159600"/>
          </a:xfrm>
          <a:prstGeom prst="ellipse">
            <a:avLst/>
          </a:prstGeom>
          <a:solidFill>
            <a:srgbClr val="FCE1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65102869e_0_13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65102869e_0_138"/>
          <p:cNvSpPr/>
          <p:nvPr/>
        </p:nvSpPr>
        <p:spPr>
          <a:xfrm>
            <a:off x="5436279" y="45466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6.7M</a:t>
            </a:r>
            <a:endParaRPr b="0" i="0" sz="4800" u="none" cap="none" strike="noStrike">
              <a:solidFill>
                <a:schemeClr val="dk1"/>
              </a:solidFill>
              <a:latin typeface="Calibri"/>
              <a:ea typeface="Calibri"/>
              <a:cs typeface="Calibri"/>
              <a:sym typeface="Calibri"/>
            </a:endParaRPr>
          </a:p>
        </p:txBody>
      </p:sp>
      <p:sp>
        <p:nvSpPr>
          <p:cNvPr id="169" name="Google Shape;169;g2665102869e_0_138"/>
          <p:cNvSpPr/>
          <p:nvPr/>
        </p:nvSpPr>
        <p:spPr>
          <a:xfrm>
            <a:off x="5474384" y="9359900"/>
            <a:ext cx="1549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7441D"/>
              </a:buClr>
              <a:buSzPts val="4800"/>
              <a:buFont typeface="Berkshire Swash"/>
              <a:buNone/>
            </a:pPr>
            <a:r>
              <a:rPr b="0" i="0" lang="en-US" sz="4800" u="none" cap="none" strike="noStrike">
                <a:solidFill>
                  <a:srgbClr val="77441D"/>
                </a:solidFill>
                <a:latin typeface="Berkshire Swash"/>
                <a:ea typeface="Berkshire Swash"/>
                <a:cs typeface="Berkshire Swash"/>
                <a:sym typeface="Berkshire Swash"/>
              </a:rPr>
              <a:t>2.3M</a:t>
            </a:r>
            <a:endParaRPr b="0" i="0" sz="4800" u="none" cap="none" strike="noStrike">
              <a:solidFill>
                <a:schemeClr val="dk1"/>
              </a:solidFill>
              <a:latin typeface="Calibri"/>
              <a:ea typeface="Calibri"/>
              <a:cs typeface="Calibri"/>
              <a:sym typeface="Calibri"/>
            </a:endParaRPr>
          </a:p>
        </p:txBody>
      </p:sp>
      <p:sp>
        <p:nvSpPr>
          <p:cNvPr id="170" name="Google Shape;170;g2665102869e_0_138"/>
          <p:cNvSpPr/>
          <p:nvPr/>
        </p:nvSpPr>
        <p:spPr>
          <a:xfrm>
            <a:off x="5436279" y="6426200"/>
            <a:ext cx="1625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rkshire Swash"/>
              <a:buNone/>
            </a:pPr>
            <a:r>
              <a:rPr b="0" i="0" lang="en-US" sz="4800" u="none" cap="none" strike="noStrike">
                <a:solidFill>
                  <a:srgbClr val="FFFFFF"/>
                </a:solidFill>
                <a:latin typeface="Berkshire Swash"/>
                <a:ea typeface="Berkshire Swash"/>
                <a:cs typeface="Berkshire Swash"/>
                <a:sym typeface="Berkshire Swash"/>
              </a:rPr>
              <a:t>4.4M</a:t>
            </a:r>
            <a:endParaRPr b="0" i="0" sz="4800" u="none" cap="none" strike="noStrike">
              <a:solidFill>
                <a:schemeClr val="dk1"/>
              </a:solidFill>
              <a:latin typeface="Calibri"/>
              <a:ea typeface="Calibri"/>
              <a:cs typeface="Calibri"/>
              <a:sym typeface="Calibri"/>
            </a:endParaRPr>
          </a:p>
        </p:txBody>
      </p:sp>
      <p:sp>
        <p:nvSpPr>
          <p:cNvPr id="171" name="Google Shape;171;g2665102869e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665102869e_0_1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3" name="Google Shape;173;g2665102869e_0_138"/>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665102869e_0_138"/>
          <p:cNvPicPr preferRelativeResize="0"/>
          <p:nvPr/>
        </p:nvPicPr>
        <p:blipFill rotWithShape="1">
          <a:blip r:embed="rId5">
            <a:alphaModFix/>
          </a:blip>
          <a:srcRect b="0" l="0" r="0" t="0"/>
          <a:stretch/>
        </p:blipFill>
        <p:spPr>
          <a:xfrm>
            <a:off x="12638080" y="3594100"/>
            <a:ext cx="688391" cy="1016000"/>
          </a:xfrm>
          <a:prstGeom prst="rect">
            <a:avLst/>
          </a:prstGeom>
          <a:noFill/>
          <a:ln>
            <a:noFill/>
          </a:ln>
        </p:spPr>
      </p:pic>
      <p:sp>
        <p:nvSpPr>
          <p:cNvPr id="175" name="Google Shape;175;g2665102869e_0_138"/>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65102869e_0_138"/>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7" name="Google Shape;177;g2665102869e_0_138"/>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665102869e_0_138"/>
          <p:cNvPicPr preferRelativeResize="0"/>
          <p:nvPr/>
        </p:nvPicPr>
        <p:blipFill rotWithShape="1">
          <a:blip r:embed="rId6">
            <a:alphaModFix/>
          </a:blip>
          <a:srcRect b="0" l="0" r="0" t="0"/>
          <a:stretch/>
        </p:blipFill>
        <p:spPr>
          <a:xfrm>
            <a:off x="12638080" y="6946900"/>
            <a:ext cx="764771" cy="1016000"/>
          </a:xfrm>
          <a:prstGeom prst="rect">
            <a:avLst/>
          </a:prstGeom>
          <a:noFill/>
          <a:ln>
            <a:noFill/>
          </a:ln>
        </p:spPr>
      </p:pic>
      <p:sp>
        <p:nvSpPr>
          <p:cNvPr id="179" name="Google Shape;179;g2665102869e_0_138"/>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65102869e_0_138"/>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1" name="Google Shape;181;g2665102869e_0_138"/>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65102869e_0_138"/>
          <p:cNvPicPr preferRelativeResize="0"/>
          <p:nvPr/>
        </p:nvPicPr>
        <p:blipFill rotWithShape="1">
          <a:blip r:embed="rId7">
            <a:alphaModFix/>
          </a:blip>
          <a:srcRect b="0" l="0" r="0" t="0"/>
          <a:stretch/>
        </p:blipFill>
        <p:spPr>
          <a:xfrm>
            <a:off x="12638080" y="10299700"/>
            <a:ext cx="500482" cy="1016000"/>
          </a:xfrm>
          <a:prstGeom prst="rect">
            <a:avLst/>
          </a:prstGeom>
          <a:noFill/>
          <a:ln>
            <a:noFill/>
          </a:ln>
        </p:spPr>
      </p:pic>
      <p:sp>
        <p:nvSpPr>
          <p:cNvPr id="183" name="Google Shape;183;g2665102869e_0_138"/>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65102869e_0_138"/>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2024-01-22T08:54:05Z</dcterms:created>
  <dc:creator>PptxGenJS</dc:creator>
</cp:coreProperties>
</file>