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4" r:id="rId4"/>
    <p:sldId id="273" r:id="rId5"/>
    <p:sldId id="277" r:id="rId6"/>
    <p:sldId id="278" r:id="rId7"/>
    <p:sldId id="272" r:id="rId8"/>
    <p:sldId id="276" r:id="rId9"/>
    <p:sldId id="27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3/7/2025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3/7/2025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3/7/2025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3/7/2025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3/7/2025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3/7/2025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3/7/2025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3/7/2025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3/7/2025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3/7/2025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LẤY GÌ ĐÁP ĐỀN</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470263"/>
            <a:ext cx="11278656"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5000" b="1" dirty="0"/>
              <a:t>Như hương trầm lan bay trước Thánh nhan Cha từ nhân. Đôi tay con nhỏ bé biết dâng gì để mong đáp đền. Một tình yêu bao la đã đến cho trần gian. Cho cuộc đời con vui bước tới trao dâng từ đây.</a:t>
            </a:r>
            <a:endParaRPr lang="vi-VN" sz="5000" b="1" dirty="0"/>
          </a:p>
        </p:txBody>
      </p:sp>
    </p:spTree>
    <p:extLst>
      <p:ext uri="{BB962C8B-B14F-4D97-AF65-F5344CB8AC3E}">
        <p14:creationId xmlns:p14="http://schemas.microsoft.com/office/powerpoint/2010/main" val="3532797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31074"/>
            <a:ext cx="11291719"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Xin dâng lên tình yêu ươm trong bánh rượu tháng ngày. Cùng bao hy sinh trần gian mong ước đáp đền hồng ân.</a:t>
            </a:r>
            <a:endParaRPr lang="vi-VN" sz="6600" b="1" dirty="0"/>
          </a:p>
        </p:txBody>
      </p:sp>
    </p:spTree>
    <p:extLst>
      <p:ext uri="{BB962C8B-B14F-4D97-AF65-F5344CB8AC3E}">
        <p14:creationId xmlns:p14="http://schemas.microsoft.com/office/powerpoint/2010/main" val="4096355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642593"/>
            <a:ext cx="11304782"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Như ân tình chiều nao Máu Thánh chan hoà mọi nơi. Gội sạch mọi tội lỗi ban cho đời nguồn ơn cứu độ. </a:t>
            </a:r>
            <a:endParaRPr lang="vi-VN" sz="6600" b="1" dirty="0"/>
          </a:p>
        </p:txBody>
      </p:sp>
    </p:spTree>
    <p:extLst>
      <p:ext uri="{BB962C8B-B14F-4D97-AF65-F5344CB8AC3E}">
        <p14:creationId xmlns:p14="http://schemas.microsoft.com/office/powerpoint/2010/main" val="1522325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96389"/>
            <a:ext cx="11330907"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smtClean="0"/>
              <a:t>Tặng </a:t>
            </a:r>
            <a:r>
              <a:rPr lang="vi-VN" sz="6600" b="1" dirty="0"/>
              <a:t>mùa xuân yêu thương thắm thiết trong hồn ai. Xin một đời tin yêu vững bước theo chân Ngài thôi.</a:t>
            </a:r>
            <a:endParaRPr lang="vi-VN" sz="6600" b="1" dirty="0"/>
          </a:p>
        </p:txBody>
      </p:sp>
    </p:spTree>
    <p:extLst>
      <p:ext uri="{BB962C8B-B14F-4D97-AF65-F5344CB8AC3E}">
        <p14:creationId xmlns:p14="http://schemas.microsoft.com/office/powerpoint/2010/main" val="3814576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31074"/>
            <a:ext cx="11291719"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Xin dâng lên tình yêu ươm trong bánh rượu tháng ngày. Cùng bao hy sinh trần gian mong ước đáp đền hồng ân.</a:t>
            </a:r>
            <a:endParaRPr lang="vi-VN" sz="6600" b="1" dirty="0"/>
          </a:p>
        </p:txBody>
      </p:sp>
    </p:spTree>
    <p:extLst>
      <p:ext uri="{BB962C8B-B14F-4D97-AF65-F5344CB8AC3E}">
        <p14:creationId xmlns:p14="http://schemas.microsoft.com/office/powerpoint/2010/main" val="1610606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42593"/>
            <a:ext cx="11357033"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Xưa trên đồi Canvê nước mắt đau thương hoà chan. Mẹ lặng nhìn Con yêu dâng tâm hồn đồng công cứu đời.</a:t>
            </a:r>
            <a:endParaRPr lang="vi-VN" sz="6600" b="1" dirty="0"/>
          </a:p>
        </p:txBody>
      </p:sp>
    </p:spTree>
    <p:extLst>
      <p:ext uri="{BB962C8B-B14F-4D97-AF65-F5344CB8AC3E}">
        <p14:creationId xmlns:p14="http://schemas.microsoft.com/office/powerpoint/2010/main" val="1571467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42594"/>
            <a:ext cx="11291719"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Nguyện Mẹ thương bên con thay con dâng tình yêu. Cho trọn đời trung kiên dẫu đắng cay còn triền miên.</a:t>
            </a:r>
            <a:r>
              <a:rPr lang="vi-VN" sz="6600" b="1" dirty="0"/>
              <a:t/>
            </a:r>
            <a:br>
              <a:rPr lang="vi-VN" sz="6600" b="1" dirty="0"/>
            </a:br>
            <a:endParaRPr lang="vi-VN" sz="6600" b="1" dirty="0"/>
          </a:p>
        </p:txBody>
      </p:sp>
    </p:spTree>
    <p:extLst>
      <p:ext uri="{BB962C8B-B14F-4D97-AF65-F5344CB8AC3E}">
        <p14:creationId xmlns:p14="http://schemas.microsoft.com/office/powerpoint/2010/main" val="1459582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31074"/>
            <a:ext cx="11291719"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Xin dâng lên tình yêu ươm trong bánh rượu tháng ngày. Cùng bao hy sinh trần gian mong ước đáp đền hồng ân.</a:t>
            </a:r>
            <a:endParaRPr lang="vi-VN" sz="6600" b="1" dirty="0"/>
          </a:p>
        </p:txBody>
      </p:sp>
    </p:spTree>
    <p:extLst>
      <p:ext uri="{BB962C8B-B14F-4D97-AF65-F5344CB8AC3E}">
        <p14:creationId xmlns:p14="http://schemas.microsoft.com/office/powerpoint/2010/main" val="18195052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179</TotalTime>
  <Words>238</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LẤY GÌ ĐÁP ĐỀN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Admin</cp:lastModifiedBy>
  <cp:revision>34</cp:revision>
  <dcterms:created xsi:type="dcterms:W3CDTF">2024-12-09T09:23:25Z</dcterms:created>
  <dcterms:modified xsi:type="dcterms:W3CDTF">2025-07-03T16:29:28Z</dcterms:modified>
</cp:coreProperties>
</file>