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82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9" roundtripDataSignature="AMtx7mjIYQdK5ODpW4FWTwSHjWWT7nfh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817A48-CB0D-4886-B9DE-C38647AB02A0}">
  <a:tblStyle styleId="{CA817A48-CB0D-4886-B9DE-C38647AB02A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F4F0"/>
          </a:solidFill>
        </a:fill>
      </a:tcStyle>
    </a:wholeTbl>
    <a:band1H>
      <a:tcTxStyle/>
      <a:tcStyle>
        <a:fill>
          <a:solidFill>
            <a:srgbClr val="D0E9E1"/>
          </a:solidFill>
        </a:fill>
      </a:tcStyle>
    </a:band1H>
    <a:band2H>
      <a:tcTxStyle/>
    </a:band2H>
    <a:band1V>
      <a:tcTxStyle/>
      <a:tcStyle>
        <a:fill>
          <a:solidFill>
            <a:srgbClr val="D0E9E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customschemas.google.com/relationships/presentationmetadata" Target="meta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ED90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C4-42C8-961A-8F78E38A9923}"/>
              </c:ext>
            </c:extLst>
          </c:dPt>
          <c:dPt>
            <c:idx val="1"/>
            <c:invertIfNegative val="0"/>
            <c:bubble3D val="0"/>
            <c:spPr>
              <a:solidFill>
                <a:srgbClr val="EE901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C4-42C8-961A-8F78E38A9923}"/>
              </c:ext>
            </c:extLst>
          </c:dPt>
          <c:dPt>
            <c:idx val="2"/>
            <c:invertIfNegative val="0"/>
            <c:bubble3D val="0"/>
            <c:spPr>
              <a:solidFill>
                <a:srgbClr val="FED90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C4-42C8-961A-8F78E38A9923}"/>
              </c:ext>
            </c:extLst>
          </c:dPt>
          <c:dPt>
            <c:idx val="3"/>
            <c:invertIfNegative val="0"/>
            <c:bubble3D val="0"/>
            <c:spPr>
              <a:solidFill>
                <a:srgbClr val="EE901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C4-42C8-961A-8F78E38A9923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C4-42C8-961A-8F78E38A99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BC4-42C8-961A-8F78E38A9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5789016"/>
        <c:axId val="565789408"/>
      </c:barChart>
      <c:catAx>
        <c:axId val="565789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565789408"/>
        <c:crosses val="autoZero"/>
        <c:auto val="1"/>
        <c:lblAlgn val="ctr"/>
        <c:lblOffset val="100"/>
        <c:noMultiLvlLbl val="0"/>
      </c:catAx>
      <c:valAx>
        <c:axId val="5657894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5657890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2" name="Google Shape;125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5" name="Google Shape;1775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3" name="Google Shape;2063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7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2"/>
          <p:cNvSpPr/>
          <p:nvPr/>
        </p:nvSpPr>
        <p:spPr>
          <a:xfrm>
            <a:off x="11567825" y="201761"/>
            <a:ext cx="354446" cy="393317"/>
          </a:xfrm>
          <a:custGeom>
            <a:rect b="b" l="l" r="r" t="t"/>
            <a:pathLst>
              <a:path extrusionOk="0" h="250" w="225">
                <a:moveTo>
                  <a:pt x="114" y="0"/>
                </a:moveTo>
                <a:cubicBezTo>
                  <a:pt x="122" y="0"/>
                  <a:pt x="129" y="0"/>
                  <a:pt x="137" y="0"/>
                </a:cubicBezTo>
                <a:cubicBezTo>
                  <a:pt x="137" y="7"/>
                  <a:pt x="137" y="12"/>
                  <a:pt x="137" y="18"/>
                </a:cubicBezTo>
                <a:cubicBezTo>
                  <a:pt x="138" y="28"/>
                  <a:pt x="139" y="37"/>
                  <a:pt x="143" y="46"/>
                </a:cubicBezTo>
                <a:cubicBezTo>
                  <a:pt x="148" y="58"/>
                  <a:pt x="159" y="64"/>
                  <a:pt x="171" y="62"/>
                </a:cubicBezTo>
                <a:cubicBezTo>
                  <a:pt x="179" y="61"/>
                  <a:pt x="186" y="63"/>
                  <a:pt x="193" y="66"/>
                </a:cubicBezTo>
                <a:cubicBezTo>
                  <a:pt x="203" y="71"/>
                  <a:pt x="210" y="79"/>
                  <a:pt x="216" y="89"/>
                </a:cubicBezTo>
                <a:cubicBezTo>
                  <a:pt x="223" y="103"/>
                  <a:pt x="225" y="118"/>
                  <a:pt x="224" y="133"/>
                </a:cubicBezTo>
                <a:cubicBezTo>
                  <a:pt x="223" y="144"/>
                  <a:pt x="220" y="154"/>
                  <a:pt x="217" y="163"/>
                </a:cubicBezTo>
                <a:cubicBezTo>
                  <a:pt x="211" y="178"/>
                  <a:pt x="203" y="191"/>
                  <a:pt x="192" y="202"/>
                </a:cubicBezTo>
                <a:cubicBezTo>
                  <a:pt x="180" y="214"/>
                  <a:pt x="166" y="221"/>
                  <a:pt x="150" y="224"/>
                </a:cubicBezTo>
                <a:cubicBezTo>
                  <a:pt x="132" y="228"/>
                  <a:pt x="114" y="226"/>
                  <a:pt x="97" y="218"/>
                </a:cubicBezTo>
                <a:cubicBezTo>
                  <a:pt x="85" y="213"/>
                  <a:pt x="75" y="205"/>
                  <a:pt x="69" y="193"/>
                </a:cubicBezTo>
                <a:cubicBezTo>
                  <a:pt x="67" y="189"/>
                  <a:pt x="66" y="185"/>
                  <a:pt x="65" y="181"/>
                </a:cubicBezTo>
                <a:cubicBezTo>
                  <a:pt x="63" y="177"/>
                  <a:pt x="61" y="173"/>
                  <a:pt x="57" y="170"/>
                </a:cubicBezTo>
                <a:cubicBezTo>
                  <a:pt x="54" y="169"/>
                  <a:pt x="51" y="168"/>
                  <a:pt x="48" y="169"/>
                </a:cubicBezTo>
                <a:cubicBezTo>
                  <a:pt x="42" y="170"/>
                  <a:pt x="36" y="171"/>
                  <a:pt x="32" y="176"/>
                </a:cubicBezTo>
                <a:cubicBezTo>
                  <a:pt x="29" y="180"/>
                  <a:pt x="27" y="185"/>
                  <a:pt x="26" y="190"/>
                </a:cubicBezTo>
                <a:cubicBezTo>
                  <a:pt x="23" y="200"/>
                  <a:pt x="22" y="212"/>
                  <a:pt x="22" y="223"/>
                </a:cubicBezTo>
                <a:cubicBezTo>
                  <a:pt x="22" y="231"/>
                  <a:pt x="22" y="240"/>
                  <a:pt x="23" y="249"/>
                </a:cubicBezTo>
                <a:cubicBezTo>
                  <a:pt x="15" y="249"/>
                  <a:pt x="8" y="250"/>
                  <a:pt x="0" y="250"/>
                </a:cubicBezTo>
                <a:cubicBezTo>
                  <a:pt x="0" y="246"/>
                  <a:pt x="0" y="243"/>
                  <a:pt x="0" y="239"/>
                </a:cubicBezTo>
                <a:cubicBezTo>
                  <a:pt x="0" y="232"/>
                  <a:pt x="0" y="224"/>
                  <a:pt x="0" y="216"/>
                </a:cubicBezTo>
                <a:cubicBezTo>
                  <a:pt x="0" y="203"/>
                  <a:pt x="2" y="189"/>
                  <a:pt x="7" y="177"/>
                </a:cubicBezTo>
                <a:cubicBezTo>
                  <a:pt x="11" y="165"/>
                  <a:pt x="19" y="155"/>
                  <a:pt x="31" y="150"/>
                </a:cubicBezTo>
                <a:cubicBezTo>
                  <a:pt x="40" y="147"/>
                  <a:pt x="49" y="147"/>
                  <a:pt x="58" y="148"/>
                </a:cubicBezTo>
                <a:cubicBezTo>
                  <a:pt x="65" y="149"/>
                  <a:pt x="72" y="151"/>
                  <a:pt x="79" y="154"/>
                </a:cubicBezTo>
                <a:cubicBezTo>
                  <a:pt x="85" y="156"/>
                  <a:pt x="91" y="157"/>
                  <a:pt x="97" y="156"/>
                </a:cubicBezTo>
                <a:cubicBezTo>
                  <a:pt x="105" y="154"/>
                  <a:pt x="113" y="152"/>
                  <a:pt x="120" y="150"/>
                </a:cubicBezTo>
                <a:cubicBezTo>
                  <a:pt x="131" y="148"/>
                  <a:pt x="137" y="140"/>
                  <a:pt x="139" y="129"/>
                </a:cubicBezTo>
                <a:cubicBezTo>
                  <a:pt x="141" y="119"/>
                  <a:pt x="143" y="109"/>
                  <a:pt x="145" y="99"/>
                </a:cubicBezTo>
                <a:cubicBezTo>
                  <a:pt x="146" y="96"/>
                  <a:pt x="147" y="94"/>
                  <a:pt x="147" y="91"/>
                </a:cubicBezTo>
                <a:cubicBezTo>
                  <a:pt x="149" y="86"/>
                  <a:pt x="148" y="84"/>
                  <a:pt x="143" y="80"/>
                </a:cubicBezTo>
                <a:cubicBezTo>
                  <a:pt x="138" y="76"/>
                  <a:pt x="133" y="72"/>
                  <a:pt x="129" y="67"/>
                </a:cubicBezTo>
                <a:cubicBezTo>
                  <a:pt x="123" y="59"/>
                  <a:pt x="119" y="49"/>
                  <a:pt x="117" y="39"/>
                </a:cubicBezTo>
                <a:cubicBezTo>
                  <a:pt x="114" y="27"/>
                  <a:pt x="114" y="14"/>
                  <a:pt x="114" y="1"/>
                </a:cubicBezTo>
                <a:cubicBezTo>
                  <a:pt x="114" y="1"/>
                  <a:pt x="114" y="1"/>
                  <a:pt x="114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1"/>
          <p:cNvSpPr/>
          <p:nvPr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KBM-정애\014-Fullppt\PNG이미지\탭.png" id="49" name="Google Shape;4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6552" y="1709312"/>
            <a:ext cx="3530683" cy="434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KBM-정애\014-Fullppt\PNG이미지\핸드폰.png" id="50" name="Google Shape;5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310" y="3259539"/>
            <a:ext cx="2660906" cy="32237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1"/>
          <p:cNvSpPr/>
          <p:nvPr>
            <p:ph idx="2" type="pic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" name="Google Shape;52;p71"/>
          <p:cNvSpPr/>
          <p:nvPr>
            <p:ph idx="3" type="pic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2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72"/>
          <p:cNvGrpSpPr/>
          <p:nvPr/>
        </p:nvGrpSpPr>
        <p:grpSpPr>
          <a:xfrm>
            <a:off x="432267" y="187980"/>
            <a:ext cx="11320463" cy="851996"/>
            <a:chOff x="-1033463" y="2890838"/>
            <a:chExt cx="14258926" cy="1073150"/>
          </a:xfrm>
        </p:grpSpPr>
        <p:sp>
          <p:nvSpPr>
            <p:cNvPr id="56" name="Google Shape;56;p72"/>
            <p:cNvSpPr/>
            <p:nvPr/>
          </p:nvSpPr>
          <p:spPr>
            <a:xfrm>
              <a:off x="-1033463" y="2890838"/>
              <a:ext cx="7291388" cy="1073150"/>
            </a:xfrm>
            <a:custGeom>
              <a:rect b="b" l="l" r="r" t="t"/>
              <a:pathLst>
                <a:path extrusionOk="0" h="283" w="1943">
                  <a:moveTo>
                    <a:pt x="1837" y="167"/>
                  </a:moveTo>
                  <a:cubicBezTo>
                    <a:pt x="1846" y="168"/>
                    <a:pt x="1854" y="171"/>
                    <a:pt x="1862" y="174"/>
                  </a:cubicBezTo>
                  <a:cubicBezTo>
                    <a:pt x="1869" y="177"/>
                    <a:pt x="1875" y="178"/>
                    <a:pt x="1883" y="177"/>
                  </a:cubicBezTo>
                  <a:cubicBezTo>
                    <a:pt x="1892" y="175"/>
                    <a:pt x="1901" y="173"/>
                    <a:pt x="1910" y="170"/>
                  </a:cubicBezTo>
                  <a:cubicBezTo>
                    <a:pt x="1922" y="167"/>
                    <a:pt x="1929" y="159"/>
                    <a:pt x="1932" y="146"/>
                  </a:cubicBezTo>
                  <a:cubicBezTo>
                    <a:pt x="1934" y="134"/>
                    <a:pt x="1936" y="122"/>
                    <a:pt x="1939" y="111"/>
                  </a:cubicBezTo>
                  <a:cubicBezTo>
                    <a:pt x="1940" y="108"/>
                    <a:pt x="1941" y="105"/>
                    <a:pt x="1941" y="102"/>
                  </a:cubicBezTo>
                  <a:cubicBezTo>
                    <a:pt x="1943" y="95"/>
                    <a:pt x="1942" y="93"/>
                    <a:pt x="1937" y="89"/>
                  </a:cubicBezTo>
                  <a:cubicBezTo>
                    <a:pt x="1930" y="84"/>
                    <a:pt x="1925" y="80"/>
                    <a:pt x="1920" y="73"/>
                  </a:cubicBezTo>
                  <a:cubicBezTo>
                    <a:pt x="1913" y="64"/>
                    <a:pt x="1909" y="53"/>
                    <a:pt x="1906" y="41"/>
                  </a:cubicBezTo>
                  <a:cubicBezTo>
                    <a:pt x="1903" y="27"/>
                    <a:pt x="1903" y="14"/>
                    <a:pt x="1903" y="0"/>
                  </a:cubicBezTo>
                  <a:cubicBezTo>
                    <a:pt x="1432" y="0"/>
                    <a:pt x="839" y="0"/>
                    <a:pt x="92" y="0"/>
                  </a:cubicBezTo>
                  <a:cubicBezTo>
                    <a:pt x="41" y="0"/>
                    <a:pt x="0" y="63"/>
                    <a:pt x="0" y="141"/>
                  </a:cubicBezTo>
                  <a:cubicBezTo>
                    <a:pt x="0" y="220"/>
                    <a:pt x="41" y="283"/>
                    <a:pt x="92" y="283"/>
                  </a:cubicBezTo>
                  <a:cubicBezTo>
                    <a:pt x="92" y="283"/>
                    <a:pt x="92" y="283"/>
                    <a:pt x="1770" y="283"/>
                  </a:cubicBezTo>
                  <a:cubicBezTo>
                    <a:pt x="1770" y="280"/>
                    <a:pt x="1770" y="277"/>
                    <a:pt x="1770" y="274"/>
                  </a:cubicBezTo>
                  <a:cubicBezTo>
                    <a:pt x="1770" y="265"/>
                    <a:pt x="1770" y="256"/>
                    <a:pt x="1770" y="247"/>
                  </a:cubicBezTo>
                  <a:cubicBezTo>
                    <a:pt x="1770" y="231"/>
                    <a:pt x="1772" y="216"/>
                    <a:pt x="1778" y="201"/>
                  </a:cubicBezTo>
                  <a:cubicBezTo>
                    <a:pt x="1783" y="187"/>
                    <a:pt x="1792" y="176"/>
                    <a:pt x="1807" y="170"/>
                  </a:cubicBezTo>
                  <a:cubicBezTo>
                    <a:pt x="1817" y="166"/>
                    <a:pt x="1827" y="166"/>
                    <a:pt x="1837" y="167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2"/>
            <p:cNvSpPr/>
            <p:nvPr/>
          </p:nvSpPr>
          <p:spPr>
            <a:xfrm>
              <a:off x="5705475" y="2890838"/>
              <a:ext cx="7519988" cy="1073150"/>
            </a:xfrm>
            <a:custGeom>
              <a:rect b="b" l="l" r="r" t="t"/>
              <a:pathLst>
                <a:path extrusionOk="0" h="283" w="2004">
                  <a:moveTo>
                    <a:pt x="1912" y="0"/>
                  </a:moveTo>
                  <a:cubicBezTo>
                    <a:pt x="1912" y="0"/>
                    <a:pt x="1912" y="0"/>
                    <a:pt x="133" y="0"/>
                  </a:cubicBezTo>
                  <a:cubicBezTo>
                    <a:pt x="133" y="6"/>
                    <a:pt x="133" y="11"/>
                    <a:pt x="134" y="17"/>
                  </a:cubicBezTo>
                  <a:cubicBezTo>
                    <a:pt x="134" y="28"/>
                    <a:pt x="136" y="39"/>
                    <a:pt x="140" y="49"/>
                  </a:cubicBezTo>
                  <a:cubicBezTo>
                    <a:pt x="146" y="63"/>
                    <a:pt x="158" y="70"/>
                    <a:pt x="173" y="68"/>
                  </a:cubicBezTo>
                  <a:cubicBezTo>
                    <a:pt x="182" y="67"/>
                    <a:pt x="190" y="69"/>
                    <a:pt x="198" y="72"/>
                  </a:cubicBezTo>
                  <a:cubicBezTo>
                    <a:pt x="210" y="78"/>
                    <a:pt x="219" y="88"/>
                    <a:pt x="225" y="99"/>
                  </a:cubicBezTo>
                  <a:cubicBezTo>
                    <a:pt x="233" y="116"/>
                    <a:pt x="236" y="133"/>
                    <a:pt x="234" y="151"/>
                  </a:cubicBezTo>
                  <a:cubicBezTo>
                    <a:pt x="233" y="163"/>
                    <a:pt x="230" y="174"/>
                    <a:pt x="226" y="185"/>
                  </a:cubicBezTo>
                  <a:cubicBezTo>
                    <a:pt x="219" y="202"/>
                    <a:pt x="210" y="218"/>
                    <a:pt x="197" y="231"/>
                  </a:cubicBezTo>
                  <a:cubicBezTo>
                    <a:pt x="183" y="244"/>
                    <a:pt x="167" y="253"/>
                    <a:pt x="148" y="256"/>
                  </a:cubicBezTo>
                  <a:cubicBezTo>
                    <a:pt x="127" y="260"/>
                    <a:pt x="107" y="258"/>
                    <a:pt x="87" y="249"/>
                  </a:cubicBezTo>
                  <a:cubicBezTo>
                    <a:pt x="73" y="243"/>
                    <a:pt x="62" y="234"/>
                    <a:pt x="55" y="220"/>
                  </a:cubicBezTo>
                  <a:cubicBezTo>
                    <a:pt x="52" y="216"/>
                    <a:pt x="51" y="211"/>
                    <a:pt x="49" y="206"/>
                  </a:cubicBezTo>
                  <a:cubicBezTo>
                    <a:pt x="48" y="201"/>
                    <a:pt x="45" y="196"/>
                    <a:pt x="41" y="194"/>
                  </a:cubicBezTo>
                  <a:cubicBezTo>
                    <a:pt x="37" y="192"/>
                    <a:pt x="34" y="191"/>
                    <a:pt x="30" y="192"/>
                  </a:cubicBezTo>
                  <a:cubicBezTo>
                    <a:pt x="23" y="193"/>
                    <a:pt x="17" y="195"/>
                    <a:pt x="12" y="200"/>
                  </a:cubicBezTo>
                  <a:cubicBezTo>
                    <a:pt x="8" y="205"/>
                    <a:pt x="6" y="210"/>
                    <a:pt x="4" y="216"/>
                  </a:cubicBezTo>
                  <a:cubicBezTo>
                    <a:pt x="1" y="229"/>
                    <a:pt x="0" y="241"/>
                    <a:pt x="0" y="254"/>
                  </a:cubicBezTo>
                  <a:cubicBezTo>
                    <a:pt x="0" y="264"/>
                    <a:pt x="0" y="273"/>
                    <a:pt x="0" y="283"/>
                  </a:cubicBezTo>
                  <a:cubicBezTo>
                    <a:pt x="486" y="283"/>
                    <a:pt x="1110" y="283"/>
                    <a:pt x="1912" y="283"/>
                  </a:cubicBezTo>
                  <a:cubicBezTo>
                    <a:pt x="1963" y="283"/>
                    <a:pt x="2004" y="220"/>
                    <a:pt x="2004" y="141"/>
                  </a:cubicBezTo>
                  <a:cubicBezTo>
                    <a:pt x="2004" y="63"/>
                    <a:pt x="1963" y="0"/>
                    <a:pt x="1912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Images &amp; Contents Layout">
  <p:cSld name="16_Images &amp; Contents Layout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3"/>
          <p:cNvSpPr/>
          <p:nvPr>
            <p:ph idx="2" type="pic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73"/>
          <p:cNvSpPr/>
          <p:nvPr>
            <p:ph idx="3" type="pic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73"/>
          <p:cNvSpPr/>
          <p:nvPr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3"/>
          <p:cNvSpPr/>
          <p:nvPr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4"/>
          <p:cNvSpPr/>
          <p:nvPr/>
        </p:nvSpPr>
        <p:spPr>
          <a:xfrm>
            <a:off x="10161" y="173425"/>
            <a:ext cx="12066494" cy="898629"/>
          </a:xfrm>
          <a:custGeom>
            <a:rect b="b" l="l" r="r" t="t"/>
            <a:pathLst>
              <a:path extrusionOk="0" h="180" w="3723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39998" y="296437"/>
            <a:ext cx="590451" cy="652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ontents slide layout">
  <p:cSld name="19_Contents slide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5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5"/>
          <p:cNvSpPr/>
          <p:nvPr/>
        </p:nvSpPr>
        <p:spPr>
          <a:xfrm>
            <a:off x="10161" y="173425"/>
            <a:ext cx="12066494" cy="898629"/>
          </a:xfrm>
          <a:custGeom>
            <a:rect b="b" l="l" r="r" t="t"/>
            <a:pathLst>
              <a:path extrusionOk="0" h="180" w="3723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39998" y="296437"/>
            <a:ext cx="590451" cy="652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Images &amp; Contents Layout">
  <p:cSld name="23_Images &amp; Contents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6"/>
          <p:cNvSpPr/>
          <p:nvPr>
            <p:ph idx="2" type="pic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76"/>
          <p:cNvSpPr/>
          <p:nvPr>
            <p:ph idx="3" type="pic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76"/>
          <p:cNvSpPr/>
          <p:nvPr/>
        </p:nvSpPr>
        <p:spPr>
          <a:xfrm rot="5400000">
            <a:off x="8470899" y="3136901"/>
            <a:ext cx="6858000" cy="584201"/>
          </a:xfrm>
          <a:custGeom>
            <a:rect b="b" l="l" r="r" t="t"/>
            <a:pathLst>
              <a:path extrusionOk="0" h="549" w="7861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6"/>
          <p:cNvSpPr/>
          <p:nvPr/>
        </p:nvSpPr>
        <p:spPr>
          <a:xfrm rot="5400000">
            <a:off x="8012508" y="3262711"/>
            <a:ext cx="6857997" cy="332582"/>
          </a:xfrm>
          <a:custGeom>
            <a:rect b="b" l="l" r="r" t="t"/>
            <a:pathLst>
              <a:path extrusionOk="0" h="549" w="7861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Images &amp; Contents Layout">
  <p:cSld name="24_Images &amp; Contents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7"/>
          <p:cNvSpPr/>
          <p:nvPr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7"/>
          <p:cNvSpPr/>
          <p:nvPr>
            <p:ph idx="2" type="pic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77"/>
          <p:cNvSpPr/>
          <p:nvPr>
            <p:ph idx="3" type="pic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77"/>
          <p:cNvSpPr/>
          <p:nvPr>
            <p:ph idx="4" type="pic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7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Images &amp; Contents Layout">
  <p:cSld name="25_Images &amp; Contents Layou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8"/>
          <p:cNvSpPr/>
          <p:nvPr>
            <p:ph idx="2" type="pic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p78"/>
          <p:cNvSpPr/>
          <p:nvPr>
            <p:ph idx="3" type="pic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78"/>
          <p:cNvSpPr/>
          <p:nvPr>
            <p:ph idx="4" type="pic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Images &amp; Contents Layout">
  <p:cSld name="19_Images &amp; Contents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9"/>
          <p:cNvSpPr/>
          <p:nvPr>
            <p:ph idx="2" type="pic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0"/>
          <p:cNvSpPr/>
          <p:nvPr>
            <p:ph idx="2" type="pic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p80"/>
          <p:cNvSpPr/>
          <p:nvPr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0"/>
          <p:cNvSpPr/>
          <p:nvPr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3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&amp; Contents Layout">
  <p:cSld name="8_Images &amp;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1"/>
          <p:cNvSpPr/>
          <p:nvPr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1"/>
          <p:cNvSpPr/>
          <p:nvPr>
            <p:ph idx="2" type="pic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" name="Google Shape;95;p81"/>
          <p:cNvSpPr/>
          <p:nvPr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2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ts slide layout">
  <p:cSld name="4_Contents slide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4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4"/>
          <p:cNvSpPr/>
          <p:nvPr/>
        </p:nvSpPr>
        <p:spPr>
          <a:xfrm>
            <a:off x="0" y="0"/>
            <a:ext cx="12188825" cy="871538"/>
          </a:xfrm>
          <a:custGeom>
            <a:rect b="b" l="l" r="r" t="t"/>
            <a:pathLst>
              <a:path extrusionOk="0" h="549" w="7861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4"/>
          <p:cNvSpPr/>
          <p:nvPr/>
        </p:nvSpPr>
        <p:spPr>
          <a:xfrm>
            <a:off x="11187952" y="5983288"/>
            <a:ext cx="854523" cy="720635"/>
          </a:xfrm>
          <a:custGeom>
            <a:rect b="b" l="l" r="r" t="t"/>
            <a:pathLst>
              <a:path extrusionOk="0" h="268" w="318">
                <a:moveTo>
                  <a:pt x="142" y="151"/>
                </a:moveTo>
                <a:cubicBezTo>
                  <a:pt x="142" y="180"/>
                  <a:pt x="142" y="180"/>
                  <a:pt x="142" y="180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5" y="213"/>
                  <a:pt x="175" y="213"/>
                  <a:pt x="175" y="21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51"/>
                  <a:pt x="175" y="151"/>
                  <a:pt x="175" y="151"/>
                </a:cubicBezTo>
                <a:cubicBezTo>
                  <a:pt x="142" y="151"/>
                  <a:pt x="142" y="151"/>
                  <a:pt x="142" y="151"/>
                </a:cubicBezTo>
                <a:close/>
                <a:moveTo>
                  <a:pt x="0" y="126"/>
                </a:moveTo>
                <a:cubicBezTo>
                  <a:pt x="318" y="126"/>
                  <a:pt x="318" y="126"/>
                  <a:pt x="318" y="126"/>
                </a:cubicBezTo>
                <a:cubicBezTo>
                  <a:pt x="318" y="233"/>
                  <a:pt x="318" y="233"/>
                  <a:pt x="318" y="233"/>
                </a:cubicBezTo>
                <a:cubicBezTo>
                  <a:pt x="318" y="253"/>
                  <a:pt x="303" y="268"/>
                  <a:pt x="283" y="268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15" y="268"/>
                  <a:pt x="0" y="253"/>
                  <a:pt x="0" y="233"/>
                </a:cubicBezTo>
                <a:lnTo>
                  <a:pt x="0" y="126"/>
                </a:lnTo>
                <a:close/>
                <a:moveTo>
                  <a:pt x="98" y="20"/>
                </a:moveTo>
                <a:cubicBezTo>
                  <a:pt x="91" y="20"/>
                  <a:pt x="86" y="25"/>
                  <a:pt x="86" y="32"/>
                </a:cubicBezTo>
                <a:cubicBezTo>
                  <a:pt x="86" y="60"/>
                  <a:pt x="86" y="60"/>
                  <a:pt x="86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25"/>
                  <a:pt x="226" y="20"/>
                  <a:pt x="220" y="20"/>
                </a:cubicBezTo>
                <a:lnTo>
                  <a:pt x="98" y="20"/>
                </a:lnTo>
                <a:close/>
                <a:moveTo>
                  <a:pt x="83" y="0"/>
                </a:move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7"/>
                  <a:pt x="252" y="16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303" y="60"/>
                  <a:pt x="318" y="75"/>
                  <a:pt x="318" y="94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75"/>
                  <a:pt x="15" y="60"/>
                  <a:pt x="34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74" y="0"/>
                  <a:pt x="83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5"/>
          <p:cNvSpPr/>
          <p:nvPr/>
        </p:nvSpPr>
        <p:spPr>
          <a:xfrm>
            <a:off x="0" y="0"/>
            <a:ext cx="12188825" cy="871538"/>
          </a:xfrm>
          <a:custGeom>
            <a:rect b="b" l="l" r="r" t="t"/>
            <a:pathLst>
              <a:path extrusionOk="0" h="549" w="7861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5"/>
          <p:cNvSpPr/>
          <p:nvPr/>
        </p:nvSpPr>
        <p:spPr>
          <a:xfrm>
            <a:off x="3175" y="5986462"/>
            <a:ext cx="12188825" cy="871538"/>
          </a:xfrm>
          <a:custGeom>
            <a:rect b="b" l="l" r="r" t="t"/>
            <a:pathLst>
              <a:path extrusionOk="0" h="549" w="7861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5"/>
          <p:cNvSpPr/>
          <p:nvPr/>
        </p:nvSpPr>
        <p:spPr>
          <a:xfrm>
            <a:off x="11308722" y="6154677"/>
            <a:ext cx="634527" cy="535108"/>
          </a:xfrm>
          <a:custGeom>
            <a:rect b="b" l="l" r="r" t="t"/>
            <a:pathLst>
              <a:path extrusionOk="0" h="268" w="318">
                <a:moveTo>
                  <a:pt x="142" y="151"/>
                </a:moveTo>
                <a:cubicBezTo>
                  <a:pt x="142" y="180"/>
                  <a:pt x="142" y="180"/>
                  <a:pt x="142" y="180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5" y="213"/>
                  <a:pt x="175" y="213"/>
                  <a:pt x="175" y="21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51"/>
                  <a:pt x="175" y="151"/>
                  <a:pt x="175" y="151"/>
                </a:cubicBezTo>
                <a:cubicBezTo>
                  <a:pt x="142" y="151"/>
                  <a:pt x="142" y="151"/>
                  <a:pt x="142" y="151"/>
                </a:cubicBezTo>
                <a:close/>
                <a:moveTo>
                  <a:pt x="0" y="126"/>
                </a:moveTo>
                <a:cubicBezTo>
                  <a:pt x="318" y="126"/>
                  <a:pt x="318" y="126"/>
                  <a:pt x="318" y="126"/>
                </a:cubicBezTo>
                <a:cubicBezTo>
                  <a:pt x="318" y="233"/>
                  <a:pt x="318" y="233"/>
                  <a:pt x="318" y="233"/>
                </a:cubicBezTo>
                <a:cubicBezTo>
                  <a:pt x="318" y="253"/>
                  <a:pt x="303" y="268"/>
                  <a:pt x="283" y="268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15" y="268"/>
                  <a:pt x="0" y="253"/>
                  <a:pt x="0" y="233"/>
                </a:cubicBezTo>
                <a:lnTo>
                  <a:pt x="0" y="126"/>
                </a:lnTo>
                <a:close/>
                <a:moveTo>
                  <a:pt x="98" y="20"/>
                </a:moveTo>
                <a:cubicBezTo>
                  <a:pt x="91" y="20"/>
                  <a:pt x="86" y="25"/>
                  <a:pt x="86" y="32"/>
                </a:cubicBezTo>
                <a:cubicBezTo>
                  <a:pt x="86" y="60"/>
                  <a:pt x="86" y="60"/>
                  <a:pt x="86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25"/>
                  <a:pt x="226" y="20"/>
                  <a:pt x="220" y="20"/>
                </a:cubicBezTo>
                <a:lnTo>
                  <a:pt x="98" y="20"/>
                </a:lnTo>
                <a:close/>
                <a:moveTo>
                  <a:pt x="83" y="0"/>
                </a:move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7"/>
                  <a:pt x="252" y="16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303" y="60"/>
                  <a:pt x="318" y="75"/>
                  <a:pt x="318" y="94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75"/>
                  <a:pt x="15" y="60"/>
                  <a:pt x="34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74" y="0"/>
                  <a:pt x="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6"/>
          <p:cNvSpPr/>
          <p:nvPr/>
        </p:nvSpPr>
        <p:spPr>
          <a:xfrm>
            <a:off x="0" y="0"/>
            <a:ext cx="12188825" cy="871538"/>
          </a:xfrm>
          <a:custGeom>
            <a:rect b="b" l="l" r="r" t="t"/>
            <a:pathLst>
              <a:path extrusionOk="0" h="549" w="7861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6"/>
          <p:cNvSpPr/>
          <p:nvPr/>
        </p:nvSpPr>
        <p:spPr>
          <a:xfrm>
            <a:off x="3175" y="5986462"/>
            <a:ext cx="12188825" cy="871538"/>
          </a:xfrm>
          <a:custGeom>
            <a:rect b="b" l="l" r="r" t="t"/>
            <a:pathLst>
              <a:path extrusionOk="0" h="549" w="7861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7"/>
          <p:cNvSpPr/>
          <p:nvPr/>
        </p:nvSpPr>
        <p:spPr>
          <a:xfrm>
            <a:off x="0" y="0"/>
            <a:ext cx="12188825" cy="871538"/>
          </a:xfrm>
          <a:custGeom>
            <a:rect b="b" l="l" r="r" t="t"/>
            <a:pathLst>
              <a:path extrusionOk="0" h="549" w="7861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7"/>
          <p:cNvSpPr/>
          <p:nvPr/>
        </p:nvSpPr>
        <p:spPr>
          <a:xfrm>
            <a:off x="3175" y="5986462"/>
            <a:ext cx="12188825" cy="871538"/>
          </a:xfrm>
          <a:custGeom>
            <a:rect b="b" l="l" r="r" t="t"/>
            <a:pathLst>
              <a:path extrusionOk="0" h="549" w="7861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7"/>
          <p:cNvSpPr/>
          <p:nvPr/>
        </p:nvSpPr>
        <p:spPr>
          <a:xfrm>
            <a:off x="11308722" y="6154677"/>
            <a:ext cx="634527" cy="535108"/>
          </a:xfrm>
          <a:custGeom>
            <a:rect b="b" l="l" r="r" t="t"/>
            <a:pathLst>
              <a:path extrusionOk="0" h="268" w="318">
                <a:moveTo>
                  <a:pt x="142" y="151"/>
                </a:moveTo>
                <a:cubicBezTo>
                  <a:pt x="142" y="180"/>
                  <a:pt x="142" y="180"/>
                  <a:pt x="142" y="180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5" y="213"/>
                  <a:pt x="175" y="213"/>
                  <a:pt x="175" y="21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51"/>
                  <a:pt x="175" y="151"/>
                  <a:pt x="175" y="151"/>
                </a:cubicBezTo>
                <a:cubicBezTo>
                  <a:pt x="142" y="151"/>
                  <a:pt x="142" y="151"/>
                  <a:pt x="142" y="151"/>
                </a:cubicBezTo>
                <a:close/>
                <a:moveTo>
                  <a:pt x="0" y="126"/>
                </a:moveTo>
                <a:cubicBezTo>
                  <a:pt x="318" y="126"/>
                  <a:pt x="318" y="126"/>
                  <a:pt x="318" y="126"/>
                </a:cubicBezTo>
                <a:cubicBezTo>
                  <a:pt x="318" y="233"/>
                  <a:pt x="318" y="233"/>
                  <a:pt x="318" y="233"/>
                </a:cubicBezTo>
                <a:cubicBezTo>
                  <a:pt x="318" y="253"/>
                  <a:pt x="303" y="268"/>
                  <a:pt x="283" y="268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15" y="268"/>
                  <a:pt x="0" y="253"/>
                  <a:pt x="0" y="233"/>
                </a:cubicBezTo>
                <a:lnTo>
                  <a:pt x="0" y="126"/>
                </a:lnTo>
                <a:close/>
                <a:moveTo>
                  <a:pt x="98" y="20"/>
                </a:moveTo>
                <a:cubicBezTo>
                  <a:pt x="91" y="20"/>
                  <a:pt x="86" y="25"/>
                  <a:pt x="86" y="32"/>
                </a:cubicBezTo>
                <a:cubicBezTo>
                  <a:pt x="86" y="60"/>
                  <a:pt x="86" y="60"/>
                  <a:pt x="86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25"/>
                  <a:pt x="226" y="20"/>
                  <a:pt x="220" y="20"/>
                </a:cubicBezTo>
                <a:lnTo>
                  <a:pt x="98" y="20"/>
                </a:lnTo>
                <a:close/>
                <a:moveTo>
                  <a:pt x="83" y="0"/>
                </a:move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7"/>
                  <a:pt x="252" y="16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303" y="60"/>
                  <a:pt x="318" y="75"/>
                  <a:pt x="318" y="94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75"/>
                  <a:pt x="15" y="60"/>
                  <a:pt x="34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74" y="0"/>
                  <a:pt x="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8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8"/>
          <p:cNvSpPr/>
          <p:nvPr/>
        </p:nvSpPr>
        <p:spPr>
          <a:xfrm>
            <a:off x="0" y="0"/>
            <a:ext cx="12188825" cy="871538"/>
          </a:xfrm>
          <a:custGeom>
            <a:rect b="b" l="l" r="r" t="t"/>
            <a:pathLst>
              <a:path extrusionOk="0" h="549" w="7861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02666" y="5925887"/>
            <a:ext cx="1181209" cy="794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4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4"/>
          <p:cNvSpPr/>
          <p:nvPr/>
        </p:nvSpPr>
        <p:spPr>
          <a:xfrm>
            <a:off x="71716" y="6214408"/>
            <a:ext cx="12066494" cy="546100"/>
          </a:xfrm>
          <a:custGeom>
            <a:rect b="b" l="l" r="r" t="t"/>
            <a:pathLst>
              <a:path extrusionOk="0" h="180" w="3723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71655" y="6290583"/>
            <a:ext cx="405000" cy="3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s slide layout">
  <p:cSld name="3_Contents slide layout">
    <p:bg>
      <p:bgPr>
        <a:solidFill>
          <a:schemeClr val="accent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&amp; Contents Layout">
  <p:cSld name="Images &amp; Contents Layou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3"/>
          <p:cNvSpPr/>
          <p:nvPr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93"/>
          <p:cNvGrpSpPr/>
          <p:nvPr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126" name="Google Shape;126;p93"/>
            <p:cNvSpPr/>
            <p:nvPr/>
          </p:nvSpPr>
          <p:spPr>
            <a:xfrm flipH="1" rot="10800000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93"/>
            <p:cNvSpPr/>
            <p:nvPr/>
          </p:nvSpPr>
          <p:spPr>
            <a:xfrm flipH="1" rot="10800000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93"/>
            <p:cNvSpPr/>
            <p:nvPr/>
          </p:nvSpPr>
          <p:spPr>
            <a:xfrm flipH="1" rot="10800000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93"/>
            <p:cNvSpPr/>
            <p:nvPr/>
          </p:nvSpPr>
          <p:spPr>
            <a:xfrm flipH="1" rot="10800000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93"/>
            <p:cNvSpPr/>
            <p:nvPr/>
          </p:nvSpPr>
          <p:spPr>
            <a:xfrm flipH="1" rot="10800000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E:\002-KIMS BUSINESS\007-02-MaxPPT-Contents\150902-com-Global-Laptop\mo900.png" id="131" name="Google Shape;131;p93"/>
          <p:cNvPicPr preferRelativeResize="0"/>
          <p:nvPr/>
        </p:nvPicPr>
        <p:blipFill rotWithShape="1">
          <a:blip r:embed="rId2">
            <a:alphaModFix/>
          </a:blip>
          <a:srcRect b="0" l="18253" r="0" t="0"/>
          <a:stretch/>
        </p:blipFill>
        <p:spPr>
          <a:xfrm>
            <a:off x="-1" y="549778"/>
            <a:ext cx="5139665" cy="63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93"/>
          <p:cNvSpPr/>
          <p:nvPr>
            <p:ph idx="2" type="pic"/>
          </p:nvPr>
        </p:nvSpPr>
        <p:spPr>
          <a:xfrm>
            <a:off x="2219265" y="1047756"/>
            <a:ext cx="2375188" cy="37031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4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4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4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4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4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4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4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solidFill>
          <a:schemeClr val="accent3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solidFill>
          <a:schemeClr val="accent3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9"/>
          <p:cNvSpPr/>
          <p:nvPr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9"/>
          <p:cNvSpPr/>
          <p:nvPr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s &amp; Contents Layout">
  <p:cSld name="3_Images &amp; Contents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5"/>
          <p:cNvSpPr/>
          <p:nvPr>
            <p:ph idx="2" type="pic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" name="Google Shape;20;p65"/>
          <p:cNvSpPr/>
          <p:nvPr>
            <p:ph idx="3" type="pic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" name="Google Shape;21;p65"/>
          <p:cNvSpPr/>
          <p:nvPr>
            <p:ph idx="4" type="pic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65"/>
          <p:cNvSpPr/>
          <p:nvPr>
            <p:ph idx="5" type="pic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65"/>
          <p:cNvSpPr/>
          <p:nvPr>
            <p:ph idx="6" type="pic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6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65"/>
          <p:cNvSpPr/>
          <p:nvPr/>
        </p:nvSpPr>
        <p:spPr>
          <a:xfrm>
            <a:off x="11567825" y="201761"/>
            <a:ext cx="354446" cy="393317"/>
          </a:xfrm>
          <a:custGeom>
            <a:rect b="b" l="l" r="r" t="t"/>
            <a:pathLst>
              <a:path extrusionOk="0" h="250" w="225">
                <a:moveTo>
                  <a:pt x="114" y="0"/>
                </a:moveTo>
                <a:cubicBezTo>
                  <a:pt x="122" y="0"/>
                  <a:pt x="129" y="0"/>
                  <a:pt x="137" y="0"/>
                </a:cubicBezTo>
                <a:cubicBezTo>
                  <a:pt x="137" y="7"/>
                  <a:pt x="137" y="12"/>
                  <a:pt x="137" y="18"/>
                </a:cubicBezTo>
                <a:cubicBezTo>
                  <a:pt x="138" y="28"/>
                  <a:pt x="139" y="37"/>
                  <a:pt x="143" y="46"/>
                </a:cubicBezTo>
                <a:cubicBezTo>
                  <a:pt x="148" y="58"/>
                  <a:pt x="159" y="64"/>
                  <a:pt x="171" y="62"/>
                </a:cubicBezTo>
                <a:cubicBezTo>
                  <a:pt x="179" y="61"/>
                  <a:pt x="186" y="63"/>
                  <a:pt x="193" y="66"/>
                </a:cubicBezTo>
                <a:cubicBezTo>
                  <a:pt x="203" y="71"/>
                  <a:pt x="210" y="79"/>
                  <a:pt x="216" y="89"/>
                </a:cubicBezTo>
                <a:cubicBezTo>
                  <a:pt x="223" y="103"/>
                  <a:pt x="225" y="118"/>
                  <a:pt x="224" y="133"/>
                </a:cubicBezTo>
                <a:cubicBezTo>
                  <a:pt x="223" y="144"/>
                  <a:pt x="220" y="154"/>
                  <a:pt x="217" y="163"/>
                </a:cubicBezTo>
                <a:cubicBezTo>
                  <a:pt x="211" y="178"/>
                  <a:pt x="203" y="191"/>
                  <a:pt x="192" y="202"/>
                </a:cubicBezTo>
                <a:cubicBezTo>
                  <a:pt x="180" y="214"/>
                  <a:pt x="166" y="221"/>
                  <a:pt x="150" y="224"/>
                </a:cubicBezTo>
                <a:cubicBezTo>
                  <a:pt x="132" y="228"/>
                  <a:pt x="114" y="226"/>
                  <a:pt x="97" y="218"/>
                </a:cubicBezTo>
                <a:cubicBezTo>
                  <a:pt x="85" y="213"/>
                  <a:pt x="75" y="205"/>
                  <a:pt x="69" y="193"/>
                </a:cubicBezTo>
                <a:cubicBezTo>
                  <a:pt x="67" y="189"/>
                  <a:pt x="66" y="185"/>
                  <a:pt x="65" y="181"/>
                </a:cubicBezTo>
                <a:cubicBezTo>
                  <a:pt x="63" y="177"/>
                  <a:pt x="61" y="173"/>
                  <a:pt x="57" y="170"/>
                </a:cubicBezTo>
                <a:cubicBezTo>
                  <a:pt x="54" y="169"/>
                  <a:pt x="51" y="168"/>
                  <a:pt x="48" y="169"/>
                </a:cubicBezTo>
                <a:cubicBezTo>
                  <a:pt x="42" y="170"/>
                  <a:pt x="36" y="171"/>
                  <a:pt x="32" y="176"/>
                </a:cubicBezTo>
                <a:cubicBezTo>
                  <a:pt x="29" y="180"/>
                  <a:pt x="27" y="185"/>
                  <a:pt x="26" y="190"/>
                </a:cubicBezTo>
                <a:cubicBezTo>
                  <a:pt x="23" y="200"/>
                  <a:pt x="22" y="212"/>
                  <a:pt x="22" y="223"/>
                </a:cubicBezTo>
                <a:cubicBezTo>
                  <a:pt x="22" y="231"/>
                  <a:pt x="22" y="240"/>
                  <a:pt x="23" y="249"/>
                </a:cubicBezTo>
                <a:cubicBezTo>
                  <a:pt x="15" y="249"/>
                  <a:pt x="8" y="250"/>
                  <a:pt x="0" y="250"/>
                </a:cubicBezTo>
                <a:cubicBezTo>
                  <a:pt x="0" y="246"/>
                  <a:pt x="0" y="243"/>
                  <a:pt x="0" y="239"/>
                </a:cubicBezTo>
                <a:cubicBezTo>
                  <a:pt x="0" y="232"/>
                  <a:pt x="0" y="224"/>
                  <a:pt x="0" y="216"/>
                </a:cubicBezTo>
                <a:cubicBezTo>
                  <a:pt x="0" y="203"/>
                  <a:pt x="2" y="189"/>
                  <a:pt x="7" y="177"/>
                </a:cubicBezTo>
                <a:cubicBezTo>
                  <a:pt x="11" y="165"/>
                  <a:pt x="19" y="155"/>
                  <a:pt x="31" y="150"/>
                </a:cubicBezTo>
                <a:cubicBezTo>
                  <a:pt x="40" y="147"/>
                  <a:pt x="49" y="147"/>
                  <a:pt x="58" y="148"/>
                </a:cubicBezTo>
                <a:cubicBezTo>
                  <a:pt x="65" y="149"/>
                  <a:pt x="72" y="151"/>
                  <a:pt x="79" y="154"/>
                </a:cubicBezTo>
                <a:cubicBezTo>
                  <a:pt x="85" y="156"/>
                  <a:pt x="91" y="157"/>
                  <a:pt x="97" y="156"/>
                </a:cubicBezTo>
                <a:cubicBezTo>
                  <a:pt x="105" y="154"/>
                  <a:pt x="113" y="152"/>
                  <a:pt x="120" y="150"/>
                </a:cubicBezTo>
                <a:cubicBezTo>
                  <a:pt x="131" y="148"/>
                  <a:pt x="137" y="140"/>
                  <a:pt x="139" y="129"/>
                </a:cubicBezTo>
                <a:cubicBezTo>
                  <a:pt x="141" y="119"/>
                  <a:pt x="143" y="109"/>
                  <a:pt x="145" y="99"/>
                </a:cubicBezTo>
                <a:cubicBezTo>
                  <a:pt x="146" y="96"/>
                  <a:pt x="147" y="94"/>
                  <a:pt x="147" y="91"/>
                </a:cubicBezTo>
                <a:cubicBezTo>
                  <a:pt x="149" y="86"/>
                  <a:pt x="148" y="84"/>
                  <a:pt x="143" y="80"/>
                </a:cubicBezTo>
                <a:cubicBezTo>
                  <a:pt x="138" y="76"/>
                  <a:pt x="133" y="72"/>
                  <a:pt x="129" y="67"/>
                </a:cubicBezTo>
                <a:cubicBezTo>
                  <a:pt x="123" y="59"/>
                  <a:pt x="119" y="49"/>
                  <a:pt x="117" y="39"/>
                </a:cubicBezTo>
                <a:cubicBezTo>
                  <a:pt x="114" y="27"/>
                  <a:pt x="114" y="14"/>
                  <a:pt x="114" y="1"/>
                </a:cubicBezTo>
                <a:cubicBezTo>
                  <a:pt x="114" y="1"/>
                  <a:pt x="114" y="1"/>
                  <a:pt x="114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ontents slide layout">
  <p:cSld name="18_Contents slide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6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6"/>
          <p:cNvSpPr/>
          <p:nvPr/>
        </p:nvSpPr>
        <p:spPr>
          <a:xfrm>
            <a:off x="71716" y="6214408"/>
            <a:ext cx="12066494" cy="546100"/>
          </a:xfrm>
          <a:custGeom>
            <a:rect b="b" l="l" r="r" t="t"/>
            <a:pathLst>
              <a:path extrusionOk="0" h="180" w="3723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71655" y="6290583"/>
            <a:ext cx="405000" cy="3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7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7"/>
          <p:cNvSpPr/>
          <p:nvPr/>
        </p:nvSpPr>
        <p:spPr>
          <a:xfrm>
            <a:off x="71716" y="6214408"/>
            <a:ext cx="12066494" cy="546100"/>
          </a:xfrm>
          <a:custGeom>
            <a:rect b="b" l="l" r="r" t="t"/>
            <a:pathLst>
              <a:path extrusionOk="0" h="180" w="3723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11959" y="6281157"/>
            <a:ext cx="405000" cy="3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7"/>
          <p:cNvSpPr/>
          <p:nvPr/>
        </p:nvSpPr>
        <p:spPr>
          <a:xfrm>
            <a:off x="11567825" y="201761"/>
            <a:ext cx="354446" cy="393317"/>
          </a:xfrm>
          <a:custGeom>
            <a:rect b="b" l="l" r="r" t="t"/>
            <a:pathLst>
              <a:path extrusionOk="0" h="250" w="225">
                <a:moveTo>
                  <a:pt x="114" y="0"/>
                </a:moveTo>
                <a:cubicBezTo>
                  <a:pt x="122" y="0"/>
                  <a:pt x="129" y="0"/>
                  <a:pt x="137" y="0"/>
                </a:cubicBezTo>
                <a:cubicBezTo>
                  <a:pt x="137" y="7"/>
                  <a:pt x="137" y="12"/>
                  <a:pt x="137" y="18"/>
                </a:cubicBezTo>
                <a:cubicBezTo>
                  <a:pt x="138" y="28"/>
                  <a:pt x="139" y="37"/>
                  <a:pt x="143" y="46"/>
                </a:cubicBezTo>
                <a:cubicBezTo>
                  <a:pt x="148" y="58"/>
                  <a:pt x="159" y="64"/>
                  <a:pt x="171" y="62"/>
                </a:cubicBezTo>
                <a:cubicBezTo>
                  <a:pt x="179" y="61"/>
                  <a:pt x="186" y="63"/>
                  <a:pt x="193" y="66"/>
                </a:cubicBezTo>
                <a:cubicBezTo>
                  <a:pt x="203" y="71"/>
                  <a:pt x="210" y="79"/>
                  <a:pt x="216" y="89"/>
                </a:cubicBezTo>
                <a:cubicBezTo>
                  <a:pt x="223" y="103"/>
                  <a:pt x="225" y="118"/>
                  <a:pt x="224" y="133"/>
                </a:cubicBezTo>
                <a:cubicBezTo>
                  <a:pt x="223" y="144"/>
                  <a:pt x="220" y="154"/>
                  <a:pt x="217" y="163"/>
                </a:cubicBezTo>
                <a:cubicBezTo>
                  <a:pt x="211" y="178"/>
                  <a:pt x="203" y="191"/>
                  <a:pt x="192" y="202"/>
                </a:cubicBezTo>
                <a:cubicBezTo>
                  <a:pt x="180" y="214"/>
                  <a:pt x="166" y="221"/>
                  <a:pt x="150" y="224"/>
                </a:cubicBezTo>
                <a:cubicBezTo>
                  <a:pt x="132" y="228"/>
                  <a:pt x="114" y="226"/>
                  <a:pt x="97" y="218"/>
                </a:cubicBezTo>
                <a:cubicBezTo>
                  <a:pt x="85" y="213"/>
                  <a:pt x="75" y="205"/>
                  <a:pt x="69" y="193"/>
                </a:cubicBezTo>
                <a:cubicBezTo>
                  <a:pt x="67" y="189"/>
                  <a:pt x="66" y="185"/>
                  <a:pt x="65" y="181"/>
                </a:cubicBezTo>
                <a:cubicBezTo>
                  <a:pt x="63" y="177"/>
                  <a:pt x="61" y="173"/>
                  <a:pt x="57" y="170"/>
                </a:cubicBezTo>
                <a:cubicBezTo>
                  <a:pt x="54" y="169"/>
                  <a:pt x="51" y="168"/>
                  <a:pt x="48" y="169"/>
                </a:cubicBezTo>
                <a:cubicBezTo>
                  <a:pt x="42" y="170"/>
                  <a:pt x="36" y="171"/>
                  <a:pt x="32" y="176"/>
                </a:cubicBezTo>
                <a:cubicBezTo>
                  <a:pt x="29" y="180"/>
                  <a:pt x="27" y="185"/>
                  <a:pt x="26" y="190"/>
                </a:cubicBezTo>
                <a:cubicBezTo>
                  <a:pt x="23" y="200"/>
                  <a:pt x="22" y="212"/>
                  <a:pt x="22" y="223"/>
                </a:cubicBezTo>
                <a:cubicBezTo>
                  <a:pt x="22" y="231"/>
                  <a:pt x="22" y="240"/>
                  <a:pt x="23" y="249"/>
                </a:cubicBezTo>
                <a:cubicBezTo>
                  <a:pt x="15" y="249"/>
                  <a:pt x="8" y="250"/>
                  <a:pt x="0" y="250"/>
                </a:cubicBezTo>
                <a:cubicBezTo>
                  <a:pt x="0" y="246"/>
                  <a:pt x="0" y="243"/>
                  <a:pt x="0" y="239"/>
                </a:cubicBezTo>
                <a:cubicBezTo>
                  <a:pt x="0" y="232"/>
                  <a:pt x="0" y="224"/>
                  <a:pt x="0" y="216"/>
                </a:cubicBezTo>
                <a:cubicBezTo>
                  <a:pt x="0" y="203"/>
                  <a:pt x="2" y="189"/>
                  <a:pt x="7" y="177"/>
                </a:cubicBezTo>
                <a:cubicBezTo>
                  <a:pt x="11" y="165"/>
                  <a:pt x="19" y="155"/>
                  <a:pt x="31" y="150"/>
                </a:cubicBezTo>
                <a:cubicBezTo>
                  <a:pt x="40" y="147"/>
                  <a:pt x="49" y="147"/>
                  <a:pt x="58" y="148"/>
                </a:cubicBezTo>
                <a:cubicBezTo>
                  <a:pt x="65" y="149"/>
                  <a:pt x="72" y="151"/>
                  <a:pt x="79" y="154"/>
                </a:cubicBezTo>
                <a:cubicBezTo>
                  <a:pt x="85" y="156"/>
                  <a:pt x="91" y="157"/>
                  <a:pt x="97" y="156"/>
                </a:cubicBezTo>
                <a:cubicBezTo>
                  <a:pt x="105" y="154"/>
                  <a:pt x="113" y="152"/>
                  <a:pt x="120" y="150"/>
                </a:cubicBezTo>
                <a:cubicBezTo>
                  <a:pt x="131" y="148"/>
                  <a:pt x="137" y="140"/>
                  <a:pt x="139" y="129"/>
                </a:cubicBezTo>
                <a:cubicBezTo>
                  <a:pt x="141" y="119"/>
                  <a:pt x="143" y="109"/>
                  <a:pt x="145" y="99"/>
                </a:cubicBezTo>
                <a:cubicBezTo>
                  <a:pt x="146" y="96"/>
                  <a:pt x="147" y="94"/>
                  <a:pt x="147" y="91"/>
                </a:cubicBezTo>
                <a:cubicBezTo>
                  <a:pt x="149" y="86"/>
                  <a:pt x="148" y="84"/>
                  <a:pt x="143" y="80"/>
                </a:cubicBezTo>
                <a:cubicBezTo>
                  <a:pt x="138" y="76"/>
                  <a:pt x="133" y="72"/>
                  <a:pt x="129" y="67"/>
                </a:cubicBezTo>
                <a:cubicBezTo>
                  <a:pt x="123" y="59"/>
                  <a:pt x="119" y="49"/>
                  <a:pt x="117" y="39"/>
                </a:cubicBezTo>
                <a:cubicBezTo>
                  <a:pt x="114" y="27"/>
                  <a:pt x="114" y="14"/>
                  <a:pt x="114" y="1"/>
                </a:cubicBezTo>
                <a:cubicBezTo>
                  <a:pt x="114" y="1"/>
                  <a:pt x="114" y="1"/>
                  <a:pt x="114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8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8"/>
          <p:cNvSpPr/>
          <p:nvPr/>
        </p:nvSpPr>
        <p:spPr>
          <a:xfrm>
            <a:off x="71716" y="6214408"/>
            <a:ext cx="12066494" cy="546100"/>
          </a:xfrm>
          <a:custGeom>
            <a:rect b="b" l="l" r="r" t="t"/>
            <a:pathLst>
              <a:path extrusionOk="0" h="180" w="3723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50587" y="6294797"/>
            <a:ext cx="405000" cy="3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8"/>
          <p:cNvSpPr/>
          <p:nvPr/>
        </p:nvSpPr>
        <p:spPr>
          <a:xfrm>
            <a:off x="11567825" y="201761"/>
            <a:ext cx="354446" cy="393317"/>
          </a:xfrm>
          <a:custGeom>
            <a:rect b="b" l="l" r="r" t="t"/>
            <a:pathLst>
              <a:path extrusionOk="0" h="250" w="225">
                <a:moveTo>
                  <a:pt x="114" y="0"/>
                </a:moveTo>
                <a:cubicBezTo>
                  <a:pt x="122" y="0"/>
                  <a:pt x="129" y="0"/>
                  <a:pt x="137" y="0"/>
                </a:cubicBezTo>
                <a:cubicBezTo>
                  <a:pt x="137" y="7"/>
                  <a:pt x="137" y="12"/>
                  <a:pt x="137" y="18"/>
                </a:cubicBezTo>
                <a:cubicBezTo>
                  <a:pt x="138" y="28"/>
                  <a:pt x="139" y="37"/>
                  <a:pt x="143" y="46"/>
                </a:cubicBezTo>
                <a:cubicBezTo>
                  <a:pt x="148" y="58"/>
                  <a:pt x="159" y="64"/>
                  <a:pt x="171" y="62"/>
                </a:cubicBezTo>
                <a:cubicBezTo>
                  <a:pt x="179" y="61"/>
                  <a:pt x="186" y="63"/>
                  <a:pt x="193" y="66"/>
                </a:cubicBezTo>
                <a:cubicBezTo>
                  <a:pt x="203" y="71"/>
                  <a:pt x="210" y="79"/>
                  <a:pt x="216" y="89"/>
                </a:cubicBezTo>
                <a:cubicBezTo>
                  <a:pt x="223" y="103"/>
                  <a:pt x="225" y="118"/>
                  <a:pt x="224" y="133"/>
                </a:cubicBezTo>
                <a:cubicBezTo>
                  <a:pt x="223" y="144"/>
                  <a:pt x="220" y="154"/>
                  <a:pt x="217" y="163"/>
                </a:cubicBezTo>
                <a:cubicBezTo>
                  <a:pt x="211" y="178"/>
                  <a:pt x="203" y="191"/>
                  <a:pt x="192" y="202"/>
                </a:cubicBezTo>
                <a:cubicBezTo>
                  <a:pt x="180" y="214"/>
                  <a:pt x="166" y="221"/>
                  <a:pt x="150" y="224"/>
                </a:cubicBezTo>
                <a:cubicBezTo>
                  <a:pt x="132" y="228"/>
                  <a:pt x="114" y="226"/>
                  <a:pt x="97" y="218"/>
                </a:cubicBezTo>
                <a:cubicBezTo>
                  <a:pt x="85" y="213"/>
                  <a:pt x="75" y="205"/>
                  <a:pt x="69" y="193"/>
                </a:cubicBezTo>
                <a:cubicBezTo>
                  <a:pt x="67" y="189"/>
                  <a:pt x="66" y="185"/>
                  <a:pt x="65" y="181"/>
                </a:cubicBezTo>
                <a:cubicBezTo>
                  <a:pt x="63" y="177"/>
                  <a:pt x="61" y="173"/>
                  <a:pt x="57" y="170"/>
                </a:cubicBezTo>
                <a:cubicBezTo>
                  <a:pt x="54" y="169"/>
                  <a:pt x="51" y="168"/>
                  <a:pt x="48" y="169"/>
                </a:cubicBezTo>
                <a:cubicBezTo>
                  <a:pt x="42" y="170"/>
                  <a:pt x="36" y="171"/>
                  <a:pt x="32" y="176"/>
                </a:cubicBezTo>
                <a:cubicBezTo>
                  <a:pt x="29" y="180"/>
                  <a:pt x="27" y="185"/>
                  <a:pt x="26" y="190"/>
                </a:cubicBezTo>
                <a:cubicBezTo>
                  <a:pt x="23" y="200"/>
                  <a:pt x="22" y="212"/>
                  <a:pt x="22" y="223"/>
                </a:cubicBezTo>
                <a:cubicBezTo>
                  <a:pt x="22" y="231"/>
                  <a:pt x="22" y="240"/>
                  <a:pt x="23" y="249"/>
                </a:cubicBezTo>
                <a:cubicBezTo>
                  <a:pt x="15" y="249"/>
                  <a:pt x="8" y="250"/>
                  <a:pt x="0" y="250"/>
                </a:cubicBezTo>
                <a:cubicBezTo>
                  <a:pt x="0" y="246"/>
                  <a:pt x="0" y="243"/>
                  <a:pt x="0" y="239"/>
                </a:cubicBezTo>
                <a:cubicBezTo>
                  <a:pt x="0" y="232"/>
                  <a:pt x="0" y="224"/>
                  <a:pt x="0" y="216"/>
                </a:cubicBezTo>
                <a:cubicBezTo>
                  <a:pt x="0" y="203"/>
                  <a:pt x="2" y="189"/>
                  <a:pt x="7" y="177"/>
                </a:cubicBezTo>
                <a:cubicBezTo>
                  <a:pt x="11" y="165"/>
                  <a:pt x="19" y="155"/>
                  <a:pt x="31" y="150"/>
                </a:cubicBezTo>
                <a:cubicBezTo>
                  <a:pt x="40" y="147"/>
                  <a:pt x="49" y="147"/>
                  <a:pt x="58" y="148"/>
                </a:cubicBezTo>
                <a:cubicBezTo>
                  <a:pt x="65" y="149"/>
                  <a:pt x="72" y="151"/>
                  <a:pt x="79" y="154"/>
                </a:cubicBezTo>
                <a:cubicBezTo>
                  <a:pt x="85" y="156"/>
                  <a:pt x="91" y="157"/>
                  <a:pt x="97" y="156"/>
                </a:cubicBezTo>
                <a:cubicBezTo>
                  <a:pt x="105" y="154"/>
                  <a:pt x="113" y="152"/>
                  <a:pt x="120" y="150"/>
                </a:cubicBezTo>
                <a:cubicBezTo>
                  <a:pt x="131" y="148"/>
                  <a:pt x="137" y="140"/>
                  <a:pt x="139" y="129"/>
                </a:cubicBezTo>
                <a:cubicBezTo>
                  <a:pt x="141" y="119"/>
                  <a:pt x="143" y="109"/>
                  <a:pt x="145" y="99"/>
                </a:cubicBezTo>
                <a:cubicBezTo>
                  <a:pt x="146" y="96"/>
                  <a:pt x="147" y="94"/>
                  <a:pt x="147" y="91"/>
                </a:cubicBezTo>
                <a:cubicBezTo>
                  <a:pt x="149" y="86"/>
                  <a:pt x="148" y="84"/>
                  <a:pt x="143" y="80"/>
                </a:cubicBezTo>
                <a:cubicBezTo>
                  <a:pt x="138" y="76"/>
                  <a:pt x="133" y="72"/>
                  <a:pt x="129" y="67"/>
                </a:cubicBezTo>
                <a:cubicBezTo>
                  <a:pt x="123" y="59"/>
                  <a:pt x="119" y="49"/>
                  <a:pt x="117" y="39"/>
                </a:cubicBezTo>
                <a:cubicBezTo>
                  <a:pt x="114" y="27"/>
                  <a:pt x="114" y="14"/>
                  <a:pt x="114" y="1"/>
                </a:cubicBezTo>
                <a:cubicBezTo>
                  <a:pt x="114" y="1"/>
                  <a:pt x="114" y="1"/>
                  <a:pt x="114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ontents slide layout">
  <p:cSld name="20_Contents slide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9"/>
          <p:cNvSpPr/>
          <p:nvPr/>
        </p:nvSpPr>
        <p:spPr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69"/>
          <p:cNvGrpSpPr/>
          <p:nvPr/>
        </p:nvGrpSpPr>
        <p:grpSpPr>
          <a:xfrm>
            <a:off x="432267" y="187980"/>
            <a:ext cx="11320463" cy="851996"/>
            <a:chOff x="-1033463" y="2890838"/>
            <a:chExt cx="14258926" cy="1073150"/>
          </a:xfrm>
        </p:grpSpPr>
        <p:sp>
          <p:nvSpPr>
            <p:cNvPr id="43" name="Google Shape;43;p69"/>
            <p:cNvSpPr/>
            <p:nvPr/>
          </p:nvSpPr>
          <p:spPr>
            <a:xfrm>
              <a:off x="-1033463" y="2890838"/>
              <a:ext cx="7291388" cy="1073150"/>
            </a:xfrm>
            <a:custGeom>
              <a:rect b="b" l="l" r="r" t="t"/>
              <a:pathLst>
                <a:path extrusionOk="0" h="283" w="1943">
                  <a:moveTo>
                    <a:pt x="1837" y="167"/>
                  </a:moveTo>
                  <a:cubicBezTo>
                    <a:pt x="1846" y="168"/>
                    <a:pt x="1854" y="171"/>
                    <a:pt x="1862" y="174"/>
                  </a:cubicBezTo>
                  <a:cubicBezTo>
                    <a:pt x="1869" y="177"/>
                    <a:pt x="1875" y="178"/>
                    <a:pt x="1883" y="177"/>
                  </a:cubicBezTo>
                  <a:cubicBezTo>
                    <a:pt x="1892" y="175"/>
                    <a:pt x="1901" y="173"/>
                    <a:pt x="1910" y="170"/>
                  </a:cubicBezTo>
                  <a:cubicBezTo>
                    <a:pt x="1922" y="167"/>
                    <a:pt x="1929" y="159"/>
                    <a:pt x="1932" y="146"/>
                  </a:cubicBezTo>
                  <a:cubicBezTo>
                    <a:pt x="1934" y="134"/>
                    <a:pt x="1936" y="122"/>
                    <a:pt x="1939" y="111"/>
                  </a:cubicBezTo>
                  <a:cubicBezTo>
                    <a:pt x="1940" y="108"/>
                    <a:pt x="1941" y="105"/>
                    <a:pt x="1941" y="102"/>
                  </a:cubicBezTo>
                  <a:cubicBezTo>
                    <a:pt x="1943" y="95"/>
                    <a:pt x="1942" y="93"/>
                    <a:pt x="1937" y="89"/>
                  </a:cubicBezTo>
                  <a:cubicBezTo>
                    <a:pt x="1930" y="84"/>
                    <a:pt x="1925" y="80"/>
                    <a:pt x="1920" y="73"/>
                  </a:cubicBezTo>
                  <a:cubicBezTo>
                    <a:pt x="1913" y="64"/>
                    <a:pt x="1909" y="53"/>
                    <a:pt x="1906" y="41"/>
                  </a:cubicBezTo>
                  <a:cubicBezTo>
                    <a:pt x="1903" y="27"/>
                    <a:pt x="1903" y="14"/>
                    <a:pt x="1903" y="0"/>
                  </a:cubicBezTo>
                  <a:cubicBezTo>
                    <a:pt x="1432" y="0"/>
                    <a:pt x="839" y="0"/>
                    <a:pt x="92" y="0"/>
                  </a:cubicBezTo>
                  <a:cubicBezTo>
                    <a:pt x="41" y="0"/>
                    <a:pt x="0" y="63"/>
                    <a:pt x="0" y="141"/>
                  </a:cubicBezTo>
                  <a:cubicBezTo>
                    <a:pt x="0" y="220"/>
                    <a:pt x="41" y="283"/>
                    <a:pt x="92" y="283"/>
                  </a:cubicBezTo>
                  <a:cubicBezTo>
                    <a:pt x="92" y="283"/>
                    <a:pt x="92" y="283"/>
                    <a:pt x="1770" y="283"/>
                  </a:cubicBezTo>
                  <a:cubicBezTo>
                    <a:pt x="1770" y="280"/>
                    <a:pt x="1770" y="277"/>
                    <a:pt x="1770" y="274"/>
                  </a:cubicBezTo>
                  <a:cubicBezTo>
                    <a:pt x="1770" y="265"/>
                    <a:pt x="1770" y="256"/>
                    <a:pt x="1770" y="247"/>
                  </a:cubicBezTo>
                  <a:cubicBezTo>
                    <a:pt x="1770" y="231"/>
                    <a:pt x="1772" y="216"/>
                    <a:pt x="1778" y="201"/>
                  </a:cubicBezTo>
                  <a:cubicBezTo>
                    <a:pt x="1783" y="187"/>
                    <a:pt x="1792" y="176"/>
                    <a:pt x="1807" y="170"/>
                  </a:cubicBezTo>
                  <a:cubicBezTo>
                    <a:pt x="1817" y="166"/>
                    <a:pt x="1827" y="166"/>
                    <a:pt x="1837" y="16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9"/>
            <p:cNvSpPr/>
            <p:nvPr/>
          </p:nvSpPr>
          <p:spPr>
            <a:xfrm>
              <a:off x="5705475" y="2890838"/>
              <a:ext cx="7519988" cy="1073150"/>
            </a:xfrm>
            <a:custGeom>
              <a:rect b="b" l="l" r="r" t="t"/>
              <a:pathLst>
                <a:path extrusionOk="0" h="283" w="2004">
                  <a:moveTo>
                    <a:pt x="1912" y="0"/>
                  </a:moveTo>
                  <a:cubicBezTo>
                    <a:pt x="1912" y="0"/>
                    <a:pt x="1912" y="0"/>
                    <a:pt x="133" y="0"/>
                  </a:cubicBezTo>
                  <a:cubicBezTo>
                    <a:pt x="133" y="6"/>
                    <a:pt x="133" y="11"/>
                    <a:pt x="134" y="17"/>
                  </a:cubicBezTo>
                  <a:cubicBezTo>
                    <a:pt x="134" y="28"/>
                    <a:pt x="136" y="39"/>
                    <a:pt x="140" y="49"/>
                  </a:cubicBezTo>
                  <a:cubicBezTo>
                    <a:pt x="146" y="63"/>
                    <a:pt x="158" y="70"/>
                    <a:pt x="173" y="68"/>
                  </a:cubicBezTo>
                  <a:cubicBezTo>
                    <a:pt x="182" y="67"/>
                    <a:pt x="190" y="69"/>
                    <a:pt x="198" y="72"/>
                  </a:cubicBezTo>
                  <a:cubicBezTo>
                    <a:pt x="210" y="78"/>
                    <a:pt x="219" y="88"/>
                    <a:pt x="225" y="99"/>
                  </a:cubicBezTo>
                  <a:cubicBezTo>
                    <a:pt x="233" y="116"/>
                    <a:pt x="236" y="133"/>
                    <a:pt x="234" y="151"/>
                  </a:cubicBezTo>
                  <a:cubicBezTo>
                    <a:pt x="233" y="163"/>
                    <a:pt x="230" y="174"/>
                    <a:pt x="226" y="185"/>
                  </a:cubicBezTo>
                  <a:cubicBezTo>
                    <a:pt x="219" y="202"/>
                    <a:pt x="210" y="218"/>
                    <a:pt x="197" y="231"/>
                  </a:cubicBezTo>
                  <a:cubicBezTo>
                    <a:pt x="183" y="244"/>
                    <a:pt x="167" y="253"/>
                    <a:pt x="148" y="256"/>
                  </a:cubicBezTo>
                  <a:cubicBezTo>
                    <a:pt x="127" y="260"/>
                    <a:pt x="107" y="258"/>
                    <a:pt x="87" y="249"/>
                  </a:cubicBezTo>
                  <a:cubicBezTo>
                    <a:pt x="73" y="243"/>
                    <a:pt x="62" y="234"/>
                    <a:pt x="55" y="220"/>
                  </a:cubicBezTo>
                  <a:cubicBezTo>
                    <a:pt x="52" y="216"/>
                    <a:pt x="51" y="211"/>
                    <a:pt x="49" y="206"/>
                  </a:cubicBezTo>
                  <a:cubicBezTo>
                    <a:pt x="48" y="201"/>
                    <a:pt x="45" y="196"/>
                    <a:pt x="41" y="194"/>
                  </a:cubicBezTo>
                  <a:cubicBezTo>
                    <a:pt x="37" y="192"/>
                    <a:pt x="34" y="191"/>
                    <a:pt x="30" y="192"/>
                  </a:cubicBezTo>
                  <a:cubicBezTo>
                    <a:pt x="23" y="193"/>
                    <a:pt x="17" y="195"/>
                    <a:pt x="12" y="200"/>
                  </a:cubicBezTo>
                  <a:cubicBezTo>
                    <a:pt x="8" y="205"/>
                    <a:pt x="6" y="210"/>
                    <a:pt x="4" y="216"/>
                  </a:cubicBezTo>
                  <a:cubicBezTo>
                    <a:pt x="1" y="229"/>
                    <a:pt x="0" y="241"/>
                    <a:pt x="0" y="254"/>
                  </a:cubicBezTo>
                  <a:cubicBezTo>
                    <a:pt x="0" y="264"/>
                    <a:pt x="0" y="273"/>
                    <a:pt x="0" y="283"/>
                  </a:cubicBezTo>
                  <a:cubicBezTo>
                    <a:pt x="486" y="283"/>
                    <a:pt x="1110" y="283"/>
                    <a:pt x="1912" y="283"/>
                  </a:cubicBezTo>
                  <a:cubicBezTo>
                    <a:pt x="1963" y="283"/>
                    <a:pt x="2004" y="220"/>
                    <a:pt x="2004" y="141"/>
                  </a:cubicBezTo>
                  <a:cubicBezTo>
                    <a:pt x="2004" y="63"/>
                    <a:pt x="1963" y="0"/>
                    <a:pt x="191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1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2.png"/><Relationship Id="rId4" Type="http://schemas.openxmlformats.org/officeDocument/2006/relationships/image" Target="../media/image56.png"/><Relationship Id="rId5" Type="http://schemas.openxmlformats.org/officeDocument/2006/relationships/image" Target="../media/image51.png"/><Relationship Id="rId6" Type="http://schemas.openxmlformats.org/officeDocument/2006/relationships/image" Target="../media/image49.png"/><Relationship Id="rId7" Type="http://schemas.openxmlformats.org/officeDocument/2006/relationships/image" Target="../media/image53.png"/><Relationship Id="rId8" Type="http://schemas.openxmlformats.org/officeDocument/2006/relationships/image" Target="../media/image4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5" Type="http://schemas.openxmlformats.org/officeDocument/2006/relationships/image" Target="../media/image69.png"/><Relationship Id="rId6" Type="http://schemas.openxmlformats.org/officeDocument/2006/relationships/image" Target="../media/image64.png"/><Relationship Id="rId7" Type="http://schemas.openxmlformats.org/officeDocument/2006/relationships/image" Target="../media/image57.png"/><Relationship Id="rId8" Type="http://schemas.openxmlformats.org/officeDocument/2006/relationships/image" Target="../media/image68.png"/><Relationship Id="rId10" Type="http://schemas.openxmlformats.org/officeDocument/2006/relationships/image" Target="../media/image6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0.png"/><Relationship Id="rId4" Type="http://schemas.openxmlformats.org/officeDocument/2006/relationships/image" Target="../media/image72.png"/><Relationship Id="rId5" Type="http://schemas.openxmlformats.org/officeDocument/2006/relationships/image" Target="../media/image63.png"/><Relationship Id="rId6" Type="http://schemas.openxmlformats.org/officeDocument/2006/relationships/image" Target="../media/image73.png"/><Relationship Id="rId7" Type="http://schemas.openxmlformats.org/officeDocument/2006/relationships/image" Target="../media/image61.png"/><Relationship Id="rId8" Type="http://schemas.openxmlformats.org/officeDocument/2006/relationships/image" Target="../media/image7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9.png"/><Relationship Id="rId4" Type="http://schemas.openxmlformats.org/officeDocument/2006/relationships/image" Target="../media/image62.png"/><Relationship Id="rId9" Type="http://schemas.openxmlformats.org/officeDocument/2006/relationships/image" Target="../media/image75.png"/><Relationship Id="rId5" Type="http://schemas.openxmlformats.org/officeDocument/2006/relationships/image" Target="../media/image65.png"/><Relationship Id="rId6" Type="http://schemas.openxmlformats.org/officeDocument/2006/relationships/image" Target="../media/image76.png"/><Relationship Id="rId7" Type="http://schemas.openxmlformats.org/officeDocument/2006/relationships/image" Target="../media/image71.png"/><Relationship Id="rId8" Type="http://schemas.openxmlformats.org/officeDocument/2006/relationships/image" Target="../media/image6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1.png"/><Relationship Id="rId4" Type="http://schemas.openxmlformats.org/officeDocument/2006/relationships/image" Target="../media/image86.png"/><Relationship Id="rId5" Type="http://schemas.openxmlformats.org/officeDocument/2006/relationships/image" Target="../media/image74.png"/><Relationship Id="rId6" Type="http://schemas.openxmlformats.org/officeDocument/2006/relationships/image" Target="../media/image8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7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8.png"/><Relationship Id="rId4" Type="http://schemas.openxmlformats.org/officeDocument/2006/relationships/image" Target="../media/image80.png"/><Relationship Id="rId5" Type="http://schemas.openxmlformats.org/officeDocument/2006/relationships/image" Target="../media/image7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/>
          <p:nvPr/>
        </p:nvSpPr>
        <p:spPr>
          <a:xfrm>
            <a:off x="-1" y="6100375"/>
            <a:ext cx="12192001" cy="443753"/>
          </a:xfrm>
          <a:prstGeom prst="rect">
            <a:avLst/>
          </a:pr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1309" y="536630"/>
            <a:ext cx="2746341" cy="341810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/>
          <p:nvPr/>
        </p:nvSpPr>
        <p:spPr>
          <a:xfrm>
            <a:off x="0" y="6414247"/>
            <a:ext cx="12192001" cy="443753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1"/>
          <p:cNvGrpSpPr/>
          <p:nvPr/>
        </p:nvGrpSpPr>
        <p:grpSpPr>
          <a:xfrm>
            <a:off x="3155238" y="3702094"/>
            <a:ext cx="5881524" cy="2406497"/>
            <a:chOff x="3106757" y="1003159"/>
            <a:chExt cx="5881524" cy="2406497"/>
          </a:xfrm>
        </p:grpSpPr>
        <p:sp>
          <p:nvSpPr>
            <p:cNvPr id="158" name="Google Shape;158;p1"/>
            <p:cNvSpPr txBox="1"/>
            <p:nvPr/>
          </p:nvSpPr>
          <p:spPr>
            <a:xfrm>
              <a:off x="5140264" y="2947991"/>
              <a:ext cx="19114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Insert the Sub Title of Y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our Presentation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 txBox="1"/>
            <p:nvPr/>
          </p:nvSpPr>
          <p:spPr>
            <a:xfrm>
              <a:off x="4308378" y="2301660"/>
              <a:ext cx="35752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Free Templates</a:t>
              </a:r>
              <a:endParaRPr b="1" sz="36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 txBox="1"/>
            <p:nvPr/>
          </p:nvSpPr>
          <p:spPr>
            <a:xfrm>
              <a:off x="3106757" y="1003159"/>
              <a:ext cx="58815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STOMACH</a:t>
              </a:r>
              <a:endParaRPr b="1" sz="8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20082">
            <a:off x="385817" y="1412326"/>
            <a:ext cx="2214471" cy="18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582394">
            <a:off x="1501780" y="4265569"/>
            <a:ext cx="1401410" cy="129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5384" y="4747010"/>
            <a:ext cx="1225998" cy="68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183660">
            <a:off x="3272497" y="1516274"/>
            <a:ext cx="1372876" cy="98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68220">
            <a:off x="8057907" y="1490160"/>
            <a:ext cx="696887" cy="142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95052" y="2558481"/>
            <a:ext cx="2627219" cy="114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424" name="Google Shape;424;p10"/>
          <p:cNvGrpSpPr/>
          <p:nvPr/>
        </p:nvGrpSpPr>
        <p:grpSpPr>
          <a:xfrm>
            <a:off x="1219216" y="2953134"/>
            <a:ext cx="8107865" cy="1865634"/>
            <a:chOff x="2099073" y="3115703"/>
            <a:chExt cx="6157167" cy="1509945"/>
          </a:xfrm>
        </p:grpSpPr>
        <p:cxnSp>
          <p:nvCxnSpPr>
            <p:cNvPr id="425" name="Google Shape;425;p10"/>
            <p:cNvCxnSpPr/>
            <p:nvPr/>
          </p:nvCxnSpPr>
          <p:spPr>
            <a:xfrm rot="-2820000">
              <a:off x="7749467" y="3008336"/>
              <a:ext cx="1" cy="675264"/>
            </a:xfrm>
            <a:prstGeom prst="straightConnector1">
              <a:avLst/>
            </a:prstGeom>
            <a:noFill/>
            <a:ln cap="flat" cmpd="sng" w="66675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6" name="Google Shape;426;p10"/>
            <p:cNvCxnSpPr/>
            <p:nvPr/>
          </p:nvCxnSpPr>
          <p:spPr>
            <a:xfrm rot="-2820000">
              <a:off x="2922517" y="3008336"/>
              <a:ext cx="1" cy="675264"/>
            </a:xfrm>
            <a:prstGeom prst="straightConnector1">
              <a:avLst/>
            </a:prstGeom>
            <a:noFill/>
            <a:ln cap="flat" cmpd="sng" w="66675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7" name="Google Shape;427;p10"/>
            <p:cNvCxnSpPr/>
            <p:nvPr/>
          </p:nvCxnSpPr>
          <p:spPr>
            <a:xfrm rot="-2820000">
              <a:off x="5326330" y="3008336"/>
              <a:ext cx="1" cy="675264"/>
            </a:xfrm>
            <a:prstGeom prst="straightConnector1">
              <a:avLst/>
            </a:prstGeom>
            <a:noFill/>
            <a:ln cap="flat" cmpd="sng" w="66675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8" name="Google Shape;428;p10"/>
            <p:cNvCxnSpPr/>
            <p:nvPr/>
          </p:nvCxnSpPr>
          <p:spPr>
            <a:xfrm flipH="1" rot="-7980000">
              <a:off x="6537899" y="4057751"/>
              <a:ext cx="1" cy="675264"/>
            </a:xfrm>
            <a:prstGeom prst="straightConnector1">
              <a:avLst/>
            </a:prstGeom>
            <a:noFill/>
            <a:ln cap="flat" cmpd="sng" w="66675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9" name="Google Shape;429;p10"/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63500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63500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63500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63500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63500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4" name="Google Shape;434;p10"/>
            <p:cNvCxnSpPr/>
            <p:nvPr/>
          </p:nvCxnSpPr>
          <p:spPr>
            <a:xfrm flipH="1" rot="-7980000">
              <a:off x="4121993" y="4057751"/>
              <a:ext cx="1" cy="675264"/>
            </a:xfrm>
            <a:prstGeom prst="straightConnector1">
              <a:avLst/>
            </a:prstGeom>
            <a:noFill/>
            <a:ln cap="flat" cmpd="sng" w="66675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5" name="Google Shape;435;p10"/>
          <p:cNvSpPr/>
          <p:nvPr/>
        </p:nvSpPr>
        <p:spPr>
          <a:xfrm>
            <a:off x="1355140" y="2329218"/>
            <a:ext cx="689041" cy="689041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0"/>
          <p:cNvSpPr/>
          <p:nvPr/>
        </p:nvSpPr>
        <p:spPr>
          <a:xfrm flipH="1" rot="10800000">
            <a:off x="2945114" y="4733576"/>
            <a:ext cx="689041" cy="689041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4535088" y="2329218"/>
            <a:ext cx="689041" cy="689041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0"/>
          <p:cNvSpPr/>
          <p:nvPr/>
        </p:nvSpPr>
        <p:spPr>
          <a:xfrm flipH="1" rot="10800000">
            <a:off x="6125062" y="4733576"/>
            <a:ext cx="689041" cy="689041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0"/>
          <p:cNvSpPr/>
          <p:nvPr/>
        </p:nvSpPr>
        <p:spPr>
          <a:xfrm>
            <a:off x="7715037" y="2329218"/>
            <a:ext cx="689041" cy="689041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0" name="Google Shape;440;p10"/>
          <p:cNvGrpSpPr/>
          <p:nvPr/>
        </p:nvGrpSpPr>
        <p:grpSpPr>
          <a:xfrm>
            <a:off x="7626108" y="4367371"/>
            <a:ext cx="1624773" cy="1576495"/>
            <a:chOff x="4945814" y="4621200"/>
            <a:chExt cx="1786425" cy="1325475"/>
          </a:xfrm>
        </p:grpSpPr>
        <p:sp>
          <p:nvSpPr>
            <p:cNvPr id="441" name="Google Shape;441;p10"/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10"/>
          <p:cNvGrpSpPr/>
          <p:nvPr/>
        </p:nvGrpSpPr>
        <p:grpSpPr>
          <a:xfrm>
            <a:off x="4422661" y="4367371"/>
            <a:ext cx="1621755" cy="1576495"/>
            <a:chOff x="2612859" y="4623869"/>
            <a:chExt cx="1786425" cy="1325475"/>
          </a:xfrm>
        </p:grpSpPr>
        <p:sp>
          <p:nvSpPr>
            <p:cNvPr id="444" name="Google Shape;444;p10"/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10"/>
          <p:cNvGrpSpPr/>
          <p:nvPr/>
        </p:nvGrpSpPr>
        <p:grpSpPr>
          <a:xfrm>
            <a:off x="6049072" y="1881900"/>
            <a:ext cx="1572378" cy="1516599"/>
            <a:chOff x="4945814" y="4621200"/>
            <a:chExt cx="1786425" cy="1516599"/>
          </a:xfrm>
        </p:grpSpPr>
        <p:sp>
          <p:nvSpPr>
            <p:cNvPr id="447" name="Google Shape;447;p10"/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10"/>
          <p:cNvGrpSpPr/>
          <p:nvPr/>
        </p:nvGrpSpPr>
        <p:grpSpPr>
          <a:xfrm>
            <a:off x="2845626" y="1884569"/>
            <a:ext cx="1572378" cy="1516599"/>
            <a:chOff x="2612859" y="4623869"/>
            <a:chExt cx="1786425" cy="1516599"/>
          </a:xfrm>
        </p:grpSpPr>
        <p:sp>
          <p:nvSpPr>
            <p:cNvPr id="450" name="Google Shape;450;p10"/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10"/>
          <p:cNvGrpSpPr/>
          <p:nvPr/>
        </p:nvGrpSpPr>
        <p:grpSpPr>
          <a:xfrm>
            <a:off x="1219216" y="4367371"/>
            <a:ext cx="1621755" cy="1576495"/>
            <a:chOff x="2612859" y="4623869"/>
            <a:chExt cx="1786425" cy="1325475"/>
          </a:xfrm>
        </p:grpSpPr>
        <p:sp>
          <p:nvSpPr>
            <p:cNvPr id="453" name="Google Shape;453;p10"/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10"/>
          <p:cNvSpPr/>
          <p:nvPr/>
        </p:nvSpPr>
        <p:spPr>
          <a:xfrm>
            <a:off x="1791572" y="3698908"/>
            <a:ext cx="6557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0"/>
          <p:cNvSpPr txBox="1"/>
          <p:nvPr/>
        </p:nvSpPr>
        <p:spPr>
          <a:xfrm>
            <a:off x="3367110" y="3698908"/>
            <a:ext cx="6655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0"/>
          <p:cNvSpPr txBox="1"/>
          <p:nvPr/>
        </p:nvSpPr>
        <p:spPr>
          <a:xfrm>
            <a:off x="4952462" y="3698908"/>
            <a:ext cx="6655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0"/>
          <p:cNvSpPr txBox="1"/>
          <p:nvPr/>
        </p:nvSpPr>
        <p:spPr>
          <a:xfrm>
            <a:off x="6537812" y="3698908"/>
            <a:ext cx="6655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0"/>
          <p:cNvSpPr txBox="1"/>
          <p:nvPr/>
        </p:nvSpPr>
        <p:spPr>
          <a:xfrm>
            <a:off x="8123164" y="3698908"/>
            <a:ext cx="6655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7884652" y="2532662"/>
            <a:ext cx="349809" cy="342975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ED6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0"/>
          <p:cNvSpPr/>
          <p:nvPr/>
        </p:nvSpPr>
        <p:spPr>
          <a:xfrm>
            <a:off x="1526021" y="2512661"/>
            <a:ext cx="347277" cy="29268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ED6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0"/>
          <p:cNvSpPr/>
          <p:nvPr/>
        </p:nvSpPr>
        <p:spPr>
          <a:xfrm>
            <a:off x="3110900" y="4909019"/>
            <a:ext cx="347277" cy="344230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ED6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0"/>
          <p:cNvSpPr/>
          <p:nvPr/>
        </p:nvSpPr>
        <p:spPr>
          <a:xfrm rot="2942052">
            <a:off x="6342301" y="4952899"/>
            <a:ext cx="322807" cy="343418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D6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0"/>
          <p:cNvSpPr/>
          <p:nvPr/>
        </p:nvSpPr>
        <p:spPr>
          <a:xfrm>
            <a:off x="4763426" y="2487540"/>
            <a:ext cx="232363" cy="369706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ED6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5082" y="2584051"/>
            <a:ext cx="2166205" cy="2867036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0"/>
          <p:cNvSpPr txBox="1"/>
          <p:nvPr/>
        </p:nvSpPr>
        <p:spPr>
          <a:xfrm>
            <a:off x="756755" y="404073"/>
            <a:ext cx="5602233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Simple Portfolio Presentation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"/>
          <p:cNvSpPr txBox="1"/>
          <p:nvPr/>
        </p:nvSpPr>
        <p:spPr>
          <a:xfrm>
            <a:off x="653473" y="585520"/>
            <a:ext cx="10726951" cy="1349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ctr">
              <a:lnSpc>
                <a:spcPct val="111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1" sz="4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Power Point Online Diagnosis</a:t>
            </a:r>
            <a:endParaRPr/>
          </a:p>
        </p:txBody>
      </p:sp>
      <p:sp>
        <p:nvSpPr>
          <p:cNvPr id="472" name="Google Shape;472;p11"/>
          <p:cNvSpPr txBox="1"/>
          <p:nvPr/>
        </p:nvSpPr>
        <p:spPr>
          <a:xfrm>
            <a:off x="2790677" y="1858756"/>
            <a:ext cx="44310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9AB188"/>
                </a:solidFill>
                <a:latin typeface="Arial"/>
                <a:ea typeface="Arial"/>
                <a:cs typeface="Arial"/>
                <a:sym typeface="Arial"/>
              </a:rPr>
              <a:t>Power PowerPoint Presentation </a:t>
            </a:r>
            <a:endParaRPr b="1" sz="1400">
              <a:solidFill>
                <a:srgbClr val="9AB1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9003" y="2373180"/>
            <a:ext cx="6022677" cy="2623034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1"/>
          <p:cNvSpPr/>
          <p:nvPr/>
        </p:nvSpPr>
        <p:spPr>
          <a:xfrm>
            <a:off x="7826694" y="5129712"/>
            <a:ext cx="36418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~ 2020 Text here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</p:txBody>
      </p:sp>
      <p:sp>
        <p:nvSpPr>
          <p:cNvPr id="475" name="Google Shape;475;p11"/>
          <p:cNvSpPr/>
          <p:nvPr/>
        </p:nvSpPr>
        <p:spPr>
          <a:xfrm>
            <a:off x="4184830" y="5136443"/>
            <a:ext cx="36418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~ 2020 Text here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</p:txBody>
      </p:sp>
      <p:sp>
        <p:nvSpPr>
          <p:cNvPr id="476" name="Google Shape;476;p11"/>
          <p:cNvSpPr/>
          <p:nvPr/>
        </p:nvSpPr>
        <p:spPr>
          <a:xfrm>
            <a:off x="158044" y="5152288"/>
            <a:ext cx="36418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~ 2020 Text here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2" name="Google Shape;482;p12"/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2"/>
          <p:cNvSpPr txBox="1"/>
          <p:nvPr/>
        </p:nvSpPr>
        <p:spPr>
          <a:xfrm rot="-5400000">
            <a:off x="8695425" y="3182779"/>
            <a:ext cx="58087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 DIAGNOSIS</a:t>
            </a:r>
            <a:endParaRPr/>
          </a:p>
        </p:txBody>
      </p:sp>
      <p:sp>
        <p:nvSpPr>
          <p:cNvPr id="484" name="Google Shape;484;p12"/>
          <p:cNvSpPr txBox="1"/>
          <p:nvPr/>
        </p:nvSpPr>
        <p:spPr>
          <a:xfrm>
            <a:off x="6203138" y="-9939"/>
            <a:ext cx="4992866" cy="1614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485" name="Google Shape;485;p12"/>
          <p:cNvSpPr txBox="1"/>
          <p:nvPr/>
        </p:nvSpPr>
        <p:spPr>
          <a:xfrm>
            <a:off x="726705" y="236529"/>
            <a:ext cx="2496123" cy="3046988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ALLPPT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2"/>
          <p:cNvSpPr/>
          <p:nvPr/>
        </p:nvSpPr>
        <p:spPr>
          <a:xfrm>
            <a:off x="0" y="6149243"/>
            <a:ext cx="1612900" cy="3683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3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492" name="Google Shape;492;p13"/>
          <p:cNvGrpSpPr/>
          <p:nvPr/>
        </p:nvGrpSpPr>
        <p:grpSpPr>
          <a:xfrm>
            <a:off x="6284618" y="513928"/>
            <a:ext cx="1442108" cy="1453493"/>
            <a:chOff x="3017859" y="4307149"/>
            <a:chExt cx="1870812" cy="1453493"/>
          </a:xfrm>
        </p:grpSpPr>
        <p:sp>
          <p:nvSpPr>
            <p:cNvPr id="493" name="Google Shape;493;p13"/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94" name="Google Shape;494;p13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13"/>
          <p:cNvGrpSpPr/>
          <p:nvPr/>
        </p:nvGrpSpPr>
        <p:grpSpPr>
          <a:xfrm>
            <a:off x="7005672" y="4337314"/>
            <a:ext cx="1442108" cy="1453493"/>
            <a:chOff x="3017859" y="4307149"/>
            <a:chExt cx="1870812" cy="1453493"/>
          </a:xfrm>
        </p:grpSpPr>
        <p:sp>
          <p:nvSpPr>
            <p:cNvPr id="496" name="Google Shape;496;p13"/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97" name="Google Shape;497;p13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13"/>
          <p:cNvGrpSpPr/>
          <p:nvPr/>
        </p:nvGrpSpPr>
        <p:grpSpPr>
          <a:xfrm>
            <a:off x="4230419" y="4634402"/>
            <a:ext cx="1442108" cy="1453493"/>
            <a:chOff x="3017859" y="4307149"/>
            <a:chExt cx="1870812" cy="1453493"/>
          </a:xfrm>
        </p:grpSpPr>
        <p:sp>
          <p:nvSpPr>
            <p:cNvPr id="499" name="Google Shape;499;p13"/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500" name="Google Shape;500;p13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501;p13"/>
          <p:cNvGrpSpPr/>
          <p:nvPr/>
        </p:nvGrpSpPr>
        <p:grpSpPr>
          <a:xfrm>
            <a:off x="2000761" y="3472068"/>
            <a:ext cx="1442108" cy="1453493"/>
            <a:chOff x="3017859" y="4307149"/>
            <a:chExt cx="1870812" cy="1453493"/>
          </a:xfrm>
        </p:grpSpPr>
        <p:sp>
          <p:nvSpPr>
            <p:cNvPr id="502" name="Google Shape;502;p13"/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503" name="Google Shape;503;p13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4" name="Google Shape;5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6301" y="1417724"/>
            <a:ext cx="3048750" cy="326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5" name="Google Shape;505;p13"/>
          <p:cNvGrpSpPr/>
          <p:nvPr/>
        </p:nvGrpSpPr>
        <p:grpSpPr>
          <a:xfrm>
            <a:off x="7894341" y="1967421"/>
            <a:ext cx="1442108" cy="1453493"/>
            <a:chOff x="3017859" y="4307149"/>
            <a:chExt cx="1870812" cy="1453493"/>
          </a:xfrm>
        </p:grpSpPr>
        <p:sp>
          <p:nvSpPr>
            <p:cNvPr id="506" name="Google Shape;506;p13"/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507" name="Google Shape;507;p13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13"/>
          <p:cNvGrpSpPr/>
          <p:nvPr/>
        </p:nvGrpSpPr>
        <p:grpSpPr>
          <a:xfrm>
            <a:off x="3359062" y="1359629"/>
            <a:ext cx="1442108" cy="1453493"/>
            <a:chOff x="3017859" y="4307149"/>
            <a:chExt cx="1870812" cy="1453493"/>
          </a:xfrm>
        </p:grpSpPr>
        <p:sp>
          <p:nvSpPr>
            <p:cNvPr id="509" name="Google Shape;509;p13"/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510" name="Google Shape;510;p13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4"/>
          <p:cNvSpPr txBox="1"/>
          <p:nvPr/>
        </p:nvSpPr>
        <p:spPr>
          <a:xfrm>
            <a:off x="5612567" y="1411652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85</a:t>
            </a:r>
            <a:r>
              <a:rPr b="1" lang="en-US" sz="1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FED9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4"/>
          <p:cNvSpPr txBox="1"/>
          <p:nvPr/>
        </p:nvSpPr>
        <p:spPr>
          <a:xfrm>
            <a:off x="5612567" y="1824042"/>
            <a:ext cx="2459916" cy="466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4"/>
          <p:cNvSpPr txBox="1"/>
          <p:nvPr/>
        </p:nvSpPr>
        <p:spPr>
          <a:xfrm>
            <a:off x="5612567" y="2316151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b="1" lang="en-US" sz="1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FED9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4"/>
          <p:cNvSpPr txBox="1"/>
          <p:nvPr/>
        </p:nvSpPr>
        <p:spPr>
          <a:xfrm>
            <a:off x="5612567" y="2728541"/>
            <a:ext cx="2459916" cy="466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4"/>
          <p:cNvSpPr txBox="1"/>
          <p:nvPr/>
        </p:nvSpPr>
        <p:spPr>
          <a:xfrm>
            <a:off x="5612567" y="3220650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r>
              <a:rPr b="1" lang="en-US" sz="1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FED9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4"/>
          <p:cNvSpPr txBox="1"/>
          <p:nvPr/>
        </p:nvSpPr>
        <p:spPr>
          <a:xfrm>
            <a:off x="5612567" y="3633040"/>
            <a:ext cx="2459916" cy="466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4"/>
          <p:cNvSpPr txBox="1"/>
          <p:nvPr/>
        </p:nvSpPr>
        <p:spPr>
          <a:xfrm>
            <a:off x="5612567" y="4125149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r>
              <a:rPr b="1" lang="en-US" sz="1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FED9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4"/>
          <p:cNvSpPr txBox="1"/>
          <p:nvPr/>
        </p:nvSpPr>
        <p:spPr>
          <a:xfrm>
            <a:off x="5612567" y="4537539"/>
            <a:ext cx="2459916" cy="466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4"/>
          <p:cNvSpPr txBox="1"/>
          <p:nvPr/>
        </p:nvSpPr>
        <p:spPr>
          <a:xfrm>
            <a:off x="5612567" y="5029647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r>
              <a:rPr b="1" lang="en-US" sz="1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FED9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4"/>
          <p:cNvSpPr txBox="1"/>
          <p:nvPr/>
        </p:nvSpPr>
        <p:spPr>
          <a:xfrm>
            <a:off x="5612567" y="5442037"/>
            <a:ext cx="2459916" cy="466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4"/>
          <p:cNvSpPr txBox="1"/>
          <p:nvPr/>
        </p:nvSpPr>
        <p:spPr>
          <a:xfrm>
            <a:off x="591173" y="226712"/>
            <a:ext cx="324482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4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4"/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4"/>
          <p:cNvSpPr txBox="1"/>
          <p:nvPr/>
        </p:nvSpPr>
        <p:spPr>
          <a:xfrm>
            <a:off x="8339838" y="2212108"/>
            <a:ext cx="32448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4"/>
          <p:cNvSpPr txBox="1"/>
          <p:nvPr/>
        </p:nvSpPr>
        <p:spPr>
          <a:xfrm>
            <a:off x="8339838" y="3503231"/>
            <a:ext cx="324482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</a:t>
            </a:r>
            <a:endParaRPr/>
          </a:p>
        </p:txBody>
      </p:sp>
      <p:pic>
        <p:nvPicPr>
          <p:cNvPr id="529" name="Google Shape;5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332" y="2396537"/>
            <a:ext cx="3071250" cy="36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/>
          <p:nvPr/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535" name="Google Shape;535;p15"/>
          <p:cNvGrpSpPr/>
          <p:nvPr/>
        </p:nvGrpSpPr>
        <p:grpSpPr>
          <a:xfrm>
            <a:off x="3330625" y="692806"/>
            <a:ext cx="6087170" cy="862288"/>
            <a:chOff x="-546915" y="4905446"/>
            <a:chExt cx="12102702" cy="1714429"/>
          </a:xfrm>
        </p:grpSpPr>
        <p:sp>
          <p:nvSpPr>
            <p:cNvPr id="536" name="Google Shape;536;p15"/>
            <p:cNvSpPr/>
            <p:nvPr/>
          </p:nvSpPr>
          <p:spPr>
            <a:xfrm>
              <a:off x="6913640" y="4905446"/>
              <a:ext cx="4642147" cy="1714429"/>
            </a:xfrm>
            <a:custGeom>
              <a:rect b="b" l="l" r="r" t="t"/>
              <a:pathLst>
                <a:path extrusionOk="0" h="1771805" w="47975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7" name="Google Shape;537;p15"/>
            <p:cNvGrpSpPr/>
            <p:nvPr/>
          </p:nvGrpSpPr>
          <p:grpSpPr>
            <a:xfrm>
              <a:off x="-546915" y="5658084"/>
              <a:ext cx="655355" cy="517912"/>
              <a:chOff x="5432791" y="5667609"/>
              <a:chExt cx="655355" cy="517912"/>
            </a:xfrm>
          </p:grpSpPr>
          <p:sp>
            <p:nvSpPr>
              <p:cNvPr id="538" name="Google Shape;538;p15"/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rect b="b" l="l" r="r" t="t"/>
                <a:pathLst>
                  <a:path extrusionOk="0" h="517912" w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cap="flat" cmpd="sng" w="1088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5"/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0" name="Google Shape;540;p15"/>
            <p:cNvSpPr/>
            <p:nvPr/>
          </p:nvSpPr>
          <p:spPr>
            <a:xfrm>
              <a:off x="20266" y="5898145"/>
              <a:ext cx="7453959" cy="653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1" name="Google Shape;541;p15"/>
          <p:cNvSpPr/>
          <p:nvPr/>
        </p:nvSpPr>
        <p:spPr>
          <a:xfrm>
            <a:off x="966011" y="4869737"/>
            <a:ext cx="754393" cy="754393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5"/>
          <p:cNvSpPr/>
          <p:nvPr/>
        </p:nvSpPr>
        <p:spPr>
          <a:xfrm>
            <a:off x="4727836" y="4869736"/>
            <a:ext cx="754393" cy="754393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5"/>
          <p:cNvSpPr/>
          <p:nvPr/>
        </p:nvSpPr>
        <p:spPr>
          <a:xfrm>
            <a:off x="2846924" y="4869736"/>
            <a:ext cx="754393" cy="754393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5"/>
          <p:cNvSpPr txBox="1"/>
          <p:nvPr/>
        </p:nvSpPr>
        <p:spPr>
          <a:xfrm>
            <a:off x="594883" y="4226153"/>
            <a:ext cx="14966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b="1" sz="1400">
              <a:solidFill>
                <a:srgbClr val="046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5"/>
          <p:cNvSpPr txBox="1"/>
          <p:nvPr/>
        </p:nvSpPr>
        <p:spPr>
          <a:xfrm>
            <a:off x="2492529" y="4226153"/>
            <a:ext cx="14966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b="1" sz="1400">
              <a:solidFill>
                <a:srgbClr val="046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5"/>
          <p:cNvSpPr txBox="1"/>
          <p:nvPr/>
        </p:nvSpPr>
        <p:spPr>
          <a:xfrm>
            <a:off x="4370753" y="4226153"/>
            <a:ext cx="14966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b="1" sz="1400">
              <a:solidFill>
                <a:srgbClr val="046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5"/>
          <p:cNvSpPr/>
          <p:nvPr/>
        </p:nvSpPr>
        <p:spPr>
          <a:xfrm>
            <a:off x="675043" y="5744492"/>
            <a:ext cx="13363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2555955" y="5744492"/>
            <a:ext cx="13363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4436868" y="5744492"/>
            <a:ext cx="13363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550" name="Google Shape;550;p15"/>
          <p:cNvSpPr txBox="1"/>
          <p:nvPr/>
        </p:nvSpPr>
        <p:spPr>
          <a:xfrm>
            <a:off x="675043" y="2063333"/>
            <a:ext cx="56203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ALLPPT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5"/>
          <p:cNvSpPr txBox="1"/>
          <p:nvPr/>
        </p:nvSpPr>
        <p:spPr>
          <a:xfrm>
            <a:off x="675044" y="2788196"/>
            <a:ext cx="54787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5"/>
          <p:cNvSpPr/>
          <p:nvPr/>
        </p:nvSpPr>
        <p:spPr>
          <a:xfrm>
            <a:off x="3052711" y="5081539"/>
            <a:ext cx="342815" cy="330787"/>
          </a:xfrm>
          <a:custGeom>
            <a:rect b="b" l="l" r="r" t="t"/>
            <a:pathLst>
              <a:path extrusionOk="0" h="1571625" w="162877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5"/>
          <p:cNvSpPr/>
          <p:nvPr/>
        </p:nvSpPr>
        <p:spPr>
          <a:xfrm>
            <a:off x="4911455" y="5066180"/>
            <a:ext cx="415243" cy="417417"/>
          </a:xfrm>
          <a:custGeom>
            <a:rect b="b" l="l" r="r" t="t"/>
            <a:pathLst>
              <a:path extrusionOk="0" h="1828800" w="1819275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5"/>
          <p:cNvSpPr/>
          <p:nvPr/>
        </p:nvSpPr>
        <p:spPr>
          <a:xfrm>
            <a:off x="1070609" y="5121046"/>
            <a:ext cx="441309" cy="325307"/>
          </a:xfrm>
          <a:custGeom>
            <a:rect b="b" l="l" r="r" t="t"/>
            <a:pathLst>
              <a:path extrusionOk="0" h="322994" w="438171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5"/>
          <p:cNvSpPr/>
          <p:nvPr>
            <p:ph idx="3" type="pic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6" name="Google Shape;556;p15"/>
          <p:cNvSpPr/>
          <p:nvPr>
            <p:ph idx="2" type="pic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6"/>
          <p:cNvSpPr txBox="1"/>
          <p:nvPr>
            <p:ph idx="1" type="body"/>
          </p:nvPr>
        </p:nvSpPr>
        <p:spPr>
          <a:xfrm>
            <a:off x="619125" y="249238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562" name="Google Shape;562;p16"/>
          <p:cNvSpPr/>
          <p:nvPr/>
        </p:nvSpPr>
        <p:spPr>
          <a:xfrm>
            <a:off x="1120160" y="2013963"/>
            <a:ext cx="2128887" cy="3483662"/>
          </a:xfrm>
          <a:custGeom>
            <a:rect b="b" l="l" r="r" t="t"/>
            <a:pathLst>
              <a:path extrusionOk="0" h="2128886" w="3483661">
                <a:moveTo>
                  <a:pt x="1" y="1912013"/>
                </a:moveTo>
                <a:lnTo>
                  <a:pt x="1" y="216873"/>
                </a:lnTo>
                <a:cubicBezTo>
                  <a:pt x="1" y="97097"/>
                  <a:pt x="260000" y="0"/>
                  <a:pt x="580726" y="0"/>
                </a:cubicBezTo>
                <a:lnTo>
                  <a:pt x="3483660" y="0"/>
                </a:lnTo>
                <a:lnTo>
                  <a:pt x="3483660" y="0"/>
                </a:lnTo>
                <a:lnTo>
                  <a:pt x="3483660" y="2128886"/>
                </a:lnTo>
                <a:lnTo>
                  <a:pt x="3483660" y="2128886"/>
                </a:lnTo>
                <a:lnTo>
                  <a:pt x="580726" y="2128886"/>
                </a:lnTo>
                <a:cubicBezTo>
                  <a:pt x="260000" y="2128886"/>
                  <a:pt x="1" y="2031789"/>
                  <a:pt x="1" y="1912013"/>
                </a:cubicBezTo>
                <a:close/>
              </a:path>
            </a:pathLst>
          </a:custGeom>
          <a:solidFill>
            <a:srgbClr val="EA525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76975" lIns="267750" spcFirstLastPara="1" rIns="245725" wrap="square" tIns="376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" name="Google Shape;563;p16"/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564" name="Google Shape;564;p16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6"/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6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16"/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568" name="Google Shape;568;p16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rgbClr val="EA5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6"/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6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1" name="Google Shape;571;p16"/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572" name="Google Shape;572;p16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rgbClr val="EE9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6"/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6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16"/>
          <p:cNvSpPr txBox="1"/>
          <p:nvPr/>
        </p:nvSpPr>
        <p:spPr>
          <a:xfrm>
            <a:off x="6373372" y="1782657"/>
            <a:ext cx="50926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b="1" sz="28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6"/>
          <p:cNvSpPr txBox="1"/>
          <p:nvPr/>
        </p:nvSpPr>
        <p:spPr>
          <a:xfrm>
            <a:off x="6373372" y="1483859"/>
            <a:ext cx="50926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1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6"/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78" name="Google Shape;578;p16"/>
          <p:cNvSpPr/>
          <p:nvPr/>
        </p:nvSpPr>
        <p:spPr>
          <a:xfrm rot="10800000">
            <a:off x="2184385" y="4239410"/>
            <a:ext cx="2225554" cy="2225446"/>
          </a:xfrm>
          <a:custGeom>
            <a:rect b="b" l="l" r="r" t="t"/>
            <a:pathLst>
              <a:path extrusionOk="0" h="120000" w="120000">
                <a:moveTo>
                  <a:pt x="7500" y="60000"/>
                </a:moveTo>
                <a:lnTo>
                  <a:pt x="7500" y="60000"/>
                </a:lnTo>
                <a:cubicBezTo>
                  <a:pt x="7500" y="33869"/>
                  <a:pt x="26717" y="11717"/>
                  <a:pt x="52586" y="8026"/>
                </a:cubicBezTo>
                <a:cubicBezTo>
                  <a:pt x="78454" y="4336"/>
                  <a:pt x="103099" y="20232"/>
                  <a:pt x="110406" y="45320"/>
                </a:cubicBezTo>
                <a:lnTo>
                  <a:pt x="117538" y="45320"/>
                </a:lnTo>
                <a:lnTo>
                  <a:pt x="105001" y="60000"/>
                </a:lnTo>
                <a:lnTo>
                  <a:pt x="87540" y="45320"/>
                </a:lnTo>
                <a:lnTo>
                  <a:pt x="94508" y="45320"/>
                </a:lnTo>
                <a:lnTo>
                  <a:pt x="94508" y="45320"/>
                </a:lnTo>
                <a:cubicBezTo>
                  <a:pt x="87531" y="28919"/>
                  <a:pt x="69973" y="19695"/>
                  <a:pt x="52509" y="23256"/>
                </a:cubicBezTo>
                <a:cubicBezTo>
                  <a:pt x="35044" y="26816"/>
                  <a:pt x="22499" y="42177"/>
                  <a:pt x="22499" y="60000"/>
                </a:cubicBezTo>
                <a:close/>
              </a:path>
            </a:pathLst>
          </a:custGeom>
          <a:solidFill>
            <a:srgbClr val="EA525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6"/>
          <p:cNvSpPr/>
          <p:nvPr/>
        </p:nvSpPr>
        <p:spPr>
          <a:xfrm>
            <a:off x="3345714" y="2013963"/>
            <a:ext cx="2128887" cy="3483662"/>
          </a:xfrm>
          <a:custGeom>
            <a:rect b="b" l="l" r="r" t="t"/>
            <a:pathLst>
              <a:path extrusionOk="0" h="2128886" w="3483661">
                <a:moveTo>
                  <a:pt x="3483660" y="216873"/>
                </a:moveTo>
                <a:lnTo>
                  <a:pt x="3483660" y="1912013"/>
                </a:lnTo>
                <a:cubicBezTo>
                  <a:pt x="3483660" y="2031789"/>
                  <a:pt x="3223661" y="2128886"/>
                  <a:pt x="2902935" y="2128886"/>
                </a:cubicBezTo>
                <a:lnTo>
                  <a:pt x="1" y="2128886"/>
                </a:lnTo>
                <a:lnTo>
                  <a:pt x="1" y="2128886"/>
                </a:lnTo>
                <a:lnTo>
                  <a:pt x="1" y="0"/>
                </a:lnTo>
                <a:lnTo>
                  <a:pt x="1" y="0"/>
                </a:lnTo>
                <a:lnTo>
                  <a:pt x="2902935" y="0"/>
                </a:lnTo>
                <a:cubicBezTo>
                  <a:pt x="3223661" y="0"/>
                  <a:pt x="3483660" y="97097"/>
                  <a:pt x="3483660" y="216873"/>
                </a:cubicBezTo>
                <a:close/>
              </a:path>
            </a:pathLst>
          </a:custGeom>
          <a:solidFill>
            <a:srgbClr val="FED90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76975" lIns="245725" spcFirstLastPara="1" rIns="267750" wrap="square" tIns="376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6"/>
          <p:cNvSpPr/>
          <p:nvPr/>
        </p:nvSpPr>
        <p:spPr>
          <a:xfrm>
            <a:off x="2184385" y="1046190"/>
            <a:ext cx="2225554" cy="2225446"/>
          </a:xfrm>
          <a:custGeom>
            <a:rect b="b" l="l" r="r" t="t"/>
            <a:pathLst>
              <a:path extrusionOk="0" h="120000" w="120000">
                <a:moveTo>
                  <a:pt x="7500" y="60000"/>
                </a:moveTo>
                <a:lnTo>
                  <a:pt x="7500" y="60000"/>
                </a:lnTo>
                <a:cubicBezTo>
                  <a:pt x="7500" y="33869"/>
                  <a:pt x="26717" y="11717"/>
                  <a:pt x="52586" y="8026"/>
                </a:cubicBezTo>
                <a:cubicBezTo>
                  <a:pt x="78454" y="4336"/>
                  <a:pt x="103099" y="20232"/>
                  <a:pt x="110406" y="45320"/>
                </a:cubicBezTo>
                <a:lnTo>
                  <a:pt x="117538" y="45320"/>
                </a:lnTo>
                <a:lnTo>
                  <a:pt x="105001" y="60000"/>
                </a:lnTo>
                <a:lnTo>
                  <a:pt x="87540" y="45320"/>
                </a:lnTo>
                <a:lnTo>
                  <a:pt x="94508" y="45320"/>
                </a:lnTo>
                <a:lnTo>
                  <a:pt x="94508" y="45320"/>
                </a:lnTo>
                <a:cubicBezTo>
                  <a:pt x="87531" y="28919"/>
                  <a:pt x="69973" y="19695"/>
                  <a:pt x="52509" y="23256"/>
                </a:cubicBezTo>
                <a:cubicBezTo>
                  <a:pt x="35044" y="26816"/>
                  <a:pt x="22499" y="42177"/>
                  <a:pt x="22499" y="60000"/>
                </a:cubicBezTo>
                <a:close/>
              </a:path>
            </a:pathLst>
          </a:custGeom>
          <a:solidFill>
            <a:srgbClr val="FED90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6"/>
          <p:cNvSpPr txBox="1"/>
          <p:nvPr/>
        </p:nvSpPr>
        <p:spPr>
          <a:xfrm>
            <a:off x="1561368" y="2846604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82" name="Google Shape;582;p16"/>
          <p:cNvSpPr txBox="1"/>
          <p:nvPr/>
        </p:nvSpPr>
        <p:spPr>
          <a:xfrm>
            <a:off x="3725653" y="2860819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7"/>
          <p:cNvGrpSpPr/>
          <p:nvPr/>
        </p:nvGrpSpPr>
        <p:grpSpPr>
          <a:xfrm rot="5400000">
            <a:off x="1858945" y="-845632"/>
            <a:ext cx="1738265" cy="3429529"/>
            <a:chOff x="0" y="2486173"/>
            <a:chExt cx="1738265" cy="3429529"/>
          </a:xfrm>
        </p:grpSpPr>
        <p:sp>
          <p:nvSpPr>
            <p:cNvPr id="588" name="Google Shape;588;p17"/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>
                <a:gd fmla="val 50000" name="adj"/>
              </a:avLst>
            </a:prstGeom>
            <a:solidFill>
              <a:srgbClr val="EA5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>
                <a:gd fmla="val 50000" name="adj"/>
              </a:avLst>
            </a:prstGeom>
            <a:solidFill>
              <a:srgbClr val="EA5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>
                <a:gd fmla="val 50000" name="adj"/>
              </a:avLst>
            </a:prstGeom>
            <a:solidFill>
              <a:srgbClr val="EA5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17"/>
          <p:cNvSpPr/>
          <p:nvPr/>
        </p:nvSpPr>
        <p:spPr>
          <a:xfrm>
            <a:off x="2478786" y="726080"/>
            <a:ext cx="566098" cy="546235"/>
          </a:xfrm>
          <a:custGeom>
            <a:rect b="b" l="l" r="r" t="t"/>
            <a:pathLst>
              <a:path extrusionOk="0" h="1571625" w="162877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7"/>
          <p:cNvSpPr/>
          <p:nvPr/>
        </p:nvSpPr>
        <p:spPr>
          <a:xfrm>
            <a:off x="3611634" y="705278"/>
            <a:ext cx="632308" cy="635619"/>
          </a:xfrm>
          <a:custGeom>
            <a:rect b="b" l="l" r="r" t="t"/>
            <a:pathLst>
              <a:path extrusionOk="0" h="1828800" w="1819275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7"/>
          <p:cNvSpPr/>
          <p:nvPr/>
        </p:nvSpPr>
        <p:spPr>
          <a:xfrm>
            <a:off x="1087372" y="779202"/>
            <a:ext cx="728744" cy="537187"/>
          </a:xfrm>
          <a:custGeom>
            <a:rect b="b" l="l" r="r" t="t"/>
            <a:pathLst>
              <a:path extrusionOk="0" h="322994" w="438171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4" name="Google Shape;594;p17"/>
          <p:cNvGrpSpPr/>
          <p:nvPr/>
        </p:nvGrpSpPr>
        <p:grpSpPr>
          <a:xfrm>
            <a:off x="660604" y="2736347"/>
            <a:ext cx="4321299" cy="3366496"/>
            <a:chOff x="1546363" y="2786226"/>
            <a:chExt cx="4321299" cy="3366496"/>
          </a:xfrm>
        </p:grpSpPr>
        <p:sp>
          <p:nvSpPr>
            <p:cNvPr id="595" name="Google Shape;595;p17"/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462BD"/>
                  </a:solidFill>
                  <a:latin typeface="Arial"/>
                  <a:ea typeface="Arial"/>
                  <a:cs typeface="Arial"/>
                  <a:sym typeface="Arial"/>
                </a:rPr>
                <a:t>Simple Portfolio Presentation</a:t>
              </a:r>
              <a:endParaRPr/>
            </a:p>
          </p:txBody>
        </p:sp>
        <p:sp>
          <p:nvSpPr>
            <p:cNvPr id="596" name="Google Shape;596;p17"/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462BD"/>
                  </a:solidFill>
                  <a:latin typeface="Arial"/>
                  <a:ea typeface="Arial"/>
                  <a:cs typeface="Arial"/>
                  <a:sym typeface="Arial"/>
                </a:rPr>
                <a:t>Portfolio Presentation</a:t>
              </a:r>
              <a:endParaRPr/>
            </a:p>
          </p:txBody>
        </p:sp>
        <p:sp>
          <p:nvSpPr>
            <p:cNvPr id="597" name="Google Shape;597;p17"/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462BD"/>
                  </a:solidFill>
                  <a:latin typeface="Arial"/>
                  <a:ea typeface="Arial"/>
                  <a:cs typeface="Arial"/>
                  <a:sym typeface="Arial"/>
                </a:rPr>
                <a:t>Simple Portfolio</a:t>
              </a:r>
              <a:endParaRPr/>
            </a:p>
          </p:txBody>
        </p:sp>
        <p:sp>
          <p:nvSpPr>
            <p:cNvPr id="598" name="Google Shape;598;p17"/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17161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7"/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17161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7"/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17161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1" name="Google Shape;601;p17"/>
          <p:cNvSpPr txBox="1"/>
          <p:nvPr/>
        </p:nvSpPr>
        <p:spPr>
          <a:xfrm>
            <a:off x="6849657" y="706247"/>
            <a:ext cx="41984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602" name="Google Shape;602;p17"/>
          <p:cNvSpPr txBox="1"/>
          <p:nvPr/>
        </p:nvSpPr>
        <p:spPr>
          <a:xfrm>
            <a:off x="6849657" y="1353409"/>
            <a:ext cx="41984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rgbClr val="EE90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7"/>
          <p:cNvSpPr txBox="1"/>
          <p:nvPr/>
        </p:nvSpPr>
        <p:spPr>
          <a:xfrm>
            <a:off x="6849657" y="471425"/>
            <a:ext cx="41984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EASY TO CHANGE COLORS</a:t>
            </a:r>
            <a:endParaRPr b="0" sz="1400">
              <a:solidFill>
                <a:srgbClr val="FED9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Google Shape;6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9657" y="1859203"/>
            <a:ext cx="4576541" cy="431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8"/>
          <p:cNvSpPr txBox="1"/>
          <p:nvPr/>
        </p:nvSpPr>
        <p:spPr>
          <a:xfrm>
            <a:off x="650632" y="544849"/>
            <a:ext cx="4043532" cy="1944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E9012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b="1" lang="en-US" sz="36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rPr>
              <a:t> Portfolio </a:t>
            </a:r>
            <a:r>
              <a:rPr b="1" lang="en-US" sz="36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r>
              <a:rPr b="1" lang="en-US"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6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grpSp>
        <p:nvGrpSpPr>
          <p:cNvPr id="610" name="Google Shape;610;p18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11" name="Google Shape;611;p18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</a:t>
              </a:r>
              <a:endParaRPr/>
            </a:p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</a:t>
              </a:r>
              <a:endParaRPr/>
            </a:p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I hope and I believe that this Template will your Time, Money and Reputation. Get a modern PowerPoint  Presentation that is beautifully designed.</a:t>
              </a:r>
              <a:endParaRPr/>
            </a:p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462BD"/>
                  </a:solidFill>
                  <a:latin typeface="Arial"/>
                  <a:ea typeface="Arial"/>
                  <a:cs typeface="Arial"/>
                  <a:sym typeface="Arial"/>
                </a:rPr>
                <a:t>Your Content  Here</a:t>
              </a:r>
              <a:endParaRPr b="1" sz="16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18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 rot="2942052">
            <a:off x="7310209" y="1888675"/>
            <a:ext cx="531756" cy="565706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>
            <p:ph idx="3" type="pic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7" name="Google Shape;617;p18"/>
          <p:cNvSpPr/>
          <p:nvPr>
            <p:ph idx="2" type="pic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2323" y="474889"/>
            <a:ext cx="3118666" cy="5738626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19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01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cxnSp>
        <p:nvCxnSpPr>
          <p:cNvPr id="624" name="Google Shape;624;p19"/>
          <p:cNvCxnSpPr/>
          <p:nvPr/>
        </p:nvCxnSpPr>
        <p:spPr>
          <a:xfrm flipH="1" rot="5400000">
            <a:off x="5242522" y="1244109"/>
            <a:ext cx="1498500" cy="6567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EA525D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625" name="Google Shape;625;p19"/>
          <p:cNvGrpSpPr/>
          <p:nvPr/>
        </p:nvGrpSpPr>
        <p:grpSpPr>
          <a:xfrm>
            <a:off x="5763160" y="666651"/>
            <a:ext cx="4143637" cy="839106"/>
            <a:chOff x="5247690" y="1714185"/>
            <a:chExt cx="2924710" cy="839106"/>
          </a:xfrm>
        </p:grpSpPr>
        <p:sp>
          <p:nvSpPr>
            <p:cNvPr id="626" name="Google Shape;626;p19"/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462B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9"/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628" name="Google Shape;628;p19"/>
          <p:cNvGrpSpPr/>
          <p:nvPr/>
        </p:nvGrpSpPr>
        <p:grpSpPr>
          <a:xfrm>
            <a:off x="7846859" y="4602148"/>
            <a:ext cx="4119875" cy="858550"/>
            <a:chOff x="5247690" y="1753071"/>
            <a:chExt cx="2907938" cy="858550"/>
          </a:xfrm>
        </p:grpSpPr>
        <p:sp>
          <p:nvSpPr>
            <p:cNvPr id="629" name="Google Shape;629;p19"/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462B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9"/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631" name="Google Shape;631;p19"/>
          <p:cNvGrpSpPr/>
          <p:nvPr/>
        </p:nvGrpSpPr>
        <p:grpSpPr>
          <a:xfrm>
            <a:off x="304560" y="4086417"/>
            <a:ext cx="2801006" cy="858550"/>
            <a:chOff x="6096920" y="1753071"/>
            <a:chExt cx="2463137" cy="858550"/>
          </a:xfrm>
        </p:grpSpPr>
        <p:sp>
          <p:nvSpPr>
            <p:cNvPr id="632" name="Google Shape;632;p19"/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462B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9"/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4" name="Google Shape;634;p19"/>
          <p:cNvCxnSpPr/>
          <p:nvPr/>
        </p:nvCxnSpPr>
        <p:spPr>
          <a:xfrm flipH="1" rot="10800000">
            <a:off x="3230174" y="4143187"/>
            <a:ext cx="1135500" cy="5193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EA525D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635" name="Google Shape;635;p19"/>
          <p:cNvCxnSpPr/>
          <p:nvPr/>
        </p:nvCxnSpPr>
        <p:spPr>
          <a:xfrm rot="10800000">
            <a:off x="6911888" y="4086271"/>
            <a:ext cx="893400" cy="7281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EA525D"/>
            </a:solidFill>
            <a:prstDash val="solid"/>
            <a:miter lim="800000"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/>
        </p:nvSpPr>
        <p:spPr>
          <a:xfrm>
            <a:off x="3596955" y="3941004"/>
            <a:ext cx="50027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Break Time</a:t>
            </a:r>
            <a:endParaRPr sz="72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2"/>
          <p:cNvGrpSpPr/>
          <p:nvPr/>
        </p:nvGrpSpPr>
        <p:grpSpPr>
          <a:xfrm>
            <a:off x="5044511" y="5141333"/>
            <a:ext cx="2107662" cy="894132"/>
            <a:chOff x="7026501" y="4509120"/>
            <a:chExt cx="1499710" cy="894132"/>
          </a:xfrm>
        </p:grpSpPr>
        <p:sp>
          <p:nvSpPr>
            <p:cNvPr id="173" name="Google Shape;173;p2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6866" y="1117600"/>
            <a:ext cx="3105744" cy="28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/>
          <p:nvPr/>
        </p:nvSpPr>
        <p:spPr>
          <a:xfrm>
            <a:off x="68839" y="6159772"/>
            <a:ext cx="12066494" cy="546100"/>
          </a:xfrm>
          <a:custGeom>
            <a:rect b="b" l="l" r="r" t="t"/>
            <a:pathLst>
              <a:path extrusionOk="0" h="180" w="3723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0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641" name="Google Shape;641;p20"/>
          <p:cNvSpPr/>
          <p:nvPr/>
        </p:nvSpPr>
        <p:spPr>
          <a:xfrm>
            <a:off x="3066394" y="2342687"/>
            <a:ext cx="701205" cy="701205"/>
          </a:xfrm>
          <a:prstGeom prst="chevron">
            <a:avLst>
              <a:gd fmla="val 50000" name="adj"/>
            </a:avLst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>
            <a:off x="8435106" y="2191476"/>
            <a:ext cx="701205" cy="701205"/>
          </a:xfrm>
          <a:prstGeom prst="chevron">
            <a:avLst>
              <a:gd fmla="val 50000" name="adj"/>
            </a:avLst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3" name="Google Shape;643;p20"/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644" name="Google Shape;644;p20"/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645" name="Google Shape;645;p20"/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0"/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647" name="Google Shape;647;p20"/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648" name="Google Shape;648;p20"/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20"/>
          <p:cNvSpPr txBox="1"/>
          <p:nvPr/>
        </p:nvSpPr>
        <p:spPr>
          <a:xfrm>
            <a:off x="5848766" y="5097959"/>
            <a:ext cx="386186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12.45%</a:t>
            </a:r>
            <a:endParaRPr b="1" sz="72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0" name="Google Shape;650;p20"/>
          <p:cNvGrpSpPr/>
          <p:nvPr/>
        </p:nvGrpSpPr>
        <p:grpSpPr>
          <a:xfrm>
            <a:off x="763967" y="5096225"/>
            <a:ext cx="5332033" cy="1325077"/>
            <a:chOff x="4980628" y="1360115"/>
            <a:chExt cx="2236570" cy="1325077"/>
          </a:xfrm>
        </p:grpSpPr>
        <p:sp>
          <p:nvSpPr>
            <p:cNvPr id="651" name="Google Shape;651;p20"/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/>
            </a:p>
          </p:txBody>
        </p:sp>
        <p:sp>
          <p:nvSpPr>
            <p:cNvPr id="652" name="Google Shape;652;p20"/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b="1" sz="1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3" name="Google Shape;6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667" y="1688439"/>
            <a:ext cx="1789686" cy="181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6871" y="1857223"/>
            <a:ext cx="1679517" cy="167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9191" y="1966119"/>
            <a:ext cx="1418314" cy="143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2956" y="3605367"/>
            <a:ext cx="1305000" cy="30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2" name="Google Shape;662;p21"/>
          <p:cNvSpPr/>
          <p:nvPr/>
        </p:nvSpPr>
        <p:spPr>
          <a:xfrm>
            <a:off x="0" y="673206"/>
            <a:ext cx="12192000" cy="1656184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1"/>
          <p:cNvSpPr/>
          <p:nvPr/>
        </p:nvSpPr>
        <p:spPr>
          <a:xfrm flipH="1" rot="10800000">
            <a:off x="980432" y="457182"/>
            <a:ext cx="2684095" cy="2088232"/>
          </a:xfrm>
          <a:custGeom>
            <a:rect b="b" l="l" r="r" t="t"/>
            <a:pathLst>
              <a:path extrusionOk="0" h="2088232" w="2684095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cap="flat" cmpd="sng" w="50800">
            <a:solidFill>
              <a:srgbClr val="EE90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1"/>
          <p:cNvSpPr txBox="1"/>
          <p:nvPr/>
        </p:nvSpPr>
        <p:spPr>
          <a:xfrm>
            <a:off x="1362066" y="762634"/>
            <a:ext cx="165618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Columns Infographic Simple  Portfolio Designed </a:t>
            </a:r>
            <a:endParaRPr/>
          </a:p>
        </p:txBody>
      </p:sp>
      <p:sp>
        <p:nvSpPr>
          <p:cNvPr id="665" name="Google Shape;665;p21"/>
          <p:cNvSpPr txBox="1"/>
          <p:nvPr/>
        </p:nvSpPr>
        <p:spPr>
          <a:xfrm>
            <a:off x="5159897" y="916525"/>
            <a:ext cx="619097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1"/>
          <p:cNvSpPr txBox="1"/>
          <p:nvPr/>
        </p:nvSpPr>
        <p:spPr>
          <a:xfrm>
            <a:off x="6560375" y="4430468"/>
            <a:ext cx="457884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5400">
              <a:solidFill>
                <a:srgbClr val="EE901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2"/>
          <p:cNvSpPr txBox="1"/>
          <p:nvPr/>
        </p:nvSpPr>
        <p:spPr>
          <a:xfrm>
            <a:off x="-41467" y="1487571"/>
            <a:ext cx="54967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BBD47E"/>
                </a:solidFill>
                <a:latin typeface="Arial"/>
                <a:ea typeface="Arial"/>
                <a:cs typeface="Arial"/>
                <a:sym typeface="Arial"/>
              </a:rPr>
              <a:t>AWESOME SLIDE</a:t>
            </a:r>
            <a:endParaRPr/>
          </a:p>
        </p:txBody>
      </p:sp>
      <p:sp>
        <p:nvSpPr>
          <p:cNvPr id="672" name="Google Shape;672;p22"/>
          <p:cNvSpPr txBox="1"/>
          <p:nvPr/>
        </p:nvSpPr>
        <p:spPr>
          <a:xfrm>
            <a:off x="-41467" y="2174784"/>
            <a:ext cx="54967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AB188"/>
                </a:solidFill>
                <a:latin typeface="Arial"/>
                <a:ea typeface="Arial"/>
                <a:cs typeface="Arial"/>
                <a:sym typeface="Arial"/>
              </a:rPr>
              <a:t>Power Point Presentation</a:t>
            </a:r>
            <a:endParaRPr sz="2400">
              <a:solidFill>
                <a:srgbClr val="9AB1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2"/>
          <p:cNvSpPr txBox="1"/>
          <p:nvPr/>
        </p:nvSpPr>
        <p:spPr>
          <a:xfrm>
            <a:off x="496415" y="412799"/>
            <a:ext cx="54967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4" name="Google Shape;674;p22"/>
          <p:cNvGrpSpPr/>
          <p:nvPr/>
        </p:nvGrpSpPr>
        <p:grpSpPr>
          <a:xfrm>
            <a:off x="773170" y="3082254"/>
            <a:ext cx="4781430" cy="752078"/>
            <a:chOff x="5076056" y="1240057"/>
            <a:chExt cx="2717823" cy="439685"/>
          </a:xfrm>
        </p:grpSpPr>
        <p:sp>
          <p:nvSpPr>
            <p:cNvPr id="675" name="Google Shape;675;p22"/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2"/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7" name="Google Shape;677;p22"/>
          <p:cNvGrpSpPr/>
          <p:nvPr/>
        </p:nvGrpSpPr>
        <p:grpSpPr>
          <a:xfrm>
            <a:off x="773170" y="3856618"/>
            <a:ext cx="4781430" cy="752078"/>
            <a:chOff x="5076056" y="1240057"/>
            <a:chExt cx="2717823" cy="439685"/>
          </a:xfrm>
        </p:grpSpPr>
        <p:sp>
          <p:nvSpPr>
            <p:cNvPr id="678" name="Google Shape;678;p22"/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2"/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22"/>
          <p:cNvGrpSpPr/>
          <p:nvPr/>
        </p:nvGrpSpPr>
        <p:grpSpPr>
          <a:xfrm>
            <a:off x="773170" y="4630982"/>
            <a:ext cx="4781430" cy="752078"/>
            <a:chOff x="5076056" y="1240057"/>
            <a:chExt cx="2717823" cy="439685"/>
          </a:xfrm>
        </p:grpSpPr>
        <p:sp>
          <p:nvSpPr>
            <p:cNvPr id="681" name="Google Shape;681;p22"/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2"/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2"/>
          <p:cNvGrpSpPr/>
          <p:nvPr/>
        </p:nvGrpSpPr>
        <p:grpSpPr>
          <a:xfrm>
            <a:off x="2489856" y="5405345"/>
            <a:ext cx="3064744" cy="936743"/>
            <a:chOff x="5076056" y="1240057"/>
            <a:chExt cx="2717823" cy="547645"/>
          </a:xfrm>
        </p:grpSpPr>
        <p:sp>
          <p:nvSpPr>
            <p:cNvPr id="684" name="Google Shape;684;p22"/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2"/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6" name="Google Shape;68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3138" y="1150992"/>
            <a:ext cx="3645000" cy="541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3"/>
          <p:cNvSpPr txBox="1"/>
          <p:nvPr/>
        </p:nvSpPr>
        <p:spPr>
          <a:xfrm>
            <a:off x="497939" y="291277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C75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4000">
              <a:solidFill>
                <a:srgbClr val="ED6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2" name="Google Shape;692;p23"/>
          <p:cNvGrpSpPr/>
          <p:nvPr/>
        </p:nvGrpSpPr>
        <p:grpSpPr>
          <a:xfrm>
            <a:off x="7851236" y="2077358"/>
            <a:ext cx="3139396" cy="1077218"/>
            <a:chOff x="8481110" y="2440898"/>
            <a:chExt cx="3139396" cy="1077218"/>
          </a:xfrm>
        </p:grpSpPr>
        <p:sp>
          <p:nvSpPr>
            <p:cNvPr id="693" name="Google Shape;693;p23"/>
            <p:cNvSpPr txBox="1"/>
            <p:nvPr/>
          </p:nvSpPr>
          <p:spPr>
            <a:xfrm>
              <a:off x="8497216" y="2687119"/>
              <a:ext cx="22944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3"/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23"/>
          <p:cNvGrpSpPr/>
          <p:nvPr/>
        </p:nvGrpSpPr>
        <p:grpSpPr>
          <a:xfrm>
            <a:off x="7851236" y="4358503"/>
            <a:ext cx="3139396" cy="1077218"/>
            <a:chOff x="1715369" y="1766707"/>
            <a:chExt cx="1780544" cy="1077218"/>
          </a:xfrm>
        </p:grpSpPr>
        <p:sp>
          <p:nvSpPr>
            <p:cNvPr id="696" name="Google Shape;696;p23"/>
            <p:cNvSpPr txBox="1"/>
            <p:nvPr/>
          </p:nvSpPr>
          <p:spPr>
            <a:xfrm>
              <a:off x="1724503" y="2012928"/>
              <a:ext cx="130134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3"/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23"/>
          <p:cNvGrpSpPr/>
          <p:nvPr/>
        </p:nvGrpSpPr>
        <p:grpSpPr>
          <a:xfrm>
            <a:off x="201901" y="3179668"/>
            <a:ext cx="3144280" cy="1077218"/>
            <a:chOff x="1715369" y="1766707"/>
            <a:chExt cx="1783314" cy="1077218"/>
          </a:xfrm>
        </p:grpSpPr>
        <p:sp>
          <p:nvSpPr>
            <p:cNvPr id="699" name="Google Shape;699;p23"/>
            <p:cNvSpPr txBox="1"/>
            <p:nvPr/>
          </p:nvSpPr>
          <p:spPr>
            <a:xfrm>
              <a:off x="2226002" y="2012928"/>
              <a:ext cx="12726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3"/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23"/>
          <p:cNvSpPr/>
          <p:nvPr/>
        </p:nvSpPr>
        <p:spPr>
          <a:xfrm>
            <a:off x="5360029" y="1945524"/>
            <a:ext cx="2331539" cy="1156220"/>
          </a:xfrm>
          <a:custGeom>
            <a:rect b="b" l="l" r="r" t="t"/>
            <a:pathLst>
              <a:path extrusionOk="0" h="892628" w="1447800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cap="flat" cmpd="sng" w="50800">
            <a:solidFill>
              <a:srgbClr val="EE9012"/>
            </a:solidFill>
            <a:prstDash val="solid"/>
            <a:miter lim="800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3"/>
          <p:cNvSpPr/>
          <p:nvPr/>
        </p:nvSpPr>
        <p:spPr>
          <a:xfrm flipH="1">
            <a:off x="3424333" y="3069486"/>
            <a:ext cx="2331539" cy="1156220"/>
          </a:xfrm>
          <a:custGeom>
            <a:rect b="b" l="l" r="r" t="t"/>
            <a:pathLst>
              <a:path extrusionOk="0" h="892628" w="1447800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cap="flat" cmpd="sng" w="50800">
            <a:solidFill>
              <a:srgbClr val="EE9012"/>
            </a:solidFill>
            <a:prstDash val="solid"/>
            <a:miter lim="800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3"/>
          <p:cNvSpPr/>
          <p:nvPr/>
        </p:nvSpPr>
        <p:spPr>
          <a:xfrm>
            <a:off x="5360029" y="4226669"/>
            <a:ext cx="2331539" cy="1156220"/>
          </a:xfrm>
          <a:custGeom>
            <a:rect b="b" l="l" r="r" t="t"/>
            <a:pathLst>
              <a:path extrusionOk="0" h="892628" w="1447800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cap="flat" cmpd="sng" w="50800">
            <a:solidFill>
              <a:srgbClr val="EE9012"/>
            </a:solidFill>
            <a:prstDash val="solid"/>
            <a:miter lim="800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3"/>
          <p:cNvSpPr/>
          <p:nvPr/>
        </p:nvSpPr>
        <p:spPr>
          <a:xfrm>
            <a:off x="5944568" y="2628566"/>
            <a:ext cx="943140" cy="950715"/>
          </a:xfrm>
          <a:custGeom>
            <a:rect b="b" l="l" r="r" t="t"/>
            <a:pathLst>
              <a:path extrusionOk="0" h="317" w="316">
                <a:moveTo>
                  <a:pt x="316" y="158"/>
                </a:moveTo>
                <a:cubicBezTo>
                  <a:pt x="312" y="166"/>
                  <a:pt x="310" y="173"/>
                  <a:pt x="305" y="178"/>
                </a:cubicBezTo>
                <a:cubicBezTo>
                  <a:pt x="263" y="221"/>
                  <a:pt x="220" y="263"/>
                  <a:pt x="177" y="306"/>
                </a:cubicBezTo>
                <a:cubicBezTo>
                  <a:pt x="166" y="317"/>
                  <a:pt x="151" y="317"/>
                  <a:pt x="140" y="306"/>
                </a:cubicBezTo>
                <a:cubicBezTo>
                  <a:pt x="97" y="263"/>
                  <a:pt x="54" y="221"/>
                  <a:pt x="12" y="178"/>
                </a:cubicBezTo>
                <a:cubicBezTo>
                  <a:pt x="0" y="166"/>
                  <a:pt x="1" y="151"/>
                  <a:pt x="13" y="139"/>
                </a:cubicBezTo>
                <a:cubicBezTo>
                  <a:pt x="54" y="97"/>
                  <a:pt x="96" y="56"/>
                  <a:pt x="138" y="14"/>
                </a:cubicBezTo>
                <a:cubicBezTo>
                  <a:pt x="151" y="0"/>
                  <a:pt x="166" y="0"/>
                  <a:pt x="179" y="14"/>
                </a:cubicBezTo>
                <a:cubicBezTo>
                  <a:pt x="221" y="55"/>
                  <a:pt x="262" y="97"/>
                  <a:pt x="304" y="139"/>
                </a:cubicBezTo>
                <a:cubicBezTo>
                  <a:pt x="309" y="144"/>
                  <a:pt x="312" y="151"/>
                  <a:pt x="316" y="158"/>
                </a:cubicBezTo>
                <a:close/>
                <a:moveTo>
                  <a:pt x="182" y="102"/>
                </a:moveTo>
                <a:cubicBezTo>
                  <a:pt x="183" y="83"/>
                  <a:pt x="174" y="74"/>
                  <a:pt x="159" y="74"/>
                </a:cubicBezTo>
                <a:cubicBezTo>
                  <a:pt x="143" y="74"/>
                  <a:pt x="133" y="83"/>
                  <a:pt x="135" y="99"/>
                </a:cubicBezTo>
                <a:cubicBezTo>
                  <a:pt x="138" y="127"/>
                  <a:pt x="142" y="155"/>
                  <a:pt x="147" y="182"/>
                </a:cubicBezTo>
                <a:cubicBezTo>
                  <a:pt x="148" y="189"/>
                  <a:pt x="152" y="192"/>
                  <a:pt x="159" y="192"/>
                </a:cubicBezTo>
                <a:cubicBezTo>
                  <a:pt x="165" y="192"/>
                  <a:pt x="170" y="189"/>
                  <a:pt x="171" y="182"/>
                </a:cubicBezTo>
                <a:cubicBezTo>
                  <a:pt x="175" y="155"/>
                  <a:pt x="179" y="127"/>
                  <a:pt x="182" y="102"/>
                </a:cubicBezTo>
                <a:close/>
                <a:moveTo>
                  <a:pt x="177" y="226"/>
                </a:moveTo>
                <a:cubicBezTo>
                  <a:pt x="177" y="214"/>
                  <a:pt x="170" y="207"/>
                  <a:pt x="159" y="207"/>
                </a:cubicBezTo>
                <a:cubicBezTo>
                  <a:pt x="147" y="207"/>
                  <a:pt x="140" y="214"/>
                  <a:pt x="140" y="225"/>
                </a:cubicBezTo>
                <a:cubicBezTo>
                  <a:pt x="140" y="237"/>
                  <a:pt x="147" y="244"/>
                  <a:pt x="158" y="244"/>
                </a:cubicBezTo>
                <a:cubicBezTo>
                  <a:pt x="170" y="244"/>
                  <a:pt x="177" y="237"/>
                  <a:pt x="177" y="226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3"/>
          <p:cNvSpPr/>
          <p:nvPr/>
        </p:nvSpPr>
        <p:spPr>
          <a:xfrm>
            <a:off x="4097977" y="1451017"/>
            <a:ext cx="984250" cy="989013"/>
          </a:xfrm>
          <a:custGeom>
            <a:rect b="b" l="l" r="r" t="t"/>
            <a:pathLst>
              <a:path extrusionOk="0" h="262" w="262">
                <a:moveTo>
                  <a:pt x="130" y="261"/>
                </a:moveTo>
                <a:cubicBezTo>
                  <a:pt x="58" y="260"/>
                  <a:pt x="0" y="202"/>
                  <a:pt x="1" y="131"/>
                </a:cubicBezTo>
                <a:cubicBezTo>
                  <a:pt x="1" y="58"/>
                  <a:pt x="59" y="0"/>
                  <a:pt x="132" y="1"/>
                </a:cubicBezTo>
                <a:cubicBezTo>
                  <a:pt x="204" y="1"/>
                  <a:pt x="262" y="60"/>
                  <a:pt x="261" y="132"/>
                </a:cubicBezTo>
                <a:cubicBezTo>
                  <a:pt x="260" y="204"/>
                  <a:pt x="202" y="262"/>
                  <a:pt x="130" y="261"/>
                </a:cubicBezTo>
                <a:close/>
                <a:moveTo>
                  <a:pt x="131" y="46"/>
                </a:moveTo>
                <a:cubicBezTo>
                  <a:pt x="116" y="46"/>
                  <a:pt x="105" y="56"/>
                  <a:pt x="107" y="71"/>
                </a:cubicBezTo>
                <a:cubicBezTo>
                  <a:pt x="110" y="98"/>
                  <a:pt x="114" y="125"/>
                  <a:pt x="118" y="152"/>
                </a:cubicBezTo>
                <a:cubicBezTo>
                  <a:pt x="119" y="159"/>
                  <a:pt x="123" y="164"/>
                  <a:pt x="131" y="164"/>
                </a:cubicBezTo>
                <a:cubicBezTo>
                  <a:pt x="139" y="164"/>
                  <a:pt x="142" y="159"/>
                  <a:pt x="143" y="151"/>
                </a:cubicBezTo>
                <a:cubicBezTo>
                  <a:pt x="147" y="125"/>
                  <a:pt x="151" y="98"/>
                  <a:pt x="155" y="72"/>
                </a:cubicBezTo>
                <a:cubicBezTo>
                  <a:pt x="157" y="57"/>
                  <a:pt x="147" y="46"/>
                  <a:pt x="131" y="46"/>
                </a:cubicBezTo>
                <a:close/>
                <a:moveTo>
                  <a:pt x="131" y="179"/>
                </a:moveTo>
                <a:cubicBezTo>
                  <a:pt x="120" y="179"/>
                  <a:pt x="112" y="186"/>
                  <a:pt x="112" y="197"/>
                </a:cubicBezTo>
                <a:cubicBezTo>
                  <a:pt x="112" y="208"/>
                  <a:pt x="119" y="216"/>
                  <a:pt x="130" y="216"/>
                </a:cubicBezTo>
                <a:cubicBezTo>
                  <a:pt x="142" y="216"/>
                  <a:pt x="149" y="209"/>
                  <a:pt x="150" y="198"/>
                </a:cubicBezTo>
                <a:cubicBezTo>
                  <a:pt x="150" y="187"/>
                  <a:pt x="143" y="179"/>
                  <a:pt x="131" y="179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3"/>
          <p:cNvSpPr/>
          <p:nvPr/>
        </p:nvSpPr>
        <p:spPr>
          <a:xfrm>
            <a:off x="4153422" y="3696513"/>
            <a:ext cx="930668" cy="815878"/>
          </a:xfrm>
          <a:custGeom>
            <a:rect b="b" l="l" r="r" t="t"/>
            <a:pathLst>
              <a:path extrusionOk="0" h="278" w="319">
                <a:moveTo>
                  <a:pt x="160" y="277"/>
                </a:moveTo>
                <a:cubicBezTo>
                  <a:pt x="119" y="277"/>
                  <a:pt x="79" y="277"/>
                  <a:pt x="38" y="277"/>
                </a:cubicBezTo>
                <a:cubicBezTo>
                  <a:pt x="11" y="277"/>
                  <a:pt x="0" y="258"/>
                  <a:pt x="13" y="234"/>
                </a:cubicBezTo>
                <a:cubicBezTo>
                  <a:pt x="54" y="163"/>
                  <a:pt x="95" y="92"/>
                  <a:pt x="136" y="22"/>
                </a:cubicBezTo>
                <a:cubicBezTo>
                  <a:pt x="149" y="0"/>
                  <a:pt x="172" y="0"/>
                  <a:pt x="185" y="22"/>
                </a:cubicBezTo>
                <a:cubicBezTo>
                  <a:pt x="225" y="92"/>
                  <a:pt x="266" y="164"/>
                  <a:pt x="307" y="234"/>
                </a:cubicBezTo>
                <a:cubicBezTo>
                  <a:pt x="319" y="253"/>
                  <a:pt x="309" y="278"/>
                  <a:pt x="282" y="277"/>
                </a:cubicBezTo>
                <a:cubicBezTo>
                  <a:pt x="241" y="276"/>
                  <a:pt x="201" y="277"/>
                  <a:pt x="160" y="277"/>
                </a:cubicBezTo>
                <a:close/>
                <a:moveTo>
                  <a:pt x="184" y="103"/>
                </a:moveTo>
                <a:cubicBezTo>
                  <a:pt x="184" y="84"/>
                  <a:pt x="176" y="75"/>
                  <a:pt x="160" y="75"/>
                </a:cubicBezTo>
                <a:cubicBezTo>
                  <a:pt x="145" y="75"/>
                  <a:pt x="136" y="84"/>
                  <a:pt x="136" y="100"/>
                </a:cubicBezTo>
                <a:cubicBezTo>
                  <a:pt x="136" y="105"/>
                  <a:pt x="137" y="110"/>
                  <a:pt x="138" y="115"/>
                </a:cubicBezTo>
                <a:cubicBezTo>
                  <a:pt x="141" y="137"/>
                  <a:pt x="144" y="160"/>
                  <a:pt x="148" y="182"/>
                </a:cubicBezTo>
                <a:cubicBezTo>
                  <a:pt x="149" y="188"/>
                  <a:pt x="152" y="193"/>
                  <a:pt x="159" y="193"/>
                </a:cubicBezTo>
                <a:cubicBezTo>
                  <a:pt x="166" y="193"/>
                  <a:pt x="171" y="190"/>
                  <a:pt x="172" y="183"/>
                </a:cubicBezTo>
                <a:cubicBezTo>
                  <a:pt x="176" y="156"/>
                  <a:pt x="180" y="128"/>
                  <a:pt x="184" y="103"/>
                </a:cubicBezTo>
                <a:close/>
                <a:moveTo>
                  <a:pt x="160" y="245"/>
                </a:moveTo>
                <a:cubicBezTo>
                  <a:pt x="172" y="245"/>
                  <a:pt x="179" y="238"/>
                  <a:pt x="179" y="227"/>
                </a:cubicBezTo>
                <a:cubicBezTo>
                  <a:pt x="179" y="215"/>
                  <a:pt x="172" y="208"/>
                  <a:pt x="160" y="208"/>
                </a:cubicBezTo>
                <a:cubicBezTo>
                  <a:pt x="148" y="208"/>
                  <a:pt x="142" y="215"/>
                  <a:pt x="142" y="226"/>
                </a:cubicBezTo>
                <a:cubicBezTo>
                  <a:pt x="142" y="238"/>
                  <a:pt x="148" y="245"/>
                  <a:pt x="160" y="245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7" name="Google Shape;707;p23"/>
          <p:cNvGrpSpPr/>
          <p:nvPr/>
        </p:nvGrpSpPr>
        <p:grpSpPr>
          <a:xfrm>
            <a:off x="6123679" y="4778450"/>
            <a:ext cx="638104" cy="853876"/>
            <a:chOff x="1495425" y="-2582863"/>
            <a:chExt cx="1539875" cy="2060576"/>
          </a:xfrm>
        </p:grpSpPr>
        <p:sp>
          <p:nvSpPr>
            <p:cNvPr id="708" name="Google Shape;708;p23"/>
            <p:cNvSpPr/>
            <p:nvPr/>
          </p:nvSpPr>
          <p:spPr>
            <a:xfrm>
              <a:off x="1495425" y="-2582863"/>
              <a:ext cx="1539875" cy="2060576"/>
            </a:xfrm>
            <a:custGeom>
              <a:rect b="b" l="l" r="r" t="t"/>
              <a:pathLst>
                <a:path extrusionOk="0" h="546" w="410">
                  <a:moveTo>
                    <a:pt x="410" y="275"/>
                  </a:moveTo>
                  <a:cubicBezTo>
                    <a:pt x="410" y="347"/>
                    <a:pt x="410" y="419"/>
                    <a:pt x="410" y="491"/>
                  </a:cubicBezTo>
                  <a:cubicBezTo>
                    <a:pt x="410" y="530"/>
                    <a:pt x="394" y="546"/>
                    <a:pt x="355" y="546"/>
                  </a:cubicBezTo>
                  <a:cubicBezTo>
                    <a:pt x="255" y="546"/>
                    <a:pt x="154" y="546"/>
                    <a:pt x="54" y="546"/>
                  </a:cubicBezTo>
                  <a:cubicBezTo>
                    <a:pt x="17" y="546"/>
                    <a:pt x="0" y="529"/>
                    <a:pt x="0" y="492"/>
                  </a:cubicBezTo>
                  <a:cubicBezTo>
                    <a:pt x="0" y="345"/>
                    <a:pt x="0" y="199"/>
                    <a:pt x="0" y="53"/>
                  </a:cubicBezTo>
                  <a:cubicBezTo>
                    <a:pt x="1" y="17"/>
                    <a:pt x="18" y="0"/>
                    <a:pt x="54" y="0"/>
                  </a:cubicBezTo>
                  <a:cubicBezTo>
                    <a:pt x="155" y="0"/>
                    <a:pt x="255" y="0"/>
                    <a:pt x="356" y="0"/>
                  </a:cubicBezTo>
                  <a:cubicBezTo>
                    <a:pt x="393" y="0"/>
                    <a:pt x="410" y="17"/>
                    <a:pt x="410" y="53"/>
                  </a:cubicBezTo>
                  <a:cubicBezTo>
                    <a:pt x="410" y="127"/>
                    <a:pt x="410" y="201"/>
                    <a:pt x="410" y="275"/>
                  </a:cubicBezTo>
                  <a:close/>
                  <a:moveTo>
                    <a:pt x="386" y="326"/>
                  </a:moveTo>
                  <a:cubicBezTo>
                    <a:pt x="386" y="269"/>
                    <a:pt x="385" y="213"/>
                    <a:pt x="386" y="156"/>
                  </a:cubicBezTo>
                  <a:cubicBezTo>
                    <a:pt x="386" y="141"/>
                    <a:pt x="383" y="137"/>
                    <a:pt x="367" y="137"/>
                  </a:cubicBezTo>
                  <a:cubicBezTo>
                    <a:pt x="259" y="137"/>
                    <a:pt x="150" y="137"/>
                    <a:pt x="42" y="137"/>
                  </a:cubicBezTo>
                  <a:cubicBezTo>
                    <a:pt x="28" y="137"/>
                    <a:pt x="24" y="140"/>
                    <a:pt x="24" y="154"/>
                  </a:cubicBezTo>
                  <a:cubicBezTo>
                    <a:pt x="25" y="267"/>
                    <a:pt x="24" y="381"/>
                    <a:pt x="24" y="494"/>
                  </a:cubicBezTo>
                  <a:cubicBezTo>
                    <a:pt x="24" y="516"/>
                    <a:pt x="31" y="522"/>
                    <a:pt x="53" y="522"/>
                  </a:cubicBezTo>
                  <a:cubicBezTo>
                    <a:pt x="154" y="522"/>
                    <a:pt x="256" y="522"/>
                    <a:pt x="357" y="522"/>
                  </a:cubicBezTo>
                  <a:cubicBezTo>
                    <a:pt x="380" y="522"/>
                    <a:pt x="386" y="516"/>
                    <a:pt x="386" y="493"/>
                  </a:cubicBezTo>
                  <a:cubicBezTo>
                    <a:pt x="386" y="437"/>
                    <a:pt x="386" y="382"/>
                    <a:pt x="386" y="326"/>
                  </a:cubicBezTo>
                  <a:close/>
                  <a:moveTo>
                    <a:pt x="342" y="81"/>
                  </a:moveTo>
                  <a:cubicBezTo>
                    <a:pt x="343" y="81"/>
                    <a:pt x="344" y="81"/>
                    <a:pt x="346" y="81"/>
                  </a:cubicBezTo>
                  <a:cubicBezTo>
                    <a:pt x="348" y="88"/>
                    <a:pt x="351" y="95"/>
                    <a:pt x="354" y="102"/>
                  </a:cubicBezTo>
                  <a:cubicBezTo>
                    <a:pt x="356" y="105"/>
                    <a:pt x="360" y="106"/>
                    <a:pt x="363" y="108"/>
                  </a:cubicBezTo>
                  <a:cubicBezTo>
                    <a:pt x="364" y="105"/>
                    <a:pt x="367" y="102"/>
                    <a:pt x="367" y="100"/>
                  </a:cubicBezTo>
                  <a:cubicBezTo>
                    <a:pt x="367" y="82"/>
                    <a:pt x="367" y="64"/>
                    <a:pt x="367" y="46"/>
                  </a:cubicBezTo>
                  <a:cubicBezTo>
                    <a:pt x="367" y="43"/>
                    <a:pt x="363" y="39"/>
                    <a:pt x="361" y="36"/>
                  </a:cubicBezTo>
                  <a:cubicBezTo>
                    <a:pt x="358" y="40"/>
                    <a:pt x="355" y="43"/>
                    <a:pt x="354" y="47"/>
                  </a:cubicBezTo>
                  <a:cubicBezTo>
                    <a:pt x="353" y="51"/>
                    <a:pt x="353" y="56"/>
                    <a:pt x="353" y="60"/>
                  </a:cubicBezTo>
                  <a:cubicBezTo>
                    <a:pt x="347" y="54"/>
                    <a:pt x="344" y="47"/>
                    <a:pt x="340" y="41"/>
                  </a:cubicBezTo>
                  <a:cubicBezTo>
                    <a:pt x="339" y="39"/>
                    <a:pt x="335" y="36"/>
                    <a:pt x="333" y="37"/>
                  </a:cubicBezTo>
                  <a:cubicBezTo>
                    <a:pt x="331" y="37"/>
                    <a:pt x="328" y="41"/>
                    <a:pt x="328" y="43"/>
                  </a:cubicBezTo>
                  <a:cubicBezTo>
                    <a:pt x="327" y="62"/>
                    <a:pt x="327" y="81"/>
                    <a:pt x="328" y="100"/>
                  </a:cubicBezTo>
                  <a:cubicBezTo>
                    <a:pt x="328" y="103"/>
                    <a:pt x="333" y="105"/>
                    <a:pt x="335" y="108"/>
                  </a:cubicBezTo>
                  <a:cubicBezTo>
                    <a:pt x="337" y="105"/>
                    <a:pt x="341" y="103"/>
                    <a:pt x="341" y="100"/>
                  </a:cubicBezTo>
                  <a:cubicBezTo>
                    <a:pt x="342" y="94"/>
                    <a:pt x="342" y="88"/>
                    <a:pt x="342" y="81"/>
                  </a:cubicBezTo>
                  <a:close/>
                  <a:moveTo>
                    <a:pt x="173" y="96"/>
                  </a:moveTo>
                  <a:cubicBezTo>
                    <a:pt x="171" y="97"/>
                    <a:pt x="168" y="97"/>
                    <a:pt x="166" y="97"/>
                  </a:cubicBezTo>
                  <a:cubicBezTo>
                    <a:pt x="165" y="93"/>
                    <a:pt x="162" y="88"/>
                    <a:pt x="162" y="84"/>
                  </a:cubicBezTo>
                  <a:cubicBezTo>
                    <a:pt x="162" y="71"/>
                    <a:pt x="163" y="59"/>
                    <a:pt x="162" y="46"/>
                  </a:cubicBezTo>
                  <a:cubicBezTo>
                    <a:pt x="162" y="43"/>
                    <a:pt x="157" y="40"/>
                    <a:pt x="155" y="36"/>
                  </a:cubicBezTo>
                  <a:cubicBezTo>
                    <a:pt x="152" y="39"/>
                    <a:pt x="147" y="42"/>
                    <a:pt x="147" y="45"/>
                  </a:cubicBezTo>
                  <a:cubicBezTo>
                    <a:pt x="146" y="61"/>
                    <a:pt x="146" y="76"/>
                    <a:pt x="147" y="91"/>
                  </a:cubicBezTo>
                  <a:cubicBezTo>
                    <a:pt x="147" y="105"/>
                    <a:pt x="156" y="110"/>
                    <a:pt x="169" y="109"/>
                  </a:cubicBezTo>
                  <a:cubicBezTo>
                    <a:pt x="181" y="109"/>
                    <a:pt x="189" y="103"/>
                    <a:pt x="189" y="91"/>
                  </a:cubicBezTo>
                  <a:cubicBezTo>
                    <a:pt x="189" y="76"/>
                    <a:pt x="189" y="62"/>
                    <a:pt x="188" y="48"/>
                  </a:cubicBezTo>
                  <a:cubicBezTo>
                    <a:pt x="188" y="44"/>
                    <a:pt x="183" y="40"/>
                    <a:pt x="180" y="36"/>
                  </a:cubicBezTo>
                  <a:cubicBezTo>
                    <a:pt x="178" y="40"/>
                    <a:pt x="174" y="44"/>
                    <a:pt x="173" y="48"/>
                  </a:cubicBezTo>
                  <a:cubicBezTo>
                    <a:pt x="173" y="64"/>
                    <a:pt x="173" y="80"/>
                    <a:pt x="173" y="96"/>
                  </a:cubicBezTo>
                  <a:close/>
                  <a:moveTo>
                    <a:pt x="274" y="72"/>
                  </a:moveTo>
                  <a:cubicBezTo>
                    <a:pt x="274" y="72"/>
                    <a:pt x="274" y="72"/>
                    <a:pt x="274" y="72"/>
                  </a:cubicBezTo>
                  <a:cubicBezTo>
                    <a:pt x="274" y="78"/>
                    <a:pt x="274" y="83"/>
                    <a:pt x="274" y="89"/>
                  </a:cubicBezTo>
                  <a:cubicBezTo>
                    <a:pt x="274" y="103"/>
                    <a:pt x="282" y="109"/>
                    <a:pt x="295" y="109"/>
                  </a:cubicBezTo>
                  <a:cubicBezTo>
                    <a:pt x="308" y="109"/>
                    <a:pt x="316" y="103"/>
                    <a:pt x="316" y="89"/>
                  </a:cubicBezTo>
                  <a:cubicBezTo>
                    <a:pt x="316" y="78"/>
                    <a:pt x="316" y="66"/>
                    <a:pt x="316" y="55"/>
                  </a:cubicBezTo>
                  <a:cubicBezTo>
                    <a:pt x="316" y="42"/>
                    <a:pt x="308" y="35"/>
                    <a:pt x="295" y="35"/>
                  </a:cubicBezTo>
                  <a:cubicBezTo>
                    <a:pt x="282" y="35"/>
                    <a:pt x="274" y="41"/>
                    <a:pt x="274" y="54"/>
                  </a:cubicBezTo>
                  <a:cubicBezTo>
                    <a:pt x="274" y="60"/>
                    <a:pt x="274" y="66"/>
                    <a:pt x="274" y="72"/>
                  </a:cubicBezTo>
                  <a:close/>
                  <a:moveTo>
                    <a:pt x="94" y="106"/>
                  </a:moveTo>
                  <a:cubicBezTo>
                    <a:pt x="95" y="107"/>
                    <a:pt x="96" y="108"/>
                    <a:pt x="98" y="109"/>
                  </a:cubicBezTo>
                  <a:cubicBezTo>
                    <a:pt x="102" y="107"/>
                    <a:pt x="107" y="105"/>
                    <a:pt x="108" y="102"/>
                  </a:cubicBezTo>
                  <a:cubicBezTo>
                    <a:pt x="115" y="86"/>
                    <a:pt x="119" y="92"/>
                    <a:pt x="124" y="103"/>
                  </a:cubicBezTo>
                  <a:cubicBezTo>
                    <a:pt x="125" y="105"/>
                    <a:pt x="129" y="106"/>
                    <a:pt x="132" y="108"/>
                  </a:cubicBezTo>
                  <a:cubicBezTo>
                    <a:pt x="133" y="105"/>
                    <a:pt x="136" y="102"/>
                    <a:pt x="136" y="99"/>
                  </a:cubicBezTo>
                  <a:cubicBezTo>
                    <a:pt x="133" y="80"/>
                    <a:pt x="130" y="61"/>
                    <a:pt x="126" y="43"/>
                  </a:cubicBezTo>
                  <a:cubicBezTo>
                    <a:pt x="125" y="40"/>
                    <a:pt x="120" y="36"/>
                    <a:pt x="117" y="36"/>
                  </a:cubicBezTo>
                  <a:cubicBezTo>
                    <a:pt x="113" y="37"/>
                    <a:pt x="106" y="39"/>
                    <a:pt x="105" y="42"/>
                  </a:cubicBezTo>
                  <a:cubicBezTo>
                    <a:pt x="101" y="63"/>
                    <a:pt x="97" y="84"/>
                    <a:pt x="94" y="106"/>
                  </a:cubicBezTo>
                  <a:close/>
                  <a:moveTo>
                    <a:pt x="65" y="46"/>
                  </a:moveTo>
                  <a:cubicBezTo>
                    <a:pt x="67" y="49"/>
                    <a:pt x="67" y="50"/>
                    <a:pt x="69" y="51"/>
                  </a:cubicBezTo>
                  <a:cubicBezTo>
                    <a:pt x="72" y="54"/>
                    <a:pt x="76" y="57"/>
                    <a:pt x="80" y="60"/>
                  </a:cubicBezTo>
                  <a:cubicBezTo>
                    <a:pt x="81" y="55"/>
                    <a:pt x="84" y="47"/>
                    <a:pt x="83" y="45"/>
                  </a:cubicBezTo>
                  <a:cubicBezTo>
                    <a:pt x="76" y="41"/>
                    <a:pt x="67" y="35"/>
                    <a:pt x="61" y="36"/>
                  </a:cubicBezTo>
                  <a:cubicBezTo>
                    <a:pt x="54" y="37"/>
                    <a:pt x="45" y="45"/>
                    <a:pt x="44" y="52"/>
                  </a:cubicBezTo>
                  <a:cubicBezTo>
                    <a:pt x="41" y="65"/>
                    <a:pt x="41" y="79"/>
                    <a:pt x="43" y="92"/>
                  </a:cubicBezTo>
                  <a:cubicBezTo>
                    <a:pt x="45" y="108"/>
                    <a:pt x="66" y="116"/>
                    <a:pt x="78" y="105"/>
                  </a:cubicBezTo>
                  <a:cubicBezTo>
                    <a:pt x="82" y="101"/>
                    <a:pt x="83" y="94"/>
                    <a:pt x="84" y="89"/>
                  </a:cubicBezTo>
                  <a:cubicBezTo>
                    <a:pt x="84" y="88"/>
                    <a:pt x="78" y="84"/>
                    <a:pt x="77" y="84"/>
                  </a:cubicBezTo>
                  <a:cubicBezTo>
                    <a:pt x="74" y="87"/>
                    <a:pt x="71" y="91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56" y="85"/>
                    <a:pt x="56" y="58"/>
                    <a:pt x="65" y="46"/>
                  </a:cubicBezTo>
                  <a:close/>
                  <a:moveTo>
                    <a:pt x="209" y="76"/>
                  </a:moveTo>
                  <a:cubicBezTo>
                    <a:pt x="209" y="83"/>
                    <a:pt x="208" y="90"/>
                    <a:pt x="209" y="95"/>
                  </a:cubicBezTo>
                  <a:cubicBezTo>
                    <a:pt x="210" y="100"/>
                    <a:pt x="214" y="104"/>
                    <a:pt x="217" y="108"/>
                  </a:cubicBezTo>
                  <a:cubicBezTo>
                    <a:pt x="220" y="104"/>
                    <a:pt x="223" y="100"/>
                    <a:pt x="225" y="95"/>
                  </a:cubicBezTo>
                  <a:cubicBezTo>
                    <a:pt x="229" y="78"/>
                    <a:pt x="215" y="57"/>
                    <a:pt x="235" y="43"/>
                  </a:cubicBezTo>
                  <a:cubicBezTo>
                    <a:pt x="236" y="43"/>
                    <a:pt x="233" y="37"/>
                    <a:pt x="232" y="37"/>
                  </a:cubicBezTo>
                  <a:cubicBezTo>
                    <a:pt x="222" y="37"/>
                    <a:pt x="212" y="37"/>
                    <a:pt x="202" y="38"/>
                  </a:cubicBezTo>
                  <a:cubicBezTo>
                    <a:pt x="201" y="38"/>
                    <a:pt x="199" y="44"/>
                    <a:pt x="200" y="44"/>
                  </a:cubicBezTo>
                  <a:cubicBezTo>
                    <a:pt x="216" y="52"/>
                    <a:pt x="206" y="66"/>
                    <a:pt x="209" y="76"/>
                  </a:cubicBezTo>
                  <a:close/>
                  <a:moveTo>
                    <a:pt x="255" y="110"/>
                  </a:moveTo>
                  <a:cubicBezTo>
                    <a:pt x="257" y="108"/>
                    <a:pt x="259" y="107"/>
                    <a:pt x="261" y="106"/>
                  </a:cubicBezTo>
                  <a:cubicBezTo>
                    <a:pt x="261" y="86"/>
                    <a:pt x="262" y="66"/>
                    <a:pt x="261" y="46"/>
                  </a:cubicBezTo>
                  <a:cubicBezTo>
                    <a:pt x="261" y="42"/>
                    <a:pt x="256" y="39"/>
                    <a:pt x="253" y="36"/>
                  </a:cubicBezTo>
                  <a:cubicBezTo>
                    <a:pt x="250" y="39"/>
                    <a:pt x="246" y="43"/>
                    <a:pt x="246" y="46"/>
                  </a:cubicBezTo>
                  <a:cubicBezTo>
                    <a:pt x="245" y="63"/>
                    <a:pt x="245" y="81"/>
                    <a:pt x="246" y="98"/>
                  </a:cubicBezTo>
                  <a:cubicBezTo>
                    <a:pt x="246" y="102"/>
                    <a:pt x="252" y="106"/>
                    <a:pt x="255" y="110"/>
                  </a:cubicBezTo>
                  <a:close/>
                </a:path>
              </a:pathLst>
            </a:custGeom>
            <a:solidFill>
              <a:srgbClr val="EA52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2133600" y="-1862138"/>
              <a:ext cx="258763" cy="773113"/>
            </a:xfrm>
            <a:custGeom>
              <a:rect b="b" l="l" r="r" t="t"/>
              <a:pathLst>
                <a:path extrusionOk="0" h="205" w="69">
                  <a:moveTo>
                    <a:pt x="68" y="37"/>
                  </a:moveTo>
                  <a:cubicBezTo>
                    <a:pt x="62" y="88"/>
                    <a:pt x="57" y="137"/>
                    <a:pt x="50" y="187"/>
                  </a:cubicBezTo>
                  <a:cubicBezTo>
                    <a:pt x="49" y="193"/>
                    <a:pt x="41" y="202"/>
                    <a:pt x="36" y="203"/>
                  </a:cubicBezTo>
                  <a:cubicBezTo>
                    <a:pt x="25" y="205"/>
                    <a:pt x="21" y="196"/>
                    <a:pt x="20" y="187"/>
                  </a:cubicBezTo>
                  <a:cubicBezTo>
                    <a:pt x="14" y="137"/>
                    <a:pt x="8" y="87"/>
                    <a:pt x="2" y="38"/>
                  </a:cubicBezTo>
                  <a:cubicBezTo>
                    <a:pt x="0" y="16"/>
                    <a:pt x="14" y="1"/>
                    <a:pt x="34" y="1"/>
                  </a:cubicBezTo>
                  <a:cubicBezTo>
                    <a:pt x="55" y="0"/>
                    <a:pt x="69" y="16"/>
                    <a:pt x="68" y="37"/>
                  </a:cubicBezTo>
                  <a:close/>
                </a:path>
              </a:pathLst>
            </a:custGeom>
            <a:solidFill>
              <a:srgbClr val="EA52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2178050" y="-1017588"/>
              <a:ext cx="176213" cy="185738"/>
            </a:xfrm>
            <a:custGeom>
              <a:rect b="b" l="l" r="r" t="t"/>
              <a:pathLst>
                <a:path extrusionOk="0" h="49" w="47">
                  <a:moveTo>
                    <a:pt x="23" y="0"/>
                  </a:moveTo>
                  <a:cubicBezTo>
                    <a:pt x="37" y="0"/>
                    <a:pt x="46" y="10"/>
                    <a:pt x="47" y="24"/>
                  </a:cubicBezTo>
                  <a:cubicBezTo>
                    <a:pt x="47" y="38"/>
                    <a:pt x="37" y="49"/>
                    <a:pt x="22" y="48"/>
                  </a:cubicBezTo>
                  <a:cubicBezTo>
                    <a:pt x="9" y="48"/>
                    <a:pt x="0" y="38"/>
                    <a:pt x="0" y="24"/>
                  </a:cubicBezTo>
                  <a:cubicBezTo>
                    <a:pt x="0" y="10"/>
                    <a:pt x="9" y="0"/>
                    <a:pt x="23" y="0"/>
                  </a:cubicBezTo>
                  <a:close/>
                </a:path>
              </a:pathLst>
            </a:custGeom>
            <a:solidFill>
              <a:srgbClr val="EA52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4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01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716" name="Google Shape;716;p24"/>
          <p:cNvGrpSpPr/>
          <p:nvPr/>
        </p:nvGrpSpPr>
        <p:grpSpPr>
          <a:xfrm>
            <a:off x="6992746" y="3001203"/>
            <a:ext cx="4398834" cy="738664"/>
            <a:chOff x="3017858" y="4283314"/>
            <a:chExt cx="2572466" cy="738664"/>
          </a:xfrm>
        </p:grpSpPr>
        <p:sp>
          <p:nvSpPr>
            <p:cNvPr id="717" name="Google Shape;717;p24"/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4"/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24"/>
          <p:cNvGrpSpPr/>
          <p:nvPr/>
        </p:nvGrpSpPr>
        <p:grpSpPr>
          <a:xfrm>
            <a:off x="6992746" y="1854846"/>
            <a:ext cx="4398834" cy="738664"/>
            <a:chOff x="3017858" y="4283314"/>
            <a:chExt cx="2572466" cy="738664"/>
          </a:xfrm>
        </p:grpSpPr>
        <p:sp>
          <p:nvSpPr>
            <p:cNvPr id="720" name="Google Shape;720;p24"/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4"/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24"/>
          <p:cNvGrpSpPr/>
          <p:nvPr/>
        </p:nvGrpSpPr>
        <p:grpSpPr>
          <a:xfrm>
            <a:off x="6992746" y="4147560"/>
            <a:ext cx="4398834" cy="738664"/>
            <a:chOff x="3017858" y="4283314"/>
            <a:chExt cx="2572466" cy="738664"/>
          </a:xfrm>
        </p:grpSpPr>
        <p:sp>
          <p:nvSpPr>
            <p:cNvPr id="723" name="Google Shape;723;p24"/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4"/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" name="Google Shape;725;p24"/>
          <p:cNvGrpSpPr/>
          <p:nvPr/>
        </p:nvGrpSpPr>
        <p:grpSpPr>
          <a:xfrm>
            <a:off x="6992746" y="5293916"/>
            <a:ext cx="4398834" cy="738664"/>
            <a:chOff x="3017858" y="4283314"/>
            <a:chExt cx="2572466" cy="738664"/>
          </a:xfrm>
        </p:grpSpPr>
        <p:sp>
          <p:nvSpPr>
            <p:cNvPr id="726" name="Google Shape;726;p24"/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8" name="Google Shape;728;p24"/>
          <p:cNvSpPr/>
          <p:nvPr/>
        </p:nvSpPr>
        <p:spPr>
          <a:xfrm>
            <a:off x="6386844" y="1993343"/>
            <a:ext cx="395632" cy="403210"/>
          </a:xfrm>
          <a:custGeom>
            <a:rect b="b" l="l" r="r" t="t"/>
            <a:pathLst>
              <a:path extrusionOk="0" h="1881" w="1776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4"/>
          <p:cNvSpPr/>
          <p:nvPr/>
        </p:nvSpPr>
        <p:spPr>
          <a:xfrm>
            <a:off x="6398564" y="3273337"/>
            <a:ext cx="428208" cy="310834"/>
          </a:xfrm>
          <a:custGeom>
            <a:rect b="b" l="l" r="r" t="t"/>
            <a:pathLst>
              <a:path extrusionOk="0" h="1340" w="1846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4"/>
          <p:cNvSpPr/>
          <p:nvPr/>
        </p:nvSpPr>
        <p:spPr>
          <a:xfrm>
            <a:off x="6487573" y="4286057"/>
            <a:ext cx="294903" cy="414878"/>
          </a:xfrm>
          <a:custGeom>
            <a:rect b="b" l="l" r="r" t="t"/>
            <a:pathLst>
              <a:path extrusionOk="0" h="3873" w="275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4"/>
          <p:cNvSpPr/>
          <p:nvPr/>
        </p:nvSpPr>
        <p:spPr>
          <a:xfrm>
            <a:off x="6467428" y="5469347"/>
            <a:ext cx="378694" cy="387798"/>
          </a:xfrm>
          <a:custGeom>
            <a:rect b="b" l="l" r="r" t="t"/>
            <a:pathLst>
              <a:path extrusionOk="0" h="3876" w="3785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343" y="1435606"/>
            <a:ext cx="4769186" cy="4932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5"/>
          <p:cNvSpPr txBox="1"/>
          <p:nvPr/>
        </p:nvSpPr>
        <p:spPr>
          <a:xfrm>
            <a:off x="7076661" y="437760"/>
            <a:ext cx="4069977" cy="1474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Simple Portfolio Presentation Designed</a:t>
            </a:r>
            <a:endParaRPr/>
          </a:p>
        </p:txBody>
      </p:sp>
      <p:sp>
        <p:nvSpPr>
          <p:cNvPr id="738" name="Google Shape;738;p25"/>
          <p:cNvSpPr txBox="1"/>
          <p:nvPr/>
        </p:nvSpPr>
        <p:spPr>
          <a:xfrm>
            <a:off x="7672200" y="2653517"/>
            <a:ext cx="34744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b="1" sz="1200">
              <a:solidFill>
                <a:srgbClr val="EE90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5"/>
          <p:cNvSpPr txBox="1"/>
          <p:nvPr/>
        </p:nvSpPr>
        <p:spPr>
          <a:xfrm>
            <a:off x="8047899" y="3742819"/>
            <a:ext cx="309873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sp>
        <p:nvSpPr>
          <p:cNvPr id="740" name="Google Shape;740;p25"/>
          <p:cNvSpPr txBox="1"/>
          <p:nvPr/>
        </p:nvSpPr>
        <p:spPr>
          <a:xfrm>
            <a:off x="658399" y="470349"/>
            <a:ext cx="60842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grpSp>
        <p:nvGrpSpPr>
          <p:cNvPr id="741" name="Google Shape;741;p25"/>
          <p:cNvGrpSpPr/>
          <p:nvPr/>
        </p:nvGrpSpPr>
        <p:grpSpPr>
          <a:xfrm>
            <a:off x="9930850" y="2180402"/>
            <a:ext cx="1080120" cy="116632"/>
            <a:chOff x="4031940" y="0"/>
            <a:chExt cx="1080120" cy="116632"/>
          </a:xfrm>
        </p:grpSpPr>
        <p:sp>
          <p:nvSpPr>
            <p:cNvPr id="742" name="Google Shape;742;p25"/>
            <p:cNvSpPr/>
            <p:nvPr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4" name="Google Shape;744;p25"/>
          <p:cNvSpPr/>
          <p:nvPr>
            <p:ph idx="2" type="pic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5" name="Google Shape;745;p25"/>
          <p:cNvSpPr/>
          <p:nvPr>
            <p:ph idx="3" type="pic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6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751" name="Google Shape;751;p26"/>
          <p:cNvSpPr/>
          <p:nvPr/>
        </p:nvSpPr>
        <p:spPr>
          <a:xfrm>
            <a:off x="1195453" y="1915958"/>
            <a:ext cx="2202428" cy="1069545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1550807" y="1866516"/>
            <a:ext cx="9684641" cy="1175412"/>
          </a:xfrm>
          <a:prstGeom prst="roundRect">
            <a:avLst>
              <a:gd fmla="val 5329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6"/>
          <p:cNvSpPr/>
          <p:nvPr/>
        </p:nvSpPr>
        <p:spPr>
          <a:xfrm rot="5400000">
            <a:off x="980273" y="1879265"/>
            <a:ext cx="1070443" cy="1143829"/>
          </a:xfrm>
          <a:custGeom>
            <a:rect b="b" l="l" r="r" t="t"/>
            <a:pathLst>
              <a:path extrusionOk="0" h="2016224" w="1886866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5026400" y="1859865"/>
            <a:ext cx="6209047" cy="1182063"/>
          </a:xfrm>
          <a:custGeom>
            <a:rect b="b" l="l" r="r" t="t"/>
            <a:pathLst>
              <a:path extrusionOk="0" h="1008113" w="5264968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5" name="Google Shape;755;p26"/>
          <p:cNvGrpSpPr/>
          <p:nvPr/>
        </p:nvGrpSpPr>
        <p:grpSpPr>
          <a:xfrm>
            <a:off x="2255542" y="2004618"/>
            <a:ext cx="2561425" cy="895325"/>
            <a:chOff x="2109621" y="2004617"/>
            <a:chExt cx="2561425" cy="895325"/>
          </a:xfrm>
        </p:grpSpPr>
        <p:sp>
          <p:nvSpPr>
            <p:cNvPr id="756" name="Google Shape;756;p26"/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757" name="Google Shape;757;p26"/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" name="Google Shape;758;p26"/>
          <p:cNvGrpSpPr/>
          <p:nvPr/>
        </p:nvGrpSpPr>
        <p:grpSpPr>
          <a:xfrm>
            <a:off x="5426545" y="1961580"/>
            <a:ext cx="1526872" cy="900096"/>
            <a:chOff x="4139952" y="1998365"/>
            <a:chExt cx="1309549" cy="771984"/>
          </a:xfrm>
        </p:grpSpPr>
        <p:sp>
          <p:nvSpPr>
            <p:cNvPr id="759" name="Google Shape;759;p26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760" name="Google Shape;760;p26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26"/>
          <p:cNvGrpSpPr/>
          <p:nvPr/>
        </p:nvGrpSpPr>
        <p:grpSpPr>
          <a:xfrm>
            <a:off x="7504775" y="1950475"/>
            <a:ext cx="1526872" cy="900096"/>
            <a:chOff x="4139952" y="1998365"/>
            <a:chExt cx="1309549" cy="771984"/>
          </a:xfrm>
        </p:grpSpPr>
        <p:sp>
          <p:nvSpPr>
            <p:cNvPr id="762" name="Google Shape;762;p26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763" name="Google Shape;763;p26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26"/>
          <p:cNvGrpSpPr/>
          <p:nvPr/>
        </p:nvGrpSpPr>
        <p:grpSpPr>
          <a:xfrm>
            <a:off x="9583003" y="1950475"/>
            <a:ext cx="1526872" cy="900096"/>
            <a:chOff x="4139952" y="1998365"/>
            <a:chExt cx="1309549" cy="771984"/>
          </a:xfrm>
        </p:grpSpPr>
        <p:sp>
          <p:nvSpPr>
            <p:cNvPr id="765" name="Google Shape;765;p26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766" name="Google Shape;766;p26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67" name="Google Shape;767;p26"/>
          <p:cNvCxnSpPr/>
          <p:nvPr/>
        </p:nvCxnSpPr>
        <p:spPr>
          <a:xfrm>
            <a:off x="7229096" y="2107690"/>
            <a:ext cx="0" cy="73300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26"/>
          <p:cNvCxnSpPr/>
          <p:nvPr/>
        </p:nvCxnSpPr>
        <p:spPr>
          <a:xfrm>
            <a:off x="9307326" y="2118390"/>
            <a:ext cx="0" cy="73300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9" name="Google Shape;769;p26"/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6"/>
          <p:cNvSpPr/>
          <p:nvPr/>
        </p:nvSpPr>
        <p:spPr>
          <a:xfrm>
            <a:off x="1195453" y="3381385"/>
            <a:ext cx="2202428" cy="10695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1550807" y="3331943"/>
            <a:ext cx="9684641" cy="1175412"/>
          </a:xfrm>
          <a:prstGeom prst="roundRect">
            <a:avLst>
              <a:gd fmla="val 5329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6"/>
          <p:cNvSpPr/>
          <p:nvPr/>
        </p:nvSpPr>
        <p:spPr>
          <a:xfrm rot="5400000">
            <a:off x="980273" y="3344692"/>
            <a:ext cx="1070443" cy="1143829"/>
          </a:xfrm>
          <a:custGeom>
            <a:rect b="b" l="l" r="r" t="t"/>
            <a:pathLst>
              <a:path extrusionOk="0" h="2016224" w="1886866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6"/>
          <p:cNvSpPr/>
          <p:nvPr/>
        </p:nvSpPr>
        <p:spPr>
          <a:xfrm>
            <a:off x="5026400" y="3325292"/>
            <a:ext cx="6209047" cy="1182063"/>
          </a:xfrm>
          <a:custGeom>
            <a:rect b="b" l="l" r="r" t="t"/>
            <a:pathLst>
              <a:path extrusionOk="0" h="1008113" w="5264968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4" name="Google Shape;774;p26"/>
          <p:cNvGrpSpPr/>
          <p:nvPr/>
        </p:nvGrpSpPr>
        <p:grpSpPr>
          <a:xfrm>
            <a:off x="2255542" y="3470045"/>
            <a:ext cx="2561425" cy="895325"/>
            <a:chOff x="2109621" y="3470044"/>
            <a:chExt cx="2561425" cy="895325"/>
          </a:xfrm>
        </p:grpSpPr>
        <p:sp>
          <p:nvSpPr>
            <p:cNvPr id="775" name="Google Shape;775;p26"/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776" name="Google Shape;776;p26"/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26"/>
          <p:cNvGrpSpPr/>
          <p:nvPr/>
        </p:nvGrpSpPr>
        <p:grpSpPr>
          <a:xfrm>
            <a:off x="5426545" y="3427007"/>
            <a:ext cx="1526872" cy="900096"/>
            <a:chOff x="4139952" y="1998365"/>
            <a:chExt cx="1309549" cy="771984"/>
          </a:xfrm>
        </p:grpSpPr>
        <p:sp>
          <p:nvSpPr>
            <p:cNvPr id="778" name="Google Shape;778;p26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779" name="Google Shape;779;p26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26"/>
          <p:cNvGrpSpPr/>
          <p:nvPr/>
        </p:nvGrpSpPr>
        <p:grpSpPr>
          <a:xfrm>
            <a:off x="7504775" y="3415902"/>
            <a:ext cx="1526872" cy="900096"/>
            <a:chOff x="4139952" y="1998365"/>
            <a:chExt cx="1309549" cy="771984"/>
          </a:xfrm>
        </p:grpSpPr>
        <p:sp>
          <p:nvSpPr>
            <p:cNvPr id="781" name="Google Shape;781;p26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782" name="Google Shape;782;p26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26"/>
          <p:cNvGrpSpPr/>
          <p:nvPr/>
        </p:nvGrpSpPr>
        <p:grpSpPr>
          <a:xfrm>
            <a:off x="9583003" y="3415902"/>
            <a:ext cx="1526872" cy="900096"/>
            <a:chOff x="4139952" y="1998365"/>
            <a:chExt cx="1309549" cy="771984"/>
          </a:xfrm>
        </p:grpSpPr>
        <p:sp>
          <p:nvSpPr>
            <p:cNvPr id="784" name="Google Shape;784;p26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785" name="Google Shape;785;p26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86" name="Google Shape;786;p26"/>
          <p:cNvCxnSpPr/>
          <p:nvPr/>
        </p:nvCxnSpPr>
        <p:spPr>
          <a:xfrm>
            <a:off x="7229096" y="3573117"/>
            <a:ext cx="0" cy="73300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26"/>
          <p:cNvCxnSpPr/>
          <p:nvPr/>
        </p:nvCxnSpPr>
        <p:spPr>
          <a:xfrm>
            <a:off x="9307326" y="3583817"/>
            <a:ext cx="0" cy="73300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88" name="Google Shape;788;p26"/>
          <p:cNvSpPr txBox="1"/>
          <p:nvPr/>
        </p:nvSpPr>
        <p:spPr>
          <a:xfrm>
            <a:off x="965790" y="3544282"/>
            <a:ext cx="11438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6"/>
          <p:cNvSpPr/>
          <p:nvPr/>
        </p:nvSpPr>
        <p:spPr>
          <a:xfrm>
            <a:off x="1195453" y="4846812"/>
            <a:ext cx="2202428" cy="1069545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6"/>
          <p:cNvSpPr/>
          <p:nvPr/>
        </p:nvSpPr>
        <p:spPr>
          <a:xfrm>
            <a:off x="1550807" y="4797370"/>
            <a:ext cx="9684641" cy="1175412"/>
          </a:xfrm>
          <a:prstGeom prst="roundRect">
            <a:avLst>
              <a:gd fmla="val 5329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6"/>
          <p:cNvSpPr/>
          <p:nvPr/>
        </p:nvSpPr>
        <p:spPr>
          <a:xfrm rot="5400000">
            <a:off x="980273" y="4810119"/>
            <a:ext cx="1070443" cy="1143829"/>
          </a:xfrm>
          <a:custGeom>
            <a:rect b="b" l="l" r="r" t="t"/>
            <a:pathLst>
              <a:path extrusionOk="0" h="2016224" w="1886866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6"/>
          <p:cNvSpPr/>
          <p:nvPr/>
        </p:nvSpPr>
        <p:spPr>
          <a:xfrm>
            <a:off x="5026400" y="4790719"/>
            <a:ext cx="6209047" cy="1182063"/>
          </a:xfrm>
          <a:custGeom>
            <a:rect b="b" l="l" r="r" t="t"/>
            <a:pathLst>
              <a:path extrusionOk="0" h="1008113" w="5264968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p26"/>
          <p:cNvGrpSpPr/>
          <p:nvPr/>
        </p:nvGrpSpPr>
        <p:grpSpPr>
          <a:xfrm>
            <a:off x="2255542" y="4935473"/>
            <a:ext cx="2561425" cy="895325"/>
            <a:chOff x="2109621" y="4935471"/>
            <a:chExt cx="2561425" cy="895325"/>
          </a:xfrm>
        </p:grpSpPr>
        <p:sp>
          <p:nvSpPr>
            <p:cNvPr id="794" name="Google Shape;794;p26"/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795" name="Google Shape;795;p26"/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p26"/>
          <p:cNvGrpSpPr/>
          <p:nvPr/>
        </p:nvGrpSpPr>
        <p:grpSpPr>
          <a:xfrm>
            <a:off x="5426545" y="4892434"/>
            <a:ext cx="1526872" cy="900096"/>
            <a:chOff x="4139952" y="1998365"/>
            <a:chExt cx="1309549" cy="771984"/>
          </a:xfrm>
        </p:grpSpPr>
        <p:sp>
          <p:nvSpPr>
            <p:cNvPr id="797" name="Google Shape;797;p26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798" name="Google Shape;798;p26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p26"/>
          <p:cNvGrpSpPr/>
          <p:nvPr/>
        </p:nvGrpSpPr>
        <p:grpSpPr>
          <a:xfrm>
            <a:off x="7504775" y="4881329"/>
            <a:ext cx="1526872" cy="900096"/>
            <a:chOff x="4139952" y="1998365"/>
            <a:chExt cx="1309549" cy="771984"/>
          </a:xfrm>
        </p:grpSpPr>
        <p:sp>
          <p:nvSpPr>
            <p:cNvPr id="800" name="Google Shape;800;p26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801" name="Google Shape;801;p26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26"/>
          <p:cNvGrpSpPr/>
          <p:nvPr/>
        </p:nvGrpSpPr>
        <p:grpSpPr>
          <a:xfrm>
            <a:off x="9583003" y="4881329"/>
            <a:ext cx="1526872" cy="900096"/>
            <a:chOff x="4139952" y="1998365"/>
            <a:chExt cx="1309549" cy="771984"/>
          </a:xfrm>
        </p:grpSpPr>
        <p:sp>
          <p:nvSpPr>
            <p:cNvPr id="803" name="Google Shape;803;p26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804" name="Google Shape;804;p26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05" name="Google Shape;805;p26"/>
          <p:cNvCxnSpPr/>
          <p:nvPr/>
        </p:nvCxnSpPr>
        <p:spPr>
          <a:xfrm>
            <a:off x="7229096" y="5038544"/>
            <a:ext cx="0" cy="73300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26"/>
          <p:cNvCxnSpPr/>
          <p:nvPr/>
        </p:nvCxnSpPr>
        <p:spPr>
          <a:xfrm>
            <a:off x="9307326" y="5049244"/>
            <a:ext cx="0" cy="73300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07" name="Google Shape;807;p26"/>
          <p:cNvSpPr txBox="1"/>
          <p:nvPr/>
        </p:nvSpPr>
        <p:spPr>
          <a:xfrm>
            <a:off x="965790" y="5009709"/>
            <a:ext cx="11438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7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90D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813" name="Google Shape;813;p27"/>
          <p:cNvGrpSpPr/>
          <p:nvPr/>
        </p:nvGrpSpPr>
        <p:grpSpPr>
          <a:xfrm>
            <a:off x="6068095" y="1603615"/>
            <a:ext cx="5245190" cy="892552"/>
            <a:chOff x="1353016" y="1766707"/>
            <a:chExt cx="4320480" cy="892552"/>
          </a:xfrm>
        </p:grpSpPr>
        <p:sp>
          <p:nvSpPr>
            <p:cNvPr id="814" name="Google Shape;814;p27"/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ED90D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7"/>
          <p:cNvGrpSpPr/>
          <p:nvPr/>
        </p:nvGrpSpPr>
        <p:grpSpPr>
          <a:xfrm>
            <a:off x="6068095" y="2701735"/>
            <a:ext cx="5245190" cy="892552"/>
            <a:chOff x="1353016" y="1766707"/>
            <a:chExt cx="4320480" cy="892552"/>
          </a:xfrm>
        </p:grpSpPr>
        <p:sp>
          <p:nvSpPr>
            <p:cNvPr id="817" name="Google Shape;817;p27"/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Easy to change colors, photos and Text.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ED90D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7"/>
          <p:cNvGrpSpPr/>
          <p:nvPr/>
        </p:nvGrpSpPr>
        <p:grpSpPr>
          <a:xfrm>
            <a:off x="6068095" y="3799853"/>
            <a:ext cx="5245190" cy="892552"/>
            <a:chOff x="1353016" y="1766707"/>
            <a:chExt cx="4320480" cy="892552"/>
          </a:xfrm>
        </p:grpSpPr>
        <p:sp>
          <p:nvSpPr>
            <p:cNvPr id="820" name="Google Shape;820;p27"/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Easy to change colors, photos and Text.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ED90D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7"/>
          <p:cNvGrpSpPr/>
          <p:nvPr/>
        </p:nvGrpSpPr>
        <p:grpSpPr>
          <a:xfrm>
            <a:off x="6068095" y="4897973"/>
            <a:ext cx="5245190" cy="892552"/>
            <a:chOff x="1353016" y="1766707"/>
            <a:chExt cx="4320480" cy="892552"/>
          </a:xfrm>
        </p:grpSpPr>
        <p:sp>
          <p:nvSpPr>
            <p:cNvPr id="823" name="Google Shape;823;p27"/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Easy to change colors, photos and Text.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ED90D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7"/>
          <p:cNvGrpSpPr/>
          <p:nvPr/>
        </p:nvGrpSpPr>
        <p:grpSpPr>
          <a:xfrm>
            <a:off x="3295810" y="1880508"/>
            <a:ext cx="2594398" cy="3676455"/>
            <a:chOff x="2797754" y="1806188"/>
            <a:chExt cx="3007844" cy="4262338"/>
          </a:xfrm>
        </p:grpSpPr>
        <p:sp>
          <p:nvSpPr>
            <p:cNvPr id="826" name="Google Shape;826;p27"/>
            <p:cNvSpPr/>
            <p:nvPr/>
          </p:nvSpPr>
          <p:spPr>
            <a:xfrm>
              <a:off x="4877098" y="1837100"/>
              <a:ext cx="928500" cy="891459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4877098" y="2938384"/>
              <a:ext cx="928500" cy="891459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rgbClr val="0462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4877098" y="4039668"/>
              <a:ext cx="928500" cy="891459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rgbClr val="FED90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4877098" y="5140952"/>
              <a:ext cx="928500" cy="891459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rgbClr val="0462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2800072" y="2907813"/>
              <a:ext cx="2056195" cy="1032243"/>
            </a:xfrm>
            <a:custGeom>
              <a:rect b="b" l="l" r="r" t="t"/>
              <a:pathLst>
                <a:path extrusionOk="0" h="999669" w="1596151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2797754" y="1806188"/>
              <a:ext cx="2063810" cy="2133869"/>
            </a:xfrm>
            <a:custGeom>
              <a:rect b="b" l="l" r="r" t="t"/>
              <a:pathLst>
                <a:path extrusionOk="0" h="2068370" w="1610327">
                  <a:moveTo>
                    <a:pt x="1598829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1113" y="290117"/>
                    <a:pt x="1598829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 flipH="1" rot="10800000">
              <a:off x="2807369" y="3936415"/>
              <a:ext cx="2047004" cy="1029679"/>
            </a:xfrm>
            <a:custGeom>
              <a:rect b="b" l="l" r="r" t="t"/>
              <a:pathLst>
                <a:path extrusionOk="0" h="956677" w="1597214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 flipH="1" rot="10800000">
              <a:off x="2805482" y="3936417"/>
              <a:ext cx="2058102" cy="2132109"/>
            </a:xfrm>
            <a:custGeom>
              <a:rect b="b" l="l" r="r" t="t"/>
              <a:pathLst>
                <a:path extrusionOk="0" h="2018259" w="1614711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5117875" y="2071944"/>
              <a:ext cx="529844" cy="448015"/>
            </a:xfrm>
            <a:custGeom>
              <a:rect b="b" l="l" r="r" t="t"/>
              <a:pathLst>
                <a:path extrusionOk="0" h="2313707" w="2736304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rgbClr val="0462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5241212" y="4250649"/>
              <a:ext cx="271294" cy="469495"/>
            </a:xfrm>
            <a:custGeom>
              <a:rect b="b" l="l" r="r" t="t"/>
              <a:pathLst>
                <a:path extrusionOk="0" h="3240000" w="1872208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rgbClr val="0462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5137270" y="3189036"/>
              <a:ext cx="491054" cy="390153"/>
            </a:xfrm>
            <a:custGeom>
              <a:rect b="b" l="l" r="r" t="t"/>
              <a:pathLst>
                <a:path extrusionOk="0" h="2574247" w="3240000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5206000" y="5339338"/>
              <a:ext cx="417857" cy="517071"/>
            </a:xfrm>
            <a:custGeom>
              <a:rect b="b" l="l" r="r" t="t"/>
              <a:pathLst>
                <a:path extrusionOk="0" h="1937121" w="1565431">
                  <a:moveTo>
                    <a:pt x="332898" y="199"/>
                  </a:moveTo>
                  <a:cubicBezTo>
                    <a:pt x="480797" y="-12106"/>
                    <a:pt x="712130" y="551085"/>
                    <a:pt x="532477" y="593021"/>
                  </a:cubicBezTo>
                  <a:lnTo>
                    <a:pt x="344260" y="645543"/>
                  </a:lnTo>
                  <a:cubicBezTo>
                    <a:pt x="475639" y="1163599"/>
                    <a:pt x="690666" y="1300897"/>
                    <a:pt x="951847" y="1518960"/>
                  </a:cubicBezTo>
                  <a:cubicBezTo>
                    <a:pt x="1003138" y="1396518"/>
                    <a:pt x="1042046" y="1291100"/>
                    <a:pt x="1137450" y="1301627"/>
                  </a:cubicBezTo>
                  <a:cubicBezTo>
                    <a:pt x="1276950" y="1299313"/>
                    <a:pt x="1636332" y="1564228"/>
                    <a:pt x="1553064" y="1689868"/>
                  </a:cubicBezTo>
                  <a:cubicBezTo>
                    <a:pt x="1389777" y="1941825"/>
                    <a:pt x="1145722" y="1971673"/>
                    <a:pt x="1002627" y="1909214"/>
                  </a:cubicBezTo>
                  <a:cubicBezTo>
                    <a:pt x="545977" y="1690048"/>
                    <a:pt x="-37590" y="1110316"/>
                    <a:pt x="1901" y="380586"/>
                  </a:cubicBezTo>
                  <a:cubicBezTo>
                    <a:pt x="36305" y="148891"/>
                    <a:pt x="133416" y="23363"/>
                    <a:pt x="332898" y="199"/>
                  </a:cubicBez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8" name="Google Shape;8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543" y="2390865"/>
            <a:ext cx="2550946" cy="255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44" name="Google Shape;844;p28"/>
          <p:cNvGrpSpPr/>
          <p:nvPr/>
        </p:nvGrpSpPr>
        <p:grpSpPr>
          <a:xfrm>
            <a:off x="1569456" y="5261221"/>
            <a:ext cx="9053089" cy="1047287"/>
            <a:chOff x="671199" y="5261221"/>
            <a:chExt cx="9053089" cy="1047287"/>
          </a:xfrm>
        </p:grpSpPr>
        <p:sp>
          <p:nvSpPr>
            <p:cNvPr id="845" name="Google Shape;845;p28"/>
            <p:cNvSpPr txBox="1"/>
            <p:nvPr/>
          </p:nvSpPr>
          <p:spPr>
            <a:xfrm>
              <a:off x="1190892" y="5370429"/>
              <a:ext cx="8217476" cy="830997"/>
            </a:xfrm>
            <a:prstGeom prst="rect">
              <a:avLst/>
            </a:prstGeom>
            <a:noFill/>
            <a:ln cap="flat" cmpd="sng" w="9525">
              <a:solidFill>
                <a:srgbClr val="FED9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/>
            </a:p>
          </p:txBody>
        </p:sp>
        <p:grpSp>
          <p:nvGrpSpPr>
            <p:cNvPr id="846" name="Google Shape;846;p28"/>
            <p:cNvGrpSpPr/>
            <p:nvPr/>
          </p:nvGrpSpPr>
          <p:grpSpPr>
            <a:xfrm>
              <a:off x="671199" y="5332329"/>
              <a:ext cx="230197" cy="203038"/>
              <a:chOff x="5461149" y="925714"/>
              <a:chExt cx="230197" cy="203039"/>
            </a:xfrm>
          </p:grpSpPr>
          <p:sp>
            <p:nvSpPr>
              <p:cNvPr id="847" name="Google Shape;847;p28"/>
              <p:cNvSpPr/>
              <p:nvPr/>
            </p:nvSpPr>
            <p:spPr>
              <a:xfrm flipH="1" rot="-5400000">
                <a:off x="5408651" y="978213"/>
                <a:ext cx="203037" cy="98041"/>
              </a:xfrm>
              <a:custGeom>
                <a:rect b="b" l="l" r="r" t="t"/>
                <a:pathLst>
                  <a:path extrusionOk="0" h="291425" w="603527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cap="flat" cmpd="sng" w="41275">
                <a:solidFill>
                  <a:srgbClr val="FED90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28"/>
              <p:cNvSpPr/>
              <p:nvPr/>
            </p:nvSpPr>
            <p:spPr>
              <a:xfrm flipH="1" rot="-5400000">
                <a:off x="5540807" y="978212"/>
                <a:ext cx="203038" cy="98041"/>
              </a:xfrm>
              <a:custGeom>
                <a:rect b="b" l="l" r="r" t="t"/>
                <a:pathLst>
                  <a:path extrusionOk="0" h="291425" w="603527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cap="flat" cmpd="sng" w="41275">
                <a:solidFill>
                  <a:srgbClr val="FED90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9" name="Google Shape;849;p28"/>
            <p:cNvGrpSpPr/>
            <p:nvPr/>
          </p:nvGrpSpPr>
          <p:grpSpPr>
            <a:xfrm>
              <a:off x="9494094" y="6086419"/>
              <a:ext cx="230194" cy="203039"/>
              <a:chOff x="7654174" y="1965551"/>
              <a:chExt cx="230194" cy="203039"/>
            </a:xfrm>
          </p:grpSpPr>
          <p:sp>
            <p:nvSpPr>
              <p:cNvPr id="850" name="Google Shape;850;p28"/>
              <p:cNvSpPr/>
              <p:nvPr/>
            </p:nvSpPr>
            <p:spPr>
              <a:xfrm flipH="1" rot="5400000">
                <a:off x="7733828" y="2018050"/>
                <a:ext cx="203039" cy="98041"/>
              </a:xfrm>
              <a:custGeom>
                <a:rect b="b" l="l" r="r" t="t"/>
                <a:pathLst>
                  <a:path extrusionOk="0" h="291425" w="603527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cap="flat" cmpd="sng" w="41275">
                <a:solidFill>
                  <a:srgbClr val="FED90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28"/>
              <p:cNvSpPr/>
              <p:nvPr/>
            </p:nvSpPr>
            <p:spPr>
              <a:xfrm flipH="1" rot="5400000">
                <a:off x="7601675" y="2018050"/>
                <a:ext cx="203038" cy="98041"/>
              </a:xfrm>
              <a:custGeom>
                <a:rect b="b" l="l" r="r" t="t"/>
                <a:pathLst>
                  <a:path extrusionOk="0" h="291425" w="603527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cap="flat" cmpd="sng" w="41275">
                <a:solidFill>
                  <a:srgbClr val="FED90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2" name="Google Shape;852;p28"/>
            <p:cNvGrpSpPr/>
            <p:nvPr/>
          </p:nvGrpSpPr>
          <p:grpSpPr>
            <a:xfrm>
              <a:off x="773723" y="5261221"/>
              <a:ext cx="8864841" cy="1047287"/>
              <a:chOff x="2533699" y="5261221"/>
              <a:chExt cx="7104865" cy="1047287"/>
            </a:xfrm>
          </p:grpSpPr>
          <p:sp>
            <p:nvSpPr>
              <p:cNvPr id="853" name="Google Shape;853;p28"/>
              <p:cNvSpPr/>
              <p:nvPr/>
            </p:nvSpPr>
            <p:spPr>
              <a:xfrm>
                <a:off x="2826498" y="5261221"/>
                <a:ext cx="6812066" cy="527539"/>
              </a:xfrm>
              <a:custGeom>
                <a:rect b="b" l="l" r="r" t="t"/>
                <a:pathLst>
                  <a:path extrusionOk="0" h="828675" w="1787750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noFill/>
              <a:ln cap="flat" cmpd="sng" w="25400">
                <a:solidFill>
                  <a:srgbClr val="FED90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8"/>
              <p:cNvSpPr/>
              <p:nvPr/>
            </p:nvSpPr>
            <p:spPr>
              <a:xfrm rot="10800000">
                <a:off x="2533699" y="5780969"/>
                <a:ext cx="6812066" cy="527539"/>
              </a:xfrm>
              <a:custGeom>
                <a:rect b="b" l="l" r="r" t="t"/>
                <a:pathLst>
                  <a:path extrusionOk="0" h="828675" w="1787750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noFill/>
              <a:ln cap="flat" cmpd="sng" w="25400">
                <a:solidFill>
                  <a:srgbClr val="FED90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55" name="Google Shape;855;p28"/>
          <p:cNvSpPr/>
          <p:nvPr>
            <p:ph idx="2" type="pic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6" name="Google Shape;856;p28"/>
          <p:cNvSpPr/>
          <p:nvPr>
            <p:ph idx="3" type="pic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7" name="Google Shape;857;p28"/>
          <p:cNvSpPr/>
          <p:nvPr>
            <p:ph idx="4" type="pic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9"/>
          <p:cNvSpPr/>
          <p:nvPr/>
        </p:nvSpPr>
        <p:spPr>
          <a:xfrm>
            <a:off x="4520552" y="2711652"/>
            <a:ext cx="3200014" cy="3200014"/>
          </a:xfrm>
          <a:prstGeom prst="blockArc">
            <a:avLst>
              <a:gd fmla="val 9259919" name="adj1"/>
              <a:gd fmla="val 1520338" name="adj2"/>
              <a:gd fmla="val 1375" name="adj3"/>
            </a:avLst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 txBox="1"/>
          <p:nvPr>
            <p:ph idx="1" type="body"/>
          </p:nvPr>
        </p:nvSpPr>
        <p:spPr>
          <a:xfrm>
            <a:off x="0" y="284163"/>
            <a:ext cx="6640513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012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864" name="Google Shape;864;p29"/>
          <p:cNvGrpSpPr/>
          <p:nvPr/>
        </p:nvGrpSpPr>
        <p:grpSpPr>
          <a:xfrm>
            <a:off x="8387977" y="2816700"/>
            <a:ext cx="3006000" cy="850432"/>
            <a:chOff x="6440400" y="2781881"/>
            <a:chExt cx="2092039" cy="850432"/>
          </a:xfrm>
        </p:grpSpPr>
        <p:sp>
          <p:nvSpPr>
            <p:cNvPr id="865" name="Google Shape;865;p29"/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9"/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7" name="Google Shape;867;p29"/>
          <p:cNvGrpSpPr/>
          <p:nvPr/>
        </p:nvGrpSpPr>
        <p:grpSpPr>
          <a:xfrm>
            <a:off x="8652653" y="4501904"/>
            <a:ext cx="3006000" cy="850432"/>
            <a:chOff x="6914356" y="4008592"/>
            <a:chExt cx="2122139" cy="850432"/>
          </a:xfrm>
        </p:grpSpPr>
        <p:sp>
          <p:nvSpPr>
            <p:cNvPr id="868" name="Google Shape;868;p29"/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9"/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29"/>
          <p:cNvGrpSpPr/>
          <p:nvPr/>
        </p:nvGrpSpPr>
        <p:grpSpPr>
          <a:xfrm>
            <a:off x="2973955" y="1063625"/>
            <a:ext cx="6320806" cy="709584"/>
            <a:chOff x="1927195" y="2102122"/>
            <a:chExt cx="5291678" cy="709584"/>
          </a:xfrm>
        </p:grpSpPr>
        <p:sp>
          <p:nvSpPr>
            <p:cNvPr id="871" name="Google Shape;871;p29"/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9"/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29"/>
          <p:cNvGrpSpPr/>
          <p:nvPr/>
        </p:nvGrpSpPr>
        <p:grpSpPr>
          <a:xfrm>
            <a:off x="872871" y="2816700"/>
            <a:ext cx="3006000" cy="850432"/>
            <a:chOff x="6440400" y="2781881"/>
            <a:chExt cx="2092039" cy="850432"/>
          </a:xfrm>
        </p:grpSpPr>
        <p:sp>
          <p:nvSpPr>
            <p:cNvPr id="874" name="Google Shape;874;p29"/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29"/>
          <p:cNvGrpSpPr/>
          <p:nvPr/>
        </p:nvGrpSpPr>
        <p:grpSpPr>
          <a:xfrm>
            <a:off x="603838" y="4501904"/>
            <a:ext cx="3006000" cy="850432"/>
            <a:chOff x="6914356" y="4008592"/>
            <a:chExt cx="2122139" cy="850432"/>
          </a:xfrm>
        </p:grpSpPr>
        <p:sp>
          <p:nvSpPr>
            <p:cNvPr id="877" name="Google Shape;877;p29"/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9" name="Google Shape;879;p29"/>
          <p:cNvSpPr/>
          <p:nvPr/>
        </p:nvSpPr>
        <p:spPr>
          <a:xfrm>
            <a:off x="6018455" y="2598007"/>
            <a:ext cx="235305" cy="23530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9"/>
          <p:cNvSpPr/>
          <p:nvPr/>
        </p:nvSpPr>
        <p:spPr>
          <a:xfrm>
            <a:off x="7457864" y="4809468"/>
            <a:ext cx="235305" cy="23530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9"/>
          <p:cNvSpPr/>
          <p:nvPr/>
        </p:nvSpPr>
        <p:spPr>
          <a:xfrm>
            <a:off x="4573207" y="4809468"/>
            <a:ext cx="235305" cy="23530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9"/>
          <p:cNvSpPr/>
          <p:nvPr/>
        </p:nvSpPr>
        <p:spPr>
          <a:xfrm>
            <a:off x="7299111" y="3313105"/>
            <a:ext cx="235305" cy="23530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9"/>
          <p:cNvSpPr/>
          <p:nvPr/>
        </p:nvSpPr>
        <p:spPr>
          <a:xfrm>
            <a:off x="4690859" y="3313105"/>
            <a:ext cx="235305" cy="23530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9"/>
          <p:cNvSpPr/>
          <p:nvPr/>
        </p:nvSpPr>
        <p:spPr>
          <a:xfrm>
            <a:off x="5869445" y="1838227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9"/>
          <p:cNvSpPr/>
          <p:nvPr/>
        </p:nvSpPr>
        <p:spPr>
          <a:xfrm>
            <a:off x="4008797" y="2931330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9"/>
          <p:cNvSpPr/>
          <p:nvPr/>
        </p:nvSpPr>
        <p:spPr>
          <a:xfrm>
            <a:off x="7688004" y="2931330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9"/>
          <p:cNvSpPr/>
          <p:nvPr/>
        </p:nvSpPr>
        <p:spPr>
          <a:xfrm>
            <a:off x="3879809" y="4626077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9"/>
          <p:cNvSpPr/>
          <p:nvPr/>
        </p:nvSpPr>
        <p:spPr>
          <a:xfrm>
            <a:off x="7884434" y="4626077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9" name="Google Shape;889;p29"/>
          <p:cNvGrpSpPr/>
          <p:nvPr/>
        </p:nvGrpSpPr>
        <p:grpSpPr>
          <a:xfrm>
            <a:off x="4147299" y="3020801"/>
            <a:ext cx="327380" cy="432309"/>
            <a:chOff x="6215063" y="114300"/>
            <a:chExt cx="371475" cy="490537"/>
          </a:xfrm>
        </p:grpSpPr>
        <p:sp>
          <p:nvSpPr>
            <p:cNvPr id="890" name="Google Shape;890;p29"/>
            <p:cNvSpPr/>
            <p:nvPr/>
          </p:nvSpPr>
          <p:spPr>
            <a:xfrm>
              <a:off x="6215063" y="114300"/>
              <a:ext cx="371475" cy="490537"/>
            </a:xfrm>
            <a:custGeom>
              <a:rect b="b" l="l" r="r" t="t"/>
              <a:pathLst>
                <a:path extrusionOk="0" h="297" w="226">
                  <a:moveTo>
                    <a:pt x="1" y="148"/>
                  </a:moveTo>
                  <a:cubicBezTo>
                    <a:pt x="1" y="106"/>
                    <a:pt x="1" y="63"/>
                    <a:pt x="0" y="21"/>
                  </a:cubicBezTo>
                  <a:cubicBezTo>
                    <a:pt x="0" y="5"/>
                    <a:pt x="6" y="0"/>
                    <a:pt x="21" y="0"/>
                  </a:cubicBezTo>
                  <a:cubicBezTo>
                    <a:pt x="83" y="0"/>
                    <a:pt x="145" y="0"/>
                    <a:pt x="207" y="0"/>
                  </a:cubicBezTo>
                  <a:cubicBezTo>
                    <a:pt x="221" y="0"/>
                    <a:pt x="226" y="4"/>
                    <a:pt x="226" y="18"/>
                  </a:cubicBezTo>
                  <a:cubicBezTo>
                    <a:pt x="225" y="105"/>
                    <a:pt x="225" y="191"/>
                    <a:pt x="226" y="278"/>
                  </a:cubicBezTo>
                  <a:cubicBezTo>
                    <a:pt x="226" y="292"/>
                    <a:pt x="221" y="297"/>
                    <a:pt x="207" y="297"/>
                  </a:cubicBezTo>
                  <a:cubicBezTo>
                    <a:pt x="145" y="296"/>
                    <a:pt x="82" y="296"/>
                    <a:pt x="19" y="297"/>
                  </a:cubicBezTo>
                  <a:cubicBezTo>
                    <a:pt x="4" y="297"/>
                    <a:pt x="0" y="290"/>
                    <a:pt x="0" y="276"/>
                  </a:cubicBezTo>
                  <a:cubicBezTo>
                    <a:pt x="1" y="234"/>
                    <a:pt x="1" y="191"/>
                    <a:pt x="1" y="148"/>
                  </a:cubicBezTo>
                  <a:close/>
                  <a:moveTo>
                    <a:pt x="17" y="11"/>
                  </a:moveTo>
                  <a:cubicBezTo>
                    <a:pt x="17" y="103"/>
                    <a:pt x="17" y="194"/>
                    <a:pt x="17" y="286"/>
                  </a:cubicBezTo>
                  <a:cubicBezTo>
                    <a:pt x="82" y="286"/>
                    <a:pt x="145" y="286"/>
                    <a:pt x="210" y="286"/>
                  </a:cubicBezTo>
                  <a:cubicBezTo>
                    <a:pt x="210" y="194"/>
                    <a:pt x="210" y="103"/>
                    <a:pt x="210" y="11"/>
                  </a:cubicBezTo>
                  <a:cubicBezTo>
                    <a:pt x="146" y="11"/>
                    <a:pt x="82" y="11"/>
                    <a:pt x="1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6256338" y="163513"/>
              <a:ext cx="115888" cy="112712"/>
            </a:xfrm>
            <a:custGeom>
              <a:rect b="b" l="l" r="r" t="t"/>
              <a:pathLst>
                <a:path extrusionOk="0" h="68" w="70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60"/>
                  </a:cubicBezTo>
                  <a:cubicBezTo>
                    <a:pt x="27" y="55"/>
                    <a:pt x="26" y="49"/>
                    <a:pt x="25" y="42"/>
                  </a:cubicBezTo>
                  <a:cubicBezTo>
                    <a:pt x="14" y="41"/>
                    <a:pt x="0" y="42"/>
                    <a:pt x="9" y="23"/>
                  </a:cubicBezTo>
                  <a:cubicBezTo>
                    <a:pt x="14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1"/>
                    <a:pt x="33" y="4"/>
                    <a:pt x="37" y="0"/>
                  </a:cubicBezTo>
                  <a:cubicBezTo>
                    <a:pt x="48" y="11"/>
                    <a:pt x="54" y="19"/>
                    <a:pt x="61" y="26"/>
                  </a:cubicBezTo>
                  <a:cubicBezTo>
                    <a:pt x="64" y="27"/>
                    <a:pt x="67" y="27"/>
                    <a:pt x="7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6269038" y="423863"/>
              <a:ext cx="261938" cy="6350"/>
            </a:xfrm>
            <a:custGeom>
              <a:rect b="b" l="l" r="r" t="t"/>
              <a:pathLst>
                <a:path extrusionOk="0" h="4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6272213" y="371475"/>
              <a:ext cx="260350" cy="7937"/>
            </a:xfrm>
            <a:custGeom>
              <a:rect b="b" l="l" r="r" t="t"/>
              <a:pathLst>
                <a:path extrusionOk="0" h="5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4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6272213" y="320675"/>
              <a:ext cx="258763" cy="7937"/>
            </a:xfrm>
            <a:custGeom>
              <a:rect b="b" l="l" r="r" t="t"/>
              <a:pathLst>
                <a:path extrusionOk="0" h="5" w="158">
                  <a:moveTo>
                    <a:pt x="0" y="0"/>
                  </a:moveTo>
                  <a:cubicBezTo>
                    <a:pt x="53" y="0"/>
                    <a:pt x="105" y="0"/>
                    <a:pt x="158" y="0"/>
                  </a:cubicBezTo>
                  <a:cubicBezTo>
                    <a:pt x="158" y="2"/>
                    <a:pt x="158" y="4"/>
                    <a:pt x="158" y="5"/>
                  </a:cubicBezTo>
                  <a:cubicBezTo>
                    <a:pt x="105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6269038" y="473075"/>
              <a:ext cx="261938" cy="7937"/>
            </a:xfrm>
            <a:custGeom>
              <a:rect b="b" l="l" r="r" t="t"/>
              <a:pathLst>
                <a:path extrusionOk="0" h="5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6405563" y="542925"/>
              <a:ext cx="127000" cy="7937"/>
            </a:xfrm>
            <a:custGeom>
              <a:rect b="b" l="l" r="r" t="t"/>
              <a:pathLst>
                <a:path extrusionOk="0" h="5" w="77">
                  <a:moveTo>
                    <a:pt x="77" y="5"/>
                  </a:moveTo>
                  <a:cubicBezTo>
                    <a:pt x="51" y="5"/>
                    <a:pt x="26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2"/>
                    <a:pt x="77" y="3"/>
                    <a:pt x="7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29"/>
          <p:cNvGrpSpPr/>
          <p:nvPr/>
        </p:nvGrpSpPr>
        <p:grpSpPr>
          <a:xfrm>
            <a:off x="5970422" y="1949340"/>
            <a:ext cx="400131" cy="402929"/>
            <a:chOff x="6708776" y="147638"/>
            <a:chExt cx="454025" cy="457200"/>
          </a:xfrm>
        </p:grpSpPr>
        <p:sp>
          <p:nvSpPr>
            <p:cNvPr id="898" name="Google Shape;898;p29"/>
            <p:cNvSpPr/>
            <p:nvPr/>
          </p:nvSpPr>
          <p:spPr>
            <a:xfrm>
              <a:off x="6708776" y="147638"/>
              <a:ext cx="454025" cy="457200"/>
            </a:xfrm>
            <a:custGeom>
              <a:rect b="b" l="l" r="r" t="t"/>
              <a:pathLst>
                <a:path extrusionOk="0" h="276" w="276">
                  <a:moveTo>
                    <a:pt x="0" y="138"/>
                  </a:moveTo>
                  <a:cubicBezTo>
                    <a:pt x="0" y="107"/>
                    <a:pt x="0" y="77"/>
                    <a:pt x="0" y="46"/>
                  </a:cubicBezTo>
                  <a:cubicBezTo>
                    <a:pt x="0" y="17"/>
                    <a:pt x="18" y="0"/>
                    <a:pt x="46" y="0"/>
                  </a:cubicBezTo>
                  <a:cubicBezTo>
                    <a:pt x="107" y="0"/>
                    <a:pt x="169" y="0"/>
                    <a:pt x="230" y="0"/>
                  </a:cubicBezTo>
                  <a:cubicBezTo>
                    <a:pt x="259" y="0"/>
                    <a:pt x="276" y="17"/>
                    <a:pt x="276" y="46"/>
                  </a:cubicBezTo>
                  <a:cubicBezTo>
                    <a:pt x="276" y="107"/>
                    <a:pt x="276" y="168"/>
                    <a:pt x="276" y="230"/>
                  </a:cubicBezTo>
                  <a:cubicBezTo>
                    <a:pt x="276" y="259"/>
                    <a:pt x="259" y="276"/>
                    <a:pt x="230" y="276"/>
                  </a:cubicBezTo>
                  <a:cubicBezTo>
                    <a:pt x="168" y="276"/>
                    <a:pt x="106" y="276"/>
                    <a:pt x="44" y="276"/>
                  </a:cubicBezTo>
                  <a:cubicBezTo>
                    <a:pt x="18" y="275"/>
                    <a:pt x="1" y="258"/>
                    <a:pt x="0" y="232"/>
                  </a:cubicBezTo>
                  <a:cubicBezTo>
                    <a:pt x="0" y="201"/>
                    <a:pt x="0" y="16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15" y="136"/>
                  </a:moveTo>
                  <a:cubicBezTo>
                    <a:pt x="15" y="136"/>
                    <a:pt x="15" y="136"/>
                    <a:pt x="15" y="136"/>
                  </a:cubicBezTo>
                  <a:cubicBezTo>
                    <a:pt x="15" y="167"/>
                    <a:pt x="14" y="199"/>
                    <a:pt x="15" y="230"/>
                  </a:cubicBezTo>
                  <a:cubicBezTo>
                    <a:pt x="15" y="251"/>
                    <a:pt x="24" y="261"/>
                    <a:pt x="46" y="261"/>
                  </a:cubicBezTo>
                  <a:cubicBezTo>
                    <a:pt x="107" y="261"/>
                    <a:pt x="168" y="261"/>
                    <a:pt x="229" y="261"/>
                  </a:cubicBezTo>
                  <a:cubicBezTo>
                    <a:pt x="251" y="260"/>
                    <a:pt x="261" y="251"/>
                    <a:pt x="261" y="228"/>
                  </a:cubicBezTo>
                  <a:cubicBezTo>
                    <a:pt x="262" y="168"/>
                    <a:pt x="262" y="107"/>
                    <a:pt x="262" y="46"/>
                  </a:cubicBezTo>
                  <a:cubicBezTo>
                    <a:pt x="262" y="25"/>
                    <a:pt x="252" y="15"/>
                    <a:pt x="230" y="15"/>
                  </a:cubicBezTo>
                  <a:cubicBezTo>
                    <a:pt x="169" y="14"/>
                    <a:pt x="108" y="14"/>
                    <a:pt x="48" y="15"/>
                  </a:cubicBezTo>
                  <a:cubicBezTo>
                    <a:pt x="24" y="15"/>
                    <a:pt x="15" y="25"/>
                    <a:pt x="15" y="48"/>
                  </a:cubicBezTo>
                  <a:cubicBezTo>
                    <a:pt x="14" y="77"/>
                    <a:pt x="15" y="107"/>
                    <a:pt x="15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6759576" y="241300"/>
              <a:ext cx="354013" cy="312737"/>
            </a:xfrm>
            <a:custGeom>
              <a:rect b="b" l="l" r="r" t="t"/>
              <a:pathLst>
                <a:path extrusionOk="0" h="189" w="215">
                  <a:moveTo>
                    <a:pt x="106" y="189"/>
                  </a:moveTo>
                  <a:cubicBezTo>
                    <a:pt x="82" y="189"/>
                    <a:pt x="58" y="189"/>
                    <a:pt x="34" y="189"/>
                  </a:cubicBezTo>
                  <a:cubicBezTo>
                    <a:pt x="9" y="188"/>
                    <a:pt x="0" y="180"/>
                    <a:pt x="0" y="155"/>
                  </a:cubicBezTo>
                  <a:cubicBezTo>
                    <a:pt x="0" y="114"/>
                    <a:pt x="0" y="73"/>
                    <a:pt x="0" y="31"/>
                  </a:cubicBezTo>
                  <a:cubicBezTo>
                    <a:pt x="0" y="10"/>
                    <a:pt x="9" y="0"/>
                    <a:pt x="30" y="0"/>
                  </a:cubicBezTo>
                  <a:cubicBezTo>
                    <a:pt x="82" y="0"/>
                    <a:pt x="133" y="0"/>
                    <a:pt x="184" y="0"/>
                  </a:cubicBezTo>
                  <a:cubicBezTo>
                    <a:pt x="205" y="1"/>
                    <a:pt x="214" y="11"/>
                    <a:pt x="214" y="32"/>
                  </a:cubicBezTo>
                  <a:cubicBezTo>
                    <a:pt x="215" y="74"/>
                    <a:pt x="215" y="116"/>
                    <a:pt x="214" y="158"/>
                  </a:cubicBezTo>
                  <a:cubicBezTo>
                    <a:pt x="214" y="179"/>
                    <a:pt x="205" y="188"/>
                    <a:pt x="184" y="189"/>
                  </a:cubicBezTo>
                  <a:cubicBezTo>
                    <a:pt x="158" y="189"/>
                    <a:pt x="132" y="189"/>
                    <a:pt x="106" y="189"/>
                  </a:cubicBezTo>
                  <a:close/>
                  <a:moveTo>
                    <a:pt x="168" y="11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3" y="11"/>
                    <a:pt x="156" y="8"/>
                    <a:pt x="152" y="10"/>
                  </a:cubicBezTo>
                  <a:cubicBezTo>
                    <a:pt x="140" y="16"/>
                    <a:pt x="129" y="22"/>
                    <a:pt x="117" y="8"/>
                  </a:cubicBezTo>
                  <a:cubicBezTo>
                    <a:pt x="114" y="4"/>
                    <a:pt x="100" y="4"/>
                    <a:pt x="97" y="8"/>
                  </a:cubicBezTo>
                  <a:cubicBezTo>
                    <a:pt x="84" y="23"/>
                    <a:pt x="73" y="17"/>
                    <a:pt x="62" y="9"/>
                  </a:cubicBezTo>
                  <a:cubicBezTo>
                    <a:pt x="53" y="3"/>
                    <a:pt x="48" y="4"/>
                    <a:pt x="43" y="13"/>
                  </a:cubicBezTo>
                  <a:cubicBezTo>
                    <a:pt x="20" y="57"/>
                    <a:pt x="1" y="103"/>
                    <a:pt x="14" y="154"/>
                  </a:cubicBezTo>
                  <a:cubicBezTo>
                    <a:pt x="16" y="162"/>
                    <a:pt x="23" y="173"/>
                    <a:pt x="30" y="175"/>
                  </a:cubicBezTo>
                  <a:cubicBezTo>
                    <a:pt x="36" y="177"/>
                    <a:pt x="46" y="170"/>
                    <a:pt x="53" y="164"/>
                  </a:cubicBezTo>
                  <a:cubicBezTo>
                    <a:pt x="58" y="159"/>
                    <a:pt x="60" y="151"/>
                    <a:pt x="64" y="144"/>
                  </a:cubicBezTo>
                  <a:cubicBezTo>
                    <a:pt x="72" y="132"/>
                    <a:pt x="78" y="119"/>
                    <a:pt x="96" y="121"/>
                  </a:cubicBezTo>
                  <a:cubicBezTo>
                    <a:pt x="91" y="125"/>
                    <a:pt x="87" y="129"/>
                    <a:pt x="81" y="133"/>
                  </a:cubicBezTo>
                  <a:cubicBezTo>
                    <a:pt x="87" y="136"/>
                    <a:pt x="91" y="138"/>
                    <a:pt x="98" y="142"/>
                  </a:cubicBezTo>
                  <a:cubicBezTo>
                    <a:pt x="91" y="146"/>
                    <a:pt x="86" y="148"/>
                    <a:pt x="80" y="152"/>
                  </a:cubicBezTo>
                  <a:cubicBezTo>
                    <a:pt x="87" y="155"/>
                    <a:pt x="91" y="158"/>
                    <a:pt x="98" y="161"/>
                  </a:cubicBezTo>
                  <a:cubicBezTo>
                    <a:pt x="91" y="165"/>
                    <a:pt x="86" y="168"/>
                    <a:pt x="79" y="173"/>
                  </a:cubicBezTo>
                  <a:cubicBezTo>
                    <a:pt x="90" y="177"/>
                    <a:pt x="99" y="184"/>
                    <a:pt x="107" y="184"/>
                  </a:cubicBezTo>
                  <a:cubicBezTo>
                    <a:pt x="116" y="183"/>
                    <a:pt x="124" y="177"/>
                    <a:pt x="133" y="172"/>
                  </a:cubicBezTo>
                  <a:cubicBezTo>
                    <a:pt x="128" y="168"/>
                    <a:pt x="123" y="164"/>
                    <a:pt x="117" y="160"/>
                  </a:cubicBezTo>
                  <a:cubicBezTo>
                    <a:pt x="124" y="157"/>
                    <a:pt x="128" y="155"/>
                    <a:pt x="134" y="153"/>
                  </a:cubicBezTo>
                  <a:cubicBezTo>
                    <a:pt x="128" y="148"/>
                    <a:pt x="123" y="145"/>
                    <a:pt x="117" y="141"/>
                  </a:cubicBezTo>
                  <a:cubicBezTo>
                    <a:pt x="123" y="138"/>
                    <a:pt x="128" y="135"/>
                    <a:pt x="133" y="133"/>
                  </a:cubicBezTo>
                  <a:cubicBezTo>
                    <a:pt x="127" y="128"/>
                    <a:pt x="123" y="125"/>
                    <a:pt x="118" y="121"/>
                  </a:cubicBezTo>
                  <a:cubicBezTo>
                    <a:pt x="120" y="119"/>
                    <a:pt x="121" y="118"/>
                    <a:pt x="123" y="116"/>
                  </a:cubicBezTo>
                  <a:cubicBezTo>
                    <a:pt x="128" y="120"/>
                    <a:pt x="135" y="124"/>
                    <a:pt x="139" y="129"/>
                  </a:cubicBezTo>
                  <a:cubicBezTo>
                    <a:pt x="148" y="141"/>
                    <a:pt x="154" y="156"/>
                    <a:pt x="164" y="167"/>
                  </a:cubicBezTo>
                  <a:cubicBezTo>
                    <a:pt x="176" y="183"/>
                    <a:pt x="194" y="179"/>
                    <a:pt x="198" y="160"/>
                  </a:cubicBezTo>
                  <a:cubicBezTo>
                    <a:pt x="202" y="144"/>
                    <a:pt x="205" y="126"/>
                    <a:pt x="204" y="110"/>
                  </a:cubicBezTo>
                  <a:cubicBezTo>
                    <a:pt x="202" y="74"/>
                    <a:pt x="187" y="41"/>
                    <a:pt x="16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6743701" y="198438"/>
              <a:ext cx="385763" cy="30162"/>
            </a:xfrm>
            <a:custGeom>
              <a:rect b="b" l="l" r="r" t="t"/>
              <a:pathLst>
                <a:path extrusionOk="0" h="18" w="235">
                  <a:moveTo>
                    <a:pt x="232" y="18"/>
                  </a:moveTo>
                  <a:cubicBezTo>
                    <a:pt x="219" y="15"/>
                    <a:pt x="205" y="11"/>
                    <a:pt x="192" y="10"/>
                  </a:cubicBezTo>
                  <a:cubicBezTo>
                    <a:pt x="143" y="9"/>
                    <a:pt x="95" y="10"/>
                    <a:pt x="46" y="10"/>
                  </a:cubicBezTo>
                  <a:cubicBezTo>
                    <a:pt x="32" y="11"/>
                    <a:pt x="17" y="14"/>
                    <a:pt x="0" y="14"/>
                  </a:cubicBezTo>
                  <a:cubicBezTo>
                    <a:pt x="10" y="10"/>
                    <a:pt x="19" y="2"/>
                    <a:pt x="29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6" y="10"/>
                    <a:pt x="235" y="15"/>
                  </a:cubicBezTo>
                  <a:cubicBezTo>
                    <a:pt x="234" y="16"/>
                    <a:pt x="233" y="17"/>
                    <a:pt x="2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6792913" y="376238"/>
              <a:ext cx="119063" cy="66675"/>
            </a:xfrm>
            <a:custGeom>
              <a:rect b="b" l="l" r="r" t="t"/>
              <a:pathLst>
                <a:path extrusionOk="0" h="40" w="73">
                  <a:moveTo>
                    <a:pt x="73" y="15"/>
                  </a:moveTo>
                  <a:cubicBezTo>
                    <a:pt x="58" y="35"/>
                    <a:pt x="34" y="40"/>
                    <a:pt x="15" y="30"/>
                  </a:cubicBezTo>
                  <a:cubicBezTo>
                    <a:pt x="2" y="24"/>
                    <a:pt x="0" y="18"/>
                    <a:pt x="3" y="0"/>
                  </a:cubicBezTo>
                  <a:cubicBezTo>
                    <a:pt x="24" y="19"/>
                    <a:pt x="47" y="25"/>
                    <a:pt x="7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6950076" y="376238"/>
              <a:ext cx="134938" cy="66675"/>
            </a:xfrm>
            <a:custGeom>
              <a:rect b="b" l="l" r="r" t="t"/>
              <a:pathLst>
                <a:path extrusionOk="0" h="40" w="82">
                  <a:moveTo>
                    <a:pt x="74" y="0"/>
                  </a:moveTo>
                  <a:cubicBezTo>
                    <a:pt x="82" y="16"/>
                    <a:pt x="74" y="24"/>
                    <a:pt x="64" y="30"/>
                  </a:cubicBezTo>
                  <a:cubicBezTo>
                    <a:pt x="46" y="40"/>
                    <a:pt x="22" y="35"/>
                    <a:pt x="0" y="14"/>
                  </a:cubicBezTo>
                  <a:cubicBezTo>
                    <a:pt x="30" y="22"/>
                    <a:pt x="54" y="22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6808788" y="349250"/>
              <a:ext cx="107950" cy="44450"/>
            </a:xfrm>
            <a:custGeom>
              <a:rect b="b" l="l" r="r" t="t"/>
              <a:pathLst>
                <a:path extrusionOk="0" h="27" w="66">
                  <a:moveTo>
                    <a:pt x="66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6" y="8"/>
                    <a:pt x="0" y="0"/>
                  </a:cubicBezTo>
                  <a:cubicBezTo>
                    <a:pt x="22" y="4"/>
                    <a:pt x="43" y="8"/>
                    <a:pt x="6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6815138" y="306388"/>
              <a:ext cx="96838" cy="46037"/>
            </a:xfrm>
            <a:custGeom>
              <a:rect b="b" l="l" r="r" t="t"/>
              <a:pathLst>
                <a:path extrusionOk="0" h="28" w="59">
                  <a:moveTo>
                    <a:pt x="5" y="0"/>
                  </a:moveTo>
                  <a:cubicBezTo>
                    <a:pt x="25" y="4"/>
                    <a:pt x="42" y="9"/>
                    <a:pt x="59" y="13"/>
                  </a:cubicBezTo>
                  <a:cubicBezTo>
                    <a:pt x="55" y="23"/>
                    <a:pt x="40" y="28"/>
                    <a:pt x="21" y="22"/>
                  </a:cubicBezTo>
                  <a:cubicBezTo>
                    <a:pt x="10" y="17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6958013" y="304800"/>
              <a:ext cx="98425" cy="49212"/>
            </a:xfrm>
            <a:custGeom>
              <a:rect b="b" l="l" r="r" t="t"/>
              <a:pathLst>
                <a:path extrusionOk="0" h="30" w="60">
                  <a:moveTo>
                    <a:pt x="0" y="14"/>
                  </a:moveTo>
                  <a:cubicBezTo>
                    <a:pt x="18" y="9"/>
                    <a:pt x="34" y="5"/>
                    <a:pt x="54" y="0"/>
                  </a:cubicBezTo>
                  <a:cubicBezTo>
                    <a:pt x="60" y="8"/>
                    <a:pt x="53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6950076" y="349250"/>
              <a:ext cx="119063" cy="44450"/>
            </a:xfrm>
            <a:custGeom>
              <a:rect b="b" l="l" r="r" t="t"/>
              <a:pathLst>
                <a:path extrusionOk="0" h="27" w="72">
                  <a:moveTo>
                    <a:pt x="0" y="13"/>
                  </a:moveTo>
                  <a:cubicBezTo>
                    <a:pt x="26" y="8"/>
                    <a:pt x="47" y="4"/>
                    <a:pt x="72" y="0"/>
                  </a:cubicBezTo>
                  <a:cubicBezTo>
                    <a:pt x="64" y="7"/>
                    <a:pt x="57" y="16"/>
                    <a:pt x="49" y="20"/>
                  </a:cubicBezTo>
                  <a:cubicBezTo>
                    <a:pt x="33" y="27"/>
                    <a:pt x="17" y="26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6788151" y="436563"/>
              <a:ext cx="66675" cy="47625"/>
            </a:xfrm>
            <a:custGeom>
              <a:rect b="b" l="l" r="r" t="t"/>
              <a:pathLst>
                <a:path extrusionOk="0" h="29" w="41">
                  <a:moveTo>
                    <a:pt x="0" y="0"/>
                  </a:moveTo>
                  <a:cubicBezTo>
                    <a:pt x="14" y="5"/>
                    <a:pt x="28" y="9"/>
                    <a:pt x="41" y="13"/>
                  </a:cubicBezTo>
                  <a:cubicBezTo>
                    <a:pt x="27" y="29"/>
                    <a:pt x="9" y="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6962776" y="258763"/>
              <a:ext cx="74613" cy="58737"/>
            </a:xfrm>
            <a:custGeom>
              <a:rect b="b" l="l" r="r" t="t"/>
              <a:pathLst>
                <a:path extrusionOk="0" h="35" w="45">
                  <a:moveTo>
                    <a:pt x="44" y="0"/>
                  </a:moveTo>
                  <a:cubicBezTo>
                    <a:pt x="38" y="26"/>
                    <a:pt x="17" y="35"/>
                    <a:pt x="0" y="21"/>
                  </a:cubicBezTo>
                  <a:cubicBezTo>
                    <a:pt x="14" y="15"/>
                    <a:pt x="29" y="8"/>
                    <a:pt x="45" y="1"/>
                  </a:cubicBezTo>
                  <a:cubicBezTo>
                    <a:pt x="45" y="1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7013576" y="436563"/>
              <a:ext cx="71438" cy="46037"/>
            </a:xfrm>
            <a:custGeom>
              <a:rect b="b" l="l" r="r" t="t"/>
              <a:pathLst>
                <a:path extrusionOk="0" h="28" w="43">
                  <a:moveTo>
                    <a:pt x="43" y="0"/>
                  </a:moveTo>
                  <a:cubicBezTo>
                    <a:pt x="33" y="24"/>
                    <a:pt x="21" y="28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6834188" y="269875"/>
              <a:ext cx="79375" cy="36512"/>
            </a:xfrm>
            <a:custGeom>
              <a:rect b="b" l="l" r="r" t="t"/>
              <a:pathLst>
                <a:path extrusionOk="0" h="22" w="49">
                  <a:moveTo>
                    <a:pt x="4" y="0"/>
                  </a:moveTo>
                  <a:cubicBezTo>
                    <a:pt x="19" y="4"/>
                    <a:pt x="33" y="9"/>
                    <a:pt x="47" y="14"/>
                  </a:cubicBezTo>
                  <a:cubicBezTo>
                    <a:pt x="48" y="15"/>
                    <a:pt x="48" y="16"/>
                    <a:pt x="49" y="17"/>
                  </a:cubicBezTo>
                  <a:cubicBezTo>
                    <a:pt x="41" y="18"/>
                    <a:pt x="32" y="22"/>
                    <a:pt x="26" y="20"/>
                  </a:cubicBezTo>
                  <a:cubicBezTo>
                    <a:pt x="16" y="17"/>
                    <a:pt x="9" y="9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1" name="Google Shape;911;p29"/>
          <p:cNvSpPr/>
          <p:nvPr/>
        </p:nvSpPr>
        <p:spPr>
          <a:xfrm>
            <a:off x="7825546" y="3032521"/>
            <a:ext cx="327001" cy="334244"/>
          </a:xfrm>
          <a:custGeom>
            <a:rect b="b" l="l" r="r" t="t"/>
            <a:pathLst>
              <a:path extrusionOk="0" h="310" w="305">
                <a:moveTo>
                  <a:pt x="305" y="72"/>
                </a:moveTo>
                <a:cubicBezTo>
                  <a:pt x="301" y="80"/>
                  <a:pt x="296" y="97"/>
                  <a:pt x="285" y="108"/>
                </a:cubicBezTo>
                <a:cubicBezTo>
                  <a:pt x="246" y="149"/>
                  <a:pt x="206" y="189"/>
                  <a:pt x="165" y="229"/>
                </a:cubicBezTo>
                <a:cubicBezTo>
                  <a:pt x="156" y="237"/>
                  <a:pt x="143" y="245"/>
                  <a:pt x="131" y="246"/>
                </a:cubicBezTo>
                <a:cubicBezTo>
                  <a:pt x="108" y="249"/>
                  <a:pt x="92" y="259"/>
                  <a:pt x="77" y="274"/>
                </a:cubicBezTo>
                <a:cubicBezTo>
                  <a:pt x="69" y="282"/>
                  <a:pt x="62" y="291"/>
                  <a:pt x="53" y="298"/>
                </a:cubicBezTo>
                <a:cubicBezTo>
                  <a:pt x="39" y="310"/>
                  <a:pt x="24" y="310"/>
                  <a:pt x="12" y="298"/>
                </a:cubicBezTo>
                <a:cubicBezTo>
                  <a:pt x="0" y="286"/>
                  <a:pt x="0" y="271"/>
                  <a:pt x="12" y="257"/>
                </a:cubicBezTo>
                <a:cubicBezTo>
                  <a:pt x="20" y="248"/>
                  <a:pt x="29" y="240"/>
                  <a:pt x="38" y="232"/>
                </a:cubicBezTo>
                <a:cubicBezTo>
                  <a:pt x="53" y="217"/>
                  <a:pt x="62" y="201"/>
                  <a:pt x="64" y="180"/>
                </a:cubicBezTo>
                <a:cubicBezTo>
                  <a:pt x="65" y="168"/>
                  <a:pt x="73" y="154"/>
                  <a:pt x="82" y="145"/>
                </a:cubicBezTo>
                <a:cubicBezTo>
                  <a:pt x="121" y="105"/>
                  <a:pt x="162" y="65"/>
                  <a:pt x="202" y="25"/>
                </a:cubicBezTo>
                <a:cubicBezTo>
                  <a:pt x="221" y="7"/>
                  <a:pt x="243" y="0"/>
                  <a:pt x="268" y="11"/>
                </a:cubicBezTo>
                <a:cubicBezTo>
                  <a:pt x="291" y="21"/>
                  <a:pt x="303" y="39"/>
                  <a:pt x="305" y="72"/>
                </a:cubicBezTo>
                <a:close/>
                <a:moveTo>
                  <a:pt x="62" y="258"/>
                </a:moveTo>
                <a:cubicBezTo>
                  <a:pt x="68" y="257"/>
                  <a:pt x="71" y="258"/>
                  <a:pt x="73" y="257"/>
                </a:cubicBezTo>
                <a:cubicBezTo>
                  <a:pt x="88" y="241"/>
                  <a:pt x="106" y="232"/>
                  <a:pt x="129" y="232"/>
                </a:cubicBezTo>
                <a:cubicBezTo>
                  <a:pt x="136" y="232"/>
                  <a:pt x="144" y="225"/>
                  <a:pt x="149" y="220"/>
                </a:cubicBezTo>
                <a:cubicBezTo>
                  <a:pt x="191" y="178"/>
                  <a:pt x="233" y="136"/>
                  <a:pt x="275" y="94"/>
                </a:cubicBezTo>
                <a:cubicBezTo>
                  <a:pt x="280" y="89"/>
                  <a:pt x="286" y="81"/>
                  <a:pt x="286" y="74"/>
                </a:cubicBezTo>
                <a:cubicBezTo>
                  <a:pt x="287" y="64"/>
                  <a:pt x="286" y="53"/>
                  <a:pt x="282" y="43"/>
                </a:cubicBezTo>
                <a:cubicBezTo>
                  <a:pt x="279" y="33"/>
                  <a:pt x="271" y="25"/>
                  <a:pt x="259" y="33"/>
                </a:cubicBezTo>
                <a:cubicBezTo>
                  <a:pt x="243" y="13"/>
                  <a:pt x="228" y="24"/>
                  <a:pt x="216" y="36"/>
                </a:cubicBezTo>
                <a:cubicBezTo>
                  <a:pt x="174" y="77"/>
                  <a:pt x="132" y="118"/>
                  <a:pt x="92" y="160"/>
                </a:cubicBezTo>
                <a:cubicBezTo>
                  <a:pt x="84" y="168"/>
                  <a:pt x="81" y="181"/>
                  <a:pt x="76" y="191"/>
                </a:cubicBezTo>
                <a:cubicBezTo>
                  <a:pt x="71" y="204"/>
                  <a:pt x="65" y="216"/>
                  <a:pt x="60" y="228"/>
                </a:cubicBezTo>
                <a:cubicBezTo>
                  <a:pt x="57" y="234"/>
                  <a:pt x="53" y="239"/>
                  <a:pt x="50" y="245"/>
                </a:cubicBezTo>
                <a:cubicBezTo>
                  <a:pt x="52" y="246"/>
                  <a:pt x="54" y="247"/>
                  <a:pt x="55" y="248"/>
                </a:cubicBezTo>
                <a:cubicBezTo>
                  <a:pt x="78" y="226"/>
                  <a:pt x="100" y="204"/>
                  <a:pt x="122" y="181"/>
                </a:cubicBezTo>
                <a:cubicBezTo>
                  <a:pt x="117" y="174"/>
                  <a:pt x="114" y="169"/>
                  <a:pt x="110" y="163"/>
                </a:cubicBezTo>
                <a:cubicBezTo>
                  <a:pt x="111" y="162"/>
                  <a:pt x="112" y="161"/>
                  <a:pt x="113" y="160"/>
                </a:cubicBezTo>
                <a:cubicBezTo>
                  <a:pt x="118" y="164"/>
                  <a:pt x="124" y="168"/>
                  <a:pt x="129" y="172"/>
                </a:cubicBezTo>
                <a:cubicBezTo>
                  <a:pt x="138" y="164"/>
                  <a:pt x="147" y="156"/>
                  <a:pt x="155" y="148"/>
                </a:cubicBezTo>
                <a:cubicBezTo>
                  <a:pt x="151" y="141"/>
                  <a:pt x="147" y="135"/>
                  <a:pt x="143" y="130"/>
                </a:cubicBezTo>
                <a:cubicBezTo>
                  <a:pt x="144" y="129"/>
                  <a:pt x="145" y="128"/>
                  <a:pt x="146" y="127"/>
                </a:cubicBezTo>
                <a:cubicBezTo>
                  <a:pt x="152" y="131"/>
                  <a:pt x="157" y="135"/>
                  <a:pt x="162" y="138"/>
                </a:cubicBezTo>
                <a:cubicBezTo>
                  <a:pt x="171" y="130"/>
                  <a:pt x="180" y="122"/>
                  <a:pt x="189" y="115"/>
                </a:cubicBezTo>
                <a:cubicBezTo>
                  <a:pt x="184" y="108"/>
                  <a:pt x="180" y="102"/>
                  <a:pt x="176" y="96"/>
                </a:cubicBezTo>
                <a:cubicBezTo>
                  <a:pt x="178" y="95"/>
                  <a:pt x="179" y="94"/>
                  <a:pt x="180" y="93"/>
                </a:cubicBezTo>
                <a:cubicBezTo>
                  <a:pt x="186" y="98"/>
                  <a:pt x="191" y="102"/>
                  <a:pt x="194" y="104"/>
                </a:cubicBezTo>
                <a:cubicBezTo>
                  <a:pt x="204" y="96"/>
                  <a:pt x="214" y="88"/>
                  <a:pt x="223" y="81"/>
                </a:cubicBezTo>
                <a:cubicBezTo>
                  <a:pt x="217" y="74"/>
                  <a:pt x="213" y="69"/>
                  <a:pt x="209" y="63"/>
                </a:cubicBezTo>
                <a:cubicBezTo>
                  <a:pt x="210" y="62"/>
                  <a:pt x="212" y="61"/>
                  <a:pt x="213" y="60"/>
                </a:cubicBezTo>
                <a:cubicBezTo>
                  <a:pt x="218" y="64"/>
                  <a:pt x="224" y="68"/>
                  <a:pt x="231" y="73"/>
                </a:cubicBezTo>
                <a:cubicBezTo>
                  <a:pt x="240" y="64"/>
                  <a:pt x="249" y="56"/>
                  <a:pt x="257" y="49"/>
                </a:cubicBezTo>
                <a:cubicBezTo>
                  <a:pt x="262" y="60"/>
                  <a:pt x="266" y="69"/>
                  <a:pt x="272" y="82"/>
                </a:cubicBezTo>
                <a:cubicBezTo>
                  <a:pt x="262" y="75"/>
                  <a:pt x="256" y="72"/>
                  <a:pt x="251" y="68"/>
                </a:cubicBezTo>
                <a:cubicBezTo>
                  <a:pt x="242" y="76"/>
                  <a:pt x="234" y="82"/>
                  <a:pt x="227" y="89"/>
                </a:cubicBezTo>
                <a:cubicBezTo>
                  <a:pt x="232" y="96"/>
                  <a:pt x="236" y="102"/>
                  <a:pt x="240" y="107"/>
                </a:cubicBezTo>
                <a:cubicBezTo>
                  <a:pt x="239" y="108"/>
                  <a:pt x="238" y="109"/>
                  <a:pt x="237" y="110"/>
                </a:cubicBezTo>
                <a:cubicBezTo>
                  <a:pt x="231" y="106"/>
                  <a:pt x="225" y="102"/>
                  <a:pt x="223" y="100"/>
                </a:cubicBezTo>
                <a:cubicBezTo>
                  <a:pt x="213" y="108"/>
                  <a:pt x="205" y="114"/>
                  <a:pt x="197" y="121"/>
                </a:cubicBezTo>
                <a:cubicBezTo>
                  <a:pt x="202" y="127"/>
                  <a:pt x="205" y="133"/>
                  <a:pt x="209" y="138"/>
                </a:cubicBezTo>
                <a:cubicBezTo>
                  <a:pt x="208" y="139"/>
                  <a:pt x="207" y="140"/>
                  <a:pt x="206" y="141"/>
                </a:cubicBezTo>
                <a:cubicBezTo>
                  <a:pt x="200" y="137"/>
                  <a:pt x="194" y="133"/>
                  <a:pt x="191" y="131"/>
                </a:cubicBezTo>
                <a:cubicBezTo>
                  <a:pt x="182" y="139"/>
                  <a:pt x="175" y="145"/>
                  <a:pt x="167" y="152"/>
                </a:cubicBezTo>
                <a:cubicBezTo>
                  <a:pt x="171" y="158"/>
                  <a:pt x="175" y="163"/>
                  <a:pt x="179" y="169"/>
                </a:cubicBezTo>
                <a:cubicBezTo>
                  <a:pt x="178" y="170"/>
                  <a:pt x="176" y="171"/>
                  <a:pt x="175" y="172"/>
                </a:cubicBezTo>
                <a:cubicBezTo>
                  <a:pt x="170" y="168"/>
                  <a:pt x="164" y="164"/>
                  <a:pt x="159" y="161"/>
                </a:cubicBezTo>
                <a:cubicBezTo>
                  <a:pt x="151" y="168"/>
                  <a:pt x="143" y="175"/>
                  <a:pt x="135" y="181"/>
                </a:cubicBezTo>
                <a:cubicBezTo>
                  <a:pt x="140" y="188"/>
                  <a:pt x="144" y="194"/>
                  <a:pt x="148" y="199"/>
                </a:cubicBezTo>
                <a:cubicBezTo>
                  <a:pt x="146" y="200"/>
                  <a:pt x="145" y="201"/>
                  <a:pt x="144" y="202"/>
                </a:cubicBezTo>
                <a:cubicBezTo>
                  <a:pt x="139" y="198"/>
                  <a:pt x="133" y="195"/>
                  <a:pt x="130" y="193"/>
                </a:cubicBezTo>
                <a:cubicBezTo>
                  <a:pt x="107" y="214"/>
                  <a:pt x="86" y="235"/>
                  <a:pt x="62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9"/>
          <p:cNvSpPr/>
          <p:nvPr/>
        </p:nvSpPr>
        <p:spPr>
          <a:xfrm>
            <a:off x="3982210" y="4688616"/>
            <a:ext cx="443502" cy="444901"/>
          </a:xfrm>
          <a:custGeom>
            <a:rect b="b" l="l" r="r" t="t"/>
            <a:pathLst>
              <a:path extrusionOk="0" h="305" w="307">
                <a:moveTo>
                  <a:pt x="263" y="219"/>
                </a:moveTo>
                <a:cubicBezTo>
                  <a:pt x="256" y="197"/>
                  <a:pt x="241" y="186"/>
                  <a:pt x="220" y="185"/>
                </a:cubicBezTo>
                <a:cubicBezTo>
                  <a:pt x="198" y="184"/>
                  <a:pt x="182" y="193"/>
                  <a:pt x="173" y="213"/>
                </a:cubicBezTo>
                <a:cubicBezTo>
                  <a:pt x="168" y="225"/>
                  <a:pt x="164" y="239"/>
                  <a:pt x="159" y="252"/>
                </a:cubicBezTo>
                <a:cubicBezTo>
                  <a:pt x="148" y="284"/>
                  <a:pt x="114" y="305"/>
                  <a:pt x="86" y="296"/>
                </a:cubicBezTo>
                <a:cubicBezTo>
                  <a:pt x="50" y="285"/>
                  <a:pt x="34" y="255"/>
                  <a:pt x="44" y="218"/>
                </a:cubicBezTo>
                <a:cubicBezTo>
                  <a:pt x="46" y="210"/>
                  <a:pt x="50" y="202"/>
                  <a:pt x="50" y="195"/>
                </a:cubicBezTo>
                <a:cubicBezTo>
                  <a:pt x="50" y="187"/>
                  <a:pt x="48" y="178"/>
                  <a:pt x="43" y="173"/>
                </a:cubicBezTo>
                <a:cubicBezTo>
                  <a:pt x="15" y="143"/>
                  <a:pt x="0" y="72"/>
                  <a:pt x="16" y="35"/>
                </a:cubicBezTo>
                <a:cubicBezTo>
                  <a:pt x="24" y="17"/>
                  <a:pt x="52" y="0"/>
                  <a:pt x="72" y="3"/>
                </a:cubicBezTo>
                <a:cubicBezTo>
                  <a:pt x="77" y="4"/>
                  <a:pt x="84" y="9"/>
                  <a:pt x="86" y="14"/>
                </a:cubicBezTo>
                <a:cubicBezTo>
                  <a:pt x="88" y="18"/>
                  <a:pt x="85" y="27"/>
                  <a:pt x="81" y="30"/>
                </a:cubicBezTo>
                <a:cubicBezTo>
                  <a:pt x="78" y="33"/>
                  <a:pt x="70" y="32"/>
                  <a:pt x="65" y="31"/>
                </a:cubicBezTo>
                <a:cubicBezTo>
                  <a:pt x="39" y="21"/>
                  <a:pt x="28" y="25"/>
                  <a:pt x="23" y="53"/>
                </a:cubicBezTo>
                <a:cubicBezTo>
                  <a:pt x="16" y="91"/>
                  <a:pt x="19" y="128"/>
                  <a:pt x="52" y="157"/>
                </a:cubicBezTo>
                <a:cubicBezTo>
                  <a:pt x="69" y="173"/>
                  <a:pt x="91" y="172"/>
                  <a:pt x="108" y="163"/>
                </a:cubicBezTo>
                <a:cubicBezTo>
                  <a:pt x="141" y="146"/>
                  <a:pt x="162" y="118"/>
                  <a:pt x="169" y="81"/>
                </a:cubicBezTo>
                <a:cubicBezTo>
                  <a:pt x="173" y="59"/>
                  <a:pt x="167" y="54"/>
                  <a:pt x="145" y="52"/>
                </a:cubicBezTo>
                <a:cubicBezTo>
                  <a:pt x="139" y="51"/>
                  <a:pt x="131" y="46"/>
                  <a:pt x="128" y="41"/>
                </a:cubicBezTo>
                <a:cubicBezTo>
                  <a:pt x="126" y="38"/>
                  <a:pt x="129" y="28"/>
                  <a:pt x="132" y="26"/>
                </a:cubicBezTo>
                <a:cubicBezTo>
                  <a:pt x="137" y="23"/>
                  <a:pt x="145" y="23"/>
                  <a:pt x="150" y="25"/>
                </a:cubicBezTo>
                <a:cubicBezTo>
                  <a:pt x="170" y="33"/>
                  <a:pt x="185" y="61"/>
                  <a:pt x="181" y="83"/>
                </a:cubicBezTo>
                <a:cubicBezTo>
                  <a:pt x="171" y="131"/>
                  <a:pt x="124" y="177"/>
                  <a:pt x="76" y="186"/>
                </a:cubicBezTo>
                <a:cubicBezTo>
                  <a:pt x="73" y="186"/>
                  <a:pt x="70" y="186"/>
                  <a:pt x="68" y="188"/>
                </a:cubicBezTo>
                <a:cubicBezTo>
                  <a:pt x="43" y="206"/>
                  <a:pt x="49" y="264"/>
                  <a:pt x="78" y="279"/>
                </a:cubicBezTo>
                <a:cubicBezTo>
                  <a:pt x="100" y="290"/>
                  <a:pt x="123" y="285"/>
                  <a:pt x="139" y="262"/>
                </a:cubicBezTo>
                <a:cubicBezTo>
                  <a:pt x="147" y="249"/>
                  <a:pt x="153" y="234"/>
                  <a:pt x="158" y="219"/>
                </a:cubicBezTo>
                <a:cubicBezTo>
                  <a:pt x="167" y="191"/>
                  <a:pt x="186" y="174"/>
                  <a:pt x="214" y="172"/>
                </a:cubicBezTo>
                <a:cubicBezTo>
                  <a:pt x="239" y="171"/>
                  <a:pt x="262" y="186"/>
                  <a:pt x="274" y="210"/>
                </a:cubicBezTo>
                <a:cubicBezTo>
                  <a:pt x="278" y="217"/>
                  <a:pt x="283" y="223"/>
                  <a:pt x="288" y="228"/>
                </a:cubicBezTo>
                <a:cubicBezTo>
                  <a:pt x="305" y="243"/>
                  <a:pt x="307" y="262"/>
                  <a:pt x="292" y="277"/>
                </a:cubicBezTo>
                <a:cubicBezTo>
                  <a:pt x="280" y="289"/>
                  <a:pt x="256" y="288"/>
                  <a:pt x="245" y="276"/>
                </a:cubicBezTo>
                <a:cubicBezTo>
                  <a:pt x="231" y="261"/>
                  <a:pt x="233" y="241"/>
                  <a:pt x="250" y="227"/>
                </a:cubicBezTo>
                <a:cubicBezTo>
                  <a:pt x="254" y="224"/>
                  <a:pt x="258" y="222"/>
                  <a:pt x="263" y="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3" name="Google Shape;913;p29"/>
          <p:cNvGrpSpPr/>
          <p:nvPr/>
        </p:nvGrpSpPr>
        <p:grpSpPr>
          <a:xfrm>
            <a:off x="7956730" y="4707330"/>
            <a:ext cx="457493" cy="454694"/>
            <a:chOff x="7751763" y="92075"/>
            <a:chExt cx="519113" cy="515937"/>
          </a:xfrm>
        </p:grpSpPr>
        <p:sp>
          <p:nvSpPr>
            <p:cNvPr id="914" name="Google Shape;914;p29"/>
            <p:cNvSpPr/>
            <p:nvPr/>
          </p:nvSpPr>
          <p:spPr>
            <a:xfrm>
              <a:off x="7751763" y="92075"/>
              <a:ext cx="519113" cy="515937"/>
            </a:xfrm>
            <a:custGeom>
              <a:rect b="b" l="l" r="r" t="t"/>
              <a:pathLst>
                <a:path extrusionOk="0" h="312" w="316">
                  <a:moveTo>
                    <a:pt x="143" y="151"/>
                  </a:moveTo>
                  <a:cubicBezTo>
                    <a:pt x="137" y="146"/>
                    <a:pt x="133" y="142"/>
                    <a:pt x="128" y="139"/>
                  </a:cubicBezTo>
                  <a:cubicBezTo>
                    <a:pt x="122" y="136"/>
                    <a:pt x="116" y="135"/>
                    <a:pt x="110" y="132"/>
                  </a:cubicBezTo>
                  <a:cubicBezTo>
                    <a:pt x="114" y="126"/>
                    <a:pt x="117" y="120"/>
                    <a:pt x="121" y="115"/>
                  </a:cubicBezTo>
                  <a:cubicBezTo>
                    <a:pt x="123" y="112"/>
                    <a:pt x="127" y="110"/>
                    <a:pt x="134" y="106"/>
                  </a:cubicBezTo>
                  <a:cubicBezTo>
                    <a:pt x="137" y="113"/>
                    <a:pt x="138" y="119"/>
                    <a:pt x="141" y="124"/>
                  </a:cubicBezTo>
                  <a:cubicBezTo>
                    <a:pt x="143" y="129"/>
                    <a:pt x="146" y="134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2"/>
                  </a:cubicBezTo>
                  <a:cubicBezTo>
                    <a:pt x="141" y="90"/>
                    <a:pt x="145" y="60"/>
                    <a:pt x="168" y="33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1"/>
                    <a:pt x="316" y="66"/>
                    <a:pt x="302" y="108"/>
                  </a:cubicBezTo>
                  <a:cubicBezTo>
                    <a:pt x="287" y="152"/>
                    <a:pt x="236" y="175"/>
                    <a:pt x="193" y="158"/>
                  </a:cubicBezTo>
                  <a:cubicBezTo>
                    <a:pt x="186" y="156"/>
                    <a:pt x="179" y="155"/>
                    <a:pt x="172" y="156"/>
                  </a:cubicBezTo>
                  <a:cubicBezTo>
                    <a:pt x="187" y="178"/>
                    <a:pt x="205" y="185"/>
                    <a:pt x="230" y="179"/>
                  </a:cubicBezTo>
                  <a:cubicBezTo>
                    <a:pt x="260" y="171"/>
                    <a:pt x="290" y="190"/>
                    <a:pt x="293" y="221"/>
                  </a:cubicBezTo>
                  <a:cubicBezTo>
                    <a:pt x="294" y="233"/>
                    <a:pt x="285" y="247"/>
                    <a:pt x="280" y="260"/>
                  </a:cubicBezTo>
                  <a:cubicBezTo>
                    <a:pt x="279" y="261"/>
                    <a:pt x="272" y="260"/>
                    <a:pt x="268" y="260"/>
                  </a:cubicBezTo>
                  <a:cubicBezTo>
                    <a:pt x="268" y="257"/>
                    <a:pt x="268" y="252"/>
                    <a:pt x="270" y="250"/>
                  </a:cubicBezTo>
                  <a:cubicBezTo>
                    <a:pt x="285" y="237"/>
                    <a:pt x="284" y="223"/>
                    <a:pt x="274" y="208"/>
                  </a:cubicBezTo>
                  <a:cubicBezTo>
                    <a:pt x="264" y="192"/>
                    <a:pt x="249" y="186"/>
                    <a:pt x="231" y="193"/>
                  </a:cubicBezTo>
                  <a:cubicBezTo>
                    <a:pt x="207" y="201"/>
                    <a:pt x="187" y="195"/>
                    <a:pt x="170" y="176"/>
                  </a:cubicBezTo>
                  <a:cubicBezTo>
                    <a:pt x="167" y="173"/>
                    <a:pt x="163" y="172"/>
                    <a:pt x="159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4"/>
                    <a:pt x="131" y="279"/>
                    <a:pt x="105" y="295"/>
                  </a:cubicBezTo>
                  <a:cubicBezTo>
                    <a:pt x="79" y="312"/>
                    <a:pt x="53" y="306"/>
                    <a:pt x="28" y="281"/>
                  </a:cubicBezTo>
                  <a:cubicBezTo>
                    <a:pt x="5" y="256"/>
                    <a:pt x="0" y="227"/>
                    <a:pt x="18" y="203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4"/>
                    <a:pt x="134" y="154"/>
                    <a:pt x="137" y="155"/>
                  </a:cubicBezTo>
                  <a:cubicBezTo>
                    <a:pt x="137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0"/>
                    <a:pt x="294" y="82"/>
                  </a:cubicBezTo>
                  <a:cubicBezTo>
                    <a:pt x="293" y="47"/>
                    <a:pt x="263" y="17"/>
                    <a:pt x="228" y="18"/>
                  </a:cubicBezTo>
                  <a:close/>
                  <a:moveTo>
                    <a:pt x="115" y="169"/>
                  </a:moveTo>
                  <a:cubicBezTo>
                    <a:pt x="85" y="162"/>
                    <a:pt x="63" y="173"/>
                    <a:pt x="63" y="195"/>
                  </a:cubicBezTo>
                  <a:cubicBezTo>
                    <a:pt x="80" y="187"/>
                    <a:pt x="96" y="179"/>
                    <a:pt x="11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8039101" y="223838"/>
              <a:ext cx="93663" cy="34925"/>
            </a:xfrm>
            <a:custGeom>
              <a:rect b="b" l="l" r="r" t="t"/>
              <a:pathLst>
                <a:path extrusionOk="0" h="21" w="57">
                  <a:moveTo>
                    <a:pt x="0" y="21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5" y="0"/>
                    <a:pt x="51" y="0"/>
                    <a:pt x="53" y="2"/>
                  </a:cubicBezTo>
                  <a:cubicBezTo>
                    <a:pt x="55" y="4"/>
                    <a:pt x="57" y="9"/>
                    <a:pt x="56" y="12"/>
                  </a:cubicBezTo>
                  <a:cubicBezTo>
                    <a:pt x="55" y="15"/>
                    <a:pt x="50" y="18"/>
                    <a:pt x="47" y="18"/>
                  </a:cubicBezTo>
                  <a:cubicBezTo>
                    <a:pt x="32" y="20"/>
                    <a:pt x="17" y="20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8140701" y="138113"/>
              <a:ext cx="73025" cy="63500"/>
            </a:xfrm>
            <a:custGeom>
              <a:rect b="b" l="l" r="r" t="t"/>
              <a:pathLst>
                <a:path extrusionOk="0" h="38" w="45">
                  <a:moveTo>
                    <a:pt x="45" y="38"/>
                  </a:moveTo>
                  <a:cubicBezTo>
                    <a:pt x="31" y="26"/>
                    <a:pt x="13" y="11"/>
                    <a:pt x="0" y="0"/>
                  </a:cubicBezTo>
                  <a:cubicBezTo>
                    <a:pt x="21" y="0"/>
                    <a:pt x="39" y="15"/>
                    <a:pt x="45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7" name="Google Shape;91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427" y="2930323"/>
            <a:ext cx="1856233" cy="272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/>
          <p:nvPr/>
        </p:nvSpPr>
        <p:spPr>
          <a:xfrm flipH="1">
            <a:off x="3251020" y="0"/>
            <a:ext cx="8940980" cy="6858000"/>
          </a:xfrm>
          <a:custGeom>
            <a:rect b="b" l="l" r="r" t="t"/>
            <a:pathLst>
              <a:path extrusionOk="0" h="6858000" w="894098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3"/>
          <p:cNvGrpSpPr/>
          <p:nvPr/>
        </p:nvGrpSpPr>
        <p:grpSpPr>
          <a:xfrm>
            <a:off x="4830135" y="1728239"/>
            <a:ext cx="5351450" cy="997079"/>
            <a:chOff x="5616952" y="2519949"/>
            <a:chExt cx="5351450" cy="997079"/>
          </a:xfrm>
        </p:grpSpPr>
        <p:grpSp>
          <p:nvGrpSpPr>
            <p:cNvPr id="185" name="Google Shape;185;p3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186" name="Google Shape;186;p3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" name="Google Shape;188;p3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3"/>
          <p:cNvGrpSpPr/>
          <p:nvPr/>
        </p:nvGrpSpPr>
        <p:grpSpPr>
          <a:xfrm>
            <a:off x="5302381" y="2834470"/>
            <a:ext cx="5351450" cy="997079"/>
            <a:chOff x="5616952" y="2519949"/>
            <a:chExt cx="5351450" cy="997079"/>
          </a:xfrm>
        </p:grpSpPr>
        <p:grpSp>
          <p:nvGrpSpPr>
            <p:cNvPr id="190" name="Google Shape;190;p3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191" name="Google Shape;191;p3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93;p3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5774627" y="3940701"/>
            <a:ext cx="5351450" cy="997079"/>
            <a:chOff x="5616952" y="2519949"/>
            <a:chExt cx="5351450" cy="997079"/>
          </a:xfrm>
        </p:grpSpPr>
        <p:grpSp>
          <p:nvGrpSpPr>
            <p:cNvPr id="195" name="Google Shape;195;p3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196" name="Google Shape;196;p3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" name="Google Shape;198;p3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>
            <a:off x="6246874" y="5046933"/>
            <a:ext cx="5351450" cy="997079"/>
            <a:chOff x="5616952" y="2519949"/>
            <a:chExt cx="5351450" cy="997079"/>
          </a:xfrm>
        </p:grpSpPr>
        <p:grpSp>
          <p:nvGrpSpPr>
            <p:cNvPr id="200" name="Google Shape;200;p3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01" name="Google Shape;201;p3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3" name="Google Shape;203;p3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4" name="Google Shape;2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97068">
            <a:off x="937678" y="2793999"/>
            <a:ext cx="3345214" cy="293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0"/>
          <p:cNvSpPr txBox="1"/>
          <p:nvPr>
            <p:ph idx="1" type="body"/>
          </p:nvPr>
        </p:nvSpPr>
        <p:spPr>
          <a:xfrm>
            <a:off x="0" y="339725"/>
            <a:ext cx="3309938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923" name="Google Shape;923;p30"/>
          <p:cNvSpPr txBox="1"/>
          <p:nvPr/>
        </p:nvSpPr>
        <p:spPr>
          <a:xfrm>
            <a:off x="897889" y="3561470"/>
            <a:ext cx="1202899" cy="923330"/>
          </a:xfrm>
          <a:prstGeom prst="rect">
            <a:avLst/>
          </a:prstGeom>
          <a:noFill/>
          <a:ln cap="flat" cmpd="sng" w="38100">
            <a:solidFill>
              <a:srgbClr val="EE90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1st</a:t>
            </a:r>
            <a:endParaRPr b="1" sz="5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0"/>
          <p:cNvSpPr txBox="1"/>
          <p:nvPr/>
        </p:nvSpPr>
        <p:spPr>
          <a:xfrm>
            <a:off x="897889" y="4859951"/>
            <a:ext cx="1202899" cy="923330"/>
          </a:xfrm>
          <a:prstGeom prst="rect">
            <a:avLst/>
          </a:prstGeom>
          <a:noFill/>
          <a:ln cap="flat" cmpd="sng" w="38100">
            <a:solidFill>
              <a:srgbClr val="EE90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2st</a:t>
            </a:r>
            <a:endParaRPr b="1" sz="5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0"/>
          <p:cNvSpPr txBox="1"/>
          <p:nvPr/>
        </p:nvSpPr>
        <p:spPr>
          <a:xfrm>
            <a:off x="6285470" y="3561470"/>
            <a:ext cx="1202899" cy="923330"/>
          </a:xfrm>
          <a:prstGeom prst="rect">
            <a:avLst/>
          </a:prstGeom>
          <a:noFill/>
          <a:ln cap="flat" cmpd="sng" w="38100">
            <a:solidFill>
              <a:srgbClr val="EE90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3st</a:t>
            </a:r>
            <a:endParaRPr b="1" sz="5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0"/>
          <p:cNvSpPr txBox="1"/>
          <p:nvPr/>
        </p:nvSpPr>
        <p:spPr>
          <a:xfrm>
            <a:off x="6285470" y="4859951"/>
            <a:ext cx="1202899" cy="923330"/>
          </a:xfrm>
          <a:prstGeom prst="rect">
            <a:avLst/>
          </a:prstGeom>
          <a:noFill/>
          <a:ln cap="flat" cmpd="sng" w="38100">
            <a:solidFill>
              <a:srgbClr val="EE90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4st</a:t>
            </a:r>
            <a:endParaRPr b="1" sz="5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7" name="Google Shape;927;p30"/>
          <p:cNvGrpSpPr/>
          <p:nvPr/>
        </p:nvGrpSpPr>
        <p:grpSpPr>
          <a:xfrm>
            <a:off x="2197184" y="3561469"/>
            <a:ext cx="3770918" cy="923330"/>
            <a:chOff x="2551705" y="4283314"/>
            <a:chExt cx="2152229" cy="923330"/>
          </a:xfrm>
        </p:grpSpPr>
        <p:sp>
          <p:nvSpPr>
            <p:cNvPr id="928" name="Google Shape;928;p30"/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0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0" name="Google Shape;930;p30"/>
          <p:cNvGrpSpPr/>
          <p:nvPr/>
        </p:nvGrpSpPr>
        <p:grpSpPr>
          <a:xfrm>
            <a:off x="7584764" y="3561469"/>
            <a:ext cx="3770918" cy="923330"/>
            <a:chOff x="2551705" y="4283314"/>
            <a:chExt cx="2152229" cy="923330"/>
          </a:xfrm>
        </p:grpSpPr>
        <p:sp>
          <p:nvSpPr>
            <p:cNvPr id="931" name="Google Shape;931;p30"/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0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0"/>
          <p:cNvGrpSpPr/>
          <p:nvPr/>
        </p:nvGrpSpPr>
        <p:grpSpPr>
          <a:xfrm>
            <a:off x="2197184" y="4859950"/>
            <a:ext cx="3770918" cy="923330"/>
            <a:chOff x="2551705" y="4283314"/>
            <a:chExt cx="2152229" cy="923330"/>
          </a:xfrm>
        </p:grpSpPr>
        <p:sp>
          <p:nvSpPr>
            <p:cNvPr id="934" name="Google Shape;934;p30"/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0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30"/>
          <p:cNvGrpSpPr/>
          <p:nvPr/>
        </p:nvGrpSpPr>
        <p:grpSpPr>
          <a:xfrm>
            <a:off x="7584764" y="4859950"/>
            <a:ext cx="3770918" cy="923330"/>
            <a:chOff x="2551705" y="4283314"/>
            <a:chExt cx="2152229" cy="923330"/>
          </a:xfrm>
        </p:grpSpPr>
        <p:sp>
          <p:nvSpPr>
            <p:cNvPr id="937" name="Google Shape;937;p30"/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0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30"/>
          <p:cNvGrpSpPr/>
          <p:nvPr/>
        </p:nvGrpSpPr>
        <p:grpSpPr>
          <a:xfrm>
            <a:off x="992759" y="1698539"/>
            <a:ext cx="5838286" cy="1407833"/>
            <a:chOff x="992759" y="1698539"/>
            <a:chExt cx="5838286" cy="1407833"/>
          </a:xfrm>
        </p:grpSpPr>
        <p:sp>
          <p:nvSpPr>
            <p:cNvPr id="940" name="Google Shape;940;p30"/>
            <p:cNvSpPr/>
            <p:nvPr/>
          </p:nvSpPr>
          <p:spPr>
            <a:xfrm>
              <a:off x="992759" y="1698539"/>
              <a:ext cx="1610561" cy="1407833"/>
            </a:xfrm>
            <a:custGeom>
              <a:rect b="b" l="l" r="r" t="t"/>
              <a:pathLst>
                <a:path extrusionOk="0" h="1407833" w="1610561">
                  <a:moveTo>
                    <a:pt x="0" y="211175"/>
                  </a:moveTo>
                  <a:lnTo>
                    <a:pt x="906645" y="211175"/>
                  </a:lnTo>
                  <a:lnTo>
                    <a:pt x="906645" y="0"/>
                  </a:lnTo>
                  <a:lnTo>
                    <a:pt x="1610561" y="703917"/>
                  </a:lnTo>
                  <a:lnTo>
                    <a:pt x="906645" y="1407833"/>
                  </a:lnTo>
                  <a:lnTo>
                    <a:pt x="906645" y="1196658"/>
                  </a:lnTo>
                  <a:lnTo>
                    <a:pt x="0" y="1196658"/>
                  </a:lnTo>
                  <a:lnTo>
                    <a:pt x="0" y="211175"/>
                  </a:lnTo>
                  <a:close/>
                </a:path>
              </a:pathLst>
            </a:custGeom>
            <a:solidFill>
              <a:srgbClr val="EA525D"/>
            </a:solidFill>
            <a:ln cap="flat" cmpd="sng" w="12700">
              <a:solidFill>
                <a:srgbClr val="D0E9E1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20700" lIns="440725" spcFirstLastPara="1" rIns="441800" wrap="square" tIns="220700">
              <a:noAutofit/>
            </a:bodyPr>
            <a:lstStyle/>
            <a:p>
              <a:pPr indent="-1905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3106621" y="1698539"/>
              <a:ext cx="1610561" cy="1407833"/>
            </a:xfrm>
            <a:custGeom>
              <a:rect b="b" l="l" r="r" t="t"/>
              <a:pathLst>
                <a:path extrusionOk="0" h="1407833" w="1610561">
                  <a:moveTo>
                    <a:pt x="0" y="211175"/>
                  </a:moveTo>
                  <a:lnTo>
                    <a:pt x="906645" y="211175"/>
                  </a:lnTo>
                  <a:lnTo>
                    <a:pt x="906645" y="0"/>
                  </a:lnTo>
                  <a:lnTo>
                    <a:pt x="1610561" y="703917"/>
                  </a:lnTo>
                  <a:lnTo>
                    <a:pt x="906645" y="1407833"/>
                  </a:lnTo>
                  <a:lnTo>
                    <a:pt x="906645" y="1196658"/>
                  </a:lnTo>
                  <a:lnTo>
                    <a:pt x="0" y="1196658"/>
                  </a:lnTo>
                  <a:lnTo>
                    <a:pt x="0" y="211175"/>
                  </a:lnTo>
                  <a:close/>
                </a:path>
              </a:pathLst>
            </a:custGeom>
            <a:solidFill>
              <a:srgbClr val="EA525D"/>
            </a:solidFill>
            <a:ln cap="flat" cmpd="sng" w="12700">
              <a:solidFill>
                <a:srgbClr val="D0E9E1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20700" lIns="440725" spcFirstLastPara="1" rIns="441800" wrap="square" tIns="220700">
              <a:noAutofit/>
            </a:bodyPr>
            <a:lstStyle/>
            <a:p>
              <a:pPr indent="-1905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5220484" y="1698539"/>
              <a:ext cx="1610561" cy="1407833"/>
            </a:xfrm>
            <a:custGeom>
              <a:rect b="b" l="l" r="r" t="t"/>
              <a:pathLst>
                <a:path extrusionOk="0" h="1407833" w="1610561">
                  <a:moveTo>
                    <a:pt x="0" y="211175"/>
                  </a:moveTo>
                  <a:lnTo>
                    <a:pt x="906645" y="211175"/>
                  </a:lnTo>
                  <a:lnTo>
                    <a:pt x="906645" y="0"/>
                  </a:lnTo>
                  <a:lnTo>
                    <a:pt x="1610561" y="703917"/>
                  </a:lnTo>
                  <a:lnTo>
                    <a:pt x="906645" y="1407833"/>
                  </a:lnTo>
                  <a:lnTo>
                    <a:pt x="906645" y="1196658"/>
                  </a:lnTo>
                  <a:lnTo>
                    <a:pt x="0" y="1196658"/>
                  </a:lnTo>
                  <a:lnTo>
                    <a:pt x="0" y="211175"/>
                  </a:lnTo>
                  <a:close/>
                </a:path>
              </a:pathLst>
            </a:custGeom>
            <a:solidFill>
              <a:srgbClr val="EA525D"/>
            </a:solidFill>
            <a:ln cap="flat" cmpd="sng" w="12700">
              <a:solidFill>
                <a:srgbClr val="D0E9E1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20700" lIns="440725" spcFirstLastPara="1" rIns="441800" wrap="square" tIns="220700">
              <a:noAutofit/>
            </a:bodyPr>
            <a:lstStyle/>
            <a:p>
              <a:pPr indent="-1905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3" name="Google Shape;943;p30"/>
          <p:cNvSpPr/>
          <p:nvPr/>
        </p:nvSpPr>
        <p:spPr>
          <a:xfrm>
            <a:off x="7138186" y="1715775"/>
            <a:ext cx="1610561" cy="1407833"/>
          </a:xfrm>
          <a:custGeom>
            <a:rect b="b" l="l" r="r" t="t"/>
            <a:pathLst>
              <a:path extrusionOk="0" h="1407833" w="1610561">
                <a:moveTo>
                  <a:pt x="0" y="211175"/>
                </a:moveTo>
                <a:lnTo>
                  <a:pt x="906645" y="211175"/>
                </a:lnTo>
                <a:lnTo>
                  <a:pt x="906645" y="0"/>
                </a:lnTo>
                <a:lnTo>
                  <a:pt x="1610561" y="703917"/>
                </a:lnTo>
                <a:lnTo>
                  <a:pt x="906645" y="1407833"/>
                </a:lnTo>
                <a:lnTo>
                  <a:pt x="906645" y="1196658"/>
                </a:lnTo>
                <a:lnTo>
                  <a:pt x="0" y="1196658"/>
                </a:lnTo>
                <a:lnTo>
                  <a:pt x="0" y="211175"/>
                </a:lnTo>
                <a:close/>
              </a:path>
            </a:pathLst>
          </a:custGeom>
          <a:solidFill>
            <a:srgbClr val="EA525D"/>
          </a:solidFill>
          <a:ln cap="flat" cmpd="sng" w="12700">
            <a:solidFill>
              <a:srgbClr val="D0E9E1">
                <a:alpha val="8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20700" lIns="440725" spcFirstLastPara="1" rIns="441800" wrap="square" tIns="220700">
            <a:noAutofit/>
          </a:bodyPr>
          <a:lstStyle/>
          <a:p>
            <a:pPr indent="-19050" lvl="1" marL="114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" lvl="1" marL="114300" marR="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4" name="Google Shape;944;p30"/>
          <p:cNvGrpSpPr/>
          <p:nvPr/>
        </p:nvGrpSpPr>
        <p:grpSpPr>
          <a:xfrm>
            <a:off x="740587" y="2064688"/>
            <a:ext cx="987240" cy="990843"/>
            <a:chOff x="4903787" y="-431800"/>
            <a:chExt cx="1304925" cy="1309688"/>
          </a:xfrm>
        </p:grpSpPr>
        <p:sp>
          <p:nvSpPr>
            <p:cNvPr id="945" name="Google Shape;945;p30"/>
            <p:cNvSpPr/>
            <p:nvPr/>
          </p:nvSpPr>
          <p:spPr>
            <a:xfrm>
              <a:off x="4924425" y="-401637"/>
              <a:ext cx="1255713" cy="1257300"/>
            </a:xfrm>
            <a:custGeom>
              <a:rect b="b" l="l" r="r" t="t"/>
              <a:pathLst>
                <a:path extrusionOk="0" h="649" w="649">
                  <a:moveTo>
                    <a:pt x="0" y="322"/>
                  </a:moveTo>
                  <a:cubicBezTo>
                    <a:pt x="1" y="143"/>
                    <a:pt x="146" y="0"/>
                    <a:pt x="328" y="1"/>
                  </a:cubicBezTo>
                  <a:cubicBezTo>
                    <a:pt x="503" y="1"/>
                    <a:pt x="649" y="148"/>
                    <a:pt x="648" y="324"/>
                  </a:cubicBezTo>
                  <a:cubicBezTo>
                    <a:pt x="647" y="504"/>
                    <a:pt x="501" y="649"/>
                    <a:pt x="322" y="648"/>
                  </a:cubicBezTo>
                  <a:cubicBezTo>
                    <a:pt x="143" y="647"/>
                    <a:pt x="0" y="502"/>
                    <a:pt x="0" y="322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4903787" y="-431800"/>
              <a:ext cx="1304925" cy="1309688"/>
            </a:xfrm>
            <a:custGeom>
              <a:rect b="b" l="l" r="r" t="t"/>
              <a:pathLst>
                <a:path extrusionOk="0" h="676" w="675">
                  <a:moveTo>
                    <a:pt x="475" y="364"/>
                  </a:moveTo>
                  <a:cubicBezTo>
                    <a:pt x="475" y="406"/>
                    <a:pt x="475" y="448"/>
                    <a:pt x="475" y="490"/>
                  </a:cubicBezTo>
                  <a:cubicBezTo>
                    <a:pt x="474" y="549"/>
                    <a:pt x="430" y="596"/>
                    <a:pt x="373" y="595"/>
                  </a:cubicBezTo>
                  <a:cubicBezTo>
                    <a:pt x="315" y="595"/>
                    <a:pt x="272" y="550"/>
                    <a:pt x="271" y="490"/>
                  </a:cubicBezTo>
                  <a:cubicBezTo>
                    <a:pt x="271" y="448"/>
                    <a:pt x="272" y="406"/>
                    <a:pt x="271" y="364"/>
                  </a:cubicBezTo>
                  <a:cubicBezTo>
                    <a:pt x="271" y="353"/>
                    <a:pt x="273" y="349"/>
                    <a:pt x="286" y="347"/>
                  </a:cubicBezTo>
                  <a:cubicBezTo>
                    <a:pt x="367" y="336"/>
                    <a:pt x="422" y="260"/>
                    <a:pt x="408" y="180"/>
                  </a:cubicBezTo>
                  <a:cubicBezTo>
                    <a:pt x="406" y="170"/>
                    <a:pt x="407" y="162"/>
                    <a:pt x="412" y="153"/>
                  </a:cubicBezTo>
                  <a:cubicBezTo>
                    <a:pt x="420" y="140"/>
                    <a:pt x="414" y="124"/>
                    <a:pt x="401" y="117"/>
                  </a:cubicBezTo>
                  <a:cubicBezTo>
                    <a:pt x="388" y="111"/>
                    <a:pt x="372" y="116"/>
                    <a:pt x="365" y="130"/>
                  </a:cubicBezTo>
                  <a:cubicBezTo>
                    <a:pt x="358" y="144"/>
                    <a:pt x="363" y="159"/>
                    <a:pt x="379" y="165"/>
                  </a:cubicBezTo>
                  <a:cubicBezTo>
                    <a:pt x="390" y="169"/>
                    <a:pt x="394" y="174"/>
                    <a:pt x="395" y="185"/>
                  </a:cubicBezTo>
                  <a:cubicBezTo>
                    <a:pt x="404" y="259"/>
                    <a:pt x="358" y="319"/>
                    <a:pt x="282" y="334"/>
                  </a:cubicBezTo>
                  <a:cubicBezTo>
                    <a:pt x="219" y="345"/>
                    <a:pt x="153" y="298"/>
                    <a:pt x="137" y="231"/>
                  </a:cubicBezTo>
                  <a:cubicBezTo>
                    <a:pt x="133" y="214"/>
                    <a:pt x="134" y="197"/>
                    <a:pt x="136" y="181"/>
                  </a:cubicBezTo>
                  <a:cubicBezTo>
                    <a:pt x="137" y="175"/>
                    <a:pt x="138" y="169"/>
                    <a:pt x="146" y="168"/>
                  </a:cubicBezTo>
                  <a:cubicBezTo>
                    <a:pt x="163" y="165"/>
                    <a:pt x="173" y="155"/>
                    <a:pt x="171" y="138"/>
                  </a:cubicBezTo>
                  <a:cubicBezTo>
                    <a:pt x="168" y="119"/>
                    <a:pt x="154" y="114"/>
                    <a:pt x="136" y="115"/>
                  </a:cubicBezTo>
                  <a:cubicBezTo>
                    <a:pt x="221" y="27"/>
                    <a:pt x="400" y="0"/>
                    <a:pt x="527" y="106"/>
                  </a:cubicBezTo>
                  <a:cubicBezTo>
                    <a:pt x="659" y="216"/>
                    <a:pt x="675" y="414"/>
                    <a:pt x="563" y="537"/>
                  </a:cubicBezTo>
                  <a:cubicBezTo>
                    <a:pt x="445" y="668"/>
                    <a:pt x="247" y="676"/>
                    <a:pt x="125" y="556"/>
                  </a:cubicBezTo>
                  <a:cubicBezTo>
                    <a:pt x="0" y="434"/>
                    <a:pt x="6" y="241"/>
                    <a:pt x="116" y="132"/>
                  </a:cubicBezTo>
                  <a:cubicBezTo>
                    <a:pt x="133" y="162"/>
                    <a:pt x="116" y="195"/>
                    <a:pt x="122" y="227"/>
                  </a:cubicBezTo>
                  <a:cubicBezTo>
                    <a:pt x="135" y="291"/>
                    <a:pt x="180" y="337"/>
                    <a:pt x="244" y="347"/>
                  </a:cubicBezTo>
                  <a:cubicBezTo>
                    <a:pt x="257" y="349"/>
                    <a:pt x="260" y="352"/>
                    <a:pt x="259" y="364"/>
                  </a:cubicBezTo>
                  <a:cubicBezTo>
                    <a:pt x="259" y="407"/>
                    <a:pt x="259" y="449"/>
                    <a:pt x="259" y="492"/>
                  </a:cubicBezTo>
                  <a:cubicBezTo>
                    <a:pt x="259" y="557"/>
                    <a:pt x="308" y="607"/>
                    <a:pt x="372" y="607"/>
                  </a:cubicBezTo>
                  <a:cubicBezTo>
                    <a:pt x="435" y="608"/>
                    <a:pt x="486" y="558"/>
                    <a:pt x="487" y="494"/>
                  </a:cubicBezTo>
                  <a:cubicBezTo>
                    <a:pt x="487" y="450"/>
                    <a:pt x="487" y="407"/>
                    <a:pt x="487" y="364"/>
                  </a:cubicBezTo>
                  <a:cubicBezTo>
                    <a:pt x="488" y="352"/>
                    <a:pt x="499" y="347"/>
                    <a:pt x="507" y="341"/>
                  </a:cubicBezTo>
                  <a:cubicBezTo>
                    <a:pt x="517" y="333"/>
                    <a:pt x="525" y="322"/>
                    <a:pt x="532" y="311"/>
                  </a:cubicBezTo>
                  <a:cubicBezTo>
                    <a:pt x="539" y="299"/>
                    <a:pt x="538" y="288"/>
                    <a:pt x="529" y="277"/>
                  </a:cubicBezTo>
                  <a:cubicBezTo>
                    <a:pt x="521" y="267"/>
                    <a:pt x="509" y="266"/>
                    <a:pt x="499" y="271"/>
                  </a:cubicBezTo>
                  <a:cubicBezTo>
                    <a:pt x="486" y="277"/>
                    <a:pt x="476" y="276"/>
                    <a:pt x="464" y="268"/>
                  </a:cubicBezTo>
                  <a:cubicBezTo>
                    <a:pt x="453" y="261"/>
                    <a:pt x="442" y="266"/>
                    <a:pt x="433" y="274"/>
                  </a:cubicBezTo>
                  <a:cubicBezTo>
                    <a:pt x="423" y="282"/>
                    <a:pt x="423" y="294"/>
                    <a:pt x="426" y="305"/>
                  </a:cubicBezTo>
                  <a:cubicBezTo>
                    <a:pt x="432" y="322"/>
                    <a:pt x="446" y="333"/>
                    <a:pt x="459" y="345"/>
                  </a:cubicBezTo>
                  <a:cubicBezTo>
                    <a:pt x="465" y="350"/>
                    <a:pt x="474" y="354"/>
                    <a:pt x="475" y="3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5694363" y="66675"/>
              <a:ext cx="268288" cy="207963"/>
            </a:xfrm>
            <a:custGeom>
              <a:rect b="b" l="l" r="r" t="t"/>
              <a:pathLst>
                <a:path extrusionOk="0" h="107" w="139">
                  <a:moveTo>
                    <a:pt x="66" y="107"/>
                  </a:moveTo>
                  <a:cubicBezTo>
                    <a:pt x="50" y="94"/>
                    <a:pt x="33" y="82"/>
                    <a:pt x="21" y="66"/>
                  </a:cubicBezTo>
                  <a:cubicBezTo>
                    <a:pt x="0" y="39"/>
                    <a:pt x="9" y="10"/>
                    <a:pt x="39" y="3"/>
                  </a:cubicBezTo>
                  <a:cubicBezTo>
                    <a:pt x="54" y="0"/>
                    <a:pt x="64" y="17"/>
                    <a:pt x="74" y="14"/>
                  </a:cubicBezTo>
                  <a:cubicBezTo>
                    <a:pt x="86" y="11"/>
                    <a:pt x="96" y="3"/>
                    <a:pt x="110" y="7"/>
                  </a:cubicBezTo>
                  <a:cubicBezTo>
                    <a:pt x="131" y="13"/>
                    <a:pt x="139" y="35"/>
                    <a:pt x="128" y="57"/>
                  </a:cubicBezTo>
                  <a:cubicBezTo>
                    <a:pt x="116" y="78"/>
                    <a:pt x="95" y="91"/>
                    <a:pt x="78" y="107"/>
                  </a:cubicBezTo>
                  <a:cubicBezTo>
                    <a:pt x="74" y="107"/>
                    <a:pt x="70" y="107"/>
                    <a:pt x="66" y="107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5627688" y="-185737"/>
              <a:ext cx="55563" cy="53975"/>
            </a:xfrm>
            <a:custGeom>
              <a:rect b="b" l="l" r="r" t="t"/>
              <a:pathLst>
                <a:path extrusionOk="0" h="28" w="28">
                  <a:moveTo>
                    <a:pt x="8" y="1"/>
                  </a:moveTo>
                  <a:cubicBezTo>
                    <a:pt x="23" y="0"/>
                    <a:pt x="28" y="4"/>
                    <a:pt x="28" y="13"/>
                  </a:cubicBezTo>
                  <a:cubicBezTo>
                    <a:pt x="28" y="23"/>
                    <a:pt x="23" y="28"/>
                    <a:pt x="13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5" y="1"/>
                    <a:pt x="8" y="1"/>
                  </a:cubicBezTo>
                  <a:close/>
                </a:path>
              </a:pathLst>
            </a:custGeom>
            <a:solidFill>
              <a:srgbClr val="F6F8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5154613" y="-185737"/>
              <a:ext cx="55563" cy="57150"/>
            </a:xfrm>
            <a:custGeom>
              <a:rect b="b" l="l" r="r" t="t"/>
              <a:pathLst>
                <a:path extrusionOk="0" h="29" w="29">
                  <a:moveTo>
                    <a:pt x="15" y="0"/>
                  </a:moveTo>
                  <a:cubicBezTo>
                    <a:pt x="24" y="1"/>
                    <a:pt x="29" y="6"/>
                    <a:pt x="29" y="14"/>
                  </a:cubicBezTo>
                  <a:cubicBezTo>
                    <a:pt x="28" y="24"/>
                    <a:pt x="22" y="29"/>
                    <a:pt x="12" y="28"/>
                  </a:cubicBezTo>
                  <a:cubicBezTo>
                    <a:pt x="4" y="27"/>
                    <a:pt x="0" y="21"/>
                    <a:pt x="1" y="13"/>
                  </a:cubicBezTo>
                  <a:cubicBezTo>
                    <a:pt x="1" y="4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30"/>
          <p:cNvGrpSpPr/>
          <p:nvPr/>
        </p:nvGrpSpPr>
        <p:grpSpPr>
          <a:xfrm>
            <a:off x="6953549" y="2124138"/>
            <a:ext cx="947606" cy="950008"/>
            <a:chOff x="10072688" y="-163512"/>
            <a:chExt cx="1252538" cy="1255713"/>
          </a:xfrm>
        </p:grpSpPr>
        <p:sp>
          <p:nvSpPr>
            <p:cNvPr id="951" name="Google Shape;951;p30"/>
            <p:cNvSpPr/>
            <p:nvPr/>
          </p:nvSpPr>
          <p:spPr>
            <a:xfrm>
              <a:off x="10072688" y="-163512"/>
              <a:ext cx="1252538" cy="1255713"/>
            </a:xfrm>
            <a:custGeom>
              <a:rect b="b" l="l" r="r" t="t"/>
              <a:pathLst>
                <a:path extrusionOk="0" h="648" w="648">
                  <a:moveTo>
                    <a:pt x="648" y="324"/>
                  </a:moveTo>
                  <a:cubicBezTo>
                    <a:pt x="648" y="502"/>
                    <a:pt x="503" y="648"/>
                    <a:pt x="324" y="647"/>
                  </a:cubicBezTo>
                  <a:cubicBezTo>
                    <a:pt x="147" y="647"/>
                    <a:pt x="0" y="501"/>
                    <a:pt x="0" y="325"/>
                  </a:cubicBezTo>
                  <a:cubicBezTo>
                    <a:pt x="0" y="146"/>
                    <a:pt x="145" y="0"/>
                    <a:pt x="323" y="0"/>
                  </a:cubicBezTo>
                  <a:cubicBezTo>
                    <a:pt x="503" y="0"/>
                    <a:pt x="648" y="144"/>
                    <a:pt x="648" y="324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10112375" y="-125412"/>
              <a:ext cx="1174750" cy="1174750"/>
            </a:xfrm>
            <a:custGeom>
              <a:rect b="b" l="l" r="r" t="t"/>
              <a:pathLst>
                <a:path extrusionOk="0" h="606" w="607">
                  <a:moveTo>
                    <a:pt x="1" y="304"/>
                  </a:moveTo>
                  <a:cubicBezTo>
                    <a:pt x="2" y="135"/>
                    <a:pt x="138" y="0"/>
                    <a:pt x="307" y="1"/>
                  </a:cubicBezTo>
                  <a:cubicBezTo>
                    <a:pt x="471" y="2"/>
                    <a:pt x="607" y="140"/>
                    <a:pt x="606" y="305"/>
                  </a:cubicBezTo>
                  <a:cubicBezTo>
                    <a:pt x="606" y="472"/>
                    <a:pt x="468" y="606"/>
                    <a:pt x="300" y="605"/>
                  </a:cubicBezTo>
                  <a:cubicBezTo>
                    <a:pt x="135" y="604"/>
                    <a:pt x="0" y="468"/>
                    <a:pt x="1" y="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10396538" y="-26987"/>
              <a:ext cx="481013" cy="989013"/>
            </a:xfrm>
            <a:custGeom>
              <a:rect b="b" l="l" r="r" t="t"/>
              <a:pathLst>
                <a:path extrusionOk="0" h="510" w="248">
                  <a:moveTo>
                    <a:pt x="248" y="337"/>
                  </a:moveTo>
                  <a:cubicBezTo>
                    <a:pt x="248" y="366"/>
                    <a:pt x="248" y="395"/>
                    <a:pt x="248" y="425"/>
                  </a:cubicBezTo>
                  <a:cubicBezTo>
                    <a:pt x="247" y="473"/>
                    <a:pt x="210" y="509"/>
                    <a:pt x="163" y="509"/>
                  </a:cubicBezTo>
                  <a:cubicBezTo>
                    <a:pt x="114" y="510"/>
                    <a:pt x="77" y="473"/>
                    <a:pt x="76" y="424"/>
                  </a:cubicBezTo>
                  <a:cubicBezTo>
                    <a:pt x="75" y="390"/>
                    <a:pt x="75" y="355"/>
                    <a:pt x="76" y="320"/>
                  </a:cubicBezTo>
                  <a:cubicBezTo>
                    <a:pt x="76" y="310"/>
                    <a:pt x="73" y="306"/>
                    <a:pt x="63" y="302"/>
                  </a:cubicBezTo>
                  <a:cubicBezTo>
                    <a:pt x="21" y="286"/>
                    <a:pt x="1" y="255"/>
                    <a:pt x="0" y="210"/>
                  </a:cubicBezTo>
                  <a:cubicBezTo>
                    <a:pt x="0" y="172"/>
                    <a:pt x="1" y="133"/>
                    <a:pt x="0" y="94"/>
                  </a:cubicBezTo>
                  <a:cubicBezTo>
                    <a:pt x="0" y="83"/>
                    <a:pt x="2" y="76"/>
                    <a:pt x="15" y="77"/>
                  </a:cubicBezTo>
                  <a:cubicBezTo>
                    <a:pt x="20" y="78"/>
                    <a:pt x="27" y="78"/>
                    <a:pt x="26" y="72"/>
                  </a:cubicBezTo>
                  <a:cubicBezTo>
                    <a:pt x="23" y="52"/>
                    <a:pt x="47" y="40"/>
                    <a:pt x="40" y="18"/>
                  </a:cubicBezTo>
                  <a:cubicBezTo>
                    <a:pt x="37" y="11"/>
                    <a:pt x="37" y="1"/>
                    <a:pt x="51" y="1"/>
                  </a:cubicBezTo>
                  <a:cubicBezTo>
                    <a:pt x="67" y="1"/>
                    <a:pt x="66" y="11"/>
                    <a:pt x="64" y="19"/>
                  </a:cubicBezTo>
                  <a:cubicBezTo>
                    <a:pt x="58" y="41"/>
                    <a:pt x="79" y="53"/>
                    <a:pt x="78" y="73"/>
                  </a:cubicBezTo>
                  <a:cubicBezTo>
                    <a:pt x="78" y="81"/>
                    <a:pt x="95" y="76"/>
                    <a:pt x="103" y="77"/>
                  </a:cubicBezTo>
                  <a:cubicBezTo>
                    <a:pt x="111" y="78"/>
                    <a:pt x="111" y="72"/>
                    <a:pt x="112" y="67"/>
                  </a:cubicBezTo>
                  <a:cubicBezTo>
                    <a:pt x="117" y="47"/>
                    <a:pt x="128" y="29"/>
                    <a:pt x="125" y="8"/>
                  </a:cubicBezTo>
                  <a:cubicBezTo>
                    <a:pt x="123" y="0"/>
                    <a:pt x="132" y="2"/>
                    <a:pt x="137" y="2"/>
                  </a:cubicBezTo>
                  <a:cubicBezTo>
                    <a:pt x="142" y="1"/>
                    <a:pt x="148" y="1"/>
                    <a:pt x="149" y="9"/>
                  </a:cubicBezTo>
                  <a:cubicBezTo>
                    <a:pt x="149" y="15"/>
                    <a:pt x="150" y="21"/>
                    <a:pt x="149" y="27"/>
                  </a:cubicBezTo>
                  <a:cubicBezTo>
                    <a:pt x="145" y="45"/>
                    <a:pt x="167" y="56"/>
                    <a:pt x="163" y="74"/>
                  </a:cubicBezTo>
                  <a:cubicBezTo>
                    <a:pt x="197" y="84"/>
                    <a:pt x="178" y="112"/>
                    <a:pt x="180" y="131"/>
                  </a:cubicBezTo>
                  <a:cubicBezTo>
                    <a:pt x="183" y="160"/>
                    <a:pt x="181" y="190"/>
                    <a:pt x="181" y="219"/>
                  </a:cubicBezTo>
                  <a:cubicBezTo>
                    <a:pt x="180" y="264"/>
                    <a:pt x="147" y="300"/>
                    <a:pt x="102" y="305"/>
                  </a:cubicBezTo>
                  <a:cubicBezTo>
                    <a:pt x="90" y="306"/>
                    <a:pt x="86" y="310"/>
                    <a:pt x="87" y="322"/>
                  </a:cubicBezTo>
                  <a:cubicBezTo>
                    <a:pt x="87" y="355"/>
                    <a:pt x="86" y="389"/>
                    <a:pt x="87" y="422"/>
                  </a:cubicBezTo>
                  <a:cubicBezTo>
                    <a:pt x="88" y="466"/>
                    <a:pt x="119" y="499"/>
                    <a:pt x="161" y="500"/>
                  </a:cubicBezTo>
                  <a:cubicBezTo>
                    <a:pt x="202" y="501"/>
                    <a:pt x="236" y="468"/>
                    <a:pt x="238" y="424"/>
                  </a:cubicBezTo>
                  <a:cubicBezTo>
                    <a:pt x="240" y="396"/>
                    <a:pt x="239" y="368"/>
                    <a:pt x="239" y="340"/>
                  </a:cubicBezTo>
                  <a:cubicBezTo>
                    <a:pt x="240" y="335"/>
                    <a:pt x="243" y="334"/>
                    <a:pt x="248" y="337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10745788" y="415925"/>
              <a:ext cx="242888" cy="215900"/>
            </a:xfrm>
            <a:custGeom>
              <a:rect b="b" l="l" r="r" t="t"/>
              <a:pathLst>
                <a:path extrusionOk="0" h="112" w="126">
                  <a:moveTo>
                    <a:pt x="68" y="109"/>
                  </a:moveTo>
                  <a:cubicBezTo>
                    <a:pt x="64" y="108"/>
                    <a:pt x="61" y="110"/>
                    <a:pt x="59" y="112"/>
                  </a:cubicBezTo>
                  <a:cubicBezTo>
                    <a:pt x="56" y="103"/>
                    <a:pt x="50" y="98"/>
                    <a:pt x="43" y="93"/>
                  </a:cubicBezTo>
                  <a:cubicBezTo>
                    <a:pt x="29" y="82"/>
                    <a:pt x="16" y="70"/>
                    <a:pt x="8" y="53"/>
                  </a:cubicBezTo>
                  <a:cubicBezTo>
                    <a:pt x="0" y="39"/>
                    <a:pt x="1" y="24"/>
                    <a:pt x="14" y="13"/>
                  </a:cubicBezTo>
                  <a:cubicBezTo>
                    <a:pt x="26" y="2"/>
                    <a:pt x="42" y="0"/>
                    <a:pt x="55" y="11"/>
                  </a:cubicBezTo>
                  <a:cubicBezTo>
                    <a:pt x="62" y="16"/>
                    <a:pt x="66" y="16"/>
                    <a:pt x="72" y="11"/>
                  </a:cubicBezTo>
                  <a:cubicBezTo>
                    <a:pt x="87" y="0"/>
                    <a:pt x="102" y="4"/>
                    <a:pt x="114" y="16"/>
                  </a:cubicBezTo>
                  <a:cubicBezTo>
                    <a:pt x="126" y="29"/>
                    <a:pt x="126" y="43"/>
                    <a:pt x="117" y="58"/>
                  </a:cubicBezTo>
                  <a:cubicBezTo>
                    <a:pt x="109" y="72"/>
                    <a:pt x="97" y="82"/>
                    <a:pt x="85" y="92"/>
                  </a:cubicBezTo>
                  <a:cubicBezTo>
                    <a:pt x="78" y="97"/>
                    <a:pt x="71" y="101"/>
                    <a:pt x="68" y="109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10412413" y="82550"/>
              <a:ext cx="323850" cy="468313"/>
            </a:xfrm>
            <a:custGeom>
              <a:rect b="b" l="l" r="r" t="t"/>
              <a:pathLst>
                <a:path extrusionOk="0" h="242" w="167">
                  <a:moveTo>
                    <a:pt x="164" y="106"/>
                  </a:moveTo>
                  <a:cubicBezTo>
                    <a:pt x="164" y="124"/>
                    <a:pt x="164" y="141"/>
                    <a:pt x="164" y="158"/>
                  </a:cubicBezTo>
                  <a:cubicBezTo>
                    <a:pt x="164" y="207"/>
                    <a:pt x="131" y="241"/>
                    <a:pt x="84" y="242"/>
                  </a:cubicBezTo>
                  <a:cubicBezTo>
                    <a:pt x="39" y="242"/>
                    <a:pt x="2" y="208"/>
                    <a:pt x="1" y="162"/>
                  </a:cubicBezTo>
                  <a:cubicBezTo>
                    <a:pt x="0" y="123"/>
                    <a:pt x="1" y="83"/>
                    <a:pt x="1" y="44"/>
                  </a:cubicBezTo>
                  <a:cubicBezTo>
                    <a:pt x="1" y="35"/>
                    <a:pt x="2" y="28"/>
                    <a:pt x="14" y="30"/>
                  </a:cubicBezTo>
                  <a:cubicBezTo>
                    <a:pt x="24" y="31"/>
                    <a:pt x="29" y="27"/>
                    <a:pt x="28" y="16"/>
                  </a:cubicBezTo>
                  <a:cubicBezTo>
                    <a:pt x="26" y="4"/>
                    <a:pt x="31" y="0"/>
                    <a:pt x="43" y="1"/>
                  </a:cubicBezTo>
                  <a:cubicBezTo>
                    <a:pt x="54" y="1"/>
                    <a:pt x="62" y="1"/>
                    <a:pt x="60" y="15"/>
                  </a:cubicBezTo>
                  <a:cubicBezTo>
                    <a:pt x="58" y="26"/>
                    <a:pt x="64" y="31"/>
                    <a:pt x="75" y="30"/>
                  </a:cubicBezTo>
                  <a:cubicBezTo>
                    <a:pt x="82" y="29"/>
                    <a:pt x="88" y="29"/>
                    <a:pt x="95" y="30"/>
                  </a:cubicBezTo>
                  <a:cubicBezTo>
                    <a:pt x="107" y="31"/>
                    <a:pt x="114" y="28"/>
                    <a:pt x="112" y="14"/>
                  </a:cubicBezTo>
                  <a:cubicBezTo>
                    <a:pt x="110" y="0"/>
                    <a:pt x="119" y="1"/>
                    <a:pt x="128" y="1"/>
                  </a:cubicBezTo>
                  <a:cubicBezTo>
                    <a:pt x="137" y="1"/>
                    <a:pt x="146" y="0"/>
                    <a:pt x="145" y="14"/>
                  </a:cubicBezTo>
                  <a:cubicBezTo>
                    <a:pt x="144" y="23"/>
                    <a:pt x="145" y="30"/>
                    <a:pt x="158" y="30"/>
                  </a:cubicBezTo>
                  <a:cubicBezTo>
                    <a:pt x="167" y="31"/>
                    <a:pt x="164" y="39"/>
                    <a:pt x="164" y="45"/>
                  </a:cubicBezTo>
                  <a:cubicBezTo>
                    <a:pt x="164" y="65"/>
                    <a:pt x="164" y="86"/>
                    <a:pt x="164" y="106"/>
                  </a:cubicBezTo>
                  <a:cubicBezTo>
                    <a:pt x="164" y="106"/>
                    <a:pt x="164" y="106"/>
                    <a:pt x="164" y="10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10485438" y="-12700"/>
              <a:ext cx="25400" cy="79375"/>
            </a:xfrm>
            <a:custGeom>
              <a:rect b="b" l="l" r="r" t="t"/>
              <a:pathLst>
                <a:path extrusionOk="0" h="41" w="13">
                  <a:moveTo>
                    <a:pt x="6" y="41"/>
                  </a:moveTo>
                  <a:cubicBezTo>
                    <a:pt x="0" y="28"/>
                    <a:pt x="0" y="16"/>
                    <a:pt x="5" y="0"/>
                  </a:cubicBezTo>
                  <a:cubicBezTo>
                    <a:pt x="13" y="16"/>
                    <a:pt x="11" y="28"/>
                    <a:pt x="6" y="41"/>
                  </a:cubicBezTo>
                  <a:close/>
                </a:path>
              </a:pathLst>
            </a:custGeom>
            <a:solidFill>
              <a:srgbClr val="F5F8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10648950" y="-4762"/>
              <a:ext cx="25400" cy="79375"/>
            </a:xfrm>
            <a:custGeom>
              <a:rect b="b" l="l" r="r" t="t"/>
              <a:pathLst>
                <a:path extrusionOk="0" h="41" w="13">
                  <a:moveTo>
                    <a:pt x="6" y="0"/>
                  </a:moveTo>
                  <a:cubicBezTo>
                    <a:pt x="12" y="12"/>
                    <a:pt x="13" y="25"/>
                    <a:pt x="7" y="41"/>
                  </a:cubicBezTo>
                  <a:cubicBezTo>
                    <a:pt x="0" y="25"/>
                    <a:pt x="1" y="12"/>
                    <a:pt x="6" y="0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10429875" y="339725"/>
              <a:ext cx="284163" cy="187325"/>
            </a:xfrm>
            <a:custGeom>
              <a:rect b="b" l="l" r="r" t="t"/>
              <a:pathLst>
                <a:path extrusionOk="0" h="97" w="147">
                  <a:moveTo>
                    <a:pt x="75" y="1"/>
                  </a:moveTo>
                  <a:cubicBezTo>
                    <a:pt x="93" y="1"/>
                    <a:pt x="111" y="2"/>
                    <a:pt x="129" y="1"/>
                  </a:cubicBezTo>
                  <a:cubicBezTo>
                    <a:pt x="141" y="0"/>
                    <a:pt x="146" y="4"/>
                    <a:pt x="147" y="18"/>
                  </a:cubicBezTo>
                  <a:cubicBezTo>
                    <a:pt x="147" y="60"/>
                    <a:pt x="114" y="97"/>
                    <a:pt x="74" y="96"/>
                  </a:cubicBezTo>
                  <a:cubicBezTo>
                    <a:pt x="30" y="95"/>
                    <a:pt x="0" y="60"/>
                    <a:pt x="3" y="15"/>
                  </a:cubicBezTo>
                  <a:cubicBezTo>
                    <a:pt x="3" y="4"/>
                    <a:pt x="7" y="1"/>
                    <a:pt x="17" y="1"/>
                  </a:cubicBezTo>
                  <a:cubicBezTo>
                    <a:pt x="36" y="1"/>
                    <a:pt x="56" y="1"/>
                    <a:pt x="75" y="1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9" name="Google Shape;959;p30"/>
          <p:cNvGrpSpPr/>
          <p:nvPr/>
        </p:nvGrpSpPr>
        <p:grpSpPr>
          <a:xfrm>
            <a:off x="2813961" y="2100720"/>
            <a:ext cx="947606" cy="950008"/>
            <a:chOff x="6831013" y="-917575"/>
            <a:chExt cx="1252538" cy="1255713"/>
          </a:xfrm>
        </p:grpSpPr>
        <p:sp>
          <p:nvSpPr>
            <p:cNvPr id="960" name="Google Shape;960;p30"/>
            <p:cNvSpPr/>
            <p:nvPr/>
          </p:nvSpPr>
          <p:spPr>
            <a:xfrm>
              <a:off x="6831013" y="-917575"/>
              <a:ext cx="1252538" cy="1255713"/>
            </a:xfrm>
            <a:custGeom>
              <a:rect b="b" l="l" r="r" t="t"/>
              <a:pathLst>
                <a:path extrusionOk="0" h="648" w="648">
                  <a:moveTo>
                    <a:pt x="323" y="0"/>
                  </a:moveTo>
                  <a:cubicBezTo>
                    <a:pt x="501" y="0"/>
                    <a:pt x="647" y="145"/>
                    <a:pt x="648" y="321"/>
                  </a:cubicBezTo>
                  <a:cubicBezTo>
                    <a:pt x="648" y="500"/>
                    <a:pt x="502" y="648"/>
                    <a:pt x="324" y="648"/>
                  </a:cubicBezTo>
                  <a:cubicBezTo>
                    <a:pt x="144" y="647"/>
                    <a:pt x="0" y="503"/>
                    <a:pt x="0" y="322"/>
                  </a:cubicBezTo>
                  <a:cubicBezTo>
                    <a:pt x="0" y="144"/>
                    <a:pt x="145" y="0"/>
                    <a:pt x="323" y="0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6872288" y="-876300"/>
              <a:ext cx="1169988" cy="1171575"/>
            </a:xfrm>
            <a:custGeom>
              <a:rect b="b" l="l" r="r" t="t"/>
              <a:pathLst>
                <a:path extrusionOk="0" h="605" w="605">
                  <a:moveTo>
                    <a:pt x="301" y="604"/>
                  </a:moveTo>
                  <a:cubicBezTo>
                    <a:pt x="134" y="603"/>
                    <a:pt x="0" y="468"/>
                    <a:pt x="0" y="303"/>
                  </a:cubicBezTo>
                  <a:cubicBezTo>
                    <a:pt x="0" y="135"/>
                    <a:pt x="136" y="0"/>
                    <a:pt x="304" y="0"/>
                  </a:cubicBezTo>
                  <a:cubicBezTo>
                    <a:pt x="471" y="1"/>
                    <a:pt x="605" y="137"/>
                    <a:pt x="604" y="306"/>
                  </a:cubicBezTo>
                  <a:cubicBezTo>
                    <a:pt x="604" y="472"/>
                    <a:pt x="468" y="605"/>
                    <a:pt x="301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7161213" y="-741362"/>
              <a:ext cx="722313" cy="908050"/>
            </a:xfrm>
            <a:custGeom>
              <a:rect b="b" l="l" r="r" t="t"/>
              <a:pathLst>
                <a:path extrusionOk="0" h="469" w="373">
                  <a:moveTo>
                    <a:pt x="321" y="319"/>
                  </a:moveTo>
                  <a:cubicBezTo>
                    <a:pt x="319" y="328"/>
                    <a:pt x="313" y="331"/>
                    <a:pt x="308" y="333"/>
                  </a:cubicBezTo>
                  <a:cubicBezTo>
                    <a:pt x="297" y="340"/>
                    <a:pt x="297" y="346"/>
                    <a:pt x="305" y="355"/>
                  </a:cubicBezTo>
                  <a:cubicBezTo>
                    <a:pt x="309" y="359"/>
                    <a:pt x="312" y="363"/>
                    <a:pt x="315" y="368"/>
                  </a:cubicBezTo>
                  <a:cubicBezTo>
                    <a:pt x="321" y="378"/>
                    <a:pt x="328" y="380"/>
                    <a:pt x="337" y="371"/>
                  </a:cubicBezTo>
                  <a:cubicBezTo>
                    <a:pt x="350" y="359"/>
                    <a:pt x="354" y="372"/>
                    <a:pt x="359" y="380"/>
                  </a:cubicBezTo>
                  <a:cubicBezTo>
                    <a:pt x="364" y="386"/>
                    <a:pt x="373" y="393"/>
                    <a:pt x="360" y="402"/>
                  </a:cubicBezTo>
                  <a:cubicBezTo>
                    <a:pt x="333" y="421"/>
                    <a:pt x="306" y="441"/>
                    <a:pt x="280" y="461"/>
                  </a:cubicBezTo>
                  <a:cubicBezTo>
                    <a:pt x="269" y="469"/>
                    <a:pt x="265" y="462"/>
                    <a:pt x="262" y="455"/>
                  </a:cubicBezTo>
                  <a:cubicBezTo>
                    <a:pt x="258" y="447"/>
                    <a:pt x="241" y="441"/>
                    <a:pt x="256" y="431"/>
                  </a:cubicBezTo>
                  <a:cubicBezTo>
                    <a:pt x="274" y="421"/>
                    <a:pt x="265" y="413"/>
                    <a:pt x="258" y="402"/>
                  </a:cubicBezTo>
                  <a:cubicBezTo>
                    <a:pt x="249" y="389"/>
                    <a:pt x="241" y="377"/>
                    <a:pt x="226" y="394"/>
                  </a:cubicBezTo>
                  <a:cubicBezTo>
                    <a:pt x="219" y="401"/>
                    <a:pt x="213" y="397"/>
                    <a:pt x="209" y="391"/>
                  </a:cubicBezTo>
                  <a:cubicBezTo>
                    <a:pt x="206" y="385"/>
                    <a:pt x="197" y="379"/>
                    <a:pt x="208" y="373"/>
                  </a:cubicBezTo>
                  <a:cubicBezTo>
                    <a:pt x="221" y="365"/>
                    <a:pt x="213" y="359"/>
                    <a:pt x="208" y="351"/>
                  </a:cubicBezTo>
                  <a:cubicBezTo>
                    <a:pt x="169" y="298"/>
                    <a:pt x="130" y="245"/>
                    <a:pt x="91" y="192"/>
                  </a:cubicBezTo>
                  <a:cubicBezTo>
                    <a:pt x="86" y="185"/>
                    <a:pt x="75" y="177"/>
                    <a:pt x="90" y="168"/>
                  </a:cubicBezTo>
                  <a:cubicBezTo>
                    <a:pt x="90" y="168"/>
                    <a:pt x="90" y="167"/>
                    <a:pt x="91" y="167"/>
                  </a:cubicBezTo>
                  <a:cubicBezTo>
                    <a:pt x="75" y="153"/>
                    <a:pt x="92" y="132"/>
                    <a:pt x="81" y="117"/>
                  </a:cubicBezTo>
                  <a:cubicBezTo>
                    <a:pt x="59" y="87"/>
                    <a:pt x="37" y="57"/>
                    <a:pt x="16" y="27"/>
                  </a:cubicBezTo>
                  <a:cubicBezTo>
                    <a:pt x="12" y="21"/>
                    <a:pt x="0" y="15"/>
                    <a:pt x="9" y="8"/>
                  </a:cubicBezTo>
                  <a:cubicBezTo>
                    <a:pt x="20" y="0"/>
                    <a:pt x="24" y="13"/>
                    <a:pt x="28" y="19"/>
                  </a:cubicBezTo>
                  <a:cubicBezTo>
                    <a:pt x="51" y="50"/>
                    <a:pt x="73" y="80"/>
                    <a:pt x="96" y="111"/>
                  </a:cubicBezTo>
                  <a:cubicBezTo>
                    <a:pt x="100" y="117"/>
                    <a:pt x="104" y="124"/>
                    <a:pt x="112" y="116"/>
                  </a:cubicBezTo>
                  <a:cubicBezTo>
                    <a:pt x="113" y="115"/>
                    <a:pt x="114" y="115"/>
                    <a:pt x="116" y="114"/>
                  </a:cubicBezTo>
                  <a:cubicBezTo>
                    <a:pt x="125" y="132"/>
                    <a:pt x="149" y="123"/>
                    <a:pt x="160" y="138"/>
                  </a:cubicBezTo>
                  <a:cubicBezTo>
                    <a:pt x="199" y="190"/>
                    <a:pt x="237" y="243"/>
                    <a:pt x="276" y="295"/>
                  </a:cubicBezTo>
                  <a:cubicBezTo>
                    <a:pt x="281" y="303"/>
                    <a:pt x="285" y="318"/>
                    <a:pt x="302" y="305"/>
                  </a:cubicBezTo>
                  <a:cubicBezTo>
                    <a:pt x="312" y="298"/>
                    <a:pt x="313" y="317"/>
                    <a:pt x="321" y="319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7094538" y="-725487"/>
              <a:ext cx="114300" cy="214313"/>
            </a:xfrm>
            <a:custGeom>
              <a:rect b="b" l="l" r="r" t="t"/>
              <a:pathLst>
                <a:path extrusionOk="0" h="111" w="59">
                  <a:moveTo>
                    <a:pt x="30" y="0"/>
                  </a:moveTo>
                  <a:cubicBezTo>
                    <a:pt x="43" y="26"/>
                    <a:pt x="50" y="49"/>
                    <a:pt x="56" y="73"/>
                  </a:cubicBezTo>
                  <a:cubicBezTo>
                    <a:pt x="59" y="85"/>
                    <a:pt x="56" y="97"/>
                    <a:pt x="44" y="104"/>
                  </a:cubicBezTo>
                  <a:cubicBezTo>
                    <a:pt x="34" y="110"/>
                    <a:pt x="24" y="111"/>
                    <a:pt x="14" y="104"/>
                  </a:cubicBezTo>
                  <a:cubicBezTo>
                    <a:pt x="3" y="95"/>
                    <a:pt x="0" y="84"/>
                    <a:pt x="4" y="70"/>
                  </a:cubicBezTo>
                  <a:cubicBezTo>
                    <a:pt x="10" y="47"/>
                    <a:pt x="18" y="25"/>
                    <a:pt x="30" y="0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7334250" y="-481012"/>
              <a:ext cx="374650" cy="436563"/>
            </a:xfrm>
            <a:custGeom>
              <a:rect b="b" l="l" r="r" t="t"/>
              <a:pathLst>
                <a:path extrusionOk="0" h="226" w="194">
                  <a:moveTo>
                    <a:pt x="134" y="226"/>
                  </a:moveTo>
                  <a:cubicBezTo>
                    <a:pt x="132" y="223"/>
                    <a:pt x="129" y="220"/>
                    <a:pt x="127" y="217"/>
                  </a:cubicBezTo>
                  <a:cubicBezTo>
                    <a:pt x="87" y="163"/>
                    <a:pt x="48" y="109"/>
                    <a:pt x="8" y="55"/>
                  </a:cubicBezTo>
                  <a:cubicBezTo>
                    <a:pt x="0" y="46"/>
                    <a:pt x="3" y="41"/>
                    <a:pt x="11" y="35"/>
                  </a:cubicBezTo>
                  <a:cubicBezTo>
                    <a:pt x="24" y="26"/>
                    <a:pt x="37" y="17"/>
                    <a:pt x="50" y="7"/>
                  </a:cubicBezTo>
                  <a:cubicBezTo>
                    <a:pt x="57" y="1"/>
                    <a:pt x="61" y="0"/>
                    <a:pt x="67" y="9"/>
                  </a:cubicBezTo>
                  <a:cubicBezTo>
                    <a:pt x="107" y="63"/>
                    <a:pt x="147" y="118"/>
                    <a:pt x="187" y="172"/>
                  </a:cubicBezTo>
                  <a:cubicBezTo>
                    <a:pt x="192" y="179"/>
                    <a:pt x="194" y="184"/>
                    <a:pt x="186" y="190"/>
                  </a:cubicBezTo>
                  <a:cubicBezTo>
                    <a:pt x="171" y="200"/>
                    <a:pt x="157" y="211"/>
                    <a:pt x="142" y="222"/>
                  </a:cubicBezTo>
                  <a:cubicBezTo>
                    <a:pt x="140" y="223"/>
                    <a:pt x="138" y="224"/>
                    <a:pt x="134" y="226"/>
                  </a:cubicBezTo>
                  <a:close/>
                </a:path>
              </a:pathLst>
            </a:custGeom>
            <a:solidFill>
              <a:srgbClr val="F6FAF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7645400" y="-65087"/>
              <a:ext cx="130175" cy="123825"/>
            </a:xfrm>
            <a:custGeom>
              <a:rect b="b" l="l" r="r" t="t"/>
              <a:pathLst>
                <a:path extrusionOk="0" h="64" w="67">
                  <a:moveTo>
                    <a:pt x="66" y="33"/>
                  </a:moveTo>
                  <a:cubicBezTo>
                    <a:pt x="67" y="37"/>
                    <a:pt x="34" y="63"/>
                    <a:pt x="29" y="64"/>
                  </a:cubicBezTo>
                  <a:cubicBezTo>
                    <a:pt x="25" y="64"/>
                    <a:pt x="2" y="37"/>
                    <a:pt x="1" y="32"/>
                  </a:cubicBezTo>
                  <a:cubicBezTo>
                    <a:pt x="0" y="27"/>
                    <a:pt x="33" y="0"/>
                    <a:pt x="39" y="0"/>
                  </a:cubicBezTo>
                  <a:cubicBezTo>
                    <a:pt x="43" y="0"/>
                    <a:pt x="66" y="29"/>
                    <a:pt x="66" y="33"/>
                  </a:cubicBezTo>
                  <a:close/>
                </a:path>
              </a:pathLst>
            </a:custGeom>
            <a:solidFill>
              <a:srgbClr val="FAFCF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7567613" y="-138112"/>
              <a:ext cx="193675" cy="153988"/>
            </a:xfrm>
            <a:custGeom>
              <a:rect b="b" l="l" r="r" t="t"/>
              <a:pathLst>
                <a:path extrusionOk="0" h="80" w="100">
                  <a:moveTo>
                    <a:pt x="100" y="9"/>
                  </a:moveTo>
                  <a:cubicBezTo>
                    <a:pt x="99" y="15"/>
                    <a:pt x="95" y="17"/>
                    <a:pt x="92" y="19"/>
                  </a:cubicBezTo>
                  <a:cubicBezTo>
                    <a:pt x="67" y="37"/>
                    <a:pt x="42" y="56"/>
                    <a:pt x="17" y="74"/>
                  </a:cubicBezTo>
                  <a:cubicBezTo>
                    <a:pt x="12" y="78"/>
                    <a:pt x="8" y="80"/>
                    <a:pt x="3" y="74"/>
                  </a:cubicBezTo>
                  <a:cubicBezTo>
                    <a:pt x="0" y="68"/>
                    <a:pt x="3" y="65"/>
                    <a:pt x="7" y="62"/>
                  </a:cubicBezTo>
                  <a:cubicBezTo>
                    <a:pt x="33" y="44"/>
                    <a:pt x="59" y="25"/>
                    <a:pt x="85" y="6"/>
                  </a:cubicBezTo>
                  <a:cubicBezTo>
                    <a:pt x="88" y="4"/>
                    <a:pt x="91" y="0"/>
                    <a:pt x="95" y="3"/>
                  </a:cubicBezTo>
                  <a:cubicBezTo>
                    <a:pt x="97" y="5"/>
                    <a:pt x="99" y="7"/>
                    <a:pt x="100" y="9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7673975" y="3175"/>
              <a:ext cx="182563" cy="139700"/>
            </a:xfrm>
            <a:custGeom>
              <a:rect b="b" l="l" r="r" t="t"/>
              <a:pathLst>
                <a:path extrusionOk="0" h="72" w="94">
                  <a:moveTo>
                    <a:pt x="8" y="72"/>
                  </a:moveTo>
                  <a:cubicBezTo>
                    <a:pt x="6" y="71"/>
                    <a:pt x="4" y="70"/>
                    <a:pt x="2" y="68"/>
                  </a:cubicBezTo>
                  <a:cubicBezTo>
                    <a:pt x="0" y="65"/>
                    <a:pt x="1" y="62"/>
                    <a:pt x="4" y="59"/>
                  </a:cubicBezTo>
                  <a:cubicBezTo>
                    <a:pt x="30" y="41"/>
                    <a:pt x="56" y="22"/>
                    <a:pt x="81" y="3"/>
                  </a:cubicBezTo>
                  <a:cubicBezTo>
                    <a:pt x="85" y="0"/>
                    <a:pt x="89" y="0"/>
                    <a:pt x="92" y="5"/>
                  </a:cubicBezTo>
                  <a:cubicBezTo>
                    <a:pt x="94" y="8"/>
                    <a:pt x="92" y="11"/>
                    <a:pt x="89" y="13"/>
                  </a:cubicBezTo>
                  <a:cubicBezTo>
                    <a:pt x="64" y="32"/>
                    <a:pt x="38" y="51"/>
                    <a:pt x="12" y="70"/>
                  </a:cubicBezTo>
                  <a:cubicBezTo>
                    <a:pt x="11" y="71"/>
                    <a:pt x="10" y="71"/>
                    <a:pt x="8" y="72"/>
                  </a:cubicBezTo>
                  <a:close/>
                </a:path>
              </a:pathLst>
            </a:custGeom>
            <a:solidFill>
              <a:srgbClr val="F6F9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7334250" y="-508000"/>
              <a:ext cx="74613" cy="74613"/>
            </a:xfrm>
            <a:custGeom>
              <a:rect b="b" l="l" r="r" t="t"/>
              <a:pathLst>
                <a:path extrusionOk="0" h="39" w="39">
                  <a:moveTo>
                    <a:pt x="13" y="39"/>
                  </a:moveTo>
                  <a:cubicBezTo>
                    <a:pt x="4" y="38"/>
                    <a:pt x="0" y="30"/>
                    <a:pt x="0" y="26"/>
                  </a:cubicBezTo>
                  <a:cubicBezTo>
                    <a:pt x="2" y="13"/>
                    <a:pt x="15" y="9"/>
                    <a:pt x="25" y="4"/>
                  </a:cubicBezTo>
                  <a:cubicBezTo>
                    <a:pt x="32" y="0"/>
                    <a:pt x="39" y="12"/>
                    <a:pt x="38" y="16"/>
                  </a:cubicBezTo>
                  <a:cubicBezTo>
                    <a:pt x="35" y="29"/>
                    <a:pt x="21" y="31"/>
                    <a:pt x="13" y="39"/>
                  </a:cubicBezTo>
                  <a:close/>
                </a:path>
              </a:pathLst>
            </a:custGeom>
            <a:solidFill>
              <a:srgbClr val="F5F6F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7691438" y="4763"/>
              <a:ext cx="114300" cy="87313"/>
            </a:xfrm>
            <a:custGeom>
              <a:rect b="b" l="l" r="r" t="t"/>
              <a:pathLst>
                <a:path extrusionOk="0" h="45" w="59">
                  <a:moveTo>
                    <a:pt x="59" y="4"/>
                  </a:moveTo>
                  <a:cubicBezTo>
                    <a:pt x="41" y="18"/>
                    <a:pt x="22" y="31"/>
                    <a:pt x="3" y="45"/>
                  </a:cubicBezTo>
                  <a:cubicBezTo>
                    <a:pt x="2" y="43"/>
                    <a:pt x="1" y="42"/>
                    <a:pt x="0" y="40"/>
                  </a:cubicBezTo>
                  <a:cubicBezTo>
                    <a:pt x="19" y="27"/>
                    <a:pt x="37" y="13"/>
                    <a:pt x="56" y="0"/>
                  </a:cubicBezTo>
                  <a:cubicBezTo>
                    <a:pt x="57" y="1"/>
                    <a:pt x="58" y="2"/>
                    <a:pt x="59" y="4"/>
                  </a:cubicBezTo>
                  <a:close/>
                </a:path>
              </a:pathLst>
            </a:custGeom>
            <a:solidFill>
              <a:srgbClr val="DDE0E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7364413" y="-460375"/>
              <a:ext cx="244475" cy="300038"/>
            </a:xfrm>
            <a:custGeom>
              <a:rect b="b" l="l" r="r" t="t"/>
              <a:pathLst>
                <a:path extrusionOk="0" h="155" w="126">
                  <a:moveTo>
                    <a:pt x="126" y="121"/>
                  </a:moveTo>
                  <a:cubicBezTo>
                    <a:pt x="123" y="130"/>
                    <a:pt x="115" y="133"/>
                    <a:pt x="109" y="137"/>
                  </a:cubicBezTo>
                  <a:cubicBezTo>
                    <a:pt x="86" y="155"/>
                    <a:pt x="86" y="155"/>
                    <a:pt x="70" y="132"/>
                  </a:cubicBezTo>
                  <a:cubicBezTo>
                    <a:pt x="49" y="105"/>
                    <a:pt x="29" y="77"/>
                    <a:pt x="7" y="50"/>
                  </a:cubicBezTo>
                  <a:cubicBezTo>
                    <a:pt x="0" y="41"/>
                    <a:pt x="1" y="36"/>
                    <a:pt x="10" y="29"/>
                  </a:cubicBezTo>
                  <a:cubicBezTo>
                    <a:pt x="49" y="1"/>
                    <a:pt x="38" y="0"/>
                    <a:pt x="66" y="37"/>
                  </a:cubicBezTo>
                  <a:cubicBezTo>
                    <a:pt x="84" y="61"/>
                    <a:pt x="101" y="85"/>
                    <a:pt x="119" y="110"/>
                  </a:cubicBezTo>
                  <a:cubicBezTo>
                    <a:pt x="122" y="113"/>
                    <a:pt x="124" y="117"/>
                    <a:pt x="126" y="121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1" name="Google Shape;971;p30"/>
          <p:cNvGrpSpPr/>
          <p:nvPr/>
        </p:nvGrpSpPr>
        <p:grpSpPr>
          <a:xfrm>
            <a:off x="4955416" y="2088124"/>
            <a:ext cx="947606" cy="950008"/>
            <a:chOff x="8247063" y="-917575"/>
            <a:chExt cx="1252538" cy="1255713"/>
          </a:xfrm>
        </p:grpSpPr>
        <p:sp>
          <p:nvSpPr>
            <p:cNvPr id="972" name="Google Shape;972;p30"/>
            <p:cNvSpPr/>
            <p:nvPr/>
          </p:nvSpPr>
          <p:spPr>
            <a:xfrm>
              <a:off x="8247063" y="-917575"/>
              <a:ext cx="1252538" cy="1255713"/>
            </a:xfrm>
            <a:custGeom>
              <a:rect b="b" l="l" r="r" t="t"/>
              <a:pathLst>
                <a:path extrusionOk="0" h="648" w="648">
                  <a:moveTo>
                    <a:pt x="648" y="324"/>
                  </a:moveTo>
                  <a:cubicBezTo>
                    <a:pt x="648" y="502"/>
                    <a:pt x="503" y="647"/>
                    <a:pt x="324" y="648"/>
                  </a:cubicBezTo>
                  <a:cubicBezTo>
                    <a:pt x="147" y="648"/>
                    <a:pt x="0" y="501"/>
                    <a:pt x="0" y="323"/>
                  </a:cubicBezTo>
                  <a:cubicBezTo>
                    <a:pt x="1" y="145"/>
                    <a:pt x="146" y="0"/>
                    <a:pt x="325" y="0"/>
                  </a:cubicBezTo>
                  <a:cubicBezTo>
                    <a:pt x="504" y="0"/>
                    <a:pt x="648" y="145"/>
                    <a:pt x="648" y="324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8286750" y="-876300"/>
              <a:ext cx="1174750" cy="1173163"/>
            </a:xfrm>
            <a:custGeom>
              <a:rect b="b" l="l" r="r" t="t"/>
              <a:pathLst>
                <a:path extrusionOk="0" h="606" w="607">
                  <a:moveTo>
                    <a:pt x="303" y="604"/>
                  </a:moveTo>
                  <a:cubicBezTo>
                    <a:pt x="148" y="606"/>
                    <a:pt x="3" y="482"/>
                    <a:pt x="1" y="306"/>
                  </a:cubicBezTo>
                  <a:cubicBezTo>
                    <a:pt x="0" y="134"/>
                    <a:pt x="137" y="0"/>
                    <a:pt x="306" y="0"/>
                  </a:cubicBezTo>
                  <a:cubicBezTo>
                    <a:pt x="472" y="0"/>
                    <a:pt x="607" y="138"/>
                    <a:pt x="607" y="307"/>
                  </a:cubicBezTo>
                  <a:cubicBezTo>
                    <a:pt x="606" y="470"/>
                    <a:pt x="469" y="604"/>
                    <a:pt x="303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8542338" y="-715962"/>
              <a:ext cx="704850" cy="792163"/>
            </a:xfrm>
            <a:custGeom>
              <a:rect b="b" l="l" r="r" t="t"/>
              <a:pathLst>
                <a:path extrusionOk="0" h="409" w="364">
                  <a:moveTo>
                    <a:pt x="103" y="5"/>
                  </a:moveTo>
                  <a:cubicBezTo>
                    <a:pt x="105" y="5"/>
                    <a:pt x="106" y="5"/>
                    <a:pt x="107" y="5"/>
                  </a:cubicBezTo>
                  <a:cubicBezTo>
                    <a:pt x="115" y="10"/>
                    <a:pt x="126" y="1"/>
                    <a:pt x="132" y="11"/>
                  </a:cubicBezTo>
                  <a:cubicBezTo>
                    <a:pt x="132" y="13"/>
                    <a:pt x="132" y="15"/>
                    <a:pt x="131" y="17"/>
                  </a:cubicBezTo>
                  <a:cubicBezTo>
                    <a:pt x="128" y="36"/>
                    <a:pt x="126" y="55"/>
                    <a:pt x="132" y="74"/>
                  </a:cubicBezTo>
                  <a:cubicBezTo>
                    <a:pt x="141" y="69"/>
                    <a:pt x="137" y="60"/>
                    <a:pt x="138" y="53"/>
                  </a:cubicBezTo>
                  <a:cubicBezTo>
                    <a:pt x="139" y="43"/>
                    <a:pt x="135" y="32"/>
                    <a:pt x="144" y="23"/>
                  </a:cubicBezTo>
                  <a:cubicBezTo>
                    <a:pt x="154" y="27"/>
                    <a:pt x="152" y="36"/>
                    <a:pt x="153" y="43"/>
                  </a:cubicBezTo>
                  <a:cubicBezTo>
                    <a:pt x="154" y="53"/>
                    <a:pt x="150" y="64"/>
                    <a:pt x="156" y="73"/>
                  </a:cubicBezTo>
                  <a:cubicBezTo>
                    <a:pt x="165" y="69"/>
                    <a:pt x="161" y="61"/>
                    <a:pt x="162" y="55"/>
                  </a:cubicBezTo>
                  <a:cubicBezTo>
                    <a:pt x="163" y="40"/>
                    <a:pt x="159" y="25"/>
                    <a:pt x="165" y="11"/>
                  </a:cubicBezTo>
                  <a:cubicBezTo>
                    <a:pt x="172" y="5"/>
                    <a:pt x="180" y="4"/>
                    <a:pt x="188" y="10"/>
                  </a:cubicBezTo>
                  <a:cubicBezTo>
                    <a:pt x="178" y="27"/>
                    <a:pt x="181" y="47"/>
                    <a:pt x="181" y="66"/>
                  </a:cubicBezTo>
                  <a:cubicBezTo>
                    <a:pt x="181" y="72"/>
                    <a:pt x="183" y="78"/>
                    <a:pt x="191" y="78"/>
                  </a:cubicBezTo>
                  <a:cubicBezTo>
                    <a:pt x="194" y="79"/>
                    <a:pt x="197" y="79"/>
                    <a:pt x="200" y="78"/>
                  </a:cubicBezTo>
                  <a:cubicBezTo>
                    <a:pt x="205" y="78"/>
                    <a:pt x="209" y="75"/>
                    <a:pt x="209" y="70"/>
                  </a:cubicBezTo>
                  <a:cubicBezTo>
                    <a:pt x="210" y="50"/>
                    <a:pt x="214" y="30"/>
                    <a:pt x="202" y="11"/>
                  </a:cubicBezTo>
                  <a:cubicBezTo>
                    <a:pt x="213" y="1"/>
                    <a:pt x="227" y="10"/>
                    <a:pt x="239" y="5"/>
                  </a:cubicBezTo>
                  <a:cubicBezTo>
                    <a:pt x="240" y="5"/>
                    <a:pt x="242" y="5"/>
                    <a:pt x="243" y="5"/>
                  </a:cubicBezTo>
                  <a:cubicBezTo>
                    <a:pt x="248" y="7"/>
                    <a:pt x="251" y="10"/>
                    <a:pt x="252" y="15"/>
                  </a:cubicBezTo>
                  <a:cubicBezTo>
                    <a:pt x="255" y="35"/>
                    <a:pt x="252" y="56"/>
                    <a:pt x="254" y="76"/>
                  </a:cubicBezTo>
                  <a:cubicBezTo>
                    <a:pt x="254" y="85"/>
                    <a:pt x="267" y="82"/>
                    <a:pt x="267" y="91"/>
                  </a:cubicBezTo>
                  <a:cubicBezTo>
                    <a:pt x="257" y="97"/>
                    <a:pt x="255" y="100"/>
                    <a:pt x="268" y="105"/>
                  </a:cubicBezTo>
                  <a:cubicBezTo>
                    <a:pt x="294" y="113"/>
                    <a:pt x="299" y="121"/>
                    <a:pt x="299" y="148"/>
                  </a:cubicBezTo>
                  <a:cubicBezTo>
                    <a:pt x="299" y="186"/>
                    <a:pt x="299" y="225"/>
                    <a:pt x="299" y="263"/>
                  </a:cubicBezTo>
                  <a:cubicBezTo>
                    <a:pt x="299" y="272"/>
                    <a:pt x="297" y="282"/>
                    <a:pt x="313" y="277"/>
                  </a:cubicBezTo>
                  <a:cubicBezTo>
                    <a:pt x="321" y="274"/>
                    <a:pt x="330" y="278"/>
                    <a:pt x="337" y="284"/>
                  </a:cubicBezTo>
                  <a:cubicBezTo>
                    <a:pt x="347" y="295"/>
                    <a:pt x="358" y="306"/>
                    <a:pt x="364" y="320"/>
                  </a:cubicBezTo>
                  <a:cubicBezTo>
                    <a:pt x="360" y="323"/>
                    <a:pt x="357" y="320"/>
                    <a:pt x="353" y="318"/>
                  </a:cubicBezTo>
                  <a:cubicBezTo>
                    <a:pt x="345" y="310"/>
                    <a:pt x="333" y="307"/>
                    <a:pt x="324" y="300"/>
                  </a:cubicBezTo>
                  <a:cubicBezTo>
                    <a:pt x="320" y="297"/>
                    <a:pt x="315" y="297"/>
                    <a:pt x="311" y="295"/>
                  </a:cubicBezTo>
                  <a:cubicBezTo>
                    <a:pt x="305" y="291"/>
                    <a:pt x="305" y="288"/>
                    <a:pt x="313" y="286"/>
                  </a:cubicBezTo>
                  <a:cubicBezTo>
                    <a:pt x="311" y="286"/>
                    <a:pt x="309" y="286"/>
                    <a:pt x="308" y="287"/>
                  </a:cubicBezTo>
                  <a:cubicBezTo>
                    <a:pt x="300" y="296"/>
                    <a:pt x="294" y="305"/>
                    <a:pt x="300" y="318"/>
                  </a:cubicBezTo>
                  <a:cubicBezTo>
                    <a:pt x="311" y="337"/>
                    <a:pt x="328" y="353"/>
                    <a:pt x="340" y="372"/>
                  </a:cubicBezTo>
                  <a:cubicBezTo>
                    <a:pt x="343" y="377"/>
                    <a:pt x="349" y="380"/>
                    <a:pt x="347" y="387"/>
                  </a:cubicBezTo>
                  <a:cubicBezTo>
                    <a:pt x="347" y="388"/>
                    <a:pt x="346" y="388"/>
                    <a:pt x="346" y="388"/>
                  </a:cubicBezTo>
                  <a:cubicBezTo>
                    <a:pt x="345" y="388"/>
                    <a:pt x="344" y="388"/>
                    <a:pt x="344" y="388"/>
                  </a:cubicBezTo>
                  <a:cubicBezTo>
                    <a:pt x="339" y="388"/>
                    <a:pt x="335" y="374"/>
                    <a:pt x="330" y="389"/>
                  </a:cubicBezTo>
                  <a:cubicBezTo>
                    <a:pt x="326" y="403"/>
                    <a:pt x="315" y="409"/>
                    <a:pt x="300" y="409"/>
                  </a:cubicBezTo>
                  <a:cubicBezTo>
                    <a:pt x="276" y="409"/>
                    <a:pt x="253" y="409"/>
                    <a:pt x="230" y="409"/>
                  </a:cubicBezTo>
                  <a:cubicBezTo>
                    <a:pt x="221" y="409"/>
                    <a:pt x="212" y="408"/>
                    <a:pt x="208" y="401"/>
                  </a:cubicBezTo>
                  <a:cubicBezTo>
                    <a:pt x="200" y="387"/>
                    <a:pt x="188" y="388"/>
                    <a:pt x="175" y="388"/>
                  </a:cubicBezTo>
                  <a:cubicBezTo>
                    <a:pt x="131" y="388"/>
                    <a:pt x="86" y="389"/>
                    <a:pt x="41" y="388"/>
                  </a:cubicBezTo>
                  <a:cubicBezTo>
                    <a:pt x="14" y="388"/>
                    <a:pt x="1" y="376"/>
                    <a:pt x="1" y="348"/>
                  </a:cubicBezTo>
                  <a:cubicBezTo>
                    <a:pt x="0" y="284"/>
                    <a:pt x="1" y="219"/>
                    <a:pt x="1" y="155"/>
                  </a:cubicBezTo>
                  <a:cubicBezTo>
                    <a:pt x="1" y="130"/>
                    <a:pt x="5" y="109"/>
                    <a:pt x="34" y="104"/>
                  </a:cubicBezTo>
                  <a:cubicBezTo>
                    <a:pt x="42" y="103"/>
                    <a:pt x="41" y="96"/>
                    <a:pt x="36" y="93"/>
                  </a:cubicBezTo>
                  <a:cubicBezTo>
                    <a:pt x="25" y="87"/>
                    <a:pt x="23" y="78"/>
                    <a:pt x="24" y="68"/>
                  </a:cubicBezTo>
                  <a:cubicBezTo>
                    <a:pt x="29" y="55"/>
                    <a:pt x="19" y="39"/>
                    <a:pt x="31" y="27"/>
                  </a:cubicBezTo>
                  <a:cubicBezTo>
                    <a:pt x="40" y="36"/>
                    <a:pt x="35" y="47"/>
                    <a:pt x="37" y="57"/>
                  </a:cubicBezTo>
                  <a:cubicBezTo>
                    <a:pt x="38" y="65"/>
                    <a:pt x="34" y="76"/>
                    <a:pt x="47" y="78"/>
                  </a:cubicBezTo>
                  <a:cubicBezTo>
                    <a:pt x="50" y="79"/>
                    <a:pt x="53" y="79"/>
                    <a:pt x="56" y="79"/>
                  </a:cubicBezTo>
                  <a:cubicBezTo>
                    <a:pt x="61" y="79"/>
                    <a:pt x="66" y="79"/>
                    <a:pt x="71" y="79"/>
                  </a:cubicBezTo>
                  <a:cubicBezTo>
                    <a:pt x="74" y="79"/>
                    <a:pt x="77" y="79"/>
                    <a:pt x="80" y="79"/>
                  </a:cubicBezTo>
                  <a:cubicBezTo>
                    <a:pt x="82" y="78"/>
                    <a:pt x="85" y="78"/>
                    <a:pt x="87" y="75"/>
                  </a:cubicBezTo>
                  <a:cubicBezTo>
                    <a:pt x="95" y="62"/>
                    <a:pt x="90" y="24"/>
                    <a:pt x="79" y="12"/>
                  </a:cubicBezTo>
                  <a:cubicBezTo>
                    <a:pt x="84" y="0"/>
                    <a:pt x="96" y="10"/>
                    <a:pt x="103" y="5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8585200" y="-708025"/>
              <a:ext cx="157163" cy="153988"/>
            </a:xfrm>
            <a:custGeom>
              <a:rect b="b" l="l" r="r" t="t"/>
              <a:pathLst>
                <a:path extrusionOk="0" h="80" w="81">
                  <a:moveTo>
                    <a:pt x="33" y="80"/>
                  </a:moveTo>
                  <a:cubicBezTo>
                    <a:pt x="31" y="80"/>
                    <a:pt x="28" y="80"/>
                    <a:pt x="25" y="80"/>
                  </a:cubicBezTo>
                  <a:cubicBezTo>
                    <a:pt x="15" y="64"/>
                    <a:pt x="21" y="47"/>
                    <a:pt x="20" y="30"/>
                  </a:cubicBezTo>
                  <a:cubicBezTo>
                    <a:pt x="19" y="20"/>
                    <a:pt x="17" y="18"/>
                    <a:pt x="9" y="24"/>
                  </a:cubicBezTo>
                  <a:cubicBezTo>
                    <a:pt x="0" y="36"/>
                    <a:pt x="10" y="52"/>
                    <a:pt x="2" y="64"/>
                  </a:cubicBezTo>
                  <a:cubicBezTo>
                    <a:pt x="2" y="47"/>
                    <a:pt x="2" y="31"/>
                    <a:pt x="2" y="14"/>
                  </a:cubicBezTo>
                  <a:cubicBezTo>
                    <a:pt x="1" y="4"/>
                    <a:pt x="5" y="0"/>
                    <a:pt x="15" y="0"/>
                  </a:cubicBezTo>
                  <a:cubicBezTo>
                    <a:pt x="37" y="1"/>
                    <a:pt x="59" y="1"/>
                    <a:pt x="81" y="1"/>
                  </a:cubicBezTo>
                  <a:cubicBezTo>
                    <a:pt x="75" y="8"/>
                    <a:pt x="63" y="0"/>
                    <a:pt x="57" y="9"/>
                  </a:cubicBezTo>
                  <a:cubicBezTo>
                    <a:pt x="67" y="33"/>
                    <a:pt x="67" y="56"/>
                    <a:pt x="57" y="80"/>
                  </a:cubicBezTo>
                  <a:cubicBezTo>
                    <a:pt x="55" y="80"/>
                    <a:pt x="52" y="80"/>
                    <a:pt x="49" y="80"/>
                  </a:cubicBezTo>
                  <a:cubicBezTo>
                    <a:pt x="38" y="62"/>
                    <a:pt x="48" y="42"/>
                    <a:pt x="41" y="21"/>
                  </a:cubicBezTo>
                  <a:cubicBezTo>
                    <a:pt x="35" y="42"/>
                    <a:pt x="45" y="62"/>
                    <a:pt x="33" y="8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9113838" y="-115887"/>
              <a:ext cx="192088" cy="174625"/>
            </a:xfrm>
            <a:custGeom>
              <a:rect b="b" l="l" r="r" t="t"/>
              <a:pathLst>
                <a:path extrusionOk="0" h="90" w="100">
                  <a:moveTo>
                    <a:pt x="49" y="78"/>
                  </a:moveTo>
                  <a:cubicBezTo>
                    <a:pt x="37" y="52"/>
                    <a:pt x="15" y="34"/>
                    <a:pt x="0" y="10"/>
                  </a:cubicBezTo>
                  <a:cubicBezTo>
                    <a:pt x="7" y="0"/>
                    <a:pt x="13" y="7"/>
                    <a:pt x="17" y="12"/>
                  </a:cubicBezTo>
                  <a:cubicBezTo>
                    <a:pt x="24" y="20"/>
                    <a:pt x="30" y="28"/>
                    <a:pt x="35" y="36"/>
                  </a:cubicBezTo>
                  <a:cubicBezTo>
                    <a:pt x="41" y="42"/>
                    <a:pt x="47" y="49"/>
                    <a:pt x="52" y="55"/>
                  </a:cubicBezTo>
                  <a:cubicBezTo>
                    <a:pt x="58" y="62"/>
                    <a:pt x="66" y="68"/>
                    <a:pt x="74" y="61"/>
                  </a:cubicBezTo>
                  <a:cubicBezTo>
                    <a:pt x="83" y="53"/>
                    <a:pt x="75" y="46"/>
                    <a:pt x="71" y="38"/>
                  </a:cubicBezTo>
                  <a:cubicBezTo>
                    <a:pt x="65" y="27"/>
                    <a:pt x="54" y="29"/>
                    <a:pt x="44" y="27"/>
                  </a:cubicBezTo>
                  <a:cubicBezTo>
                    <a:pt x="43" y="14"/>
                    <a:pt x="51" y="9"/>
                    <a:pt x="61" y="6"/>
                  </a:cubicBezTo>
                  <a:cubicBezTo>
                    <a:pt x="64" y="7"/>
                    <a:pt x="66" y="9"/>
                    <a:pt x="69" y="10"/>
                  </a:cubicBezTo>
                  <a:cubicBezTo>
                    <a:pt x="72" y="21"/>
                    <a:pt x="81" y="26"/>
                    <a:pt x="88" y="34"/>
                  </a:cubicBezTo>
                  <a:cubicBezTo>
                    <a:pt x="100" y="49"/>
                    <a:pt x="96" y="64"/>
                    <a:pt x="85" y="79"/>
                  </a:cubicBezTo>
                  <a:cubicBezTo>
                    <a:pt x="73" y="90"/>
                    <a:pt x="61" y="85"/>
                    <a:pt x="49" y="78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8750300" y="-709612"/>
              <a:ext cx="254000" cy="155575"/>
            </a:xfrm>
            <a:custGeom>
              <a:rect b="b" l="l" r="r" t="t"/>
              <a:pathLst>
                <a:path extrusionOk="0" h="81" w="132">
                  <a:moveTo>
                    <a:pt x="132" y="2"/>
                  </a:moveTo>
                  <a:cubicBezTo>
                    <a:pt x="121" y="10"/>
                    <a:pt x="107" y="0"/>
                    <a:pt x="96" y="9"/>
                  </a:cubicBezTo>
                  <a:cubicBezTo>
                    <a:pt x="96" y="9"/>
                    <a:pt x="95" y="10"/>
                    <a:pt x="95" y="10"/>
                  </a:cubicBezTo>
                  <a:cubicBezTo>
                    <a:pt x="94" y="11"/>
                    <a:pt x="93" y="11"/>
                    <a:pt x="93" y="11"/>
                  </a:cubicBezTo>
                  <a:cubicBezTo>
                    <a:pt x="90" y="11"/>
                    <a:pt x="87" y="11"/>
                    <a:pt x="84" y="11"/>
                  </a:cubicBezTo>
                  <a:cubicBezTo>
                    <a:pt x="82" y="11"/>
                    <a:pt x="81" y="10"/>
                    <a:pt x="80" y="9"/>
                  </a:cubicBezTo>
                  <a:cubicBezTo>
                    <a:pt x="73" y="4"/>
                    <a:pt x="66" y="3"/>
                    <a:pt x="60" y="10"/>
                  </a:cubicBezTo>
                  <a:cubicBezTo>
                    <a:pt x="49" y="18"/>
                    <a:pt x="51" y="30"/>
                    <a:pt x="50" y="41"/>
                  </a:cubicBezTo>
                  <a:cubicBezTo>
                    <a:pt x="49" y="54"/>
                    <a:pt x="54" y="69"/>
                    <a:pt x="44" y="81"/>
                  </a:cubicBezTo>
                  <a:cubicBezTo>
                    <a:pt x="36" y="69"/>
                    <a:pt x="42" y="56"/>
                    <a:pt x="40" y="44"/>
                  </a:cubicBezTo>
                  <a:cubicBezTo>
                    <a:pt x="39" y="36"/>
                    <a:pt x="43" y="28"/>
                    <a:pt x="37" y="21"/>
                  </a:cubicBezTo>
                  <a:cubicBezTo>
                    <a:pt x="32" y="18"/>
                    <a:pt x="28" y="14"/>
                    <a:pt x="24" y="9"/>
                  </a:cubicBezTo>
                  <a:cubicBezTo>
                    <a:pt x="18" y="1"/>
                    <a:pt x="7" y="9"/>
                    <a:pt x="0" y="2"/>
                  </a:cubicBezTo>
                  <a:cubicBezTo>
                    <a:pt x="44" y="2"/>
                    <a:pt x="88" y="2"/>
                    <a:pt x="132" y="2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9012238" y="-709612"/>
              <a:ext cx="63500" cy="171450"/>
            </a:xfrm>
            <a:custGeom>
              <a:rect b="b" l="l" r="r" t="t"/>
              <a:pathLst>
                <a:path extrusionOk="0" h="89" w="33">
                  <a:moveTo>
                    <a:pt x="24" y="88"/>
                  </a:moveTo>
                  <a:cubicBezTo>
                    <a:pt x="19" y="82"/>
                    <a:pt x="9" y="89"/>
                    <a:pt x="4" y="82"/>
                  </a:cubicBezTo>
                  <a:cubicBezTo>
                    <a:pt x="25" y="64"/>
                    <a:pt x="25" y="26"/>
                    <a:pt x="4" y="9"/>
                  </a:cubicBezTo>
                  <a:cubicBezTo>
                    <a:pt x="3" y="7"/>
                    <a:pt x="2" y="4"/>
                    <a:pt x="0" y="2"/>
                  </a:cubicBezTo>
                  <a:cubicBezTo>
                    <a:pt x="33" y="0"/>
                    <a:pt x="33" y="0"/>
                    <a:pt x="33" y="31"/>
                  </a:cubicBezTo>
                  <a:cubicBezTo>
                    <a:pt x="33" y="45"/>
                    <a:pt x="33" y="58"/>
                    <a:pt x="33" y="71"/>
                  </a:cubicBezTo>
                  <a:cubicBezTo>
                    <a:pt x="33" y="78"/>
                    <a:pt x="33" y="86"/>
                    <a:pt x="24" y="88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9277350" y="-49212"/>
              <a:ext cx="34925" cy="87313"/>
            </a:xfrm>
            <a:custGeom>
              <a:rect b="b" l="l" r="r" t="t"/>
              <a:pathLst>
                <a:path extrusionOk="0" h="45" w="18">
                  <a:moveTo>
                    <a:pt x="0" y="45"/>
                  </a:moveTo>
                  <a:cubicBezTo>
                    <a:pt x="4" y="30"/>
                    <a:pt x="12" y="15"/>
                    <a:pt x="3" y="0"/>
                  </a:cubicBezTo>
                  <a:cubicBezTo>
                    <a:pt x="18" y="17"/>
                    <a:pt x="18" y="27"/>
                    <a:pt x="0" y="45"/>
                  </a:cubicBezTo>
                  <a:close/>
                </a:path>
              </a:pathLst>
            </a:custGeom>
            <a:solidFill>
              <a:srgbClr val="8F92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8558213" y="-549275"/>
              <a:ext cx="552450" cy="573088"/>
            </a:xfrm>
            <a:custGeom>
              <a:rect b="b" l="l" r="r" t="t"/>
              <a:pathLst>
                <a:path extrusionOk="0" h="296" w="286">
                  <a:moveTo>
                    <a:pt x="195" y="274"/>
                  </a:moveTo>
                  <a:cubicBezTo>
                    <a:pt x="192" y="293"/>
                    <a:pt x="180" y="296"/>
                    <a:pt x="163" y="295"/>
                  </a:cubicBezTo>
                  <a:cubicBezTo>
                    <a:pt x="120" y="294"/>
                    <a:pt x="78" y="295"/>
                    <a:pt x="35" y="295"/>
                  </a:cubicBezTo>
                  <a:cubicBezTo>
                    <a:pt x="10" y="295"/>
                    <a:pt x="0" y="285"/>
                    <a:pt x="0" y="260"/>
                  </a:cubicBezTo>
                  <a:cubicBezTo>
                    <a:pt x="0" y="194"/>
                    <a:pt x="0" y="128"/>
                    <a:pt x="0" y="62"/>
                  </a:cubicBezTo>
                  <a:cubicBezTo>
                    <a:pt x="0" y="38"/>
                    <a:pt x="6" y="31"/>
                    <a:pt x="31" y="26"/>
                  </a:cubicBezTo>
                  <a:cubicBezTo>
                    <a:pt x="34" y="25"/>
                    <a:pt x="39" y="26"/>
                    <a:pt x="39" y="22"/>
                  </a:cubicBezTo>
                  <a:cubicBezTo>
                    <a:pt x="37" y="0"/>
                    <a:pt x="54" y="7"/>
                    <a:pt x="64" y="7"/>
                  </a:cubicBezTo>
                  <a:cubicBezTo>
                    <a:pt x="118" y="6"/>
                    <a:pt x="172" y="6"/>
                    <a:pt x="226" y="6"/>
                  </a:cubicBezTo>
                  <a:cubicBezTo>
                    <a:pt x="235" y="6"/>
                    <a:pt x="246" y="4"/>
                    <a:pt x="245" y="19"/>
                  </a:cubicBezTo>
                  <a:cubicBezTo>
                    <a:pt x="244" y="27"/>
                    <a:pt x="251" y="26"/>
                    <a:pt x="257" y="26"/>
                  </a:cubicBezTo>
                  <a:cubicBezTo>
                    <a:pt x="275" y="28"/>
                    <a:pt x="283" y="39"/>
                    <a:pt x="283" y="57"/>
                  </a:cubicBezTo>
                  <a:cubicBezTo>
                    <a:pt x="283" y="103"/>
                    <a:pt x="285" y="149"/>
                    <a:pt x="283" y="194"/>
                  </a:cubicBezTo>
                  <a:cubicBezTo>
                    <a:pt x="282" y="212"/>
                    <a:pt x="277" y="229"/>
                    <a:pt x="283" y="247"/>
                  </a:cubicBezTo>
                  <a:cubicBezTo>
                    <a:pt x="286" y="257"/>
                    <a:pt x="282" y="263"/>
                    <a:pt x="270" y="262"/>
                  </a:cubicBezTo>
                  <a:cubicBezTo>
                    <a:pt x="250" y="261"/>
                    <a:pt x="231" y="262"/>
                    <a:pt x="212" y="263"/>
                  </a:cubicBezTo>
                  <a:cubicBezTo>
                    <a:pt x="208" y="269"/>
                    <a:pt x="202" y="272"/>
                    <a:pt x="195" y="27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8931275" y="-39687"/>
              <a:ext cx="246063" cy="107950"/>
            </a:xfrm>
            <a:custGeom>
              <a:rect b="b" l="l" r="r" t="t"/>
              <a:pathLst>
                <a:path extrusionOk="0" h="56" w="127">
                  <a:moveTo>
                    <a:pt x="2" y="11"/>
                  </a:moveTo>
                  <a:cubicBezTo>
                    <a:pt x="5" y="4"/>
                    <a:pt x="11" y="1"/>
                    <a:pt x="19" y="0"/>
                  </a:cubicBezTo>
                  <a:cubicBezTo>
                    <a:pt x="38" y="7"/>
                    <a:pt x="58" y="1"/>
                    <a:pt x="77" y="3"/>
                  </a:cubicBezTo>
                  <a:cubicBezTo>
                    <a:pt x="85" y="3"/>
                    <a:pt x="92" y="2"/>
                    <a:pt x="99" y="3"/>
                  </a:cubicBezTo>
                  <a:cubicBezTo>
                    <a:pt x="114" y="6"/>
                    <a:pt x="126" y="13"/>
                    <a:pt x="126" y="30"/>
                  </a:cubicBezTo>
                  <a:cubicBezTo>
                    <a:pt x="127" y="45"/>
                    <a:pt x="115" y="55"/>
                    <a:pt x="97" y="55"/>
                  </a:cubicBezTo>
                  <a:cubicBezTo>
                    <a:pt x="77" y="56"/>
                    <a:pt x="57" y="56"/>
                    <a:pt x="37" y="55"/>
                  </a:cubicBezTo>
                  <a:cubicBezTo>
                    <a:pt x="8" y="55"/>
                    <a:pt x="0" y="45"/>
                    <a:pt x="5" y="16"/>
                  </a:cubicBezTo>
                  <a:cubicBezTo>
                    <a:pt x="5" y="15"/>
                    <a:pt x="3" y="13"/>
                    <a:pt x="2" y="11"/>
                  </a:cubicBezTo>
                  <a:close/>
                </a:path>
              </a:pathLst>
            </a:custGeom>
            <a:solidFill>
              <a:srgbClr val="B1B4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9099550" y="-169862"/>
              <a:ext cx="131763" cy="128588"/>
            </a:xfrm>
            <a:custGeom>
              <a:rect b="b" l="l" r="r" t="t"/>
              <a:pathLst>
                <a:path extrusionOk="0" h="66" w="68">
                  <a:moveTo>
                    <a:pt x="68" y="34"/>
                  </a:moveTo>
                  <a:cubicBezTo>
                    <a:pt x="63" y="43"/>
                    <a:pt x="52" y="47"/>
                    <a:pt x="49" y="57"/>
                  </a:cubicBezTo>
                  <a:cubicBezTo>
                    <a:pt x="48" y="62"/>
                    <a:pt x="44" y="65"/>
                    <a:pt x="39" y="66"/>
                  </a:cubicBezTo>
                  <a:cubicBezTo>
                    <a:pt x="32" y="58"/>
                    <a:pt x="25" y="50"/>
                    <a:pt x="19" y="41"/>
                  </a:cubicBezTo>
                  <a:cubicBezTo>
                    <a:pt x="16" y="36"/>
                    <a:pt x="12" y="35"/>
                    <a:pt x="7" y="38"/>
                  </a:cubicBezTo>
                  <a:cubicBezTo>
                    <a:pt x="0" y="12"/>
                    <a:pt x="11" y="0"/>
                    <a:pt x="37" y="4"/>
                  </a:cubicBezTo>
                  <a:cubicBezTo>
                    <a:pt x="33" y="9"/>
                    <a:pt x="27" y="5"/>
                    <a:pt x="22" y="8"/>
                  </a:cubicBezTo>
                  <a:cubicBezTo>
                    <a:pt x="42" y="10"/>
                    <a:pt x="54" y="23"/>
                    <a:pt x="68" y="34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9020175" y="-696912"/>
              <a:ext cx="44450" cy="150813"/>
            </a:xfrm>
            <a:custGeom>
              <a:rect b="b" l="l" r="r" t="t"/>
              <a:pathLst>
                <a:path extrusionOk="0" h="78" w="23">
                  <a:moveTo>
                    <a:pt x="0" y="2"/>
                  </a:moveTo>
                  <a:cubicBezTo>
                    <a:pt x="16" y="0"/>
                    <a:pt x="23" y="5"/>
                    <a:pt x="21" y="23"/>
                  </a:cubicBezTo>
                  <a:cubicBezTo>
                    <a:pt x="20" y="33"/>
                    <a:pt x="20" y="44"/>
                    <a:pt x="21" y="54"/>
                  </a:cubicBezTo>
                  <a:cubicBezTo>
                    <a:pt x="23" y="70"/>
                    <a:pt x="17" y="78"/>
                    <a:pt x="0" y="75"/>
                  </a:cubicBezTo>
                  <a:cubicBezTo>
                    <a:pt x="0" y="50"/>
                    <a:pt x="0" y="26"/>
                    <a:pt x="0" y="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8596313" y="-692150"/>
              <a:ext cx="44450" cy="142875"/>
            </a:xfrm>
            <a:custGeom>
              <a:rect b="b" l="l" r="r" t="t"/>
              <a:pathLst>
                <a:path extrusionOk="0" h="74" w="23">
                  <a:moveTo>
                    <a:pt x="3" y="16"/>
                  </a:moveTo>
                  <a:cubicBezTo>
                    <a:pt x="5" y="11"/>
                    <a:pt x="0" y="0"/>
                    <a:pt x="12" y="1"/>
                  </a:cubicBezTo>
                  <a:cubicBezTo>
                    <a:pt x="23" y="2"/>
                    <a:pt x="19" y="11"/>
                    <a:pt x="19" y="16"/>
                  </a:cubicBezTo>
                  <a:cubicBezTo>
                    <a:pt x="20" y="35"/>
                    <a:pt x="19" y="54"/>
                    <a:pt x="19" y="72"/>
                  </a:cubicBezTo>
                  <a:cubicBezTo>
                    <a:pt x="9" y="74"/>
                    <a:pt x="3" y="71"/>
                    <a:pt x="3" y="59"/>
                  </a:cubicBezTo>
                  <a:cubicBezTo>
                    <a:pt x="4" y="45"/>
                    <a:pt x="3" y="31"/>
                    <a:pt x="3" y="16"/>
                  </a:cubicBezTo>
                  <a:close/>
                </a:path>
              </a:pathLst>
            </a:custGeom>
            <a:solidFill>
              <a:srgbClr val="F9FCF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8647113" y="-692150"/>
              <a:ext cx="33338" cy="138113"/>
            </a:xfrm>
            <a:custGeom>
              <a:rect b="b" l="l" r="r" t="t"/>
              <a:pathLst>
                <a:path extrusionOk="0" h="72" w="17">
                  <a:moveTo>
                    <a:pt x="1" y="72"/>
                  </a:moveTo>
                  <a:cubicBezTo>
                    <a:pt x="1" y="52"/>
                    <a:pt x="1" y="32"/>
                    <a:pt x="1" y="12"/>
                  </a:cubicBezTo>
                  <a:cubicBezTo>
                    <a:pt x="1" y="7"/>
                    <a:pt x="0" y="1"/>
                    <a:pt x="8" y="1"/>
                  </a:cubicBezTo>
                  <a:cubicBezTo>
                    <a:pt x="17" y="0"/>
                    <a:pt x="17" y="6"/>
                    <a:pt x="17" y="12"/>
                  </a:cubicBezTo>
                  <a:cubicBezTo>
                    <a:pt x="17" y="32"/>
                    <a:pt x="17" y="52"/>
                    <a:pt x="17" y="72"/>
                  </a:cubicBezTo>
                  <a:cubicBezTo>
                    <a:pt x="12" y="72"/>
                    <a:pt x="7" y="72"/>
                    <a:pt x="1" y="7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8974138" y="-692150"/>
              <a:ext cx="30163" cy="141288"/>
            </a:xfrm>
            <a:custGeom>
              <a:rect b="b" l="l" r="r" t="t"/>
              <a:pathLst>
                <a:path extrusionOk="0" h="73" w="16">
                  <a:moveTo>
                    <a:pt x="16" y="36"/>
                  </a:moveTo>
                  <a:cubicBezTo>
                    <a:pt x="16" y="46"/>
                    <a:pt x="16" y="55"/>
                    <a:pt x="16" y="64"/>
                  </a:cubicBezTo>
                  <a:cubicBezTo>
                    <a:pt x="16" y="70"/>
                    <a:pt x="14" y="73"/>
                    <a:pt x="8" y="73"/>
                  </a:cubicBezTo>
                  <a:cubicBezTo>
                    <a:pt x="2" y="73"/>
                    <a:pt x="0" y="69"/>
                    <a:pt x="0" y="64"/>
                  </a:cubicBezTo>
                  <a:cubicBezTo>
                    <a:pt x="0" y="45"/>
                    <a:pt x="0" y="27"/>
                    <a:pt x="0" y="8"/>
                  </a:cubicBezTo>
                  <a:cubicBezTo>
                    <a:pt x="0" y="2"/>
                    <a:pt x="4" y="0"/>
                    <a:pt x="9" y="1"/>
                  </a:cubicBezTo>
                  <a:cubicBezTo>
                    <a:pt x="14" y="1"/>
                    <a:pt x="16" y="4"/>
                    <a:pt x="16" y="8"/>
                  </a:cubicBezTo>
                  <a:cubicBezTo>
                    <a:pt x="16" y="18"/>
                    <a:pt x="16" y="27"/>
                    <a:pt x="16" y="36"/>
                  </a:cubicBezTo>
                  <a:close/>
                </a:path>
              </a:pathLst>
            </a:custGeom>
            <a:solidFill>
              <a:srgbClr val="FAFC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8910638" y="-695325"/>
              <a:ext cx="49213" cy="147638"/>
            </a:xfrm>
            <a:custGeom>
              <a:rect b="b" l="l" r="r" t="t"/>
              <a:pathLst>
                <a:path extrusionOk="0" h="76" w="26">
                  <a:moveTo>
                    <a:pt x="10" y="1"/>
                  </a:moveTo>
                  <a:cubicBezTo>
                    <a:pt x="11" y="1"/>
                    <a:pt x="12" y="1"/>
                    <a:pt x="13" y="1"/>
                  </a:cubicBezTo>
                  <a:cubicBezTo>
                    <a:pt x="22" y="0"/>
                    <a:pt x="26" y="4"/>
                    <a:pt x="25" y="14"/>
                  </a:cubicBezTo>
                  <a:cubicBezTo>
                    <a:pt x="25" y="29"/>
                    <a:pt x="24" y="44"/>
                    <a:pt x="25" y="59"/>
                  </a:cubicBezTo>
                  <a:cubicBezTo>
                    <a:pt x="26" y="72"/>
                    <a:pt x="21" y="76"/>
                    <a:pt x="9" y="73"/>
                  </a:cubicBezTo>
                  <a:cubicBezTo>
                    <a:pt x="1" y="49"/>
                    <a:pt x="0" y="25"/>
                    <a:pt x="10" y="1"/>
                  </a:cubicBez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8832850" y="-695325"/>
              <a:ext cx="34925" cy="147638"/>
            </a:xfrm>
            <a:custGeom>
              <a:rect b="b" l="l" r="r" t="t"/>
              <a:pathLst>
                <a:path extrusionOk="0" h="76" w="18">
                  <a:moveTo>
                    <a:pt x="1" y="73"/>
                  </a:moveTo>
                  <a:cubicBezTo>
                    <a:pt x="1" y="54"/>
                    <a:pt x="2" y="35"/>
                    <a:pt x="1" y="16"/>
                  </a:cubicBezTo>
                  <a:cubicBezTo>
                    <a:pt x="0" y="3"/>
                    <a:pt x="5" y="0"/>
                    <a:pt x="17" y="2"/>
                  </a:cubicBezTo>
                  <a:cubicBezTo>
                    <a:pt x="17" y="21"/>
                    <a:pt x="16" y="40"/>
                    <a:pt x="17" y="59"/>
                  </a:cubicBezTo>
                  <a:cubicBezTo>
                    <a:pt x="18" y="72"/>
                    <a:pt x="13" y="76"/>
                    <a:pt x="1" y="7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8878888" y="-692150"/>
              <a:ext cx="50800" cy="144463"/>
            </a:xfrm>
            <a:custGeom>
              <a:rect b="b" l="l" r="r" t="t"/>
              <a:pathLst>
                <a:path extrusionOk="0" h="75" w="26">
                  <a:moveTo>
                    <a:pt x="13" y="0"/>
                  </a:moveTo>
                  <a:cubicBezTo>
                    <a:pt x="14" y="0"/>
                    <a:pt x="16" y="0"/>
                    <a:pt x="17" y="1"/>
                  </a:cubicBezTo>
                  <a:cubicBezTo>
                    <a:pt x="26" y="22"/>
                    <a:pt x="20" y="44"/>
                    <a:pt x="21" y="66"/>
                  </a:cubicBezTo>
                  <a:cubicBezTo>
                    <a:pt x="20" y="68"/>
                    <a:pt x="19" y="70"/>
                    <a:pt x="17" y="72"/>
                  </a:cubicBezTo>
                  <a:cubicBezTo>
                    <a:pt x="5" y="75"/>
                    <a:pt x="0" y="72"/>
                    <a:pt x="1" y="58"/>
                  </a:cubicBezTo>
                  <a:cubicBezTo>
                    <a:pt x="1" y="43"/>
                    <a:pt x="1" y="28"/>
                    <a:pt x="1" y="13"/>
                  </a:cubicBezTo>
                  <a:cubicBezTo>
                    <a:pt x="0" y="3"/>
                    <a:pt x="4" y="0"/>
                    <a:pt x="13" y="0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8780463" y="-695325"/>
              <a:ext cx="41275" cy="147638"/>
            </a:xfrm>
            <a:custGeom>
              <a:rect b="b" l="l" r="r" t="t"/>
              <a:pathLst>
                <a:path extrusionOk="0" h="76" w="21">
                  <a:moveTo>
                    <a:pt x="8" y="1"/>
                  </a:moveTo>
                  <a:cubicBezTo>
                    <a:pt x="17" y="0"/>
                    <a:pt x="21" y="5"/>
                    <a:pt x="21" y="13"/>
                  </a:cubicBezTo>
                  <a:cubicBezTo>
                    <a:pt x="21" y="29"/>
                    <a:pt x="20" y="44"/>
                    <a:pt x="20" y="59"/>
                  </a:cubicBezTo>
                  <a:cubicBezTo>
                    <a:pt x="21" y="72"/>
                    <a:pt x="16" y="76"/>
                    <a:pt x="4" y="73"/>
                  </a:cubicBezTo>
                  <a:cubicBezTo>
                    <a:pt x="2" y="49"/>
                    <a:pt x="0" y="25"/>
                    <a:pt x="5" y="1"/>
                  </a:cubicBezTo>
                  <a:cubicBezTo>
                    <a:pt x="6" y="2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8734425" y="-696912"/>
              <a:ext cx="39688" cy="149225"/>
            </a:xfrm>
            <a:custGeom>
              <a:rect b="b" l="l" r="r" t="t"/>
              <a:pathLst>
                <a:path extrusionOk="0" h="77" w="21">
                  <a:moveTo>
                    <a:pt x="5" y="2"/>
                  </a:moveTo>
                  <a:cubicBezTo>
                    <a:pt x="17" y="0"/>
                    <a:pt x="21" y="5"/>
                    <a:pt x="20" y="17"/>
                  </a:cubicBezTo>
                  <a:cubicBezTo>
                    <a:pt x="19" y="32"/>
                    <a:pt x="19" y="46"/>
                    <a:pt x="20" y="61"/>
                  </a:cubicBezTo>
                  <a:cubicBezTo>
                    <a:pt x="21" y="74"/>
                    <a:pt x="16" y="77"/>
                    <a:pt x="4" y="74"/>
                  </a:cubicBezTo>
                  <a:cubicBezTo>
                    <a:pt x="2" y="50"/>
                    <a:pt x="0" y="26"/>
                    <a:pt x="5" y="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8694738" y="-695325"/>
              <a:ext cx="34925" cy="147638"/>
            </a:xfrm>
            <a:custGeom>
              <a:rect b="b" l="l" r="r" t="t"/>
              <a:pathLst>
                <a:path extrusionOk="0" h="76" w="18">
                  <a:moveTo>
                    <a:pt x="0" y="73"/>
                  </a:moveTo>
                  <a:cubicBezTo>
                    <a:pt x="0" y="49"/>
                    <a:pt x="0" y="26"/>
                    <a:pt x="0" y="2"/>
                  </a:cubicBezTo>
                  <a:cubicBezTo>
                    <a:pt x="12" y="0"/>
                    <a:pt x="18" y="3"/>
                    <a:pt x="17" y="16"/>
                  </a:cubicBezTo>
                  <a:cubicBezTo>
                    <a:pt x="15" y="30"/>
                    <a:pt x="16" y="45"/>
                    <a:pt x="17" y="59"/>
                  </a:cubicBezTo>
                  <a:cubicBezTo>
                    <a:pt x="17" y="73"/>
                    <a:pt x="12" y="76"/>
                    <a:pt x="0" y="73"/>
                  </a:cubicBezTo>
                  <a:close/>
                </a:path>
              </a:pathLst>
            </a:custGeom>
            <a:solidFill>
              <a:srgbClr val="FCFD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8910638" y="-692150"/>
              <a:ext cx="19050" cy="138113"/>
            </a:xfrm>
            <a:custGeom>
              <a:rect b="b" l="l" r="r" t="t"/>
              <a:pathLst>
                <a:path extrusionOk="0" h="72" w="10">
                  <a:moveTo>
                    <a:pt x="1" y="72"/>
                  </a:moveTo>
                  <a:cubicBezTo>
                    <a:pt x="1" y="71"/>
                    <a:pt x="2" y="69"/>
                    <a:pt x="2" y="68"/>
                  </a:cubicBezTo>
                  <a:cubicBezTo>
                    <a:pt x="5" y="50"/>
                    <a:pt x="2" y="32"/>
                    <a:pt x="3" y="15"/>
                  </a:cubicBezTo>
                  <a:cubicBezTo>
                    <a:pt x="4" y="10"/>
                    <a:pt x="0" y="2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4"/>
                    <a:pt x="9" y="48"/>
                    <a:pt x="9" y="72"/>
                  </a:cubicBezTo>
                  <a:cubicBezTo>
                    <a:pt x="6" y="72"/>
                    <a:pt x="4" y="72"/>
                    <a:pt x="1" y="72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8774113" y="-692150"/>
              <a:ext cx="15875" cy="138113"/>
            </a:xfrm>
            <a:custGeom>
              <a:rect b="b" l="l" r="r" t="t"/>
              <a:pathLst>
                <a:path extrusionOk="0" h="72" w="8">
                  <a:moveTo>
                    <a:pt x="8" y="0"/>
                  </a:moveTo>
                  <a:cubicBezTo>
                    <a:pt x="8" y="24"/>
                    <a:pt x="8" y="48"/>
                    <a:pt x="7" y="72"/>
                  </a:cubicBezTo>
                  <a:cubicBezTo>
                    <a:pt x="1" y="48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8728075" y="-692150"/>
              <a:ext cx="15875" cy="138113"/>
            </a:xfrm>
            <a:custGeom>
              <a:rect b="b" l="l" r="r" t="t"/>
              <a:pathLst>
                <a:path extrusionOk="0" h="72" w="8">
                  <a:moveTo>
                    <a:pt x="8" y="0"/>
                  </a:moveTo>
                  <a:cubicBezTo>
                    <a:pt x="8" y="24"/>
                    <a:pt x="7" y="48"/>
                    <a:pt x="7" y="72"/>
                  </a:cubicBezTo>
                  <a:cubicBezTo>
                    <a:pt x="1" y="48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9175750" y="-85725"/>
              <a:ext cx="106363" cy="114300"/>
            </a:xfrm>
            <a:custGeom>
              <a:rect b="b" l="l" r="r" t="t"/>
              <a:pathLst>
                <a:path extrusionOk="0" h="59" w="55">
                  <a:moveTo>
                    <a:pt x="0" y="23"/>
                  </a:moveTo>
                  <a:cubicBezTo>
                    <a:pt x="2" y="18"/>
                    <a:pt x="6" y="16"/>
                    <a:pt x="10" y="14"/>
                  </a:cubicBezTo>
                  <a:cubicBezTo>
                    <a:pt x="18" y="14"/>
                    <a:pt x="24" y="0"/>
                    <a:pt x="30" y="5"/>
                  </a:cubicBezTo>
                  <a:cubicBezTo>
                    <a:pt x="39" y="13"/>
                    <a:pt x="48" y="23"/>
                    <a:pt x="52" y="35"/>
                  </a:cubicBezTo>
                  <a:cubicBezTo>
                    <a:pt x="55" y="43"/>
                    <a:pt x="51" y="49"/>
                    <a:pt x="44" y="53"/>
                  </a:cubicBezTo>
                  <a:cubicBezTo>
                    <a:pt x="36" y="59"/>
                    <a:pt x="27" y="55"/>
                    <a:pt x="21" y="49"/>
                  </a:cubicBezTo>
                  <a:cubicBezTo>
                    <a:pt x="13" y="41"/>
                    <a:pt x="7" y="32"/>
                    <a:pt x="0" y="23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8912225" y="-703262"/>
              <a:ext cx="15875" cy="142875"/>
            </a:xfrm>
            <a:custGeom>
              <a:rect b="b" l="l" r="r" t="t"/>
              <a:pathLst>
                <a:path extrusionOk="0" h="73" w="8">
                  <a:moveTo>
                    <a:pt x="8" y="5"/>
                  </a:moveTo>
                  <a:cubicBezTo>
                    <a:pt x="0" y="19"/>
                    <a:pt x="6" y="34"/>
                    <a:pt x="4" y="48"/>
                  </a:cubicBezTo>
                  <a:cubicBezTo>
                    <a:pt x="3" y="56"/>
                    <a:pt x="7" y="65"/>
                    <a:pt x="1" y="73"/>
                  </a:cubicBezTo>
                  <a:cubicBezTo>
                    <a:pt x="0" y="51"/>
                    <a:pt x="0" y="28"/>
                    <a:pt x="0" y="6"/>
                  </a:cubicBezTo>
                  <a:cubicBezTo>
                    <a:pt x="2" y="2"/>
                    <a:pt x="4" y="0"/>
                    <a:pt x="8" y="5"/>
                  </a:cubicBezTo>
                  <a:close/>
                </a:path>
              </a:pathLst>
            </a:custGeom>
            <a:solidFill>
              <a:srgbClr val="8F92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8586788" y="-390525"/>
              <a:ext cx="492125" cy="255588"/>
            </a:xfrm>
            <a:custGeom>
              <a:rect b="b" l="l" r="r" t="t"/>
              <a:pathLst>
                <a:path extrusionOk="0" h="132" w="254">
                  <a:moveTo>
                    <a:pt x="126" y="132"/>
                  </a:moveTo>
                  <a:cubicBezTo>
                    <a:pt x="89" y="132"/>
                    <a:pt x="52" y="131"/>
                    <a:pt x="16" y="132"/>
                  </a:cubicBezTo>
                  <a:cubicBezTo>
                    <a:pt x="5" y="132"/>
                    <a:pt x="0" y="130"/>
                    <a:pt x="0" y="117"/>
                  </a:cubicBezTo>
                  <a:cubicBezTo>
                    <a:pt x="1" y="84"/>
                    <a:pt x="1" y="51"/>
                    <a:pt x="0" y="18"/>
                  </a:cubicBezTo>
                  <a:cubicBezTo>
                    <a:pt x="0" y="4"/>
                    <a:pt x="5" y="0"/>
                    <a:pt x="18" y="0"/>
                  </a:cubicBezTo>
                  <a:cubicBezTo>
                    <a:pt x="91" y="1"/>
                    <a:pt x="163" y="1"/>
                    <a:pt x="236" y="0"/>
                  </a:cubicBezTo>
                  <a:cubicBezTo>
                    <a:pt x="249" y="0"/>
                    <a:pt x="253" y="4"/>
                    <a:pt x="253" y="17"/>
                  </a:cubicBezTo>
                  <a:cubicBezTo>
                    <a:pt x="252" y="50"/>
                    <a:pt x="252" y="83"/>
                    <a:pt x="253" y="115"/>
                  </a:cubicBezTo>
                  <a:cubicBezTo>
                    <a:pt x="254" y="129"/>
                    <a:pt x="248" y="132"/>
                    <a:pt x="236" y="132"/>
                  </a:cubicBezTo>
                  <a:cubicBezTo>
                    <a:pt x="199" y="131"/>
                    <a:pt x="162" y="132"/>
                    <a:pt x="126" y="132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8951913" y="-20637"/>
              <a:ext cx="101600" cy="76200"/>
            </a:xfrm>
            <a:custGeom>
              <a:rect b="b" l="l" r="r" t="t"/>
              <a:pathLst>
                <a:path extrusionOk="0" h="39" w="52">
                  <a:moveTo>
                    <a:pt x="32" y="1"/>
                  </a:moveTo>
                  <a:cubicBezTo>
                    <a:pt x="42" y="0"/>
                    <a:pt x="52" y="0"/>
                    <a:pt x="51" y="17"/>
                  </a:cubicBezTo>
                  <a:cubicBezTo>
                    <a:pt x="50" y="29"/>
                    <a:pt x="50" y="39"/>
                    <a:pt x="33" y="37"/>
                  </a:cubicBezTo>
                  <a:cubicBezTo>
                    <a:pt x="19" y="36"/>
                    <a:pt x="1" y="38"/>
                    <a:pt x="1" y="20"/>
                  </a:cubicBezTo>
                  <a:cubicBezTo>
                    <a:pt x="0" y="3"/>
                    <a:pt x="17" y="1"/>
                    <a:pt x="32" y="1"/>
                  </a:cubicBezTo>
                  <a:close/>
                </a:path>
              </a:pathLst>
            </a:custGeom>
            <a:solidFill>
              <a:srgbClr val="FAFA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9056688" y="-22225"/>
              <a:ext cx="103188" cy="77788"/>
            </a:xfrm>
            <a:custGeom>
              <a:rect b="b" l="l" r="r" t="t"/>
              <a:pathLst>
                <a:path extrusionOk="0" h="40" w="53">
                  <a:moveTo>
                    <a:pt x="23" y="38"/>
                  </a:moveTo>
                  <a:cubicBezTo>
                    <a:pt x="11" y="38"/>
                    <a:pt x="0" y="40"/>
                    <a:pt x="2" y="22"/>
                  </a:cubicBezTo>
                  <a:cubicBezTo>
                    <a:pt x="2" y="9"/>
                    <a:pt x="4" y="0"/>
                    <a:pt x="20" y="2"/>
                  </a:cubicBezTo>
                  <a:cubicBezTo>
                    <a:pt x="34" y="4"/>
                    <a:pt x="51" y="4"/>
                    <a:pt x="52" y="19"/>
                  </a:cubicBezTo>
                  <a:cubicBezTo>
                    <a:pt x="53" y="35"/>
                    <a:pt x="37" y="39"/>
                    <a:pt x="23" y="38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8736013" y="-361950"/>
              <a:ext cx="195263" cy="198438"/>
            </a:xfrm>
            <a:custGeom>
              <a:rect b="b" l="l" r="r" t="t"/>
              <a:pathLst>
                <a:path extrusionOk="0" h="102" w="101">
                  <a:moveTo>
                    <a:pt x="99" y="52"/>
                  </a:moveTo>
                  <a:cubicBezTo>
                    <a:pt x="100" y="63"/>
                    <a:pt x="98" y="71"/>
                    <a:pt x="85" y="69"/>
                  </a:cubicBezTo>
                  <a:cubicBezTo>
                    <a:pt x="72" y="67"/>
                    <a:pt x="66" y="72"/>
                    <a:pt x="68" y="86"/>
                  </a:cubicBezTo>
                  <a:cubicBezTo>
                    <a:pt x="70" y="99"/>
                    <a:pt x="63" y="101"/>
                    <a:pt x="51" y="100"/>
                  </a:cubicBezTo>
                  <a:cubicBezTo>
                    <a:pt x="40" y="100"/>
                    <a:pt x="29" y="102"/>
                    <a:pt x="31" y="85"/>
                  </a:cubicBezTo>
                  <a:cubicBezTo>
                    <a:pt x="33" y="73"/>
                    <a:pt x="29" y="67"/>
                    <a:pt x="16" y="69"/>
                  </a:cubicBezTo>
                  <a:cubicBezTo>
                    <a:pt x="2" y="71"/>
                    <a:pt x="2" y="61"/>
                    <a:pt x="2" y="52"/>
                  </a:cubicBezTo>
                  <a:cubicBezTo>
                    <a:pt x="3" y="43"/>
                    <a:pt x="0" y="31"/>
                    <a:pt x="15" y="33"/>
                  </a:cubicBezTo>
                  <a:cubicBezTo>
                    <a:pt x="28" y="35"/>
                    <a:pt x="34" y="30"/>
                    <a:pt x="32" y="17"/>
                  </a:cubicBezTo>
                  <a:cubicBezTo>
                    <a:pt x="30" y="7"/>
                    <a:pt x="35" y="1"/>
                    <a:pt x="45" y="2"/>
                  </a:cubicBezTo>
                  <a:cubicBezTo>
                    <a:pt x="55" y="4"/>
                    <a:pt x="69" y="0"/>
                    <a:pt x="67" y="17"/>
                  </a:cubicBezTo>
                  <a:cubicBezTo>
                    <a:pt x="67" y="29"/>
                    <a:pt x="70" y="35"/>
                    <a:pt x="83" y="33"/>
                  </a:cubicBezTo>
                  <a:cubicBezTo>
                    <a:pt x="98" y="31"/>
                    <a:pt x="101" y="40"/>
                    <a:pt x="99" y="52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2" name="Google Shape;10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1581" y="1769437"/>
            <a:ext cx="1485000" cy="12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31"/>
          <p:cNvSpPr txBox="1"/>
          <p:nvPr/>
        </p:nvSpPr>
        <p:spPr>
          <a:xfrm>
            <a:off x="6481869" y="4094118"/>
            <a:ext cx="2899749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 sz="2400">
              <a:solidFill>
                <a:srgbClr val="EE90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/>
          </a:p>
        </p:txBody>
      </p:sp>
      <p:sp>
        <p:nvSpPr>
          <p:cNvPr id="1008" name="Google Shape;1008;p31"/>
          <p:cNvSpPr txBox="1"/>
          <p:nvPr/>
        </p:nvSpPr>
        <p:spPr>
          <a:xfrm>
            <a:off x="6481869" y="5486952"/>
            <a:ext cx="51188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Reports and Presentations with our Templates.</a:t>
            </a:r>
            <a:endParaRPr sz="12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1"/>
          <p:cNvSpPr/>
          <p:nvPr/>
        </p:nvSpPr>
        <p:spPr>
          <a:xfrm>
            <a:off x="6442113" y="148387"/>
            <a:ext cx="3078966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010" name="Google Shape;1010;p31"/>
          <p:cNvSpPr/>
          <p:nvPr>
            <p:ph idx="2" type="pic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11" name="Google Shape;1011;p31"/>
          <p:cNvSpPr/>
          <p:nvPr>
            <p:ph idx="3" type="pic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12" name="Google Shape;1012;p31"/>
          <p:cNvSpPr/>
          <p:nvPr>
            <p:ph idx="4" type="pic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2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018" name="Google Shape;1018;p32"/>
          <p:cNvGrpSpPr/>
          <p:nvPr/>
        </p:nvGrpSpPr>
        <p:grpSpPr>
          <a:xfrm flipH="1">
            <a:off x="4553402" y="2348720"/>
            <a:ext cx="1550380" cy="3001942"/>
            <a:chOff x="4276111" y="2364368"/>
            <a:chExt cx="2269298" cy="3001942"/>
          </a:xfrm>
        </p:grpSpPr>
        <p:cxnSp>
          <p:nvCxnSpPr>
            <p:cNvPr id="1019" name="Google Shape;1019;p32"/>
            <p:cNvCxnSpPr/>
            <p:nvPr/>
          </p:nvCxnSpPr>
          <p:spPr>
            <a:xfrm flipH="1" rot="10800000">
              <a:off x="4287500" y="2364368"/>
              <a:ext cx="2257909" cy="1548594"/>
            </a:xfrm>
            <a:prstGeom prst="straightConnector1">
              <a:avLst/>
            </a:prstGeom>
            <a:noFill/>
            <a:ln cap="flat" cmpd="sng" w="19050">
              <a:solidFill>
                <a:srgbClr val="FED90D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020" name="Google Shape;1020;p32"/>
            <p:cNvCxnSpPr/>
            <p:nvPr/>
          </p:nvCxnSpPr>
          <p:spPr>
            <a:xfrm>
              <a:off x="4276111" y="3912962"/>
              <a:ext cx="2267808" cy="16234"/>
            </a:xfrm>
            <a:prstGeom prst="straightConnector1">
              <a:avLst/>
            </a:prstGeom>
            <a:noFill/>
            <a:ln cap="flat" cmpd="sng" w="19050">
              <a:solidFill>
                <a:srgbClr val="FED90D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021" name="Google Shape;1021;p32"/>
            <p:cNvCxnSpPr/>
            <p:nvPr/>
          </p:nvCxnSpPr>
          <p:spPr>
            <a:xfrm>
              <a:off x="4276111" y="3912962"/>
              <a:ext cx="2217189" cy="1453348"/>
            </a:xfrm>
            <a:prstGeom prst="straightConnector1">
              <a:avLst/>
            </a:prstGeom>
            <a:noFill/>
            <a:ln cap="flat" cmpd="sng" w="19050">
              <a:solidFill>
                <a:srgbClr val="FED90D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</p:grpSp>
      <p:grpSp>
        <p:nvGrpSpPr>
          <p:cNvPr id="1022" name="Google Shape;1022;p32"/>
          <p:cNvGrpSpPr/>
          <p:nvPr/>
        </p:nvGrpSpPr>
        <p:grpSpPr>
          <a:xfrm>
            <a:off x="6113582" y="2348720"/>
            <a:ext cx="1550380" cy="3001942"/>
            <a:chOff x="4276111" y="2364368"/>
            <a:chExt cx="2269298" cy="3001942"/>
          </a:xfrm>
        </p:grpSpPr>
        <p:cxnSp>
          <p:nvCxnSpPr>
            <p:cNvPr id="1023" name="Google Shape;1023;p32"/>
            <p:cNvCxnSpPr/>
            <p:nvPr/>
          </p:nvCxnSpPr>
          <p:spPr>
            <a:xfrm flipH="1" rot="10800000">
              <a:off x="4287500" y="2364368"/>
              <a:ext cx="2257909" cy="1548594"/>
            </a:xfrm>
            <a:prstGeom prst="straightConnector1">
              <a:avLst/>
            </a:prstGeom>
            <a:noFill/>
            <a:ln cap="flat" cmpd="sng" w="19050">
              <a:solidFill>
                <a:srgbClr val="FED90D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024" name="Google Shape;1024;p32"/>
            <p:cNvCxnSpPr/>
            <p:nvPr/>
          </p:nvCxnSpPr>
          <p:spPr>
            <a:xfrm>
              <a:off x="4276111" y="3912962"/>
              <a:ext cx="2267808" cy="16234"/>
            </a:xfrm>
            <a:prstGeom prst="straightConnector1">
              <a:avLst/>
            </a:prstGeom>
            <a:noFill/>
            <a:ln cap="flat" cmpd="sng" w="19050">
              <a:solidFill>
                <a:srgbClr val="FED90D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025" name="Google Shape;1025;p32"/>
            <p:cNvCxnSpPr/>
            <p:nvPr/>
          </p:nvCxnSpPr>
          <p:spPr>
            <a:xfrm>
              <a:off x="4276111" y="3912962"/>
              <a:ext cx="2217189" cy="1453348"/>
            </a:xfrm>
            <a:prstGeom prst="straightConnector1">
              <a:avLst/>
            </a:prstGeom>
            <a:noFill/>
            <a:ln cap="flat" cmpd="sng" w="19050">
              <a:solidFill>
                <a:srgbClr val="FED90D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</p:grpSp>
      <p:sp>
        <p:nvSpPr>
          <p:cNvPr id="1026" name="Google Shape;1026;p32"/>
          <p:cNvSpPr/>
          <p:nvPr/>
        </p:nvSpPr>
        <p:spPr>
          <a:xfrm>
            <a:off x="7750062" y="189983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7" name="Google Shape;1027;p32"/>
          <p:cNvGrpSpPr/>
          <p:nvPr/>
        </p:nvGrpSpPr>
        <p:grpSpPr>
          <a:xfrm>
            <a:off x="8637334" y="1821454"/>
            <a:ext cx="2757497" cy="850432"/>
            <a:chOff x="2219009" y="2204864"/>
            <a:chExt cx="781194" cy="850432"/>
          </a:xfrm>
        </p:grpSpPr>
        <p:sp>
          <p:nvSpPr>
            <p:cNvPr id="1028" name="Google Shape;1028;p32"/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029" name="Google Shape;1029;p32"/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0" name="Google Shape;1030;p32"/>
          <p:cNvSpPr/>
          <p:nvPr/>
        </p:nvSpPr>
        <p:spPr>
          <a:xfrm>
            <a:off x="7750062" y="519868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1" name="Google Shape;1031;p32"/>
          <p:cNvGrpSpPr/>
          <p:nvPr/>
        </p:nvGrpSpPr>
        <p:grpSpPr>
          <a:xfrm>
            <a:off x="8637334" y="5120304"/>
            <a:ext cx="2757497" cy="850432"/>
            <a:chOff x="2219009" y="2204864"/>
            <a:chExt cx="781194" cy="850432"/>
          </a:xfrm>
        </p:grpSpPr>
        <p:sp>
          <p:nvSpPr>
            <p:cNvPr id="1032" name="Google Shape;1032;p32"/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033" name="Google Shape;1033;p32"/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4" name="Google Shape;1034;p32"/>
          <p:cNvSpPr/>
          <p:nvPr/>
        </p:nvSpPr>
        <p:spPr>
          <a:xfrm>
            <a:off x="3732004" y="189983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5" name="Google Shape;1035;p32"/>
          <p:cNvGrpSpPr/>
          <p:nvPr/>
        </p:nvGrpSpPr>
        <p:grpSpPr>
          <a:xfrm>
            <a:off x="589084" y="1821454"/>
            <a:ext cx="2983166" cy="850432"/>
            <a:chOff x="2219009" y="2204864"/>
            <a:chExt cx="781194" cy="850432"/>
          </a:xfrm>
        </p:grpSpPr>
        <p:sp>
          <p:nvSpPr>
            <p:cNvPr id="1036" name="Google Shape;1036;p32"/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037" name="Google Shape;1037;p32"/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8" name="Google Shape;1038;p32"/>
          <p:cNvSpPr/>
          <p:nvPr/>
        </p:nvSpPr>
        <p:spPr>
          <a:xfrm>
            <a:off x="3732004" y="519868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9" name="Google Shape;1039;p32"/>
          <p:cNvGrpSpPr/>
          <p:nvPr/>
        </p:nvGrpSpPr>
        <p:grpSpPr>
          <a:xfrm>
            <a:off x="589084" y="5120304"/>
            <a:ext cx="2983166" cy="850432"/>
            <a:chOff x="2219009" y="2204864"/>
            <a:chExt cx="781194" cy="850432"/>
          </a:xfrm>
        </p:grpSpPr>
        <p:sp>
          <p:nvSpPr>
            <p:cNvPr id="1040" name="Google Shape;1040;p32"/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041" name="Google Shape;1041;p32"/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2" name="Google Shape;1042;p32"/>
          <p:cNvSpPr/>
          <p:nvPr/>
        </p:nvSpPr>
        <p:spPr>
          <a:xfrm>
            <a:off x="7750062" y="3549259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3" name="Google Shape;1043;p32"/>
          <p:cNvGrpSpPr/>
          <p:nvPr/>
        </p:nvGrpSpPr>
        <p:grpSpPr>
          <a:xfrm>
            <a:off x="8637334" y="3470878"/>
            <a:ext cx="2757497" cy="850432"/>
            <a:chOff x="2219009" y="2204864"/>
            <a:chExt cx="781194" cy="850432"/>
          </a:xfrm>
        </p:grpSpPr>
        <p:sp>
          <p:nvSpPr>
            <p:cNvPr id="1044" name="Google Shape;1044;p32"/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045" name="Google Shape;1045;p32"/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6" name="Google Shape;1046;p32"/>
          <p:cNvSpPr/>
          <p:nvPr/>
        </p:nvSpPr>
        <p:spPr>
          <a:xfrm>
            <a:off x="3732004" y="3549259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7" name="Google Shape;1047;p32"/>
          <p:cNvGrpSpPr/>
          <p:nvPr/>
        </p:nvGrpSpPr>
        <p:grpSpPr>
          <a:xfrm>
            <a:off x="589084" y="3470878"/>
            <a:ext cx="2983166" cy="850432"/>
            <a:chOff x="2219009" y="2204864"/>
            <a:chExt cx="781194" cy="850432"/>
          </a:xfrm>
        </p:grpSpPr>
        <p:sp>
          <p:nvSpPr>
            <p:cNvPr id="1048" name="Google Shape;1048;p32"/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049" name="Google Shape;1049;p32"/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0" name="Google Shape;1050;p32"/>
          <p:cNvSpPr/>
          <p:nvPr/>
        </p:nvSpPr>
        <p:spPr>
          <a:xfrm>
            <a:off x="3902079" y="5405771"/>
            <a:ext cx="391429" cy="383782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32"/>
          <p:cNvSpPr/>
          <p:nvPr/>
        </p:nvSpPr>
        <p:spPr>
          <a:xfrm>
            <a:off x="3880246" y="3744926"/>
            <a:ext cx="388596" cy="327506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32"/>
          <p:cNvSpPr/>
          <p:nvPr/>
        </p:nvSpPr>
        <p:spPr>
          <a:xfrm>
            <a:off x="3902079" y="2045882"/>
            <a:ext cx="388596" cy="385187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32"/>
          <p:cNvSpPr/>
          <p:nvPr/>
        </p:nvSpPr>
        <p:spPr>
          <a:xfrm rot="2942052">
            <a:off x="7956470" y="5400990"/>
            <a:ext cx="361215" cy="384278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32"/>
          <p:cNvSpPr/>
          <p:nvPr/>
        </p:nvSpPr>
        <p:spPr>
          <a:xfrm>
            <a:off x="8000922" y="3704316"/>
            <a:ext cx="260009" cy="413693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32"/>
          <p:cNvSpPr/>
          <p:nvPr/>
        </p:nvSpPr>
        <p:spPr>
          <a:xfrm>
            <a:off x="7928594" y="2042776"/>
            <a:ext cx="413129" cy="413693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6" name="Google Shape;105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1223" y="1899834"/>
            <a:ext cx="3120627" cy="3287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3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01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062" name="Google Shape;1062;p33"/>
          <p:cNvGrpSpPr/>
          <p:nvPr/>
        </p:nvGrpSpPr>
        <p:grpSpPr>
          <a:xfrm>
            <a:off x="6556098" y="2832312"/>
            <a:ext cx="4733229" cy="742063"/>
            <a:chOff x="575693" y="4067337"/>
            <a:chExt cx="1625933" cy="867949"/>
          </a:xfrm>
        </p:grpSpPr>
        <p:sp>
          <p:nvSpPr>
            <p:cNvPr id="1063" name="Google Shape;1063;p33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3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6556098" y="3655226"/>
            <a:ext cx="4733229" cy="742063"/>
            <a:chOff x="575693" y="4067337"/>
            <a:chExt cx="1625933" cy="867949"/>
          </a:xfrm>
        </p:grpSpPr>
        <p:sp>
          <p:nvSpPr>
            <p:cNvPr id="1066" name="Google Shape;1066;p33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3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8" name="Google Shape;1068;p33"/>
          <p:cNvGrpSpPr/>
          <p:nvPr/>
        </p:nvGrpSpPr>
        <p:grpSpPr>
          <a:xfrm>
            <a:off x="6556098" y="4478138"/>
            <a:ext cx="4733229" cy="742063"/>
            <a:chOff x="575693" y="4067337"/>
            <a:chExt cx="1625933" cy="867949"/>
          </a:xfrm>
        </p:grpSpPr>
        <p:sp>
          <p:nvSpPr>
            <p:cNvPr id="1069" name="Google Shape;1069;p33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3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1" name="Google Shape;1071;p33"/>
          <p:cNvGrpSpPr/>
          <p:nvPr/>
        </p:nvGrpSpPr>
        <p:grpSpPr>
          <a:xfrm>
            <a:off x="6556098" y="5301050"/>
            <a:ext cx="4733229" cy="742063"/>
            <a:chOff x="575693" y="4067337"/>
            <a:chExt cx="1625933" cy="867949"/>
          </a:xfrm>
        </p:grpSpPr>
        <p:sp>
          <p:nvSpPr>
            <p:cNvPr id="1072" name="Google Shape;1072;p33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3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4" name="Google Shape;1074;p33"/>
          <p:cNvSpPr txBox="1"/>
          <p:nvPr/>
        </p:nvSpPr>
        <p:spPr>
          <a:xfrm>
            <a:off x="6556098" y="1753164"/>
            <a:ext cx="48387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Get a modern PowerPoint  Presentation that is beautifully designed. Easy to change colors, photos and Text. </a:t>
            </a:r>
            <a:endParaRPr sz="12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5" name="Google Shape;10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5721" y="1063625"/>
            <a:ext cx="2923228" cy="524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4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081" name="Google Shape;1081;p34"/>
          <p:cNvGrpSpPr/>
          <p:nvPr/>
        </p:nvGrpSpPr>
        <p:grpSpPr>
          <a:xfrm>
            <a:off x="6556098" y="2832312"/>
            <a:ext cx="4733229" cy="742063"/>
            <a:chOff x="575693" y="4067337"/>
            <a:chExt cx="1625933" cy="867949"/>
          </a:xfrm>
        </p:grpSpPr>
        <p:sp>
          <p:nvSpPr>
            <p:cNvPr id="1082" name="Google Shape;1082;p34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4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34"/>
          <p:cNvGrpSpPr/>
          <p:nvPr/>
        </p:nvGrpSpPr>
        <p:grpSpPr>
          <a:xfrm>
            <a:off x="6556098" y="3655226"/>
            <a:ext cx="4733229" cy="742063"/>
            <a:chOff x="575693" y="4067337"/>
            <a:chExt cx="1625933" cy="867949"/>
          </a:xfrm>
        </p:grpSpPr>
        <p:sp>
          <p:nvSpPr>
            <p:cNvPr id="1085" name="Google Shape;1085;p34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4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34"/>
          <p:cNvGrpSpPr/>
          <p:nvPr/>
        </p:nvGrpSpPr>
        <p:grpSpPr>
          <a:xfrm>
            <a:off x="6556098" y="4478138"/>
            <a:ext cx="4733229" cy="742063"/>
            <a:chOff x="575693" y="4067337"/>
            <a:chExt cx="1625933" cy="867949"/>
          </a:xfrm>
        </p:grpSpPr>
        <p:sp>
          <p:nvSpPr>
            <p:cNvPr id="1088" name="Google Shape;1088;p34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4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34"/>
          <p:cNvGrpSpPr/>
          <p:nvPr/>
        </p:nvGrpSpPr>
        <p:grpSpPr>
          <a:xfrm>
            <a:off x="6556098" y="5301050"/>
            <a:ext cx="4733229" cy="742063"/>
            <a:chOff x="575693" y="4067337"/>
            <a:chExt cx="1625933" cy="867949"/>
          </a:xfrm>
        </p:grpSpPr>
        <p:sp>
          <p:nvSpPr>
            <p:cNvPr id="1091" name="Google Shape;1091;p34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4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34"/>
          <p:cNvSpPr txBox="1"/>
          <p:nvPr/>
        </p:nvSpPr>
        <p:spPr>
          <a:xfrm>
            <a:off x="6556098" y="1753164"/>
            <a:ext cx="48387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Get a modern PowerPoint  Presentation that is beautifully designed. Easy to change colors, photos and Text. </a:t>
            </a:r>
            <a:endParaRPr sz="12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4" name="Google Shape;10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218" y="1753164"/>
            <a:ext cx="5377501" cy="463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34"/>
          <p:cNvSpPr txBox="1"/>
          <p:nvPr/>
        </p:nvSpPr>
        <p:spPr>
          <a:xfrm>
            <a:off x="2823602" y="3343542"/>
            <a:ext cx="12787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b="1" sz="12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5"/>
          <p:cNvSpPr/>
          <p:nvPr/>
        </p:nvSpPr>
        <p:spPr>
          <a:xfrm>
            <a:off x="0" y="3212976"/>
            <a:ext cx="5798443" cy="648072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56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5"/>
          <p:cNvSpPr/>
          <p:nvPr/>
        </p:nvSpPr>
        <p:spPr>
          <a:xfrm>
            <a:off x="0" y="897340"/>
            <a:ext cx="540000" cy="1584176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56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5"/>
          <p:cNvSpPr/>
          <p:nvPr/>
        </p:nvSpPr>
        <p:spPr>
          <a:xfrm>
            <a:off x="752475" y="4177826"/>
            <a:ext cx="4274442" cy="2088232"/>
          </a:xfrm>
          <a:prstGeom prst="rect">
            <a:avLst/>
          </a:prstGeom>
          <a:noFill/>
          <a:ln cap="flat" cmpd="sng" w="38100">
            <a:solidFill>
              <a:srgbClr val="FED90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5"/>
          <p:cNvSpPr txBox="1"/>
          <p:nvPr/>
        </p:nvSpPr>
        <p:spPr>
          <a:xfrm>
            <a:off x="1000125" y="4437112"/>
            <a:ext cx="377914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5"/>
          <p:cNvSpPr txBox="1"/>
          <p:nvPr/>
        </p:nvSpPr>
        <p:spPr>
          <a:xfrm>
            <a:off x="1098463" y="3383125"/>
            <a:ext cx="36205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5"/>
          <p:cNvSpPr txBox="1"/>
          <p:nvPr/>
        </p:nvSpPr>
        <p:spPr>
          <a:xfrm>
            <a:off x="646592" y="823049"/>
            <a:ext cx="457884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5"/>
          <p:cNvSpPr/>
          <p:nvPr>
            <p:ph idx="2" type="pic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6"/>
          <p:cNvSpPr/>
          <p:nvPr/>
        </p:nvSpPr>
        <p:spPr>
          <a:xfrm>
            <a:off x="0" y="-3600"/>
            <a:ext cx="3311691" cy="686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4138258" y="478971"/>
            <a:ext cx="7204194" cy="1321040"/>
          </a:xfrm>
          <a:prstGeom prst="rect">
            <a:avLst/>
          </a:prstGeom>
          <a:noFill/>
          <a:ln cap="flat" cmpd="sng" w="25400">
            <a:solidFill>
              <a:srgbClr val="EE90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1114" name="Google Shape;1114;p36"/>
          <p:cNvSpPr txBox="1"/>
          <p:nvPr/>
        </p:nvSpPr>
        <p:spPr>
          <a:xfrm>
            <a:off x="371808" y="393498"/>
            <a:ext cx="306741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138258" y="2007541"/>
            <a:ext cx="7204194" cy="1321040"/>
          </a:xfrm>
          <a:prstGeom prst="rect">
            <a:avLst/>
          </a:prstGeom>
          <a:noFill/>
          <a:ln cap="flat" cmpd="sng" w="25400">
            <a:solidFill>
              <a:srgbClr val="EE90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4138258" y="3536111"/>
            <a:ext cx="7204194" cy="1321040"/>
          </a:xfrm>
          <a:prstGeom prst="rect">
            <a:avLst/>
          </a:prstGeom>
          <a:noFill/>
          <a:ln cap="flat" cmpd="sng" w="25400">
            <a:solidFill>
              <a:srgbClr val="EE90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4138258" y="5064681"/>
            <a:ext cx="7204194" cy="1321040"/>
          </a:xfrm>
          <a:prstGeom prst="rect">
            <a:avLst/>
          </a:prstGeom>
          <a:noFill/>
          <a:ln cap="flat" cmpd="sng" w="25400">
            <a:solidFill>
              <a:srgbClr val="EE90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8" name="Google Shape;1118;p36"/>
          <p:cNvGrpSpPr/>
          <p:nvPr/>
        </p:nvGrpSpPr>
        <p:grpSpPr>
          <a:xfrm>
            <a:off x="5735186" y="645638"/>
            <a:ext cx="5266798" cy="1004839"/>
            <a:chOff x="5735185" y="674821"/>
            <a:chExt cx="5266798" cy="1004839"/>
          </a:xfrm>
        </p:grpSpPr>
        <p:sp>
          <p:nvSpPr>
            <p:cNvPr id="1119" name="Google Shape;1119;p36"/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 Type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1" name="Google Shape;1121;p36"/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36"/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36"/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36"/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36"/>
          <p:cNvGrpSpPr/>
          <p:nvPr/>
        </p:nvGrpSpPr>
        <p:grpSpPr>
          <a:xfrm>
            <a:off x="5735186" y="2159930"/>
            <a:ext cx="5266798" cy="1004839"/>
            <a:chOff x="5735185" y="674821"/>
            <a:chExt cx="5266798" cy="1004839"/>
          </a:xfrm>
        </p:grpSpPr>
        <p:sp>
          <p:nvSpPr>
            <p:cNvPr id="1126" name="Google Shape;1126;p36"/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 Type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6"/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8" name="Google Shape;1128;p36"/>
          <p:cNvGrpSpPr/>
          <p:nvPr/>
        </p:nvGrpSpPr>
        <p:grpSpPr>
          <a:xfrm>
            <a:off x="5735186" y="3701654"/>
            <a:ext cx="5266798" cy="1004839"/>
            <a:chOff x="5735185" y="674821"/>
            <a:chExt cx="5266798" cy="1004839"/>
          </a:xfrm>
        </p:grpSpPr>
        <p:sp>
          <p:nvSpPr>
            <p:cNvPr id="1129" name="Google Shape;1129;p36"/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 Type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1" name="Google Shape;1131;p36"/>
          <p:cNvGrpSpPr/>
          <p:nvPr/>
        </p:nvGrpSpPr>
        <p:grpSpPr>
          <a:xfrm>
            <a:off x="5735186" y="5234234"/>
            <a:ext cx="5266798" cy="1004839"/>
            <a:chOff x="5735185" y="674821"/>
            <a:chExt cx="5266798" cy="1004839"/>
          </a:xfrm>
        </p:grpSpPr>
        <p:sp>
          <p:nvSpPr>
            <p:cNvPr id="1132" name="Google Shape;1132;p36"/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 Type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34" name="Google Shape;113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864" y="901349"/>
            <a:ext cx="399214" cy="51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864" y="2425212"/>
            <a:ext cx="399214" cy="51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864" y="3922276"/>
            <a:ext cx="399214" cy="51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910" y="5463524"/>
            <a:ext cx="399214" cy="51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078" y="4176882"/>
            <a:ext cx="2067288" cy="231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7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144" name="Google Shape;1144;p37"/>
          <p:cNvSpPr/>
          <p:nvPr/>
        </p:nvSpPr>
        <p:spPr>
          <a:xfrm>
            <a:off x="9103587" y="14786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45" name="Google Shape;1145;p37"/>
          <p:cNvGraphicFramePr/>
          <p:nvPr/>
        </p:nvGraphicFramePr>
        <p:xfrm>
          <a:off x="9211587" y="15867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{CA817A48-CB0D-4886-B9DE-C38647AB02A0}</a:tableStyleId>
              </a:tblPr>
              <a:tblGrid>
                <a:gridCol w="727950"/>
                <a:gridCol w="1216050"/>
              </a:tblGrid>
              <a:tr h="9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90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</a:tr>
              <a:tr h="343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  <a:tr h="687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  <a:tr h="343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  <a:tr h="687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  <a:tr h="343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  <a:tr h="687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146" name="Google Shape;1146;p37"/>
          <p:cNvSpPr/>
          <p:nvPr/>
        </p:nvSpPr>
        <p:spPr>
          <a:xfrm>
            <a:off x="3253933" y="1478683"/>
            <a:ext cx="5666731" cy="42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47" name="Google Shape;1147;p37"/>
          <p:cNvGraphicFramePr/>
          <p:nvPr/>
        </p:nvGraphicFramePr>
        <p:xfrm>
          <a:off x="3361578" y="15866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{CA817A48-CB0D-4886-B9DE-C38647AB02A0}</a:tableStyleId>
              </a:tblPr>
              <a:tblGrid>
                <a:gridCol w="1471025"/>
                <a:gridCol w="3980425"/>
              </a:tblGrid>
              <a:tr h="36877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62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90D"/>
                    </a:solidFill>
                  </a:tcPr>
                </a:tc>
              </a:tr>
              <a:tr h="5387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hope and I believe that this Template will your Time, Money and Reputation. 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90D"/>
                    </a:solidFill>
                  </a:tcPr>
                </a:tc>
              </a:tr>
              <a:tr h="4118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90D"/>
                    </a:solidFill>
                  </a:tcPr>
                </a:tc>
                <a:tc hMerge="1"/>
              </a:tr>
              <a:tr h="6177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 Text : I hope and I believe that this Template will your Time, Money and Reputation. Easy to change colors, photos and Text.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90D"/>
                    </a:solidFill>
                  </a:tcPr>
                </a:tc>
                <a:tc hMerge="1"/>
              </a:tr>
              <a:tr h="4118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90D"/>
                    </a:solidFill>
                  </a:tcPr>
                </a:tc>
                <a:tc hMerge="1"/>
              </a:tr>
              <a:tr h="6177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 Text : I hope and I believe that this Template will your Time, Money and Reputation. Easy to change colors, photos and Text.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90D"/>
                    </a:solidFill>
                  </a:tcPr>
                </a:tc>
                <a:tc hMerge="1"/>
              </a:tr>
              <a:tr h="4118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90D"/>
                    </a:solidFill>
                  </a:tcPr>
                </a:tc>
                <a:tc hMerge="1"/>
              </a:tr>
              <a:tr h="6177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 Text : I hope and I believe that this Template will your Time, Money and Reputation. Easy to change colors, photos and Text.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90D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148" name="Google Shape;1148;p37"/>
          <p:cNvSpPr/>
          <p:nvPr/>
        </p:nvSpPr>
        <p:spPr>
          <a:xfrm>
            <a:off x="911009" y="14786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49" name="Google Shape;1149;p37"/>
          <p:cNvGraphicFramePr/>
          <p:nvPr/>
        </p:nvGraphicFramePr>
        <p:xfrm>
          <a:off x="1019009" y="15867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{CA817A48-CB0D-4886-B9DE-C38647AB02A0}</a:tableStyleId>
              </a:tblPr>
              <a:tblGrid>
                <a:gridCol w="727950"/>
                <a:gridCol w="1216050"/>
              </a:tblGrid>
              <a:tr h="9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</a:tr>
              <a:tr h="343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  <a:tr h="687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  <a:tr h="343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  <a:tr h="687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  <a:tr h="343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  <a:tr h="6879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525D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150" name="Google Shape;1150;p37"/>
          <p:cNvSpPr/>
          <p:nvPr/>
        </p:nvSpPr>
        <p:spPr>
          <a:xfrm>
            <a:off x="1239045" y="1802877"/>
            <a:ext cx="385474" cy="382093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7"/>
          <p:cNvSpPr/>
          <p:nvPr/>
        </p:nvSpPr>
        <p:spPr>
          <a:xfrm flipH="1" rot="-2675106">
            <a:off x="9549017" y="173134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7"/>
          <p:cNvSpPr/>
          <p:nvPr/>
        </p:nvSpPr>
        <p:spPr>
          <a:xfrm rot="10800000">
            <a:off x="3897818" y="1802877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8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8"/>
          <p:cNvSpPr txBox="1"/>
          <p:nvPr/>
        </p:nvSpPr>
        <p:spPr>
          <a:xfrm>
            <a:off x="677972" y="484469"/>
            <a:ext cx="34141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/>
          </a:p>
        </p:txBody>
      </p:sp>
      <p:sp>
        <p:nvSpPr>
          <p:cNvPr id="1159" name="Google Shape;1159;p38"/>
          <p:cNvSpPr txBox="1"/>
          <p:nvPr/>
        </p:nvSpPr>
        <p:spPr>
          <a:xfrm>
            <a:off x="8832304" y="1232756"/>
            <a:ext cx="3059488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8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8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b="1" sz="1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8"/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4000">
              <a:solidFill>
                <a:srgbClr val="FED9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8"/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8"/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8"/>
          <p:cNvSpPr/>
          <p:nvPr>
            <p:ph idx="2" type="pic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9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171" name="Google Shape;1171;p39"/>
          <p:cNvSpPr/>
          <p:nvPr/>
        </p:nvSpPr>
        <p:spPr>
          <a:xfrm>
            <a:off x="0" y="1841480"/>
            <a:ext cx="4396383" cy="6957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/>
          <p:nvPr/>
        </p:nvSpPr>
        <p:spPr>
          <a:xfrm>
            <a:off x="0" y="2733061"/>
            <a:ext cx="4396383" cy="695785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9"/>
          <p:cNvSpPr/>
          <p:nvPr/>
        </p:nvSpPr>
        <p:spPr>
          <a:xfrm>
            <a:off x="0" y="3624642"/>
            <a:ext cx="4396383" cy="6957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9"/>
          <p:cNvSpPr/>
          <p:nvPr/>
        </p:nvSpPr>
        <p:spPr>
          <a:xfrm>
            <a:off x="0" y="4516223"/>
            <a:ext cx="4396383" cy="695785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9"/>
          <p:cNvSpPr/>
          <p:nvPr/>
        </p:nvSpPr>
        <p:spPr>
          <a:xfrm>
            <a:off x="0" y="5407803"/>
            <a:ext cx="4396383" cy="6957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9"/>
          <p:cNvSpPr/>
          <p:nvPr/>
        </p:nvSpPr>
        <p:spPr>
          <a:xfrm>
            <a:off x="4034951" y="1861771"/>
            <a:ext cx="655200" cy="655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BBD4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9"/>
          <p:cNvSpPr/>
          <p:nvPr/>
        </p:nvSpPr>
        <p:spPr>
          <a:xfrm>
            <a:off x="4034951" y="2753352"/>
            <a:ext cx="655200" cy="655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ED90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9"/>
          <p:cNvSpPr/>
          <p:nvPr/>
        </p:nvSpPr>
        <p:spPr>
          <a:xfrm>
            <a:off x="4034951" y="3644933"/>
            <a:ext cx="655200" cy="655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BBD4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9"/>
          <p:cNvSpPr/>
          <p:nvPr/>
        </p:nvSpPr>
        <p:spPr>
          <a:xfrm>
            <a:off x="4034951" y="4536514"/>
            <a:ext cx="655200" cy="655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ED90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9"/>
          <p:cNvSpPr/>
          <p:nvPr/>
        </p:nvSpPr>
        <p:spPr>
          <a:xfrm>
            <a:off x="4043743" y="5428095"/>
            <a:ext cx="655200" cy="655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BBD4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9"/>
          <p:cNvSpPr txBox="1"/>
          <p:nvPr/>
        </p:nvSpPr>
        <p:spPr>
          <a:xfrm>
            <a:off x="1028699" y="1958371"/>
            <a:ext cx="288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9"/>
          <p:cNvSpPr txBox="1"/>
          <p:nvPr/>
        </p:nvSpPr>
        <p:spPr>
          <a:xfrm>
            <a:off x="1028699" y="2841202"/>
            <a:ext cx="288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9"/>
          <p:cNvSpPr txBox="1"/>
          <p:nvPr/>
        </p:nvSpPr>
        <p:spPr>
          <a:xfrm>
            <a:off x="1028699" y="3724033"/>
            <a:ext cx="288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9"/>
          <p:cNvSpPr txBox="1"/>
          <p:nvPr/>
        </p:nvSpPr>
        <p:spPr>
          <a:xfrm>
            <a:off x="1028699" y="4606864"/>
            <a:ext cx="288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39"/>
          <p:cNvSpPr txBox="1"/>
          <p:nvPr/>
        </p:nvSpPr>
        <p:spPr>
          <a:xfrm>
            <a:off x="1028699" y="5524863"/>
            <a:ext cx="288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6" name="Google Shape;1186;p39"/>
          <p:cNvGrpSpPr/>
          <p:nvPr/>
        </p:nvGrpSpPr>
        <p:grpSpPr>
          <a:xfrm>
            <a:off x="4910404" y="1821513"/>
            <a:ext cx="2808000" cy="664784"/>
            <a:chOff x="6210996" y="1433695"/>
            <a:chExt cx="1712589" cy="472943"/>
          </a:xfrm>
        </p:grpSpPr>
        <p:sp>
          <p:nvSpPr>
            <p:cNvPr id="1187" name="Google Shape;1187;p39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9" name="Google Shape;1189;p39"/>
          <p:cNvGrpSpPr/>
          <p:nvPr/>
        </p:nvGrpSpPr>
        <p:grpSpPr>
          <a:xfrm>
            <a:off x="4910404" y="2710921"/>
            <a:ext cx="2808000" cy="664784"/>
            <a:chOff x="6210996" y="1433695"/>
            <a:chExt cx="1712589" cy="472943"/>
          </a:xfrm>
        </p:grpSpPr>
        <p:sp>
          <p:nvSpPr>
            <p:cNvPr id="1190" name="Google Shape;1190;p39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39"/>
          <p:cNvGrpSpPr/>
          <p:nvPr/>
        </p:nvGrpSpPr>
        <p:grpSpPr>
          <a:xfrm>
            <a:off x="4910404" y="3600329"/>
            <a:ext cx="2808000" cy="664784"/>
            <a:chOff x="6210996" y="1433695"/>
            <a:chExt cx="1712589" cy="472943"/>
          </a:xfrm>
        </p:grpSpPr>
        <p:sp>
          <p:nvSpPr>
            <p:cNvPr id="1193" name="Google Shape;1193;p39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39"/>
          <p:cNvGrpSpPr/>
          <p:nvPr/>
        </p:nvGrpSpPr>
        <p:grpSpPr>
          <a:xfrm>
            <a:off x="4910404" y="4489737"/>
            <a:ext cx="2808000" cy="664784"/>
            <a:chOff x="6210996" y="1433695"/>
            <a:chExt cx="1712589" cy="472943"/>
          </a:xfrm>
        </p:grpSpPr>
        <p:sp>
          <p:nvSpPr>
            <p:cNvPr id="1196" name="Google Shape;1196;p39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8" name="Google Shape;1198;p39"/>
          <p:cNvGrpSpPr/>
          <p:nvPr/>
        </p:nvGrpSpPr>
        <p:grpSpPr>
          <a:xfrm>
            <a:off x="4910404" y="5379145"/>
            <a:ext cx="2808000" cy="664784"/>
            <a:chOff x="6210996" y="1433695"/>
            <a:chExt cx="1712589" cy="472943"/>
          </a:xfrm>
        </p:grpSpPr>
        <p:sp>
          <p:nvSpPr>
            <p:cNvPr id="1199" name="Google Shape;1199;p39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1" name="Google Shape;1201;p39"/>
          <p:cNvSpPr/>
          <p:nvPr/>
        </p:nvSpPr>
        <p:spPr>
          <a:xfrm>
            <a:off x="8056646" y="1590227"/>
            <a:ext cx="3300484" cy="4729276"/>
          </a:xfrm>
          <a:custGeom>
            <a:rect b="b" l="l" r="r" t="t"/>
            <a:pathLst>
              <a:path extrusionOk="0" h="3449" w="2407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39"/>
          <p:cNvSpPr/>
          <p:nvPr/>
        </p:nvSpPr>
        <p:spPr>
          <a:xfrm>
            <a:off x="8459926" y="1590227"/>
            <a:ext cx="768503" cy="768503"/>
          </a:xfrm>
          <a:prstGeom prst="ellipse">
            <a:avLst/>
          </a:prstGeom>
          <a:solidFill>
            <a:srgbClr val="0462BD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39"/>
          <p:cNvSpPr/>
          <p:nvPr/>
        </p:nvSpPr>
        <p:spPr>
          <a:xfrm>
            <a:off x="9846465" y="2605433"/>
            <a:ext cx="1454866" cy="1454866"/>
          </a:xfrm>
          <a:prstGeom prst="ellipse">
            <a:avLst/>
          </a:prstGeom>
          <a:solidFill>
            <a:srgbClr val="0462BD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39"/>
          <p:cNvSpPr/>
          <p:nvPr/>
        </p:nvSpPr>
        <p:spPr>
          <a:xfrm>
            <a:off x="8780209" y="3515600"/>
            <a:ext cx="1020914" cy="1020914"/>
          </a:xfrm>
          <a:prstGeom prst="ellipse">
            <a:avLst/>
          </a:prstGeom>
          <a:solidFill>
            <a:srgbClr val="0462BD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39"/>
          <p:cNvSpPr/>
          <p:nvPr/>
        </p:nvSpPr>
        <p:spPr>
          <a:xfrm>
            <a:off x="8938283" y="4606864"/>
            <a:ext cx="1345469" cy="1345469"/>
          </a:xfrm>
          <a:prstGeom prst="ellipse">
            <a:avLst/>
          </a:prstGeom>
          <a:solidFill>
            <a:srgbClr val="FED90D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39"/>
          <p:cNvSpPr/>
          <p:nvPr/>
        </p:nvSpPr>
        <p:spPr>
          <a:xfrm>
            <a:off x="8119375" y="2635339"/>
            <a:ext cx="623918" cy="623918"/>
          </a:xfrm>
          <a:prstGeom prst="ellipse">
            <a:avLst/>
          </a:prstGeom>
          <a:solidFill>
            <a:srgbClr val="FED90D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39"/>
          <p:cNvSpPr/>
          <p:nvPr/>
        </p:nvSpPr>
        <p:spPr>
          <a:xfrm>
            <a:off x="9100622" y="3838436"/>
            <a:ext cx="407598" cy="343520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39"/>
          <p:cNvSpPr/>
          <p:nvPr/>
        </p:nvSpPr>
        <p:spPr>
          <a:xfrm>
            <a:off x="9338974" y="5013571"/>
            <a:ext cx="536762" cy="532054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39"/>
          <p:cNvSpPr/>
          <p:nvPr/>
        </p:nvSpPr>
        <p:spPr>
          <a:xfrm rot="2942052">
            <a:off x="8302760" y="2808511"/>
            <a:ext cx="314333" cy="334403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39"/>
          <p:cNvSpPr/>
          <p:nvPr/>
        </p:nvSpPr>
        <p:spPr>
          <a:xfrm>
            <a:off x="8743293" y="1794478"/>
            <a:ext cx="226262" cy="360000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39"/>
          <p:cNvSpPr/>
          <p:nvPr/>
        </p:nvSpPr>
        <p:spPr>
          <a:xfrm flipH="1" rot="-2675106">
            <a:off x="10554850" y="2919426"/>
            <a:ext cx="232996" cy="911272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39"/>
          <p:cNvSpPr/>
          <p:nvPr/>
        </p:nvSpPr>
        <p:spPr>
          <a:xfrm>
            <a:off x="4166783" y="5545625"/>
            <a:ext cx="410306" cy="406708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9"/>
          <p:cNvSpPr/>
          <p:nvPr/>
        </p:nvSpPr>
        <p:spPr>
          <a:xfrm>
            <a:off x="4263119" y="2024633"/>
            <a:ext cx="226262" cy="360000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9"/>
          <p:cNvSpPr/>
          <p:nvPr/>
        </p:nvSpPr>
        <p:spPr>
          <a:xfrm rot="2942052">
            <a:off x="4230175" y="2961679"/>
            <a:ext cx="314333" cy="334403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39"/>
          <p:cNvSpPr/>
          <p:nvPr/>
        </p:nvSpPr>
        <p:spPr>
          <a:xfrm flipH="1" rot="-2675106">
            <a:off x="4329690" y="4636296"/>
            <a:ext cx="133387" cy="521691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9"/>
          <p:cNvSpPr/>
          <p:nvPr/>
        </p:nvSpPr>
        <p:spPr>
          <a:xfrm>
            <a:off x="4219391" y="3815294"/>
            <a:ext cx="352768" cy="297310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"/>
          <p:cNvSpPr/>
          <p:nvPr/>
        </p:nvSpPr>
        <p:spPr>
          <a:xfrm>
            <a:off x="71716" y="6214408"/>
            <a:ext cx="12066494" cy="546100"/>
          </a:xfrm>
          <a:custGeom>
            <a:rect b="b" l="l" r="r" t="t"/>
            <a:pathLst>
              <a:path extrusionOk="0" h="180" w="3723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1959" y="6281157"/>
            <a:ext cx="405000" cy="3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"/>
          <p:cNvSpPr/>
          <p:nvPr>
            <p:ph idx="2" type="pic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3" name="Google Shape;213;p4"/>
          <p:cNvSpPr/>
          <p:nvPr>
            <p:ph idx="6" type="pic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4" name="Google Shape;214;p4"/>
          <p:cNvSpPr/>
          <p:nvPr>
            <p:ph idx="4" type="pic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5" name="Google Shape;215;p4"/>
          <p:cNvSpPr/>
          <p:nvPr>
            <p:ph idx="5" type="pic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6" name="Google Shape;216;p4"/>
          <p:cNvSpPr/>
          <p:nvPr>
            <p:ph idx="3" type="pic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7" name="Google Shape;217;p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>
                <a:solidFill>
                  <a:schemeClr val="lt1"/>
                </a:solidFill>
              </a:rPr>
              <a:t>Our Team Style</a:t>
            </a:r>
            <a:endParaRPr/>
          </a:p>
        </p:txBody>
      </p:sp>
      <p:sp>
        <p:nvSpPr>
          <p:cNvPr id="218" name="Google Shape;218;p4"/>
          <p:cNvSpPr/>
          <p:nvPr/>
        </p:nvSpPr>
        <p:spPr>
          <a:xfrm>
            <a:off x="3593992" y="4156521"/>
            <a:ext cx="2298160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6279412" y="4156521"/>
            <a:ext cx="2304058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8967782" y="4156521"/>
            <a:ext cx="2304058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7071441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4383072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9759811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905623" y="4156521"/>
            <a:ext cx="2298160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1694703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4"/>
          <p:cNvGrpSpPr/>
          <p:nvPr/>
        </p:nvGrpSpPr>
        <p:grpSpPr>
          <a:xfrm>
            <a:off x="1517553" y="5810865"/>
            <a:ext cx="1074300" cy="309125"/>
            <a:chOff x="3130166" y="5667342"/>
            <a:chExt cx="1254837" cy="361074"/>
          </a:xfrm>
        </p:grpSpPr>
        <p:sp>
          <p:nvSpPr>
            <p:cNvPr id="227" name="Google Shape;227;p4"/>
            <p:cNvSpPr/>
            <p:nvPr/>
          </p:nvSpPr>
          <p:spPr>
            <a:xfrm>
              <a:off x="4023929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3130166" y="5667342"/>
              <a:ext cx="361074" cy="361074"/>
            </a:xfrm>
            <a:custGeom>
              <a:rect b="b" l="l" r="r" t="t"/>
              <a:pathLst>
                <a:path extrusionOk="0" h="720000" w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3577047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4"/>
          <p:cNvGrpSpPr/>
          <p:nvPr/>
        </p:nvGrpSpPr>
        <p:grpSpPr>
          <a:xfrm>
            <a:off x="4205922" y="5810865"/>
            <a:ext cx="1074300" cy="309125"/>
            <a:chOff x="3130166" y="5667342"/>
            <a:chExt cx="1254837" cy="361074"/>
          </a:xfrm>
        </p:grpSpPr>
        <p:sp>
          <p:nvSpPr>
            <p:cNvPr id="231" name="Google Shape;231;p4"/>
            <p:cNvSpPr/>
            <p:nvPr/>
          </p:nvSpPr>
          <p:spPr>
            <a:xfrm>
              <a:off x="4023929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130166" y="5667342"/>
              <a:ext cx="361074" cy="361074"/>
            </a:xfrm>
            <a:custGeom>
              <a:rect b="b" l="l" r="r" t="t"/>
              <a:pathLst>
                <a:path extrusionOk="0" h="720000" w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3577047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4"/>
          <p:cNvGrpSpPr/>
          <p:nvPr/>
        </p:nvGrpSpPr>
        <p:grpSpPr>
          <a:xfrm>
            <a:off x="6894291" y="5810865"/>
            <a:ext cx="1074300" cy="309125"/>
            <a:chOff x="3130166" y="5667342"/>
            <a:chExt cx="1254837" cy="361074"/>
          </a:xfrm>
        </p:grpSpPr>
        <p:sp>
          <p:nvSpPr>
            <p:cNvPr id="235" name="Google Shape;235;p4"/>
            <p:cNvSpPr/>
            <p:nvPr/>
          </p:nvSpPr>
          <p:spPr>
            <a:xfrm>
              <a:off x="4023929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3130166" y="5667342"/>
              <a:ext cx="361074" cy="361074"/>
            </a:xfrm>
            <a:custGeom>
              <a:rect b="b" l="l" r="r" t="t"/>
              <a:pathLst>
                <a:path extrusionOk="0" h="720000" w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3577047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4"/>
          <p:cNvGrpSpPr/>
          <p:nvPr/>
        </p:nvGrpSpPr>
        <p:grpSpPr>
          <a:xfrm>
            <a:off x="9582661" y="5810865"/>
            <a:ext cx="1074300" cy="309125"/>
            <a:chOff x="3130166" y="5667342"/>
            <a:chExt cx="1254837" cy="361074"/>
          </a:xfrm>
        </p:grpSpPr>
        <p:sp>
          <p:nvSpPr>
            <p:cNvPr id="239" name="Google Shape;239;p4"/>
            <p:cNvSpPr/>
            <p:nvPr/>
          </p:nvSpPr>
          <p:spPr>
            <a:xfrm>
              <a:off x="4023929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3130166" y="5667342"/>
              <a:ext cx="361074" cy="361074"/>
            </a:xfrm>
            <a:custGeom>
              <a:rect b="b" l="l" r="r" t="t"/>
              <a:pathLst>
                <a:path extrusionOk="0" h="720000" w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3577047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4"/>
          <p:cNvGrpSpPr/>
          <p:nvPr/>
        </p:nvGrpSpPr>
        <p:grpSpPr>
          <a:xfrm>
            <a:off x="1154603" y="4691606"/>
            <a:ext cx="1800200" cy="521878"/>
            <a:chOff x="2851759" y="3796461"/>
            <a:chExt cx="1800000" cy="521878"/>
          </a:xfrm>
        </p:grpSpPr>
        <p:sp>
          <p:nvSpPr>
            <p:cNvPr id="243" name="Google Shape;243;p4"/>
            <p:cNvSpPr txBox="1"/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244" name="Google Shape;244;p4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EA525D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sp>
        <p:nvSpPr>
          <p:cNvPr id="245" name="Google Shape;245;p4"/>
          <p:cNvSpPr txBox="1"/>
          <p:nvPr/>
        </p:nvSpPr>
        <p:spPr>
          <a:xfrm>
            <a:off x="1154503" y="5276830"/>
            <a:ext cx="180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grpSp>
        <p:nvGrpSpPr>
          <p:cNvPr id="246" name="Google Shape;246;p4"/>
          <p:cNvGrpSpPr/>
          <p:nvPr/>
        </p:nvGrpSpPr>
        <p:grpSpPr>
          <a:xfrm>
            <a:off x="3842972" y="4691606"/>
            <a:ext cx="1800200" cy="521878"/>
            <a:chOff x="2851759" y="3796461"/>
            <a:chExt cx="1800000" cy="521878"/>
          </a:xfrm>
        </p:grpSpPr>
        <p:sp>
          <p:nvSpPr>
            <p:cNvPr id="247" name="Google Shape;247;p4"/>
            <p:cNvSpPr txBox="1"/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248" name="Google Shape;248;p4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EA525D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Marketing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4"/>
          <p:cNvSpPr txBox="1"/>
          <p:nvPr/>
        </p:nvSpPr>
        <p:spPr>
          <a:xfrm>
            <a:off x="3842872" y="5276830"/>
            <a:ext cx="180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4"/>
          <p:cNvGrpSpPr/>
          <p:nvPr/>
        </p:nvGrpSpPr>
        <p:grpSpPr>
          <a:xfrm>
            <a:off x="6531341" y="4691606"/>
            <a:ext cx="1800200" cy="521878"/>
            <a:chOff x="2851759" y="3796461"/>
            <a:chExt cx="1800000" cy="521878"/>
          </a:xfrm>
        </p:grpSpPr>
        <p:sp>
          <p:nvSpPr>
            <p:cNvPr id="251" name="Google Shape;251;p4"/>
            <p:cNvSpPr txBox="1"/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252" name="Google Shape;252;p4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EA525D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Designer</a:t>
              </a:r>
              <a:endParaRPr/>
            </a:p>
          </p:txBody>
        </p:sp>
      </p:grpSp>
      <p:sp>
        <p:nvSpPr>
          <p:cNvPr id="253" name="Google Shape;253;p4"/>
          <p:cNvSpPr txBox="1"/>
          <p:nvPr/>
        </p:nvSpPr>
        <p:spPr>
          <a:xfrm>
            <a:off x="6531241" y="5276830"/>
            <a:ext cx="180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4"/>
          <p:cNvGrpSpPr/>
          <p:nvPr/>
        </p:nvGrpSpPr>
        <p:grpSpPr>
          <a:xfrm>
            <a:off x="9219711" y="4691606"/>
            <a:ext cx="1800200" cy="521878"/>
            <a:chOff x="2851759" y="3796461"/>
            <a:chExt cx="1800000" cy="521878"/>
          </a:xfrm>
        </p:grpSpPr>
        <p:sp>
          <p:nvSpPr>
            <p:cNvPr id="255" name="Google Shape;255;p4"/>
            <p:cNvSpPr txBox="1"/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256" name="Google Shape;256;p4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EA525D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Developer</a:t>
              </a:r>
              <a:endParaRPr/>
            </a:p>
          </p:txBody>
        </p:sp>
      </p:grpSp>
      <p:sp>
        <p:nvSpPr>
          <p:cNvPr id="257" name="Google Shape;257;p4"/>
          <p:cNvSpPr txBox="1"/>
          <p:nvPr/>
        </p:nvSpPr>
        <p:spPr>
          <a:xfrm>
            <a:off x="9219611" y="5276830"/>
            <a:ext cx="180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1588321" y="253908"/>
            <a:ext cx="354446" cy="393317"/>
          </a:xfrm>
          <a:custGeom>
            <a:rect b="b" l="l" r="r" t="t"/>
            <a:pathLst>
              <a:path extrusionOk="0" h="250" w="225">
                <a:moveTo>
                  <a:pt x="114" y="0"/>
                </a:moveTo>
                <a:cubicBezTo>
                  <a:pt x="122" y="0"/>
                  <a:pt x="129" y="0"/>
                  <a:pt x="137" y="0"/>
                </a:cubicBezTo>
                <a:cubicBezTo>
                  <a:pt x="137" y="7"/>
                  <a:pt x="137" y="12"/>
                  <a:pt x="137" y="18"/>
                </a:cubicBezTo>
                <a:cubicBezTo>
                  <a:pt x="138" y="28"/>
                  <a:pt x="139" y="37"/>
                  <a:pt x="143" y="46"/>
                </a:cubicBezTo>
                <a:cubicBezTo>
                  <a:pt x="148" y="58"/>
                  <a:pt x="159" y="64"/>
                  <a:pt x="171" y="62"/>
                </a:cubicBezTo>
                <a:cubicBezTo>
                  <a:pt x="179" y="61"/>
                  <a:pt x="186" y="63"/>
                  <a:pt x="193" y="66"/>
                </a:cubicBezTo>
                <a:cubicBezTo>
                  <a:pt x="203" y="71"/>
                  <a:pt x="210" y="79"/>
                  <a:pt x="216" y="89"/>
                </a:cubicBezTo>
                <a:cubicBezTo>
                  <a:pt x="223" y="103"/>
                  <a:pt x="225" y="118"/>
                  <a:pt x="224" y="133"/>
                </a:cubicBezTo>
                <a:cubicBezTo>
                  <a:pt x="223" y="144"/>
                  <a:pt x="220" y="154"/>
                  <a:pt x="217" y="163"/>
                </a:cubicBezTo>
                <a:cubicBezTo>
                  <a:pt x="211" y="178"/>
                  <a:pt x="203" y="191"/>
                  <a:pt x="192" y="202"/>
                </a:cubicBezTo>
                <a:cubicBezTo>
                  <a:pt x="180" y="214"/>
                  <a:pt x="166" y="221"/>
                  <a:pt x="150" y="224"/>
                </a:cubicBezTo>
                <a:cubicBezTo>
                  <a:pt x="132" y="228"/>
                  <a:pt x="114" y="226"/>
                  <a:pt x="97" y="218"/>
                </a:cubicBezTo>
                <a:cubicBezTo>
                  <a:pt x="85" y="213"/>
                  <a:pt x="75" y="205"/>
                  <a:pt x="69" y="193"/>
                </a:cubicBezTo>
                <a:cubicBezTo>
                  <a:pt x="67" y="189"/>
                  <a:pt x="66" y="185"/>
                  <a:pt x="65" y="181"/>
                </a:cubicBezTo>
                <a:cubicBezTo>
                  <a:pt x="63" y="177"/>
                  <a:pt x="61" y="173"/>
                  <a:pt x="57" y="170"/>
                </a:cubicBezTo>
                <a:cubicBezTo>
                  <a:pt x="54" y="169"/>
                  <a:pt x="51" y="168"/>
                  <a:pt x="48" y="169"/>
                </a:cubicBezTo>
                <a:cubicBezTo>
                  <a:pt x="42" y="170"/>
                  <a:pt x="36" y="171"/>
                  <a:pt x="32" y="176"/>
                </a:cubicBezTo>
                <a:cubicBezTo>
                  <a:pt x="29" y="180"/>
                  <a:pt x="27" y="185"/>
                  <a:pt x="26" y="190"/>
                </a:cubicBezTo>
                <a:cubicBezTo>
                  <a:pt x="23" y="200"/>
                  <a:pt x="22" y="212"/>
                  <a:pt x="22" y="223"/>
                </a:cubicBezTo>
                <a:cubicBezTo>
                  <a:pt x="22" y="231"/>
                  <a:pt x="22" y="240"/>
                  <a:pt x="23" y="249"/>
                </a:cubicBezTo>
                <a:cubicBezTo>
                  <a:pt x="15" y="249"/>
                  <a:pt x="8" y="250"/>
                  <a:pt x="0" y="250"/>
                </a:cubicBezTo>
                <a:cubicBezTo>
                  <a:pt x="0" y="246"/>
                  <a:pt x="0" y="243"/>
                  <a:pt x="0" y="239"/>
                </a:cubicBezTo>
                <a:cubicBezTo>
                  <a:pt x="0" y="232"/>
                  <a:pt x="0" y="224"/>
                  <a:pt x="0" y="216"/>
                </a:cubicBezTo>
                <a:cubicBezTo>
                  <a:pt x="0" y="203"/>
                  <a:pt x="2" y="189"/>
                  <a:pt x="7" y="177"/>
                </a:cubicBezTo>
                <a:cubicBezTo>
                  <a:pt x="11" y="165"/>
                  <a:pt x="19" y="155"/>
                  <a:pt x="31" y="150"/>
                </a:cubicBezTo>
                <a:cubicBezTo>
                  <a:pt x="40" y="147"/>
                  <a:pt x="49" y="147"/>
                  <a:pt x="58" y="148"/>
                </a:cubicBezTo>
                <a:cubicBezTo>
                  <a:pt x="65" y="149"/>
                  <a:pt x="72" y="151"/>
                  <a:pt x="79" y="154"/>
                </a:cubicBezTo>
                <a:cubicBezTo>
                  <a:pt x="85" y="156"/>
                  <a:pt x="91" y="157"/>
                  <a:pt x="97" y="156"/>
                </a:cubicBezTo>
                <a:cubicBezTo>
                  <a:pt x="105" y="154"/>
                  <a:pt x="113" y="152"/>
                  <a:pt x="120" y="150"/>
                </a:cubicBezTo>
                <a:cubicBezTo>
                  <a:pt x="131" y="148"/>
                  <a:pt x="137" y="140"/>
                  <a:pt x="139" y="129"/>
                </a:cubicBezTo>
                <a:cubicBezTo>
                  <a:pt x="141" y="119"/>
                  <a:pt x="143" y="109"/>
                  <a:pt x="145" y="99"/>
                </a:cubicBezTo>
                <a:cubicBezTo>
                  <a:pt x="146" y="96"/>
                  <a:pt x="147" y="94"/>
                  <a:pt x="147" y="91"/>
                </a:cubicBezTo>
                <a:cubicBezTo>
                  <a:pt x="149" y="86"/>
                  <a:pt x="148" y="84"/>
                  <a:pt x="143" y="80"/>
                </a:cubicBezTo>
                <a:cubicBezTo>
                  <a:pt x="138" y="76"/>
                  <a:pt x="133" y="72"/>
                  <a:pt x="129" y="67"/>
                </a:cubicBezTo>
                <a:cubicBezTo>
                  <a:pt x="123" y="59"/>
                  <a:pt x="119" y="49"/>
                  <a:pt x="117" y="39"/>
                </a:cubicBezTo>
                <a:cubicBezTo>
                  <a:pt x="114" y="27"/>
                  <a:pt x="114" y="14"/>
                  <a:pt x="114" y="1"/>
                </a:cubicBezTo>
                <a:cubicBezTo>
                  <a:pt x="114" y="1"/>
                  <a:pt x="114" y="1"/>
                  <a:pt x="114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40"/>
          <p:cNvSpPr txBox="1"/>
          <p:nvPr>
            <p:ph idx="1" type="body"/>
          </p:nvPr>
        </p:nvSpPr>
        <p:spPr>
          <a:xfrm>
            <a:off x="0" y="339725"/>
            <a:ext cx="10617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01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222" name="Google Shape;1222;p40"/>
          <p:cNvSpPr/>
          <p:nvPr/>
        </p:nvSpPr>
        <p:spPr>
          <a:xfrm rot="4713012">
            <a:off x="4491249" y="2219519"/>
            <a:ext cx="2350080" cy="1525919"/>
          </a:xfrm>
          <a:custGeom>
            <a:rect b="b" l="l" r="r" t="t"/>
            <a:pathLst>
              <a:path extrusionOk="0" h="1867830" w="2876661">
                <a:moveTo>
                  <a:pt x="0" y="620759"/>
                </a:moveTo>
                <a:lnTo>
                  <a:pt x="360040" y="0"/>
                </a:lnTo>
                <a:lnTo>
                  <a:pt x="720080" y="620759"/>
                </a:lnTo>
                <a:lnTo>
                  <a:pt x="565503" y="620759"/>
                </a:lnTo>
                <a:cubicBezTo>
                  <a:pt x="629280" y="1044126"/>
                  <a:pt x="958722" y="1385952"/>
                  <a:pt x="1390726" y="1459968"/>
                </a:cubicBezTo>
                <a:cubicBezTo>
                  <a:pt x="1869169" y="1541940"/>
                  <a:pt x="2338337" y="1272287"/>
                  <a:pt x="2508348" y="817617"/>
                </a:cubicBezTo>
                <a:lnTo>
                  <a:pt x="2876661" y="955339"/>
                </a:lnTo>
                <a:cubicBezTo>
                  <a:pt x="2640523" y="1586858"/>
                  <a:pt x="1988863" y="1961397"/>
                  <a:pt x="1324321" y="1847541"/>
                </a:cubicBezTo>
                <a:cubicBezTo>
                  <a:pt x="703408" y="1741159"/>
                  <a:pt x="235035" y="1236464"/>
                  <a:pt x="166323" y="6207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40"/>
          <p:cNvSpPr/>
          <p:nvPr/>
        </p:nvSpPr>
        <p:spPr>
          <a:xfrm rot="-6114512">
            <a:off x="5350673" y="2232441"/>
            <a:ext cx="2350080" cy="1525919"/>
          </a:xfrm>
          <a:custGeom>
            <a:rect b="b" l="l" r="r" t="t"/>
            <a:pathLst>
              <a:path extrusionOk="0" h="1867830" w="2876661">
                <a:moveTo>
                  <a:pt x="0" y="620759"/>
                </a:moveTo>
                <a:lnTo>
                  <a:pt x="360040" y="0"/>
                </a:lnTo>
                <a:lnTo>
                  <a:pt x="720080" y="620759"/>
                </a:lnTo>
                <a:lnTo>
                  <a:pt x="565503" y="620759"/>
                </a:lnTo>
                <a:cubicBezTo>
                  <a:pt x="629280" y="1044126"/>
                  <a:pt x="958722" y="1385952"/>
                  <a:pt x="1390726" y="1459968"/>
                </a:cubicBezTo>
                <a:cubicBezTo>
                  <a:pt x="1869169" y="1541940"/>
                  <a:pt x="2338337" y="1272287"/>
                  <a:pt x="2508348" y="817617"/>
                </a:cubicBezTo>
                <a:lnTo>
                  <a:pt x="2876661" y="955339"/>
                </a:lnTo>
                <a:cubicBezTo>
                  <a:pt x="2640523" y="1586858"/>
                  <a:pt x="1988863" y="1961397"/>
                  <a:pt x="1324321" y="1847541"/>
                </a:cubicBezTo>
                <a:cubicBezTo>
                  <a:pt x="703408" y="1741159"/>
                  <a:pt x="235035" y="1236464"/>
                  <a:pt x="166323" y="62075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4" name="Google Shape;1224;p40"/>
          <p:cNvCxnSpPr/>
          <p:nvPr/>
        </p:nvCxnSpPr>
        <p:spPr>
          <a:xfrm flipH="1" rot="10800000">
            <a:off x="1050585" y="1989790"/>
            <a:ext cx="4284000" cy="14108"/>
          </a:xfrm>
          <a:prstGeom prst="straightConnector1">
            <a:avLst/>
          </a:prstGeom>
          <a:noFill/>
          <a:ln cap="flat" cmpd="sng" w="15875">
            <a:solidFill>
              <a:srgbClr val="EA525D"/>
            </a:solidFill>
            <a:prstDash val="dash"/>
            <a:miter lim="800000"/>
            <a:headEnd len="med" w="med" type="oval"/>
            <a:tailEnd len="sm" w="sm" type="none"/>
          </a:ln>
        </p:spPr>
      </p:cxnSp>
      <p:cxnSp>
        <p:nvCxnSpPr>
          <p:cNvPr id="1225" name="Google Shape;1225;p40"/>
          <p:cNvCxnSpPr/>
          <p:nvPr/>
        </p:nvCxnSpPr>
        <p:spPr>
          <a:xfrm>
            <a:off x="6854730" y="1989790"/>
            <a:ext cx="4284000" cy="14108"/>
          </a:xfrm>
          <a:prstGeom prst="straightConnector1">
            <a:avLst/>
          </a:prstGeom>
          <a:noFill/>
          <a:ln cap="flat" cmpd="sng" w="15875">
            <a:solidFill>
              <a:srgbClr val="EA525D"/>
            </a:solidFill>
            <a:prstDash val="dash"/>
            <a:miter lim="800000"/>
            <a:headEnd len="sm" w="sm" type="none"/>
            <a:tailEnd len="med" w="med" type="oval"/>
          </a:ln>
        </p:spPr>
      </p:cxnSp>
      <p:grpSp>
        <p:nvGrpSpPr>
          <p:cNvPr id="1226" name="Google Shape;1226;p40"/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1227" name="Google Shape;1227;p40"/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1228" name="Google Shape;1228;p40"/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VISION</a:t>
              </a:r>
              <a:endParaRPr/>
            </a:p>
          </p:txBody>
        </p:sp>
      </p:grpSp>
      <p:grpSp>
        <p:nvGrpSpPr>
          <p:cNvPr id="1229" name="Google Shape;1229;p40"/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30" name="Google Shape;1230;p40"/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1231" name="Google Shape;1231;p40"/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  <a:endParaRPr/>
            </a:p>
          </p:txBody>
        </p:sp>
      </p:grpSp>
      <p:sp>
        <p:nvSpPr>
          <p:cNvPr id="1232" name="Google Shape;1232;p40"/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fmla="val 49715" name="adj1"/>
              <a:gd fmla="val 100036" name="adj2"/>
              <a:gd fmla="val 16667" name="adj3"/>
            </a:avLst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3" name="Google Shape;1233;p40"/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234" name="Google Shape;1234;p40"/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235" name="Google Shape;1235;p40"/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cxnSp>
        <p:nvCxnSpPr>
          <p:cNvPr id="1236" name="Google Shape;1236;p40"/>
          <p:cNvCxnSpPr/>
          <p:nvPr/>
        </p:nvCxnSpPr>
        <p:spPr>
          <a:xfrm>
            <a:off x="2136000" y="4568918"/>
            <a:ext cx="7920000" cy="1048"/>
          </a:xfrm>
          <a:prstGeom prst="straightConnector1">
            <a:avLst/>
          </a:prstGeom>
          <a:noFill/>
          <a:ln cap="flat" cmpd="sng" w="15875">
            <a:solidFill>
              <a:srgbClr val="EA525D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1237" name="Google Shape;1237;p40"/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fmla="val 49715" name="adj1"/>
              <a:gd fmla="val 100036" name="adj2"/>
              <a:gd fmla="val 16667" name="adj3"/>
            </a:avLst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8" name="Google Shape;1238;p40"/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1239" name="Google Shape;1239;p40"/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240" name="Google Shape;1240;p40"/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sp>
        <p:nvSpPr>
          <p:cNvPr id="1241" name="Google Shape;1241;p40"/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fmla="val 49715" name="adj1"/>
              <a:gd fmla="val 100036" name="adj2"/>
              <a:gd fmla="val 16667" name="adj3"/>
            </a:avLst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2" name="Google Shape;1242;p40"/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1243" name="Google Shape;1243;p40"/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244" name="Google Shape;1244;p40"/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cxnSp>
        <p:nvCxnSpPr>
          <p:cNvPr id="1245" name="Google Shape;1245;p40"/>
          <p:cNvCxnSpPr/>
          <p:nvPr/>
        </p:nvCxnSpPr>
        <p:spPr>
          <a:xfrm rot="10800000">
            <a:off x="6112643" y="4155428"/>
            <a:ext cx="1" cy="403013"/>
          </a:xfrm>
          <a:prstGeom prst="straightConnector1">
            <a:avLst/>
          </a:prstGeom>
          <a:noFill/>
          <a:ln cap="flat" cmpd="sng" w="15875">
            <a:solidFill>
              <a:srgbClr val="EA525D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1246" name="Google Shape;1246;p40"/>
          <p:cNvSpPr/>
          <p:nvPr/>
        </p:nvSpPr>
        <p:spPr>
          <a:xfrm>
            <a:off x="1939760" y="4769880"/>
            <a:ext cx="317111" cy="314330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40"/>
          <p:cNvSpPr/>
          <p:nvPr/>
        </p:nvSpPr>
        <p:spPr>
          <a:xfrm rot="2942052">
            <a:off x="9968453" y="4830960"/>
            <a:ext cx="260428" cy="277056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40"/>
          <p:cNvSpPr/>
          <p:nvPr/>
        </p:nvSpPr>
        <p:spPr>
          <a:xfrm>
            <a:off x="6018913" y="4785947"/>
            <a:ext cx="187460" cy="298263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40"/>
          <p:cNvSpPr/>
          <p:nvPr/>
        </p:nvSpPr>
        <p:spPr>
          <a:xfrm>
            <a:off x="5462588" y="2425700"/>
            <a:ext cx="1112837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41"/>
          <p:cNvSpPr/>
          <p:nvPr>
            <p:ph idx="2" type="pic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56" name="Google Shape;1256;p41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rgbClr val="FED90D"/>
          </a:solidFill>
          <a:ln cap="flat" cmpd="sng" w="603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67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41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41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r>
              <a:rPr b="1" lang="en-US" sz="5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5400">
                <a:solidFill>
                  <a:srgbClr val="FED90D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endParaRPr b="1" sz="5400">
              <a:solidFill>
                <a:srgbClr val="FED9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41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41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41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</a:t>
            </a:r>
            <a:endParaRPr/>
          </a:p>
        </p:txBody>
      </p:sp>
      <p:sp>
        <p:nvSpPr>
          <p:cNvPr id="1262" name="Google Shape;1262;p41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41"/>
          <p:cNvSpPr/>
          <p:nvPr/>
        </p:nvSpPr>
        <p:spPr>
          <a:xfrm rot="2942052">
            <a:off x="6406491" y="5879821"/>
            <a:ext cx="411213" cy="437469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0905" y="2948575"/>
            <a:ext cx="948823" cy="958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42"/>
          <p:cNvSpPr txBox="1"/>
          <p:nvPr>
            <p:ph idx="1" type="body"/>
          </p:nvPr>
        </p:nvSpPr>
        <p:spPr>
          <a:xfrm>
            <a:off x="619125" y="26670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01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270" name="Google Shape;1270;p42"/>
          <p:cNvSpPr/>
          <p:nvPr/>
        </p:nvSpPr>
        <p:spPr>
          <a:xfrm rot="-5400000">
            <a:off x="1537314" y="1722798"/>
            <a:ext cx="1062000" cy="2282541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42"/>
          <p:cNvSpPr/>
          <p:nvPr/>
        </p:nvSpPr>
        <p:spPr>
          <a:xfrm rot="-5400000">
            <a:off x="1537314" y="2782712"/>
            <a:ext cx="1062000" cy="2282541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2"/>
          <p:cNvSpPr/>
          <p:nvPr/>
        </p:nvSpPr>
        <p:spPr>
          <a:xfrm rot="-5400000">
            <a:off x="1537314" y="3842626"/>
            <a:ext cx="1062000" cy="2282541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42"/>
          <p:cNvSpPr/>
          <p:nvPr/>
        </p:nvSpPr>
        <p:spPr>
          <a:xfrm rot="-5400000">
            <a:off x="1537314" y="4902540"/>
            <a:ext cx="1062000" cy="2282541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74" name="Google Shape;1274;p42"/>
          <p:cNvGraphicFramePr/>
          <p:nvPr/>
        </p:nvGraphicFramePr>
        <p:xfrm>
          <a:off x="7717500" y="3558290"/>
          <a:ext cx="3587214" cy="2594035"/>
        </p:xfrm>
        <a:graphic>
          <a:graphicData uri="http://schemas.openxmlformats.org/drawingml/2006/chart">
            <c:chart r:id="rId3"/>
          </a:graphicData>
        </a:graphic>
      </p:graphicFrame>
      <p:grpSp>
        <p:nvGrpSpPr>
          <p:cNvPr id="1275" name="Google Shape;1275;p42"/>
          <p:cNvGrpSpPr/>
          <p:nvPr/>
        </p:nvGrpSpPr>
        <p:grpSpPr>
          <a:xfrm>
            <a:off x="7736547" y="1760119"/>
            <a:ext cx="3568165" cy="875118"/>
            <a:chOff x="407846" y="2532849"/>
            <a:chExt cx="1945888" cy="656339"/>
          </a:xfrm>
        </p:grpSpPr>
        <p:sp>
          <p:nvSpPr>
            <p:cNvPr id="1276" name="Google Shape;1276;p42"/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2"/>
            <p:cNvSpPr txBox="1"/>
            <p:nvPr/>
          </p:nvSpPr>
          <p:spPr>
            <a:xfrm>
              <a:off x="407846" y="2750606"/>
              <a:ext cx="1945888" cy="438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</a:t>
              </a:r>
              <a:endParaRPr sz="8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8" name="Google Shape;1278;p42"/>
          <p:cNvSpPr/>
          <p:nvPr/>
        </p:nvSpPr>
        <p:spPr>
          <a:xfrm>
            <a:off x="3027356" y="2333069"/>
            <a:ext cx="4195245" cy="1060952"/>
          </a:xfrm>
          <a:custGeom>
            <a:rect b="b" l="l" r="r" t="t"/>
            <a:pathLst>
              <a:path extrusionOk="0" h="792000" w="3131745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42"/>
          <p:cNvSpPr/>
          <p:nvPr/>
        </p:nvSpPr>
        <p:spPr>
          <a:xfrm>
            <a:off x="3027356" y="3394021"/>
            <a:ext cx="4350200" cy="1060952"/>
          </a:xfrm>
          <a:custGeom>
            <a:rect b="b" l="l" r="r" t="t"/>
            <a:pathLst>
              <a:path extrusionOk="0" h="792000" w="324742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42"/>
          <p:cNvSpPr/>
          <p:nvPr/>
        </p:nvSpPr>
        <p:spPr>
          <a:xfrm>
            <a:off x="3027356" y="4453416"/>
            <a:ext cx="4527894" cy="1060952"/>
          </a:xfrm>
          <a:custGeom>
            <a:rect b="b" l="l" r="r" t="t"/>
            <a:pathLst>
              <a:path extrusionOk="0" h="792000" w="3380068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2"/>
          <p:cNvSpPr/>
          <p:nvPr/>
        </p:nvSpPr>
        <p:spPr>
          <a:xfrm>
            <a:off x="3027353" y="5513859"/>
            <a:ext cx="4181357" cy="1060952"/>
          </a:xfrm>
          <a:custGeom>
            <a:rect b="b" l="l" r="r" t="t"/>
            <a:pathLst>
              <a:path extrusionOk="0" h="792000" w="3121378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2"/>
          <p:cNvSpPr/>
          <p:nvPr/>
        </p:nvSpPr>
        <p:spPr>
          <a:xfrm>
            <a:off x="1045622" y="2432067"/>
            <a:ext cx="864000" cy="8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42"/>
          <p:cNvSpPr/>
          <p:nvPr/>
        </p:nvSpPr>
        <p:spPr>
          <a:xfrm>
            <a:off x="1045622" y="3491982"/>
            <a:ext cx="864000" cy="8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2"/>
          <p:cNvSpPr/>
          <p:nvPr/>
        </p:nvSpPr>
        <p:spPr>
          <a:xfrm>
            <a:off x="1045622" y="4564595"/>
            <a:ext cx="864000" cy="8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2"/>
          <p:cNvSpPr/>
          <p:nvPr/>
        </p:nvSpPr>
        <p:spPr>
          <a:xfrm>
            <a:off x="1045622" y="5611809"/>
            <a:ext cx="864000" cy="8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6" name="Google Shape;1286;p42"/>
          <p:cNvGrpSpPr/>
          <p:nvPr/>
        </p:nvGrpSpPr>
        <p:grpSpPr>
          <a:xfrm>
            <a:off x="2048260" y="2537449"/>
            <a:ext cx="3581511" cy="668638"/>
            <a:chOff x="1280970" y="2069669"/>
            <a:chExt cx="3198831" cy="668638"/>
          </a:xfrm>
        </p:grpSpPr>
        <p:sp>
          <p:nvSpPr>
            <p:cNvPr id="1287" name="Google Shape;1287;p42"/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2"/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p42"/>
          <p:cNvGrpSpPr/>
          <p:nvPr/>
        </p:nvGrpSpPr>
        <p:grpSpPr>
          <a:xfrm>
            <a:off x="2048263" y="3597362"/>
            <a:ext cx="3590043" cy="668638"/>
            <a:chOff x="1273350" y="2938497"/>
            <a:chExt cx="3206451" cy="668638"/>
          </a:xfrm>
        </p:grpSpPr>
        <p:sp>
          <p:nvSpPr>
            <p:cNvPr id="1290" name="Google Shape;1290;p42"/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2"/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42"/>
          <p:cNvGrpSpPr/>
          <p:nvPr/>
        </p:nvGrpSpPr>
        <p:grpSpPr>
          <a:xfrm>
            <a:off x="2048260" y="4657270"/>
            <a:ext cx="3581511" cy="668639"/>
            <a:chOff x="1265730" y="3788973"/>
            <a:chExt cx="3198831" cy="668639"/>
          </a:xfrm>
        </p:grpSpPr>
        <p:sp>
          <p:nvSpPr>
            <p:cNvPr id="1293" name="Google Shape;1293;p42"/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2"/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42"/>
          <p:cNvGrpSpPr/>
          <p:nvPr/>
        </p:nvGrpSpPr>
        <p:grpSpPr>
          <a:xfrm>
            <a:off x="2048260" y="5717194"/>
            <a:ext cx="3607106" cy="668638"/>
            <a:chOff x="1258110" y="4650181"/>
            <a:chExt cx="3221691" cy="668638"/>
          </a:xfrm>
        </p:grpSpPr>
        <p:sp>
          <p:nvSpPr>
            <p:cNvPr id="1296" name="Google Shape;1296;p42"/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p42"/>
          <p:cNvSpPr/>
          <p:nvPr/>
        </p:nvSpPr>
        <p:spPr>
          <a:xfrm>
            <a:off x="1324080" y="2632573"/>
            <a:ext cx="295998" cy="470955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2"/>
          <p:cNvSpPr/>
          <p:nvPr/>
        </p:nvSpPr>
        <p:spPr>
          <a:xfrm rot="2942052">
            <a:off x="1288297" y="3748607"/>
            <a:ext cx="411213" cy="437469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2"/>
          <p:cNvSpPr/>
          <p:nvPr/>
        </p:nvSpPr>
        <p:spPr>
          <a:xfrm flipH="1" rot="-2675106">
            <a:off x="1404939" y="5740311"/>
            <a:ext cx="174498" cy="682481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2"/>
          <p:cNvSpPr/>
          <p:nvPr/>
        </p:nvSpPr>
        <p:spPr>
          <a:xfrm>
            <a:off x="1241332" y="4802668"/>
            <a:ext cx="461494" cy="38894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3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307" name="Google Shape;1307;p43"/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fmla="val 16184660" name="adj1"/>
              <a:gd fmla="val 11493" name="adj2"/>
            </a:avLst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3"/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fmla="val 10776358" name="adj1"/>
              <a:gd fmla="val 16241256" name="adj2"/>
            </a:avLst>
          </a:pr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3"/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fmla="val 21595581" name="adj1"/>
              <a:gd fmla="val 5384192" name="adj2"/>
            </a:avLst>
          </a:pr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3"/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fmla="val 5382273" name="adj1"/>
              <a:gd fmla="val 11248996" name="adj2"/>
            </a:avLst>
          </a:pr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3"/>
          <p:cNvSpPr/>
          <p:nvPr/>
        </p:nvSpPr>
        <p:spPr>
          <a:xfrm>
            <a:off x="7248128" y="3707216"/>
            <a:ext cx="720080" cy="452642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3"/>
          <p:cNvSpPr/>
          <p:nvPr/>
        </p:nvSpPr>
        <p:spPr>
          <a:xfrm>
            <a:off x="5951984" y="2254205"/>
            <a:ext cx="432048" cy="398284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3"/>
          <p:cNvSpPr/>
          <p:nvPr/>
        </p:nvSpPr>
        <p:spPr>
          <a:xfrm>
            <a:off x="5777488" y="1805071"/>
            <a:ext cx="432048" cy="398284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3"/>
          <p:cNvSpPr/>
          <p:nvPr/>
        </p:nvSpPr>
        <p:spPr>
          <a:xfrm>
            <a:off x="4162976" y="3372571"/>
            <a:ext cx="288032" cy="700699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3"/>
          <p:cNvSpPr/>
          <p:nvPr/>
        </p:nvSpPr>
        <p:spPr>
          <a:xfrm>
            <a:off x="4745450" y="3372571"/>
            <a:ext cx="288032" cy="700699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3"/>
          <p:cNvSpPr/>
          <p:nvPr/>
        </p:nvSpPr>
        <p:spPr>
          <a:xfrm>
            <a:off x="3967240" y="3293784"/>
            <a:ext cx="1252761" cy="954547"/>
          </a:xfrm>
          <a:custGeom>
            <a:rect b="b" l="l" r="r" t="t"/>
            <a:pathLst>
              <a:path extrusionOk="0" h="954547" w="1252761">
                <a:moveTo>
                  <a:pt x="0" y="0"/>
                </a:moveTo>
                <a:lnTo>
                  <a:pt x="197290" y="0"/>
                </a:lnTo>
                <a:lnTo>
                  <a:pt x="341189" y="655681"/>
                </a:lnTo>
                <a:lnTo>
                  <a:pt x="515690" y="0"/>
                </a:lnTo>
                <a:lnTo>
                  <a:pt x="744885" y="0"/>
                </a:lnTo>
                <a:lnTo>
                  <a:pt x="912223" y="666750"/>
                </a:lnTo>
                <a:lnTo>
                  <a:pt x="1058726" y="0"/>
                </a:lnTo>
                <a:lnTo>
                  <a:pt x="1252761" y="0"/>
                </a:lnTo>
                <a:lnTo>
                  <a:pt x="1020961" y="954547"/>
                </a:lnTo>
                <a:lnTo>
                  <a:pt x="816508" y="954547"/>
                </a:lnTo>
                <a:lnTo>
                  <a:pt x="626380" y="240916"/>
                </a:lnTo>
                <a:lnTo>
                  <a:pt x="436904" y="954547"/>
                </a:lnTo>
                <a:lnTo>
                  <a:pt x="227893" y="95454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7" name="Google Shape;1317;p43"/>
          <p:cNvGrpSpPr/>
          <p:nvPr/>
        </p:nvGrpSpPr>
        <p:grpSpPr>
          <a:xfrm>
            <a:off x="878641" y="1556917"/>
            <a:ext cx="3070593" cy="1477328"/>
            <a:chOff x="3017859" y="4283314"/>
            <a:chExt cx="1884412" cy="1477328"/>
          </a:xfrm>
        </p:grpSpPr>
        <p:sp>
          <p:nvSpPr>
            <p:cNvPr id="1318" name="Google Shape;1318;p43"/>
            <p:cNvSpPr txBox="1"/>
            <p:nvPr/>
          </p:nvSpPr>
          <p:spPr>
            <a:xfrm>
              <a:off x="3017859" y="4560313"/>
              <a:ext cx="188441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3"/>
            <p:cNvSpPr txBox="1"/>
            <p:nvPr/>
          </p:nvSpPr>
          <p:spPr>
            <a:xfrm>
              <a:off x="3017859" y="4283314"/>
              <a:ext cx="18844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0" name="Google Shape;1320;p43"/>
          <p:cNvGrpSpPr/>
          <p:nvPr/>
        </p:nvGrpSpPr>
        <p:grpSpPr>
          <a:xfrm>
            <a:off x="878639" y="4362462"/>
            <a:ext cx="3070593" cy="1477328"/>
            <a:chOff x="3017860" y="4283314"/>
            <a:chExt cx="1900470" cy="1477328"/>
          </a:xfrm>
        </p:grpSpPr>
        <p:sp>
          <p:nvSpPr>
            <p:cNvPr id="1321" name="Google Shape;1321;p43"/>
            <p:cNvSpPr txBox="1"/>
            <p:nvPr/>
          </p:nvSpPr>
          <p:spPr>
            <a:xfrm>
              <a:off x="3017861" y="4560313"/>
              <a:ext cx="19004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3"/>
            <p:cNvSpPr txBox="1"/>
            <p:nvPr/>
          </p:nvSpPr>
          <p:spPr>
            <a:xfrm>
              <a:off x="3017860" y="4283314"/>
              <a:ext cx="19004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3" name="Google Shape;1323;p43"/>
          <p:cNvGrpSpPr/>
          <p:nvPr/>
        </p:nvGrpSpPr>
        <p:grpSpPr>
          <a:xfrm>
            <a:off x="8152690" y="1556917"/>
            <a:ext cx="3132724" cy="1292662"/>
            <a:chOff x="3013798" y="4283314"/>
            <a:chExt cx="1924395" cy="1292662"/>
          </a:xfrm>
        </p:grpSpPr>
        <p:sp>
          <p:nvSpPr>
            <p:cNvPr id="1324" name="Google Shape;1324;p43"/>
            <p:cNvSpPr txBox="1"/>
            <p:nvPr/>
          </p:nvSpPr>
          <p:spPr>
            <a:xfrm>
              <a:off x="3019946" y="4560313"/>
              <a:ext cx="191824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Get a modern PowerPoint  Presentation that is beautifully designed. 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3"/>
            <p:cNvSpPr txBox="1"/>
            <p:nvPr/>
          </p:nvSpPr>
          <p:spPr>
            <a:xfrm>
              <a:off x="3013798" y="4283314"/>
              <a:ext cx="19243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6" name="Google Shape;1326;p43"/>
          <p:cNvGrpSpPr/>
          <p:nvPr/>
        </p:nvGrpSpPr>
        <p:grpSpPr>
          <a:xfrm>
            <a:off x="8214614" y="4362462"/>
            <a:ext cx="3070800" cy="1477328"/>
            <a:chOff x="3021852" y="4283314"/>
            <a:chExt cx="1917636" cy="1477328"/>
          </a:xfrm>
        </p:grpSpPr>
        <p:sp>
          <p:nvSpPr>
            <p:cNvPr id="1327" name="Google Shape;1327;p43"/>
            <p:cNvSpPr txBox="1"/>
            <p:nvPr/>
          </p:nvSpPr>
          <p:spPr>
            <a:xfrm>
              <a:off x="3021852" y="4560313"/>
              <a:ext cx="191763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3"/>
            <p:cNvSpPr txBox="1"/>
            <p:nvPr/>
          </p:nvSpPr>
          <p:spPr>
            <a:xfrm>
              <a:off x="3021853" y="4283314"/>
              <a:ext cx="19176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A525D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9" name="Google Shape;1329;p43"/>
          <p:cNvSpPr/>
          <p:nvPr/>
        </p:nvSpPr>
        <p:spPr>
          <a:xfrm>
            <a:off x="4400320" y="4453986"/>
            <a:ext cx="115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1330" name="Google Shape;1330;p43"/>
          <p:cNvSpPr/>
          <p:nvPr/>
        </p:nvSpPr>
        <p:spPr>
          <a:xfrm>
            <a:off x="6670289" y="4453986"/>
            <a:ext cx="115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1331" name="Google Shape;1331;p43"/>
          <p:cNvSpPr/>
          <p:nvPr/>
        </p:nvSpPr>
        <p:spPr>
          <a:xfrm>
            <a:off x="4400320" y="2332852"/>
            <a:ext cx="115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1332" name="Google Shape;1332;p43"/>
          <p:cNvSpPr/>
          <p:nvPr/>
        </p:nvSpPr>
        <p:spPr>
          <a:xfrm>
            <a:off x="6670289" y="2332852"/>
            <a:ext cx="115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1333" name="Google Shape;1333;p43"/>
          <p:cNvSpPr/>
          <p:nvPr/>
        </p:nvSpPr>
        <p:spPr>
          <a:xfrm>
            <a:off x="5110615" y="2803779"/>
            <a:ext cx="1934311" cy="1934311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43"/>
          <p:cNvSpPr/>
          <p:nvPr/>
        </p:nvSpPr>
        <p:spPr>
          <a:xfrm>
            <a:off x="5661275" y="4750865"/>
            <a:ext cx="866924" cy="1090910"/>
          </a:xfrm>
          <a:custGeom>
            <a:rect b="b" l="l" r="r" t="t"/>
            <a:pathLst>
              <a:path extrusionOk="0" h="1090910" w="866924">
                <a:moveTo>
                  <a:pt x="0" y="0"/>
                </a:moveTo>
                <a:lnTo>
                  <a:pt x="866924" y="0"/>
                </a:lnTo>
                <a:lnTo>
                  <a:pt x="866924" y="184547"/>
                </a:lnTo>
                <a:lnTo>
                  <a:pt x="543967" y="184547"/>
                </a:lnTo>
                <a:lnTo>
                  <a:pt x="543967" y="1090910"/>
                </a:lnTo>
                <a:lnTo>
                  <a:pt x="323701" y="1090910"/>
                </a:lnTo>
                <a:lnTo>
                  <a:pt x="323701" y="184547"/>
                </a:lnTo>
                <a:lnTo>
                  <a:pt x="0" y="18454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43"/>
          <p:cNvSpPr/>
          <p:nvPr/>
        </p:nvSpPr>
        <p:spPr>
          <a:xfrm>
            <a:off x="5666058" y="1688101"/>
            <a:ext cx="870384" cy="1107695"/>
          </a:xfrm>
          <a:custGeom>
            <a:rect b="b" l="l" r="r" t="t"/>
            <a:pathLst>
              <a:path extrusionOk="0" h="1107695" w="870384">
                <a:moveTo>
                  <a:pt x="429350" y="0"/>
                </a:moveTo>
                <a:cubicBezTo>
                  <a:pt x="563705" y="0"/>
                  <a:pt x="664836" y="29451"/>
                  <a:pt x="732743" y="88353"/>
                </a:cubicBezTo>
                <a:cubicBezTo>
                  <a:pt x="800651" y="147254"/>
                  <a:pt x="836308" y="225871"/>
                  <a:pt x="839716" y="324203"/>
                </a:cubicBezTo>
                <a:lnTo>
                  <a:pt x="623580" y="333696"/>
                </a:lnTo>
                <a:cubicBezTo>
                  <a:pt x="614331" y="278688"/>
                  <a:pt x="594494" y="239136"/>
                  <a:pt x="564070" y="215040"/>
                </a:cubicBezTo>
                <a:cubicBezTo>
                  <a:pt x="533645" y="190944"/>
                  <a:pt x="488009" y="178896"/>
                  <a:pt x="427160" y="178896"/>
                </a:cubicBezTo>
                <a:cubicBezTo>
                  <a:pt x="364363" y="178896"/>
                  <a:pt x="315197" y="191796"/>
                  <a:pt x="279662" y="217596"/>
                </a:cubicBezTo>
                <a:cubicBezTo>
                  <a:pt x="256782" y="234147"/>
                  <a:pt x="245343" y="256296"/>
                  <a:pt x="245343" y="284043"/>
                </a:cubicBezTo>
                <a:cubicBezTo>
                  <a:pt x="245343" y="309356"/>
                  <a:pt x="256052" y="331018"/>
                  <a:pt x="277471" y="349030"/>
                </a:cubicBezTo>
                <a:cubicBezTo>
                  <a:pt x="304731" y="371909"/>
                  <a:pt x="370935" y="395762"/>
                  <a:pt x="476082" y="420588"/>
                </a:cubicBezTo>
                <a:cubicBezTo>
                  <a:pt x="581229" y="445415"/>
                  <a:pt x="658994" y="471093"/>
                  <a:pt x="709377" y="497623"/>
                </a:cubicBezTo>
                <a:cubicBezTo>
                  <a:pt x="759760" y="524153"/>
                  <a:pt x="799190" y="560419"/>
                  <a:pt x="827668" y="606421"/>
                </a:cubicBezTo>
                <a:cubicBezTo>
                  <a:pt x="856145" y="652423"/>
                  <a:pt x="870384" y="709256"/>
                  <a:pt x="870384" y="776920"/>
                </a:cubicBezTo>
                <a:cubicBezTo>
                  <a:pt x="870384" y="838256"/>
                  <a:pt x="853346" y="895697"/>
                  <a:pt x="819271" y="949244"/>
                </a:cubicBezTo>
                <a:cubicBezTo>
                  <a:pt x="785195" y="1002791"/>
                  <a:pt x="737003" y="1042587"/>
                  <a:pt x="674693" y="1068630"/>
                </a:cubicBezTo>
                <a:cubicBezTo>
                  <a:pt x="612384" y="1094673"/>
                  <a:pt x="534741" y="1107695"/>
                  <a:pt x="441763" y="1107695"/>
                </a:cubicBezTo>
                <a:cubicBezTo>
                  <a:pt x="306435" y="1107695"/>
                  <a:pt x="202505" y="1076419"/>
                  <a:pt x="129973" y="1013866"/>
                </a:cubicBezTo>
                <a:cubicBezTo>
                  <a:pt x="57441" y="951313"/>
                  <a:pt x="14117" y="860161"/>
                  <a:pt x="0" y="740411"/>
                </a:cubicBezTo>
                <a:lnTo>
                  <a:pt x="210294" y="719965"/>
                </a:lnTo>
                <a:cubicBezTo>
                  <a:pt x="222950" y="790550"/>
                  <a:pt x="248629" y="842393"/>
                  <a:pt x="287329" y="875495"/>
                </a:cubicBezTo>
                <a:cubicBezTo>
                  <a:pt x="326029" y="908597"/>
                  <a:pt x="378237" y="925148"/>
                  <a:pt x="443954" y="925148"/>
                </a:cubicBezTo>
                <a:cubicBezTo>
                  <a:pt x="513565" y="925148"/>
                  <a:pt x="566017" y="910423"/>
                  <a:pt x="601309" y="880972"/>
                </a:cubicBezTo>
                <a:cubicBezTo>
                  <a:pt x="636602" y="851521"/>
                  <a:pt x="654248" y="817080"/>
                  <a:pt x="654248" y="777650"/>
                </a:cubicBezTo>
                <a:cubicBezTo>
                  <a:pt x="654248" y="752337"/>
                  <a:pt x="646824" y="730796"/>
                  <a:pt x="631977" y="713028"/>
                </a:cubicBezTo>
                <a:cubicBezTo>
                  <a:pt x="617130" y="695261"/>
                  <a:pt x="591209" y="679805"/>
                  <a:pt x="554212" y="666662"/>
                </a:cubicBezTo>
                <a:cubicBezTo>
                  <a:pt x="528899" y="657899"/>
                  <a:pt x="471214" y="642322"/>
                  <a:pt x="381158" y="619929"/>
                </a:cubicBezTo>
                <a:cubicBezTo>
                  <a:pt x="265301" y="591209"/>
                  <a:pt x="184007" y="555916"/>
                  <a:pt x="137275" y="514052"/>
                </a:cubicBezTo>
                <a:cubicBezTo>
                  <a:pt x="71558" y="455150"/>
                  <a:pt x="38700" y="383349"/>
                  <a:pt x="38700" y="298647"/>
                </a:cubicBezTo>
                <a:cubicBezTo>
                  <a:pt x="38700" y="244126"/>
                  <a:pt x="54155" y="193135"/>
                  <a:pt x="85067" y="145672"/>
                </a:cubicBezTo>
                <a:cubicBezTo>
                  <a:pt x="115978" y="98210"/>
                  <a:pt x="160519" y="62066"/>
                  <a:pt x="218691" y="37239"/>
                </a:cubicBezTo>
                <a:cubicBezTo>
                  <a:pt x="276863" y="12413"/>
                  <a:pt x="347082" y="0"/>
                  <a:pt x="4293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43"/>
          <p:cNvSpPr/>
          <p:nvPr/>
        </p:nvSpPr>
        <p:spPr>
          <a:xfrm>
            <a:off x="7072229" y="3198023"/>
            <a:ext cx="1078009" cy="1149269"/>
          </a:xfrm>
          <a:custGeom>
            <a:rect b="b" l="l" r="r" t="t"/>
            <a:pathLst>
              <a:path extrusionOk="0" h="1149269" w="1078009">
                <a:moveTo>
                  <a:pt x="539762" y="191797"/>
                </a:moveTo>
                <a:cubicBezTo>
                  <a:pt x="447275" y="191797"/>
                  <a:pt x="372729" y="223511"/>
                  <a:pt x="316125" y="286938"/>
                </a:cubicBezTo>
                <a:cubicBezTo>
                  <a:pt x="259521" y="350365"/>
                  <a:pt x="231219" y="446011"/>
                  <a:pt x="231219" y="573876"/>
                </a:cubicBezTo>
                <a:cubicBezTo>
                  <a:pt x="231219" y="699720"/>
                  <a:pt x="260279" y="795113"/>
                  <a:pt x="318399" y="860056"/>
                </a:cubicBezTo>
                <a:cubicBezTo>
                  <a:pt x="376520" y="925000"/>
                  <a:pt x="450307" y="957471"/>
                  <a:pt x="539762" y="957471"/>
                </a:cubicBezTo>
                <a:cubicBezTo>
                  <a:pt x="629217" y="957471"/>
                  <a:pt x="702626" y="925252"/>
                  <a:pt x="759988" y="860814"/>
                </a:cubicBezTo>
                <a:cubicBezTo>
                  <a:pt x="817351" y="796377"/>
                  <a:pt x="846032" y="699720"/>
                  <a:pt x="846032" y="570844"/>
                </a:cubicBezTo>
                <a:cubicBezTo>
                  <a:pt x="846032" y="443484"/>
                  <a:pt x="818109" y="348470"/>
                  <a:pt x="762263" y="285801"/>
                </a:cubicBezTo>
                <a:cubicBezTo>
                  <a:pt x="706417" y="223132"/>
                  <a:pt x="632250" y="191797"/>
                  <a:pt x="539762" y="191797"/>
                </a:cubicBezTo>
                <a:close/>
                <a:moveTo>
                  <a:pt x="537488" y="0"/>
                </a:moveTo>
                <a:cubicBezTo>
                  <a:pt x="701236" y="0"/>
                  <a:pt x="832260" y="50792"/>
                  <a:pt x="930559" y="152376"/>
                </a:cubicBezTo>
                <a:cubicBezTo>
                  <a:pt x="1028859" y="253961"/>
                  <a:pt x="1078009" y="395219"/>
                  <a:pt x="1078009" y="576150"/>
                </a:cubicBezTo>
                <a:cubicBezTo>
                  <a:pt x="1078009" y="755566"/>
                  <a:pt x="1029238" y="895940"/>
                  <a:pt x="931697" y="997271"/>
                </a:cubicBezTo>
                <a:cubicBezTo>
                  <a:pt x="834155" y="1098603"/>
                  <a:pt x="703763" y="1149269"/>
                  <a:pt x="540521" y="1149269"/>
                </a:cubicBezTo>
                <a:cubicBezTo>
                  <a:pt x="375256" y="1149269"/>
                  <a:pt x="243853" y="1098856"/>
                  <a:pt x="146312" y="998029"/>
                </a:cubicBezTo>
                <a:cubicBezTo>
                  <a:pt x="48771" y="897203"/>
                  <a:pt x="0" y="758346"/>
                  <a:pt x="0" y="581457"/>
                </a:cubicBezTo>
                <a:cubicBezTo>
                  <a:pt x="0" y="468249"/>
                  <a:pt x="16931" y="373234"/>
                  <a:pt x="50792" y="296414"/>
                </a:cubicBezTo>
                <a:cubicBezTo>
                  <a:pt x="76062" y="239810"/>
                  <a:pt x="110555" y="189018"/>
                  <a:pt x="154272" y="144037"/>
                </a:cubicBezTo>
                <a:cubicBezTo>
                  <a:pt x="197989" y="99057"/>
                  <a:pt x="245875" y="65701"/>
                  <a:pt x="297931" y="43969"/>
                </a:cubicBezTo>
                <a:cubicBezTo>
                  <a:pt x="367170" y="14656"/>
                  <a:pt x="447022" y="0"/>
                  <a:pt x="5374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4"/>
          <p:cNvSpPr/>
          <p:nvPr/>
        </p:nvSpPr>
        <p:spPr>
          <a:xfrm>
            <a:off x="-1752600" y="1889125"/>
            <a:ext cx="1338262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44"/>
          <p:cNvSpPr txBox="1"/>
          <p:nvPr/>
        </p:nvSpPr>
        <p:spPr>
          <a:xfrm>
            <a:off x="285297" y="292046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3" name="Google Shape;1343;p44"/>
          <p:cNvGrpSpPr/>
          <p:nvPr/>
        </p:nvGrpSpPr>
        <p:grpSpPr>
          <a:xfrm>
            <a:off x="1901335" y="1377488"/>
            <a:ext cx="2797964" cy="2459466"/>
            <a:chOff x="1416692" y="2026038"/>
            <a:chExt cx="2797964" cy="2459466"/>
          </a:xfrm>
        </p:grpSpPr>
        <p:grpSp>
          <p:nvGrpSpPr>
            <p:cNvPr id="1344" name="Google Shape;1344;p44"/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345" name="Google Shape;1345;p44"/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44"/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 can simply impress your audience and add a unique zing and appeal to your Presentations. 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7" name="Google Shape;1347;p44"/>
            <p:cNvSpPr/>
            <p:nvPr/>
          </p:nvSpPr>
          <p:spPr>
            <a:xfrm>
              <a:off x="1416692" y="2026038"/>
              <a:ext cx="2797964" cy="2459466"/>
            </a:xfrm>
            <a:custGeom>
              <a:rect b="b" l="l" r="r" t="t"/>
              <a:pathLst>
                <a:path extrusionOk="0" h="1488" w="1692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3203826" y="3962676"/>
              <a:ext cx="535936" cy="352224"/>
            </a:xfrm>
            <a:custGeom>
              <a:rect b="b" l="l" r="r" t="t"/>
              <a:pathLst>
                <a:path extrusionOk="0" h="2129375" w="3240006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9" name="Google Shape;1349;p44"/>
          <p:cNvGrpSpPr/>
          <p:nvPr/>
        </p:nvGrpSpPr>
        <p:grpSpPr>
          <a:xfrm>
            <a:off x="7760711" y="1301069"/>
            <a:ext cx="2797964" cy="2459466"/>
            <a:chOff x="1416692" y="2026038"/>
            <a:chExt cx="2797964" cy="2459466"/>
          </a:xfrm>
        </p:grpSpPr>
        <p:grpSp>
          <p:nvGrpSpPr>
            <p:cNvPr id="1350" name="Google Shape;1350;p44"/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351" name="Google Shape;1351;p44"/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44"/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 can simply impress your audience and add a unique zing and appeal to your Presentations. 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44"/>
            <p:cNvSpPr/>
            <p:nvPr/>
          </p:nvSpPr>
          <p:spPr>
            <a:xfrm>
              <a:off x="1416692" y="2026038"/>
              <a:ext cx="2797964" cy="2459466"/>
            </a:xfrm>
            <a:custGeom>
              <a:rect b="b" l="l" r="r" t="t"/>
              <a:pathLst>
                <a:path extrusionOk="0" h="1488" w="1692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4" name="Google Shape;1354;p44"/>
          <p:cNvGrpSpPr/>
          <p:nvPr/>
        </p:nvGrpSpPr>
        <p:grpSpPr>
          <a:xfrm>
            <a:off x="1901334" y="4033011"/>
            <a:ext cx="2797964" cy="2459466"/>
            <a:chOff x="1416692" y="2026038"/>
            <a:chExt cx="2797964" cy="2459466"/>
          </a:xfrm>
        </p:grpSpPr>
        <p:grpSp>
          <p:nvGrpSpPr>
            <p:cNvPr id="1355" name="Google Shape;1355;p44"/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356" name="Google Shape;1356;p44"/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44"/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 can simply impress your audience and add a unique zing and appeal to your Presentations. 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8" name="Google Shape;1358;p44"/>
            <p:cNvSpPr/>
            <p:nvPr/>
          </p:nvSpPr>
          <p:spPr>
            <a:xfrm>
              <a:off x="1416692" y="2026038"/>
              <a:ext cx="2797964" cy="2459466"/>
            </a:xfrm>
            <a:custGeom>
              <a:rect b="b" l="l" r="r" t="t"/>
              <a:pathLst>
                <a:path extrusionOk="0" h="1488" w="1692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9" name="Google Shape;1359;p44"/>
          <p:cNvGrpSpPr/>
          <p:nvPr/>
        </p:nvGrpSpPr>
        <p:grpSpPr>
          <a:xfrm>
            <a:off x="7760710" y="3956592"/>
            <a:ext cx="2797964" cy="2459466"/>
            <a:chOff x="1416692" y="2026038"/>
            <a:chExt cx="2797964" cy="2459466"/>
          </a:xfrm>
        </p:grpSpPr>
        <p:grpSp>
          <p:nvGrpSpPr>
            <p:cNvPr id="1360" name="Google Shape;1360;p44"/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361" name="Google Shape;1361;p44"/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44"/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 can simply impress your audience and add a unique zing and appeal to your Presentations. 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63" name="Google Shape;1363;p44"/>
            <p:cNvSpPr/>
            <p:nvPr/>
          </p:nvSpPr>
          <p:spPr>
            <a:xfrm>
              <a:off x="1416692" y="2026038"/>
              <a:ext cx="2797964" cy="2459466"/>
            </a:xfrm>
            <a:custGeom>
              <a:rect b="b" l="l" r="r" t="t"/>
              <a:pathLst>
                <a:path extrusionOk="0" h="1488" w="1692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4" name="Google Shape;1364;p44"/>
          <p:cNvSpPr/>
          <p:nvPr/>
        </p:nvSpPr>
        <p:spPr>
          <a:xfrm>
            <a:off x="9620266" y="3205045"/>
            <a:ext cx="441340" cy="368925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44"/>
          <p:cNvSpPr/>
          <p:nvPr/>
        </p:nvSpPr>
        <p:spPr>
          <a:xfrm>
            <a:off x="3752030" y="5996056"/>
            <a:ext cx="408813" cy="299784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44"/>
          <p:cNvSpPr/>
          <p:nvPr/>
        </p:nvSpPr>
        <p:spPr>
          <a:xfrm flipH="1">
            <a:off x="9580811" y="5857268"/>
            <a:ext cx="480795" cy="396627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45"/>
          <p:cNvSpPr txBox="1"/>
          <p:nvPr/>
        </p:nvSpPr>
        <p:spPr>
          <a:xfrm>
            <a:off x="895350" y="2241519"/>
            <a:ext cx="633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b="1" sz="1400">
              <a:solidFill>
                <a:srgbClr val="EE90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45"/>
          <p:cNvSpPr txBox="1"/>
          <p:nvPr/>
        </p:nvSpPr>
        <p:spPr>
          <a:xfrm>
            <a:off x="890531" y="2805321"/>
            <a:ext cx="6336000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E90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373" name="Google Shape;1373;p45"/>
          <p:cNvSpPr txBox="1"/>
          <p:nvPr/>
        </p:nvSpPr>
        <p:spPr>
          <a:xfrm>
            <a:off x="890531" y="1281167"/>
            <a:ext cx="7796441" cy="757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One Column Infographic</a:t>
            </a:r>
            <a:endParaRPr/>
          </a:p>
        </p:txBody>
      </p:sp>
      <p:pic>
        <p:nvPicPr>
          <p:cNvPr id="1374" name="Google Shape;13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1113" y="0"/>
            <a:ext cx="48049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55" y="3141914"/>
            <a:ext cx="3108111" cy="2707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0" name="Google Shape;1380;p46"/>
          <p:cNvGrpSpPr/>
          <p:nvPr/>
        </p:nvGrpSpPr>
        <p:grpSpPr>
          <a:xfrm>
            <a:off x="0" y="6074561"/>
            <a:ext cx="12192000" cy="403237"/>
            <a:chOff x="0" y="6075349"/>
            <a:chExt cx="11260480" cy="372428"/>
          </a:xfrm>
        </p:grpSpPr>
        <p:sp>
          <p:nvSpPr>
            <p:cNvPr id="1381" name="Google Shape;1381;p46"/>
            <p:cNvSpPr/>
            <p:nvPr/>
          </p:nvSpPr>
          <p:spPr>
            <a:xfrm>
              <a:off x="0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6"/>
            <p:cNvSpPr/>
            <p:nvPr/>
          </p:nvSpPr>
          <p:spPr>
            <a:xfrm>
              <a:off x="1881798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6"/>
            <p:cNvSpPr/>
            <p:nvPr/>
          </p:nvSpPr>
          <p:spPr>
            <a:xfrm>
              <a:off x="3748442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6"/>
            <p:cNvSpPr/>
            <p:nvPr/>
          </p:nvSpPr>
          <p:spPr>
            <a:xfrm>
              <a:off x="5630240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6"/>
            <p:cNvSpPr/>
            <p:nvPr/>
          </p:nvSpPr>
          <p:spPr>
            <a:xfrm>
              <a:off x="7496884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6"/>
            <p:cNvSpPr/>
            <p:nvPr/>
          </p:nvSpPr>
          <p:spPr>
            <a:xfrm>
              <a:off x="9378682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7" name="Google Shape;1387;p46"/>
          <p:cNvSpPr txBox="1"/>
          <p:nvPr/>
        </p:nvSpPr>
        <p:spPr>
          <a:xfrm>
            <a:off x="2865764" y="1452808"/>
            <a:ext cx="8574081" cy="757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Column Infographic</a:t>
            </a:r>
            <a:endParaRPr/>
          </a:p>
        </p:txBody>
      </p:sp>
      <p:grpSp>
        <p:nvGrpSpPr>
          <p:cNvPr id="1388" name="Google Shape;1388;p46"/>
          <p:cNvGrpSpPr/>
          <p:nvPr/>
        </p:nvGrpSpPr>
        <p:grpSpPr>
          <a:xfrm>
            <a:off x="2914544" y="3008513"/>
            <a:ext cx="2733688" cy="1544745"/>
            <a:chOff x="3050342" y="1794803"/>
            <a:chExt cx="3785024" cy="1544745"/>
          </a:xfrm>
        </p:grpSpPr>
        <p:sp>
          <p:nvSpPr>
            <p:cNvPr id="1389" name="Google Shape;1389;p46"/>
            <p:cNvSpPr txBox="1"/>
            <p:nvPr/>
          </p:nvSpPr>
          <p:spPr>
            <a:xfrm>
              <a:off x="3050342" y="2139219"/>
              <a:ext cx="378502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/>
            </a:p>
          </p:txBody>
        </p:sp>
        <p:sp>
          <p:nvSpPr>
            <p:cNvPr id="1390" name="Google Shape;1390;p46"/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8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1" name="Google Shape;1391;p46"/>
          <p:cNvGrpSpPr/>
          <p:nvPr/>
        </p:nvGrpSpPr>
        <p:grpSpPr>
          <a:xfrm>
            <a:off x="2914544" y="4563722"/>
            <a:ext cx="2733688" cy="1914076"/>
            <a:chOff x="3050342" y="1794803"/>
            <a:chExt cx="3785024" cy="1914076"/>
          </a:xfrm>
        </p:grpSpPr>
        <p:sp>
          <p:nvSpPr>
            <p:cNvPr id="1392" name="Google Shape;1392;p46"/>
            <p:cNvSpPr txBox="1"/>
            <p:nvPr/>
          </p:nvSpPr>
          <p:spPr>
            <a:xfrm>
              <a:off x="3050342" y="2139219"/>
              <a:ext cx="378502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. Easy to change colors, photos and Text. </a:t>
              </a:r>
              <a:endParaRPr/>
            </a:p>
          </p:txBody>
        </p:sp>
        <p:sp>
          <p:nvSpPr>
            <p:cNvPr id="1393" name="Google Shape;1393;p46"/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8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4" name="Google Shape;1394;p46"/>
          <p:cNvSpPr txBox="1"/>
          <p:nvPr/>
        </p:nvSpPr>
        <p:spPr>
          <a:xfrm>
            <a:off x="2914544" y="2179734"/>
            <a:ext cx="66911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1395" name="Google Shape;1395;p46"/>
          <p:cNvSpPr txBox="1"/>
          <p:nvPr/>
        </p:nvSpPr>
        <p:spPr>
          <a:xfrm>
            <a:off x="5960202" y="3008513"/>
            <a:ext cx="27336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</p:txBody>
      </p:sp>
      <p:grpSp>
        <p:nvGrpSpPr>
          <p:cNvPr id="1396" name="Google Shape;1396;p46"/>
          <p:cNvGrpSpPr/>
          <p:nvPr/>
        </p:nvGrpSpPr>
        <p:grpSpPr>
          <a:xfrm>
            <a:off x="5960202" y="4194390"/>
            <a:ext cx="2733688" cy="2283408"/>
            <a:chOff x="3050342" y="1794803"/>
            <a:chExt cx="3785024" cy="2283408"/>
          </a:xfrm>
        </p:grpSpPr>
        <p:sp>
          <p:nvSpPr>
            <p:cNvPr id="1397" name="Google Shape;1397;p46"/>
            <p:cNvSpPr txBox="1"/>
            <p:nvPr/>
          </p:nvSpPr>
          <p:spPr>
            <a:xfrm>
              <a:off x="3050342" y="2139219"/>
              <a:ext cx="3785024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398" name="Google Shape;1398;p46"/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8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46"/>
          <p:cNvGrpSpPr/>
          <p:nvPr/>
        </p:nvGrpSpPr>
        <p:grpSpPr>
          <a:xfrm>
            <a:off x="9025706" y="1445610"/>
            <a:ext cx="2619311" cy="1562348"/>
            <a:chOff x="9508536" y="1074085"/>
            <a:chExt cx="2188187" cy="1305194"/>
          </a:xfrm>
        </p:grpSpPr>
        <p:sp>
          <p:nvSpPr>
            <p:cNvPr id="1400" name="Google Shape;1400;p46"/>
            <p:cNvSpPr/>
            <p:nvPr/>
          </p:nvSpPr>
          <p:spPr>
            <a:xfrm>
              <a:off x="9914052" y="1134177"/>
              <a:ext cx="1119591" cy="1119591"/>
            </a:xfrm>
            <a:prstGeom prst="mathPlus">
              <a:avLst>
                <a:gd fmla="val 23520" name="adj1"/>
              </a:avLst>
            </a:prstGeom>
            <a:solidFill>
              <a:srgbClr val="EA525D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6"/>
            <p:cNvSpPr/>
            <p:nvPr/>
          </p:nvSpPr>
          <p:spPr>
            <a:xfrm>
              <a:off x="10868401" y="1074085"/>
              <a:ext cx="627753" cy="627753"/>
            </a:xfrm>
            <a:prstGeom prst="mathPlus">
              <a:avLst>
                <a:gd fmla="val 23520" name="adj1"/>
              </a:avLst>
            </a:prstGeom>
            <a:solidFill>
              <a:srgbClr val="EA525D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6"/>
            <p:cNvSpPr/>
            <p:nvPr/>
          </p:nvSpPr>
          <p:spPr>
            <a:xfrm>
              <a:off x="11266157" y="1652655"/>
              <a:ext cx="430566" cy="430566"/>
            </a:xfrm>
            <a:prstGeom prst="mathPlus">
              <a:avLst>
                <a:gd fmla="val 23520" name="adj1"/>
              </a:avLst>
            </a:prstGeom>
            <a:solidFill>
              <a:srgbClr val="EA525D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6"/>
            <p:cNvSpPr/>
            <p:nvPr/>
          </p:nvSpPr>
          <p:spPr>
            <a:xfrm>
              <a:off x="9840764" y="1948713"/>
              <a:ext cx="430566" cy="430566"/>
            </a:xfrm>
            <a:prstGeom prst="mathPlus">
              <a:avLst>
                <a:gd fmla="val 23520" name="adj1"/>
              </a:avLst>
            </a:prstGeom>
            <a:solidFill>
              <a:srgbClr val="EA525D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6"/>
            <p:cNvSpPr/>
            <p:nvPr/>
          </p:nvSpPr>
          <p:spPr>
            <a:xfrm>
              <a:off x="9508536" y="1130336"/>
              <a:ext cx="430566" cy="430566"/>
            </a:xfrm>
            <a:prstGeom prst="mathPlus">
              <a:avLst>
                <a:gd fmla="val 23520" name="adj1"/>
              </a:avLst>
            </a:prstGeom>
            <a:solidFill>
              <a:srgbClr val="EA525D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5" name="Google Shape;1405;p46"/>
          <p:cNvGrpSpPr/>
          <p:nvPr/>
        </p:nvGrpSpPr>
        <p:grpSpPr>
          <a:xfrm>
            <a:off x="8999998" y="3086394"/>
            <a:ext cx="2733688" cy="3391404"/>
            <a:chOff x="3050342" y="1794803"/>
            <a:chExt cx="3785024" cy="3391404"/>
          </a:xfrm>
        </p:grpSpPr>
        <p:sp>
          <p:nvSpPr>
            <p:cNvPr id="1406" name="Google Shape;1406;p46"/>
            <p:cNvSpPr txBox="1"/>
            <p:nvPr/>
          </p:nvSpPr>
          <p:spPr>
            <a:xfrm>
              <a:off x="3050342" y="2139219"/>
              <a:ext cx="3785024" cy="3046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407" name="Google Shape;1407;p46"/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EE901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800">
                <a:solidFill>
                  <a:srgbClr val="EE90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8" name="Google Shape;1408;p46"/>
          <p:cNvSpPr/>
          <p:nvPr/>
        </p:nvSpPr>
        <p:spPr>
          <a:xfrm>
            <a:off x="-1752600" y="1889125"/>
            <a:ext cx="1338262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7"/>
          <p:cNvSpPr txBox="1"/>
          <p:nvPr/>
        </p:nvSpPr>
        <p:spPr>
          <a:xfrm>
            <a:off x="6745180" y="4324705"/>
            <a:ext cx="5876516" cy="99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867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47"/>
          <p:cNvSpPr txBox="1"/>
          <p:nvPr/>
        </p:nvSpPr>
        <p:spPr>
          <a:xfrm>
            <a:off x="7102469" y="5280709"/>
            <a:ext cx="5161937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5" name="Google Shape;141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206" y="1068636"/>
            <a:ext cx="4415994" cy="471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8437" y="1948004"/>
            <a:ext cx="1530000" cy="20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48"/>
          <p:cNvSpPr txBox="1"/>
          <p:nvPr>
            <p:ph idx="1" type="body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422" name="Google Shape;142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448" y="910422"/>
            <a:ext cx="5406976" cy="235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448" y="3470365"/>
            <a:ext cx="2430000" cy="24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2747" y="1219631"/>
            <a:ext cx="1563750" cy="19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66518" y="1118093"/>
            <a:ext cx="2425461" cy="506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57091" y="3470365"/>
            <a:ext cx="1529604" cy="227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38806" y="3691447"/>
            <a:ext cx="2061261" cy="219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9"/>
          <p:cNvSpPr txBox="1"/>
          <p:nvPr>
            <p:ph idx="1" type="body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433" name="Google Shape;143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742" y="1141138"/>
            <a:ext cx="2520000" cy="23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698" y="3494838"/>
            <a:ext cx="3093750" cy="27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Google Shape;143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8742" y="3876186"/>
            <a:ext cx="1832068" cy="232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13169" y="3486312"/>
            <a:ext cx="2785048" cy="251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63193" y="501650"/>
            <a:ext cx="1485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29268" y="1857531"/>
            <a:ext cx="1724081" cy="150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29357" y="2885556"/>
            <a:ext cx="3290029" cy="31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17490" y="644054"/>
            <a:ext cx="1648788" cy="242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Timeline Style</a:t>
            </a:r>
            <a:endParaRPr/>
          </a:p>
        </p:txBody>
      </p:sp>
      <p:sp>
        <p:nvSpPr>
          <p:cNvPr id="264" name="Google Shape;264;p5"/>
          <p:cNvSpPr/>
          <p:nvPr/>
        </p:nvSpPr>
        <p:spPr>
          <a:xfrm>
            <a:off x="1708884" y="527598"/>
            <a:ext cx="33552" cy="4793"/>
          </a:xfrm>
          <a:custGeom>
            <a:rect b="b" l="l" r="r" t="t"/>
            <a:pathLst>
              <a:path extrusionOk="0" h="120000" w="33552">
                <a:moveTo>
                  <a:pt x="35469" y="0"/>
                </a:moveTo>
                <a:cubicBezTo>
                  <a:pt x="23966" y="144010"/>
                  <a:pt x="11983" y="96015"/>
                  <a:pt x="0" y="72005"/>
                </a:cubicBezTo>
                <a:cubicBezTo>
                  <a:pt x="479" y="47995"/>
                  <a:pt x="479" y="24010"/>
                  <a:pt x="479" y="0"/>
                </a:cubicBezTo>
                <a:cubicBezTo>
                  <a:pt x="11983" y="0"/>
                  <a:pt x="23966" y="0"/>
                  <a:pt x="35469" y="0"/>
                </a:cubicBezTo>
                <a:close/>
              </a:path>
            </a:pathLst>
          </a:custGeom>
          <a:solidFill>
            <a:srgbClr val="8888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5"/>
          <p:cNvGrpSpPr/>
          <p:nvPr/>
        </p:nvGrpSpPr>
        <p:grpSpPr>
          <a:xfrm>
            <a:off x="1443343" y="2514845"/>
            <a:ext cx="9981236" cy="3119512"/>
            <a:chOff x="1443343" y="2729997"/>
            <a:chExt cx="9981236" cy="3119513"/>
          </a:xfrm>
        </p:grpSpPr>
        <p:sp>
          <p:nvSpPr>
            <p:cNvPr id="266" name="Google Shape;266;p5"/>
            <p:cNvSpPr/>
            <p:nvPr/>
          </p:nvSpPr>
          <p:spPr>
            <a:xfrm flipH="1" rot="5400000">
              <a:off x="6412065" y="846049"/>
              <a:ext cx="565464" cy="9441457"/>
            </a:xfrm>
            <a:prstGeom prst="bentArrow">
              <a:avLst>
                <a:gd fmla="val 25000" name="adj1"/>
                <a:gd fmla="val 29787" name="adj2"/>
                <a:gd fmla="val 0" name="adj3"/>
                <a:gd fmla="val 43750" name="adj4"/>
              </a:avLst>
            </a:prstGeom>
            <a:solidFill>
              <a:srgbClr val="EA5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 rot="-5400000">
              <a:off x="5499825" y="-1326485"/>
              <a:ext cx="565464" cy="8678428"/>
            </a:xfrm>
            <a:prstGeom prst="bentArrow">
              <a:avLst>
                <a:gd fmla="val 25000" name="adj1"/>
                <a:gd fmla="val 29787" name="adj2"/>
                <a:gd fmla="val 0" name="adj3"/>
                <a:gd fmla="val 43750" name="adj4"/>
              </a:avLst>
            </a:prstGeom>
            <a:solidFill>
              <a:srgbClr val="EA5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0490443" y="2782688"/>
              <a:ext cx="565464" cy="1302808"/>
            </a:xfrm>
            <a:prstGeom prst="bentArrow">
              <a:avLst>
                <a:gd fmla="val 25000" name="adj1"/>
                <a:gd fmla="val 29787" name="adj2"/>
                <a:gd fmla="val 0" name="adj3"/>
                <a:gd fmla="val 43750" name="adj4"/>
              </a:avLst>
            </a:prstGeom>
            <a:solidFill>
              <a:srgbClr val="EA5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1181026" y="3707770"/>
              <a:ext cx="144850" cy="1645920"/>
            </a:xfrm>
            <a:prstGeom prst="rect">
              <a:avLst/>
            </a:prstGeom>
            <a:solidFill>
              <a:srgbClr val="EA5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5"/>
          <p:cNvGrpSpPr/>
          <p:nvPr/>
        </p:nvGrpSpPr>
        <p:grpSpPr>
          <a:xfrm>
            <a:off x="3431184" y="2522015"/>
            <a:ext cx="407813" cy="697932"/>
            <a:chOff x="4137552" y="3133232"/>
            <a:chExt cx="648072" cy="1109112"/>
          </a:xfrm>
        </p:grpSpPr>
        <p:cxnSp>
          <p:nvCxnSpPr>
            <p:cNvPr id="271" name="Google Shape;271;p5"/>
            <p:cNvCxnSpPr/>
            <p:nvPr/>
          </p:nvCxnSpPr>
          <p:spPr>
            <a:xfrm rot="10800000">
              <a:off x="4461588" y="3133232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rgbClr val="EE9012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272" name="Google Shape;272;p5"/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rgbClr val="EE901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5"/>
          <p:cNvSpPr txBox="1"/>
          <p:nvPr/>
        </p:nvSpPr>
        <p:spPr>
          <a:xfrm>
            <a:off x="3095030" y="3278680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 b="1" sz="2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5"/>
          <p:cNvGrpSpPr/>
          <p:nvPr/>
        </p:nvGrpSpPr>
        <p:grpSpPr>
          <a:xfrm>
            <a:off x="5512182" y="2522015"/>
            <a:ext cx="407813" cy="697932"/>
            <a:chOff x="4137552" y="3133232"/>
            <a:chExt cx="648072" cy="1109112"/>
          </a:xfrm>
        </p:grpSpPr>
        <p:cxnSp>
          <p:nvCxnSpPr>
            <p:cNvPr id="275" name="Google Shape;275;p5"/>
            <p:cNvCxnSpPr/>
            <p:nvPr/>
          </p:nvCxnSpPr>
          <p:spPr>
            <a:xfrm rot="10800000">
              <a:off x="4461588" y="3133232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rgbClr val="EE9012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276" name="Google Shape;276;p5"/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rgbClr val="EE901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5"/>
          <p:cNvSpPr txBox="1"/>
          <p:nvPr/>
        </p:nvSpPr>
        <p:spPr>
          <a:xfrm>
            <a:off x="5176028" y="3278680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 b="1" sz="2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5"/>
          <p:cNvGrpSpPr/>
          <p:nvPr/>
        </p:nvGrpSpPr>
        <p:grpSpPr>
          <a:xfrm>
            <a:off x="7593180" y="2522015"/>
            <a:ext cx="407813" cy="697932"/>
            <a:chOff x="4137552" y="3133232"/>
            <a:chExt cx="648072" cy="1109112"/>
          </a:xfrm>
        </p:grpSpPr>
        <p:cxnSp>
          <p:nvCxnSpPr>
            <p:cNvPr id="279" name="Google Shape;279;p5"/>
            <p:cNvCxnSpPr/>
            <p:nvPr/>
          </p:nvCxnSpPr>
          <p:spPr>
            <a:xfrm rot="10800000">
              <a:off x="4461588" y="3133232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rgbClr val="EE9012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280" name="Google Shape;280;p5"/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rgbClr val="EE901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5"/>
          <p:cNvSpPr txBox="1"/>
          <p:nvPr/>
        </p:nvSpPr>
        <p:spPr>
          <a:xfrm>
            <a:off x="7257026" y="3278680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b="1" sz="2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5"/>
          <p:cNvGrpSpPr/>
          <p:nvPr/>
        </p:nvGrpSpPr>
        <p:grpSpPr>
          <a:xfrm>
            <a:off x="9674178" y="2522015"/>
            <a:ext cx="407813" cy="697932"/>
            <a:chOff x="4137552" y="3133232"/>
            <a:chExt cx="648072" cy="1109112"/>
          </a:xfrm>
        </p:grpSpPr>
        <p:cxnSp>
          <p:nvCxnSpPr>
            <p:cNvPr id="283" name="Google Shape;283;p5"/>
            <p:cNvCxnSpPr/>
            <p:nvPr/>
          </p:nvCxnSpPr>
          <p:spPr>
            <a:xfrm rot="10800000">
              <a:off x="4461588" y="3133232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rgbClr val="EE9012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284" name="Google Shape;284;p5"/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rgbClr val="EE901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5"/>
          <p:cNvSpPr txBox="1"/>
          <p:nvPr/>
        </p:nvSpPr>
        <p:spPr>
          <a:xfrm>
            <a:off x="9338024" y="3278680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2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5"/>
          <p:cNvGrpSpPr/>
          <p:nvPr/>
        </p:nvGrpSpPr>
        <p:grpSpPr>
          <a:xfrm>
            <a:off x="2581259" y="1376343"/>
            <a:ext cx="2107662" cy="894132"/>
            <a:chOff x="7026501" y="4509120"/>
            <a:chExt cx="1499710" cy="894132"/>
          </a:xfrm>
        </p:grpSpPr>
        <p:sp>
          <p:nvSpPr>
            <p:cNvPr id="287" name="Google Shape;287;p5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5"/>
          <p:cNvGrpSpPr/>
          <p:nvPr/>
        </p:nvGrpSpPr>
        <p:grpSpPr>
          <a:xfrm>
            <a:off x="4662257" y="1376343"/>
            <a:ext cx="2107662" cy="894132"/>
            <a:chOff x="7026501" y="4509120"/>
            <a:chExt cx="1499710" cy="894132"/>
          </a:xfrm>
        </p:grpSpPr>
        <p:sp>
          <p:nvSpPr>
            <p:cNvPr id="290" name="Google Shape;290;p5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5"/>
          <p:cNvGrpSpPr/>
          <p:nvPr/>
        </p:nvGrpSpPr>
        <p:grpSpPr>
          <a:xfrm>
            <a:off x="6743255" y="1376343"/>
            <a:ext cx="2107662" cy="894132"/>
            <a:chOff x="7026501" y="4509120"/>
            <a:chExt cx="1499710" cy="894132"/>
          </a:xfrm>
        </p:grpSpPr>
        <p:sp>
          <p:nvSpPr>
            <p:cNvPr id="293" name="Google Shape;293;p5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5"/>
          <p:cNvGrpSpPr/>
          <p:nvPr/>
        </p:nvGrpSpPr>
        <p:grpSpPr>
          <a:xfrm>
            <a:off x="8824253" y="1376343"/>
            <a:ext cx="2107662" cy="894132"/>
            <a:chOff x="7026501" y="4509120"/>
            <a:chExt cx="1499710" cy="894132"/>
          </a:xfrm>
        </p:grpSpPr>
        <p:sp>
          <p:nvSpPr>
            <p:cNvPr id="296" name="Google Shape;296;p5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5"/>
          <p:cNvGrpSpPr/>
          <p:nvPr/>
        </p:nvGrpSpPr>
        <p:grpSpPr>
          <a:xfrm>
            <a:off x="3431184" y="5073829"/>
            <a:ext cx="407813" cy="697932"/>
            <a:chOff x="4137552" y="3133232"/>
            <a:chExt cx="648072" cy="1109112"/>
          </a:xfrm>
        </p:grpSpPr>
        <p:cxnSp>
          <p:nvCxnSpPr>
            <p:cNvPr id="299" name="Google Shape;299;p5"/>
            <p:cNvCxnSpPr/>
            <p:nvPr/>
          </p:nvCxnSpPr>
          <p:spPr>
            <a:xfrm rot="10800000">
              <a:off x="4461588" y="3133232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rgbClr val="EE9012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300" name="Google Shape;300;p5"/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rgbClr val="EE901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5"/>
          <p:cNvSpPr txBox="1"/>
          <p:nvPr/>
        </p:nvSpPr>
        <p:spPr>
          <a:xfrm>
            <a:off x="3095030" y="5830494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2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5"/>
          <p:cNvGrpSpPr/>
          <p:nvPr/>
        </p:nvGrpSpPr>
        <p:grpSpPr>
          <a:xfrm>
            <a:off x="5512182" y="5073829"/>
            <a:ext cx="407813" cy="697932"/>
            <a:chOff x="4137552" y="3133232"/>
            <a:chExt cx="648072" cy="1109112"/>
          </a:xfrm>
        </p:grpSpPr>
        <p:cxnSp>
          <p:nvCxnSpPr>
            <p:cNvPr id="303" name="Google Shape;303;p5"/>
            <p:cNvCxnSpPr/>
            <p:nvPr/>
          </p:nvCxnSpPr>
          <p:spPr>
            <a:xfrm rot="10800000">
              <a:off x="4461588" y="3133232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rgbClr val="EE9012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304" name="Google Shape;304;p5"/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rgbClr val="EE901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5"/>
          <p:cNvSpPr txBox="1"/>
          <p:nvPr/>
        </p:nvSpPr>
        <p:spPr>
          <a:xfrm>
            <a:off x="5176028" y="5830494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sz="2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" name="Google Shape;306;p5"/>
          <p:cNvGrpSpPr/>
          <p:nvPr/>
        </p:nvGrpSpPr>
        <p:grpSpPr>
          <a:xfrm>
            <a:off x="7593180" y="5073829"/>
            <a:ext cx="407813" cy="697932"/>
            <a:chOff x="4137552" y="3133232"/>
            <a:chExt cx="648072" cy="1109112"/>
          </a:xfrm>
        </p:grpSpPr>
        <p:cxnSp>
          <p:nvCxnSpPr>
            <p:cNvPr id="307" name="Google Shape;307;p5"/>
            <p:cNvCxnSpPr/>
            <p:nvPr/>
          </p:nvCxnSpPr>
          <p:spPr>
            <a:xfrm rot="10800000">
              <a:off x="4461588" y="3133232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rgbClr val="EE9012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308" name="Google Shape;308;p5"/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rgbClr val="EE901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5"/>
          <p:cNvSpPr txBox="1"/>
          <p:nvPr/>
        </p:nvSpPr>
        <p:spPr>
          <a:xfrm>
            <a:off x="7257026" y="5830494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2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5"/>
          <p:cNvGrpSpPr/>
          <p:nvPr/>
        </p:nvGrpSpPr>
        <p:grpSpPr>
          <a:xfrm>
            <a:off x="9674178" y="5073829"/>
            <a:ext cx="407813" cy="697932"/>
            <a:chOff x="4137552" y="3133232"/>
            <a:chExt cx="648072" cy="1109112"/>
          </a:xfrm>
        </p:grpSpPr>
        <p:cxnSp>
          <p:nvCxnSpPr>
            <p:cNvPr id="311" name="Google Shape;311;p5"/>
            <p:cNvCxnSpPr/>
            <p:nvPr/>
          </p:nvCxnSpPr>
          <p:spPr>
            <a:xfrm rot="10800000">
              <a:off x="4461588" y="3133232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rgbClr val="EE9012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312" name="Google Shape;312;p5"/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rgbClr val="EE901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5"/>
          <p:cNvSpPr txBox="1"/>
          <p:nvPr/>
        </p:nvSpPr>
        <p:spPr>
          <a:xfrm>
            <a:off x="9338024" y="5830494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sz="2400">
              <a:solidFill>
                <a:srgbClr val="EA52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5"/>
          <p:cNvGrpSpPr/>
          <p:nvPr/>
        </p:nvGrpSpPr>
        <p:grpSpPr>
          <a:xfrm>
            <a:off x="2581259" y="3928157"/>
            <a:ext cx="2107662" cy="894132"/>
            <a:chOff x="7026501" y="4509120"/>
            <a:chExt cx="1499710" cy="894132"/>
          </a:xfrm>
        </p:grpSpPr>
        <p:sp>
          <p:nvSpPr>
            <p:cNvPr id="315" name="Google Shape;315;p5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5"/>
          <p:cNvGrpSpPr/>
          <p:nvPr/>
        </p:nvGrpSpPr>
        <p:grpSpPr>
          <a:xfrm>
            <a:off x="4662257" y="3928157"/>
            <a:ext cx="2107662" cy="894132"/>
            <a:chOff x="7026501" y="4509120"/>
            <a:chExt cx="1499710" cy="894132"/>
          </a:xfrm>
        </p:grpSpPr>
        <p:sp>
          <p:nvSpPr>
            <p:cNvPr id="318" name="Google Shape;318;p5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5"/>
          <p:cNvGrpSpPr/>
          <p:nvPr/>
        </p:nvGrpSpPr>
        <p:grpSpPr>
          <a:xfrm>
            <a:off x="6743255" y="3928157"/>
            <a:ext cx="2107662" cy="894132"/>
            <a:chOff x="7026501" y="4509120"/>
            <a:chExt cx="1499710" cy="894132"/>
          </a:xfrm>
        </p:grpSpPr>
        <p:sp>
          <p:nvSpPr>
            <p:cNvPr id="321" name="Google Shape;321;p5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5"/>
          <p:cNvGrpSpPr/>
          <p:nvPr/>
        </p:nvGrpSpPr>
        <p:grpSpPr>
          <a:xfrm>
            <a:off x="8824253" y="3928157"/>
            <a:ext cx="2107662" cy="894132"/>
            <a:chOff x="7026501" y="4509120"/>
            <a:chExt cx="1499710" cy="894132"/>
          </a:xfrm>
        </p:grpSpPr>
        <p:sp>
          <p:nvSpPr>
            <p:cNvPr id="324" name="Google Shape;324;p5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5"/>
          <p:cNvSpPr/>
          <p:nvPr/>
        </p:nvSpPr>
        <p:spPr>
          <a:xfrm>
            <a:off x="11567825" y="201761"/>
            <a:ext cx="354446" cy="393317"/>
          </a:xfrm>
          <a:custGeom>
            <a:rect b="b" l="l" r="r" t="t"/>
            <a:pathLst>
              <a:path extrusionOk="0" h="250" w="225">
                <a:moveTo>
                  <a:pt x="114" y="0"/>
                </a:moveTo>
                <a:cubicBezTo>
                  <a:pt x="122" y="0"/>
                  <a:pt x="129" y="0"/>
                  <a:pt x="137" y="0"/>
                </a:cubicBezTo>
                <a:cubicBezTo>
                  <a:pt x="137" y="7"/>
                  <a:pt x="137" y="12"/>
                  <a:pt x="137" y="18"/>
                </a:cubicBezTo>
                <a:cubicBezTo>
                  <a:pt x="138" y="28"/>
                  <a:pt x="139" y="37"/>
                  <a:pt x="143" y="46"/>
                </a:cubicBezTo>
                <a:cubicBezTo>
                  <a:pt x="148" y="58"/>
                  <a:pt x="159" y="64"/>
                  <a:pt x="171" y="62"/>
                </a:cubicBezTo>
                <a:cubicBezTo>
                  <a:pt x="179" y="61"/>
                  <a:pt x="186" y="63"/>
                  <a:pt x="193" y="66"/>
                </a:cubicBezTo>
                <a:cubicBezTo>
                  <a:pt x="203" y="71"/>
                  <a:pt x="210" y="79"/>
                  <a:pt x="216" y="89"/>
                </a:cubicBezTo>
                <a:cubicBezTo>
                  <a:pt x="223" y="103"/>
                  <a:pt x="225" y="118"/>
                  <a:pt x="224" y="133"/>
                </a:cubicBezTo>
                <a:cubicBezTo>
                  <a:pt x="223" y="144"/>
                  <a:pt x="220" y="154"/>
                  <a:pt x="217" y="163"/>
                </a:cubicBezTo>
                <a:cubicBezTo>
                  <a:pt x="211" y="178"/>
                  <a:pt x="203" y="191"/>
                  <a:pt x="192" y="202"/>
                </a:cubicBezTo>
                <a:cubicBezTo>
                  <a:pt x="180" y="214"/>
                  <a:pt x="166" y="221"/>
                  <a:pt x="150" y="224"/>
                </a:cubicBezTo>
                <a:cubicBezTo>
                  <a:pt x="132" y="228"/>
                  <a:pt x="114" y="226"/>
                  <a:pt x="97" y="218"/>
                </a:cubicBezTo>
                <a:cubicBezTo>
                  <a:pt x="85" y="213"/>
                  <a:pt x="75" y="205"/>
                  <a:pt x="69" y="193"/>
                </a:cubicBezTo>
                <a:cubicBezTo>
                  <a:pt x="67" y="189"/>
                  <a:pt x="66" y="185"/>
                  <a:pt x="65" y="181"/>
                </a:cubicBezTo>
                <a:cubicBezTo>
                  <a:pt x="63" y="177"/>
                  <a:pt x="61" y="173"/>
                  <a:pt x="57" y="170"/>
                </a:cubicBezTo>
                <a:cubicBezTo>
                  <a:pt x="54" y="169"/>
                  <a:pt x="51" y="168"/>
                  <a:pt x="48" y="169"/>
                </a:cubicBezTo>
                <a:cubicBezTo>
                  <a:pt x="42" y="170"/>
                  <a:pt x="36" y="171"/>
                  <a:pt x="32" y="176"/>
                </a:cubicBezTo>
                <a:cubicBezTo>
                  <a:pt x="29" y="180"/>
                  <a:pt x="27" y="185"/>
                  <a:pt x="26" y="190"/>
                </a:cubicBezTo>
                <a:cubicBezTo>
                  <a:pt x="23" y="200"/>
                  <a:pt x="22" y="212"/>
                  <a:pt x="22" y="223"/>
                </a:cubicBezTo>
                <a:cubicBezTo>
                  <a:pt x="22" y="231"/>
                  <a:pt x="22" y="240"/>
                  <a:pt x="23" y="249"/>
                </a:cubicBezTo>
                <a:cubicBezTo>
                  <a:pt x="15" y="249"/>
                  <a:pt x="8" y="250"/>
                  <a:pt x="0" y="250"/>
                </a:cubicBezTo>
                <a:cubicBezTo>
                  <a:pt x="0" y="246"/>
                  <a:pt x="0" y="243"/>
                  <a:pt x="0" y="239"/>
                </a:cubicBezTo>
                <a:cubicBezTo>
                  <a:pt x="0" y="232"/>
                  <a:pt x="0" y="224"/>
                  <a:pt x="0" y="216"/>
                </a:cubicBezTo>
                <a:cubicBezTo>
                  <a:pt x="0" y="203"/>
                  <a:pt x="2" y="189"/>
                  <a:pt x="7" y="177"/>
                </a:cubicBezTo>
                <a:cubicBezTo>
                  <a:pt x="11" y="165"/>
                  <a:pt x="19" y="155"/>
                  <a:pt x="31" y="150"/>
                </a:cubicBezTo>
                <a:cubicBezTo>
                  <a:pt x="40" y="147"/>
                  <a:pt x="49" y="147"/>
                  <a:pt x="58" y="148"/>
                </a:cubicBezTo>
                <a:cubicBezTo>
                  <a:pt x="65" y="149"/>
                  <a:pt x="72" y="151"/>
                  <a:pt x="79" y="154"/>
                </a:cubicBezTo>
                <a:cubicBezTo>
                  <a:pt x="85" y="156"/>
                  <a:pt x="91" y="157"/>
                  <a:pt x="97" y="156"/>
                </a:cubicBezTo>
                <a:cubicBezTo>
                  <a:pt x="105" y="154"/>
                  <a:pt x="113" y="152"/>
                  <a:pt x="120" y="150"/>
                </a:cubicBezTo>
                <a:cubicBezTo>
                  <a:pt x="131" y="148"/>
                  <a:pt x="137" y="140"/>
                  <a:pt x="139" y="129"/>
                </a:cubicBezTo>
                <a:cubicBezTo>
                  <a:pt x="141" y="119"/>
                  <a:pt x="143" y="109"/>
                  <a:pt x="145" y="99"/>
                </a:cubicBezTo>
                <a:cubicBezTo>
                  <a:pt x="146" y="96"/>
                  <a:pt x="147" y="94"/>
                  <a:pt x="147" y="91"/>
                </a:cubicBezTo>
                <a:cubicBezTo>
                  <a:pt x="149" y="86"/>
                  <a:pt x="148" y="84"/>
                  <a:pt x="143" y="80"/>
                </a:cubicBezTo>
                <a:cubicBezTo>
                  <a:pt x="138" y="76"/>
                  <a:pt x="133" y="72"/>
                  <a:pt x="129" y="67"/>
                </a:cubicBezTo>
                <a:cubicBezTo>
                  <a:pt x="123" y="59"/>
                  <a:pt x="119" y="49"/>
                  <a:pt x="117" y="39"/>
                </a:cubicBezTo>
                <a:cubicBezTo>
                  <a:pt x="114" y="27"/>
                  <a:pt x="114" y="14"/>
                  <a:pt x="114" y="1"/>
                </a:cubicBezTo>
                <a:cubicBezTo>
                  <a:pt x="114" y="1"/>
                  <a:pt x="114" y="1"/>
                  <a:pt x="114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9493" y="4583017"/>
            <a:ext cx="1216525" cy="147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232" y="1221109"/>
            <a:ext cx="1487769" cy="18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50"/>
          <p:cNvSpPr txBox="1"/>
          <p:nvPr>
            <p:ph idx="1" type="body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446" name="Google Shape;144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1225550"/>
            <a:ext cx="2681531" cy="493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3318" y="2967487"/>
            <a:ext cx="3463512" cy="298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45062" y="671880"/>
            <a:ext cx="2458032" cy="20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0113" y="2102552"/>
            <a:ext cx="2136873" cy="385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18189" y="687568"/>
            <a:ext cx="2507911" cy="227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89791" y="3488605"/>
            <a:ext cx="1964705" cy="211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1"/>
          <p:cNvSpPr txBox="1"/>
          <p:nvPr>
            <p:ph idx="1" type="body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457" name="Google Shape;145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1483607"/>
            <a:ext cx="3243007" cy="387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8768" y="4728065"/>
            <a:ext cx="9675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9984" y="1440836"/>
            <a:ext cx="5985001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6268" y="3420836"/>
            <a:ext cx="2142621" cy="218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64985" y="2122576"/>
            <a:ext cx="2475000" cy="39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96633" y="3583907"/>
            <a:ext cx="2100607" cy="248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1273" y="4286419"/>
            <a:ext cx="1260000" cy="17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52"/>
          <p:cNvSpPr txBox="1"/>
          <p:nvPr>
            <p:ph idx="1" type="body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469" name="Google Shape;146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817" y="1537368"/>
            <a:ext cx="2401275" cy="449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092" y="2271517"/>
            <a:ext cx="1957500" cy="35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8634" y="1578810"/>
            <a:ext cx="4955032" cy="441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0440" y="958502"/>
            <a:ext cx="4660023" cy="2237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53"/>
          <p:cNvSpPr txBox="1"/>
          <p:nvPr>
            <p:ph idx="1" type="body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478" name="Google Shape;147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3245" y="2965697"/>
            <a:ext cx="6369948" cy="351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9887" y="863600"/>
            <a:ext cx="3535229" cy="489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9443" y="779477"/>
            <a:ext cx="237375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6377" y="1182597"/>
            <a:ext cx="1714967" cy="1540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54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487" name="Google Shape;1487;p54"/>
          <p:cNvGrpSpPr/>
          <p:nvPr/>
        </p:nvGrpSpPr>
        <p:grpSpPr>
          <a:xfrm>
            <a:off x="426751" y="1225792"/>
            <a:ext cx="742022" cy="1956740"/>
            <a:chOff x="3763109" y="1703596"/>
            <a:chExt cx="2624141" cy="6919963"/>
          </a:xfrm>
        </p:grpSpPr>
        <p:sp>
          <p:nvSpPr>
            <p:cNvPr id="1488" name="Google Shape;1488;p54"/>
            <p:cNvSpPr/>
            <p:nvPr/>
          </p:nvSpPr>
          <p:spPr>
            <a:xfrm>
              <a:off x="3763109" y="3202640"/>
              <a:ext cx="2624141" cy="5420919"/>
            </a:xfrm>
            <a:custGeom>
              <a:rect b="b" l="l" r="r" t="t"/>
              <a:pathLst>
                <a:path extrusionOk="0" h="5036043" w="2437829">
                  <a:moveTo>
                    <a:pt x="554053" y="4033219"/>
                  </a:moveTo>
                  <a:cubicBezTo>
                    <a:pt x="505938" y="4033219"/>
                    <a:pt x="461031" y="4033219"/>
                    <a:pt x="412274" y="4033219"/>
                  </a:cubicBezTo>
                  <a:cubicBezTo>
                    <a:pt x="405859" y="3971632"/>
                    <a:pt x="399444" y="3911969"/>
                    <a:pt x="393670" y="3851665"/>
                  </a:cubicBezTo>
                  <a:cubicBezTo>
                    <a:pt x="349404" y="3392968"/>
                    <a:pt x="303855" y="2934913"/>
                    <a:pt x="261514" y="2476216"/>
                  </a:cubicBezTo>
                  <a:cubicBezTo>
                    <a:pt x="257023" y="2424252"/>
                    <a:pt x="239060" y="2394099"/>
                    <a:pt x="196719" y="2364589"/>
                  </a:cubicBezTo>
                  <a:cubicBezTo>
                    <a:pt x="69695" y="2274774"/>
                    <a:pt x="2334" y="2147750"/>
                    <a:pt x="1692" y="1992499"/>
                  </a:cubicBezTo>
                  <a:cubicBezTo>
                    <a:pt x="-232" y="1482479"/>
                    <a:pt x="-874" y="972460"/>
                    <a:pt x="1692" y="462440"/>
                  </a:cubicBezTo>
                  <a:cubicBezTo>
                    <a:pt x="2976" y="216091"/>
                    <a:pt x="199927" y="12725"/>
                    <a:pt x="446276" y="2460"/>
                  </a:cubicBezTo>
                  <a:cubicBezTo>
                    <a:pt x="573299" y="-2672"/>
                    <a:pt x="700323" y="1819"/>
                    <a:pt x="832479" y="1819"/>
                  </a:cubicBezTo>
                  <a:cubicBezTo>
                    <a:pt x="765760" y="184656"/>
                    <a:pt x="700323" y="364927"/>
                    <a:pt x="633604" y="549047"/>
                  </a:cubicBezTo>
                  <a:cubicBezTo>
                    <a:pt x="716362" y="574709"/>
                    <a:pt x="796553" y="599087"/>
                    <a:pt x="880594" y="624748"/>
                  </a:cubicBezTo>
                  <a:cubicBezTo>
                    <a:pt x="860065" y="681203"/>
                    <a:pt x="841461" y="737658"/>
                    <a:pt x="818365" y="792189"/>
                  </a:cubicBezTo>
                  <a:cubicBezTo>
                    <a:pt x="806818" y="819775"/>
                    <a:pt x="813233" y="835171"/>
                    <a:pt x="835046" y="853776"/>
                  </a:cubicBezTo>
                  <a:cubicBezTo>
                    <a:pt x="945389" y="950006"/>
                    <a:pt x="1053809" y="1048161"/>
                    <a:pt x="1164152" y="1144391"/>
                  </a:cubicBezTo>
                  <a:cubicBezTo>
                    <a:pt x="1185323" y="1162996"/>
                    <a:pt x="1194305" y="1180958"/>
                    <a:pt x="1194305" y="1209827"/>
                  </a:cubicBezTo>
                  <a:cubicBezTo>
                    <a:pt x="1193663" y="2135561"/>
                    <a:pt x="1193663" y="3061937"/>
                    <a:pt x="1193663" y="3987670"/>
                  </a:cubicBezTo>
                  <a:cubicBezTo>
                    <a:pt x="1193663" y="4001142"/>
                    <a:pt x="1193663" y="4015256"/>
                    <a:pt x="1193663" y="4030653"/>
                  </a:cubicBezTo>
                  <a:cubicBezTo>
                    <a:pt x="1224456" y="4030653"/>
                    <a:pt x="1252684" y="4030653"/>
                    <a:pt x="1284761" y="4030653"/>
                  </a:cubicBezTo>
                  <a:cubicBezTo>
                    <a:pt x="1284761" y="4015898"/>
                    <a:pt x="1284761" y="4002426"/>
                    <a:pt x="1284761" y="3988953"/>
                  </a:cubicBezTo>
                  <a:cubicBezTo>
                    <a:pt x="1284761" y="3061937"/>
                    <a:pt x="1284761" y="2134920"/>
                    <a:pt x="1284119" y="1207903"/>
                  </a:cubicBezTo>
                  <a:cubicBezTo>
                    <a:pt x="1284119" y="1180958"/>
                    <a:pt x="1291818" y="1162996"/>
                    <a:pt x="1312347" y="1145674"/>
                  </a:cubicBezTo>
                  <a:cubicBezTo>
                    <a:pt x="1425257" y="1047519"/>
                    <a:pt x="1536242" y="947440"/>
                    <a:pt x="1648511" y="848002"/>
                  </a:cubicBezTo>
                  <a:cubicBezTo>
                    <a:pt x="1655567" y="841587"/>
                    <a:pt x="1662625" y="835171"/>
                    <a:pt x="1670323" y="827473"/>
                  </a:cubicBezTo>
                  <a:cubicBezTo>
                    <a:pt x="1645944" y="761395"/>
                    <a:pt x="1622208" y="695317"/>
                    <a:pt x="1596546" y="625390"/>
                  </a:cubicBezTo>
                  <a:cubicBezTo>
                    <a:pt x="1678663" y="600370"/>
                    <a:pt x="1758213" y="575350"/>
                    <a:pt x="1843537" y="549689"/>
                  </a:cubicBezTo>
                  <a:cubicBezTo>
                    <a:pt x="1777459" y="367493"/>
                    <a:pt x="1711381" y="187222"/>
                    <a:pt x="1645303" y="4385"/>
                  </a:cubicBezTo>
                  <a:cubicBezTo>
                    <a:pt x="1651077" y="3102"/>
                    <a:pt x="1656209" y="1819"/>
                    <a:pt x="1660700" y="1819"/>
                  </a:cubicBezTo>
                  <a:cubicBezTo>
                    <a:pt x="1765270" y="1819"/>
                    <a:pt x="1870481" y="-748"/>
                    <a:pt x="1975051" y="3102"/>
                  </a:cubicBezTo>
                  <a:cubicBezTo>
                    <a:pt x="2236798" y="11442"/>
                    <a:pt x="2435673" y="210959"/>
                    <a:pt x="2437598" y="473346"/>
                  </a:cubicBezTo>
                  <a:cubicBezTo>
                    <a:pt x="2440805" y="978234"/>
                    <a:pt x="2440164" y="1482479"/>
                    <a:pt x="2437598" y="1987367"/>
                  </a:cubicBezTo>
                  <a:cubicBezTo>
                    <a:pt x="2436956" y="2161223"/>
                    <a:pt x="2356764" y="2296586"/>
                    <a:pt x="2209211" y="2389609"/>
                  </a:cubicBezTo>
                  <a:cubicBezTo>
                    <a:pt x="2191890" y="2400515"/>
                    <a:pt x="2184833" y="2412063"/>
                    <a:pt x="2182909" y="2431950"/>
                  </a:cubicBezTo>
                  <a:cubicBezTo>
                    <a:pt x="2132227" y="2960574"/>
                    <a:pt x="2080905" y="3489198"/>
                    <a:pt x="2029582" y="4017823"/>
                  </a:cubicBezTo>
                  <a:cubicBezTo>
                    <a:pt x="2028940" y="4021672"/>
                    <a:pt x="2028299" y="4026162"/>
                    <a:pt x="2026374" y="4033861"/>
                  </a:cubicBezTo>
                  <a:cubicBezTo>
                    <a:pt x="1979542" y="4033861"/>
                    <a:pt x="1933352" y="4033861"/>
                    <a:pt x="1883954" y="4033861"/>
                  </a:cubicBezTo>
                  <a:cubicBezTo>
                    <a:pt x="1879463" y="4094807"/>
                    <a:pt x="1874972" y="4151903"/>
                    <a:pt x="1870481" y="4209000"/>
                  </a:cubicBezTo>
                  <a:cubicBezTo>
                    <a:pt x="1859575" y="4358477"/>
                    <a:pt x="1851235" y="4507954"/>
                    <a:pt x="1837122" y="4656790"/>
                  </a:cubicBezTo>
                  <a:cubicBezTo>
                    <a:pt x="1831348" y="4714529"/>
                    <a:pt x="1818517" y="4773550"/>
                    <a:pt x="1799271" y="4828080"/>
                  </a:cubicBezTo>
                  <a:cubicBezTo>
                    <a:pt x="1739609" y="5000012"/>
                    <a:pt x="1613868" y="5066089"/>
                    <a:pt x="1436163" y="5025031"/>
                  </a:cubicBezTo>
                  <a:cubicBezTo>
                    <a:pt x="1347631" y="5004502"/>
                    <a:pt x="1273855" y="4960236"/>
                    <a:pt x="1223174" y="4890309"/>
                  </a:cubicBezTo>
                  <a:cubicBezTo>
                    <a:pt x="1166077" y="4923669"/>
                    <a:pt x="1113471" y="4962161"/>
                    <a:pt x="1055092" y="4985897"/>
                  </a:cubicBezTo>
                  <a:cubicBezTo>
                    <a:pt x="999919" y="5008351"/>
                    <a:pt x="938332" y="5021823"/>
                    <a:pt x="878670" y="5025673"/>
                  </a:cubicBezTo>
                  <a:cubicBezTo>
                    <a:pt x="781798" y="5032088"/>
                    <a:pt x="708021" y="4985256"/>
                    <a:pt x="662473" y="4898649"/>
                  </a:cubicBezTo>
                  <a:cubicBezTo>
                    <a:pt x="618848" y="4816533"/>
                    <a:pt x="606018" y="4726718"/>
                    <a:pt x="598961" y="4635620"/>
                  </a:cubicBezTo>
                  <a:cubicBezTo>
                    <a:pt x="584847" y="4447009"/>
                    <a:pt x="572017" y="4258398"/>
                    <a:pt x="558544" y="4069145"/>
                  </a:cubicBezTo>
                  <a:cubicBezTo>
                    <a:pt x="557903" y="4057598"/>
                    <a:pt x="555978" y="4046692"/>
                    <a:pt x="554053" y="4033219"/>
                  </a:cubicBezTo>
                  <a:close/>
                  <a:moveTo>
                    <a:pt x="1654926" y="1196997"/>
                  </a:moveTo>
                  <a:cubicBezTo>
                    <a:pt x="1584357" y="1196997"/>
                    <a:pt x="1518279" y="1196997"/>
                    <a:pt x="1450277" y="1196997"/>
                  </a:cubicBezTo>
                  <a:cubicBezTo>
                    <a:pt x="1450277" y="1291944"/>
                    <a:pt x="1450277" y="1384325"/>
                    <a:pt x="1450277" y="1480555"/>
                  </a:cubicBezTo>
                  <a:cubicBezTo>
                    <a:pt x="1518921" y="1480555"/>
                    <a:pt x="1586282" y="1480555"/>
                    <a:pt x="1656209" y="1480555"/>
                  </a:cubicBezTo>
                  <a:cubicBezTo>
                    <a:pt x="1656209" y="1550482"/>
                    <a:pt x="1656209" y="1616560"/>
                    <a:pt x="1656209" y="1683921"/>
                  </a:cubicBezTo>
                  <a:cubicBezTo>
                    <a:pt x="1751156" y="1683921"/>
                    <a:pt x="1843537" y="1683921"/>
                    <a:pt x="1939126" y="1683921"/>
                  </a:cubicBezTo>
                  <a:cubicBezTo>
                    <a:pt x="1939126" y="1615918"/>
                    <a:pt x="1939126" y="1549199"/>
                    <a:pt x="1939126" y="1478630"/>
                  </a:cubicBezTo>
                  <a:cubicBezTo>
                    <a:pt x="2009053" y="1478630"/>
                    <a:pt x="2075772" y="1478630"/>
                    <a:pt x="2143133" y="1478630"/>
                  </a:cubicBezTo>
                  <a:cubicBezTo>
                    <a:pt x="2143133" y="1383042"/>
                    <a:pt x="2143133" y="1290661"/>
                    <a:pt x="2143133" y="1194431"/>
                  </a:cubicBezTo>
                  <a:cubicBezTo>
                    <a:pt x="2074489" y="1194431"/>
                    <a:pt x="2007770" y="1194431"/>
                    <a:pt x="1937843" y="1194431"/>
                  </a:cubicBezTo>
                  <a:cubicBezTo>
                    <a:pt x="1937843" y="1123862"/>
                    <a:pt x="1937843" y="1057142"/>
                    <a:pt x="1937843" y="991706"/>
                  </a:cubicBezTo>
                  <a:cubicBezTo>
                    <a:pt x="1842254" y="991706"/>
                    <a:pt x="1749873" y="991706"/>
                    <a:pt x="1654926" y="991706"/>
                  </a:cubicBezTo>
                  <a:cubicBezTo>
                    <a:pt x="1654926" y="1060350"/>
                    <a:pt x="1654926" y="1126428"/>
                    <a:pt x="1654926" y="11969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54"/>
            <p:cNvSpPr/>
            <p:nvPr/>
          </p:nvSpPr>
          <p:spPr>
            <a:xfrm>
              <a:off x="4394417" y="1703596"/>
              <a:ext cx="1359644" cy="1359644"/>
            </a:xfrm>
            <a:custGeom>
              <a:rect b="b" l="l" r="r" t="t"/>
              <a:pathLst>
                <a:path extrusionOk="0" h="1488359" w="1488359">
                  <a:moveTo>
                    <a:pt x="743538" y="4"/>
                  </a:moveTo>
                  <a:cubicBezTo>
                    <a:pt x="1154762" y="-1279"/>
                    <a:pt x="1489642" y="331035"/>
                    <a:pt x="1490284" y="742259"/>
                  </a:cubicBezTo>
                  <a:cubicBezTo>
                    <a:pt x="1491567" y="1154124"/>
                    <a:pt x="1156686" y="1489646"/>
                    <a:pt x="744821" y="1489646"/>
                  </a:cubicBezTo>
                  <a:cubicBezTo>
                    <a:pt x="334240" y="1489646"/>
                    <a:pt x="642" y="1156048"/>
                    <a:pt x="0" y="744825"/>
                  </a:cubicBezTo>
                  <a:cubicBezTo>
                    <a:pt x="0" y="332960"/>
                    <a:pt x="331032" y="1287"/>
                    <a:pt x="743538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54"/>
            <p:cNvSpPr/>
            <p:nvPr/>
          </p:nvSpPr>
          <p:spPr>
            <a:xfrm>
              <a:off x="4571509" y="3202944"/>
              <a:ext cx="1049656" cy="1173958"/>
            </a:xfrm>
            <a:custGeom>
              <a:rect b="b" l="l" r="r" t="t"/>
              <a:pathLst>
                <a:path extrusionOk="0" h="1090608" w="975131">
                  <a:moveTo>
                    <a:pt x="975774" y="491027"/>
                  </a:moveTo>
                  <a:cubicBezTo>
                    <a:pt x="892374" y="516688"/>
                    <a:pt x="812824" y="541066"/>
                    <a:pt x="729424" y="566728"/>
                  </a:cubicBezTo>
                  <a:cubicBezTo>
                    <a:pt x="739047" y="593672"/>
                    <a:pt x="748029" y="619334"/>
                    <a:pt x="757652" y="644995"/>
                  </a:cubicBezTo>
                  <a:cubicBezTo>
                    <a:pt x="774332" y="689902"/>
                    <a:pt x="791653" y="734810"/>
                    <a:pt x="807050" y="780359"/>
                  </a:cubicBezTo>
                  <a:cubicBezTo>
                    <a:pt x="810258" y="789340"/>
                    <a:pt x="809616" y="805379"/>
                    <a:pt x="803842" y="810511"/>
                  </a:cubicBezTo>
                  <a:cubicBezTo>
                    <a:pt x="699914" y="904175"/>
                    <a:pt x="595344" y="997197"/>
                    <a:pt x="488849" y="1091503"/>
                  </a:cubicBezTo>
                  <a:cubicBezTo>
                    <a:pt x="479226" y="1083163"/>
                    <a:pt x="469603" y="1076106"/>
                    <a:pt x="461263" y="1069049"/>
                  </a:cubicBezTo>
                  <a:cubicBezTo>
                    <a:pt x="369524" y="987574"/>
                    <a:pt x="277784" y="905458"/>
                    <a:pt x="185404" y="824625"/>
                  </a:cubicBezTo>
                  <a:cubicBezTo>
                    <a:pt x="166799" y="808586"/>
                    <a:pt x="161025" y="796397"/>
                    <a:pt x="171290" y="771377"/>
                  </a:cubicBezTo>
                  <a:cubicBezTo>
                    <a:pt x="198234" y="705299"/>
                    <a:pt x="221329" y="637938"/>
                    <a:pt x="246991" y="568011"/>
                  </a:cubicBezTo>
                  <a:cubicBezTo>
                    <a:pt x="164233" y="542350"/>
                    <a:pt x="83399" y="517330"/>
                    <a:pt x="0" y="491668"/>
                  </a:cubicBezTo>
                  <a:cubicBezTo>
                    <a:pt x="31435" y="402495"/>
                    <a:pt x="61588" y="316529"/>
                    <a:pt x="92381" y="230564"/>
                  </a:cubicBezTo>
                  <a:cubicBezTo>
                    <a:pt x="115476" y="165128"/>
                    <a:pt x="139213" y="100333"/>
                    <a:pt x="162308" y="34896"/>
                  </a:cubicBezTo>
                  <a:cubicBezTo>
                    <a:pt x="169365" y="15008"/>
                    <a:pt x="174497" y="-2313"/>
                    <a:pt x="202725" y="253"/>
                  </a:cubicBezTo>
                  <a:cubicBezTo>
                    <a:pt x="227745" y="2178"/>
                    <a:pt x="246991" y="253"/>
                    <a:pt x="259180" y="31688"/>
                  </a:cubicBezTo>
                  <a:cubicBezTo>
                    <a:pt x="322692" y="200412"/>
                    <a:pt x="390053" y="367852"/>
                    <a:pt x="455489" y="535934"/>
                  </a:cubicBezTo>
                  <a:cubicBezTo>
                    <a:pt x="458697" y="544916"/>
                    <a:pt x="462546" y="553897"/>
                    <a:pt x="468962" y="568011"/>
                  </a:cubicBezTo>
                  <a:cubicBezTo>
                    <a:pt x="475377" y="553256"/>
                    <a:pt x="479867" y="542991"/>
                    <a:pt x="484358" y="532727"/>
                  </a:cubicBezTo>
                  <a:cubicBezTo>
                    <a:pt x="550436" y="364645"/>
                    <a:pt x="616515" y="197204"/>
                    <a:pt x="681309" y="28481"/>
                  </a:cubicBezTo>
                  <a:cubicBezTo>
                    <a:pt x="689649" y="6669"/>
                    <a:pt x="700555" y="253"/>
                    <a:pt x="723009" y="253"/>
                  </a:cubicBezTo>
                  <a:cubicBezTo>
                    <a:pt x="803201" y="895"/>
                    <a:pt x="802559" y="253"/>
                    <a:pt x="829504" y="76596"/>
                  </a:cubicBezTo>
                  <a:cubicBezTo>
                    <a:pt x="876977" y="213243"/>
                    <a:pt x="925734" y="350531"/>
                    <a:pt x="975774" y="4910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1" name="Google Shape;1491;p54"/>
          <p:cNvGrpSpPr/>
          <p:nvPr/>
        </p:nvGrpSpPr>
        <p:grpSpPr>
          <a:xfrm>
            <a:off x="1236601" y="1205990"/>
            <a:ext cx="742022" cy="1956320"/>
            <a:chOff x="6713084" y="1703596"/>
            <a:chExt cx="2624141" cy="6918474"/>
          </a:xfrm>
        </p:grpSpPr>
        <p:sp>
          <p:nvSpPr>
            <p:cNvPr id="1492" name="Google Shape;1492;p54"/>
            <p:cNvSpPr/>
            <p:nvPr/>
          </p:nvSpPr>
          <p:spPr>
            <a:xfrm>
              <a:off x="6713084" y="3201150"/>
              <a:ext cx="2624141" cy="5420920"/>
            </a:xfrm>
            <a:custGeom>
              <a:rect b="b" l="l" r="r" t="t"/>
              <a:pathLst>
                <a:path extrusionOk="0" h="5036043" w="2437829">
                  <a:moveTo>
                    <a:pt x="1481070" y="5037326"/>
                  </a:moveTo>
                  <a:cubicBezTo>
                    <a:pt x="1465673" y="5033477"/>
                    <a:pt x="1450276" y="5028986"/>
                    <a:pt x="1434880" y="5025778"/>
                  </a:cubicBezTo>
                  <a:cubicBezTo>
                    <a:pt x="1346990" y="5005891"/>
                    <a:pt x="1274497" y="4962267"/>
                    <a:pt x="1218683" y="4885925"/>
                  </a:cubicBezTo>
                  <a:cubicBezTo>
                    <a:pt x="1209060" y="4892981"/>
                    <a:pt x="1200720" y="4900038"/>
                    <a:pt x="1191739" y="4907095"/>
                  </a:cubicBezTo>
                  <a:cubicBezTo>
                    <a:pt x="1103848" y="4975098"/>
                    <a:pt x="1006335" y="5021288"/>
                    <a:pt x="893425" y="5027703"/>
                  </a:cubicBezTo>
                  <a:cubicBezTo>
                    <a:pt x="786289" y="5033477"/>
                    <a:pt x="707380" y="4989853"/>
                    <a:pt x="658623" y="4893623"/>
                  </a:cubicBezTo>
                  <a:cubicBezTo>
                    <a:pt x="623981" y="4824979"/>
                    <a:pt x="608584" y="4750561"/>
                    <a:pt x="602169" y="4674860"/>
                  </a:cubicBezTo>
                  <a:cubicBezTo>
                    <a:pt x="586130" y="4473418"/>
                    <a:pt x="572658" y="4271976"/>
                    <a:pt x="557903" y="4070534"/>
                  </a:cubicBezTo>
                  <a:cubicBezTo>
                    <a:pt x="557261" y="4060911"/>
                    <a:pt x="555978" y="4051288"/>
                    <a:pt x="555337" y="4038458"/>
                  </a:cubicBezTo>
                  <a:cubicBezTo>
                    <a:pt x="508505" y="4038458"/>
                    <a:pt x="461672" y="4038458"/>
                    <a:pt x="412916" y="4038458"/>
                  </a:cubicBezTo>
                  <a:cubicBezTo>
                    <a:pt x="405859" y="3968531"/>
                    <a:pt x="398802" y="3901811"/>
                    <a:pt x="392387" y="3835091"/>
                  </a:cubicBezTo>
                  <a:cubicBezTo>
                    <a:pt x="350046" y="3396923"/>
                    <a:pt x="305780" y="2958756"/>
                    <a:pt x="266004" y="2519946"/>
                  </a:cubicBezTo>
                  <a:cubicBezTo>
                    <a:pt x="259589" y="2447453"/>
                    <a:pt x="242268" y="2396130"/>
                    <a:pt x="177473" y="2349940"/>
                  </a:cubicBezTo>
                  <a:cubicBezTo>
                    <a:pt x="58789" y="2265257"/>
                    <a:pt x="2334" y="2138233"/>
                    <a:pt x="1693" y="1991964"/>
                  </a:cubicBezTo>
                  <a:cubicBezTo>
                    <a:pt x="-232" y="1485152"/>
                    <a:pt x="-874" y="978340"/>
                    <a:pt x="1693" y="471528"/>
                  </a:cubicBezTo>
                  <a:cubicBezTo>
                    <a:pt x="2975" y="212348"/>
                    <a:pt x="207625" y="8982"/>
                    <a:pt x="466805" y="3208"/>
                  </a:cubicBezTo>
                  <a:cubicBezTo>
                    <a:pt x="552129" y="1283"/>
                    <a:pt x="638094" y="3208"/>
                    <a:pt x="729192" y="3208"/>
                  </a:cubicBezTo>
                  <a:cubicBezTo>
                    <a:pt x="721494" y="13472"/>
                    <a:pt x="715720" y="20529"/>
                    <a:pt x="710588" y="26945"/>
                  </a:cubicBezTo>
                  <a:cubicBezTo>
                    <a:pt x="630396" y="125741"/>
                    <a:pt x="554695" y="227103"/>
                    <a:pt x="541864" y="358618"/>
                  </a:cubicBezTo>
                  <a:cubicBezTo>
                    <a:pt x="533524" y="445866"/>
                    <a:pt x="532241" y="533757"/>
                    <a:pt x="529675" y="621005"/>
                  </a:cubicBezTo>
                  <a:cubicBezTo>
                    <a:pt x="529033" y="638968"/>
                    <a:pt x="526468" y="648591"/>
                    <a:pt x="509146" y="658214"/>
                  </a:cubicBezTo>
                  <a:cubicBezTo>
                    <a:pt x="443068" y="694140"/>
                    <a:pt x="414199" y="765992"/>
                    <a:pt x="436011" y="835278"/>
                  </a:cubicBezTo>
                  <a:cubicBezTo>
                    <a:pt x="457823" y="903280"/>
                    <a:pt x="521335" y="945622"/>
                    <a:pt x="593829" y="939848"/>
                  </a:cubicBezTo>
                  <a:cubicBezTo>
                    <a:pt x="663114" y="934715"/>
                    <a:pt x="719569" y="880185"/>
                    <a:pt x="729834" y="807692"/>
                  </a:cubicBezTo>
                  <a:cubicBezTo>
                    <a:pt x="740740" y="734557"/>
                    <a:pt x="687492" y="659497"/>
                    <a:pt x="612433" y="643459"/>
                  </a:cubicBezTo>
                  <a:cubicBezTo>
                    <a:pt x="598319" y="640251"/>
                    <a:pt x="585489" y="640251"/>
                    <a:pt x="586772" y="619722"/>
                  </a:cubicBezTo>
                  <a:cubicBezTo>
                    <a:pt x="593187" y="524133"/>
                    <a:pt x="595112" y="427903"/>
                    <a:pt x="605376" y="332315"/>
                  </a:cubicBezTo>
                  <a:cubicBezTo>
                    <a:pt x="609225" y="296389"/>
                    <a:pt x="623981" y="258538"/>
                    <a:pt x="643868" y="228386"/>
                  </a:cubicBezTo>
                  <a:cubicBezTo>
                    <a:pt x="690700" y="155893"/>
                    <a:pt x="742665" y="87249"/>
                    <a:pt x="794629" y="17963"/>
                  </a:cubicBezTo>
                  <a:cubicBezTo>
                    <a:pt x="801685" y="8340"/>
                    <a:pt x="817082" y="5774"/>
                    <a:pt x="828630" y="0"/>
                  </a:cubicBezTo>
                  <a:cubicBezTo>
                    <a:pt x="829913" y="2566"/>
                    <a:pt x="831196" y="4491"/>
                    <a:pt x="832479" y="7057"/>
                  </a:cubicBezTo>
                  <a:cubicBezTo>
                    <a:pt x="767043" y="187328"/>
                    <a:pt x="700965" y="367599"/>
                    <a:pt x="634245" y="551719"/>
                  </a:cubicBezTo>
                  <a:cubicBezTo>
                    <a:pt x="717003" y="577381"/>
                    <a:pt x="797836" y="601759"/>
                    <a:pt x="881236" y="627421"/>
                  </a:cubicBezTo>
                  <a:cubicBezTo>
                    <a:pt x="860065" y="685800"/>
                    <a:pt x="840819" y="743538"/>
                    <a:pt x="817082" y="799352"/>
                  </a:cubicBezTo>
                  <a:cubicBezTo>
                    <a:pt x="806818" y="823730"/>
                    <a:pt x="812592" y="836561"/>
                    <a:pt x="831196" y="852599"/>
                  </a:cubicBezTo>
                  <a:cubicBezTo>
                    <a:pt x="944748" y="952037"/>
                    <a:pt x="1056375" y="1052758"/>
                    <a:pt x="1169926" y="1152195"/>
                  </a:cubicBezTo>
                  <a:cubicBezTo>
                    <a:pt x="1188531" y="1168234"/>
                    <a:pt x="1193021" y="1184914"/>
                    <a:pt x="1193021" y="1207367"/>
                  </a:cubicBezTo>
                  <a:cubicBezTo>
                    <a:pt x="1192380" y="2135667"/>
                    <a:pt x="1192380" y="3063326"/>
                    <a:pt x="1192380" y="3991626"/>
                  </a:cubicBezTo>
                  <a:cubicBezTo>
                    <a:pt x="1192380" y="4005098"/>
                    <a:pt x="1192380" y="4018570"/>
                    <a:pt x="1192380" y="4033967"/>
                  </a:cubicBezTo>
                  <a:cubicBezTo>
                    <a:pt x="1223174" y="4033967"/>
                    <a:pt x="1250759" y="4033967"/>
                    <a:pt x="1283478" y="4033967"/>
                  </a:cubicBezTo>
                  <a:cubicBezTo>
                    <a:pt x="1283478" y="4019212"/>
                    <a:pt x="1283478" y="4005098"/>
                    <a:pt x="1283478" y="3990343"/>
                  </a:cubicBezTo>
                  <a:cubicBezTo>
                    <a:pt x="1283478" y="3063326"/>
                    <a:pt x="1283478" y="2136309"/>
                    <a:pt x="1282836" y="1209292"/>
                  </a:cubicBezTo>
                  <a:cubicBezTo>
                    <a:pt x="1282836" y="1182989"/>
                    <a:pt x="1290535" y="1166309"/>
                    <a:pt x="1309781" y="1149629"/>
                  </a:cubicBezTo>
                  <a:cubicBezTo>
                    <a:pt x="1422691" y="1050833"/>
                    <a:pt x="1533034" y="950754"/>
                    <a:pt x="1646586" y="852599"/>
                  </a:cubicBezTo>
                  <a:cubicBezTo>
                    <a:pt x="1667115" y="835278"/>
                    <a:pt x="1668398" y="821164"/>
                    <a:pt x="1658775" y="798069"/>
                  </a:cubicBezTo>
                  <a:cubicBezTo>
                    <a:pt x="1636963" y="742897"/>
                    <a:pt x="1617075" y="686442"/>
                    <a:pt x="1595264" y="627421"/>
                  </a:cubicBezTo>
                  <a:cubicBezTo>
                    <a:pt x="1678021" y="601759"/>
                    <a:pt x="1758855" y="577381"/>
                    <a:pt x="1842254" y="551719"/>
                  </a:cubicBezTo>
                  <a:cubicBezTo>
                    <a:pt x="1775535" y="368241"/>
                    <a:pt x="1709456" y="187328"/>
                    <a:pt x="1642737" y="3208"/>
                  </a:cubicBezTo>
                  <a:cubicBezTo>
                    <a:pt x="1685720" y="3208"/>
                    <a:pt x="1724853" y="2566"/>
                    <a:pt x="1763987" y="3849"/>
                  </a:cubicBezTo>
                  <a:cubicBezTo>
                    <a:pt x="1771686" y="3849"/>
                    <a:pt x="1780666" y="8340"/>
                    <a:pt x="1787082" y="12831"/>
                  </a:cubicBezTo>
                  <a:cubicBezTo>
                    <a:pt x="1891652" y="87890"/>
                    <a:pt x="1989165" y="170648"/>
                    <a:pt x="2070640" y="271369"/>
                  </a:cubicBezTo>
                  <a:cubicBezTo>
                    <a:pt x="2161738" y="384279"/>
                    <a:pt x="2180984" y="513869"/>
                    <a:pt x="2164304" y="651799"/>
                  </a:cubicBezTo>
                  <a:cubicBezTo>
                    <a:pt x="2159172" y="696065"/>
                    <a:pt x="2146983" y="739047"/>
                    <a:pt x="2138002" y="783313"/>
                  </a:cubicBezTo>
                  <a:cubicBezTo>
                    <a:pt x="1984675" y="732632"/>
                    <a:pt x="1865991" y="789087"/>
                    <a:pt x="1760138" y="887242"/>
                  </a:cubicBezTo>
                  <a:cubicBezTo>
                    <a:pt x="1700475" y="942414"/>
                    <a:pt x="1658134" y="1010416"/>
                    <a:pt x="1627982" y="1085476"/>
                  </a:cubicBezTo>
                  <a:cubicBezTo>
                    <a:pt x="1623491" y="1097023"/>
                    <a:pt x="1613868" y="1108571"/>
                    <a:pt x="1603603" y="1115628"/>
                  </a:cubicBezTo>
                  <a:cubicBezTo>
                    <a:pt x="1565753" y="1141931"/>
                    <a:pt x="1546507" y="1193254"/>
                    <a:pt x="1559337" y="1237520"/>
                  </a:cubicBezTo>
                  <a:cubicBezTo>
                    <a:pt x="1572810" y="1281144"/>
                    <a:pt x="1617075" y="1295258"/>
                    <a:pt x="1653643" y="1267030"/>
                  </a:cubicBezTo>
                  <a:cubicBezTo>
                    <a:pt x="1693418" y="1236236"/>
                    <a:pt x="1704325" y="1174649"/>
                    <a:pt x="1679305" y="1131025"/>
                  </a:cubicBezTo>
                  <a:cubicBezTo>
                    <a:pt x="1675455" y="1123968"/>
                    <a:pt x="1670964" y="1113062"/>
                    <a:pt x="1673531" y="1106646"/>
                  </a:cubicBezTo>
                  <a:cubicBezTo>
                    <a:pt x="1728702" y="966150"/>
                    <a:pt x="1819801" y="859656"/>
                    <a:pt x="1968636" y="817956"/>
                  </a:cubicBezTo>
                  <a:cubicBezTo>
                    <a:pt x="2106566" y="778823"/>
                    <a:pt x="2214344" y="862222"/>
                    <a:pt x="2218193" y="1007209"/>
                  </a:cubicBezTo>
                  <a:cubicBezTo>
                    <a:pt x="2221401" y="1140006"/>
                    <a:pt x="2164946" y="1249067"/>
                    <a:pt x="2074489" y="1342090"/>
                  </a:cubicBezTo>
                  <a:cubicBezTo>
                    <a:pt x="2069357" y="1347863"/>
                    <a:pt x="2055243" y="1349146"/>
                    <a:pt x="2046903" y="1347222"/>
                  </a:cubicBezTo>
                  <a:cubicBezTo>
                    <a:pt x="1996223" y="1335033"/>
                    <a:pt x="1932711" y="1370959"/>
                    <a:pt x="1917955" y="1422281"/>
                  </a:cubicBezTo>
                  <a:cubicBezTo>
                    <a:pt x="1905124" y="1466547"/>
                    <a:pt x="1932711" y="1500549"/>
                    <a:pt x="1978901" y="1494775"/>
                  </a:cubicBezTo>
                  <a:cubicBezTo>
                    <a:pt x="2024449" y="1489001"/>
                    <a:pt x="2057168" y="1463339"/>
                    <a:pt x="2077056" y="1420998"/>
                  </a:cubicBezTo>
                  <a:cubicBezTo>
                    <a:pt x="2083471" y="1406885"/>
                    <a:pt x="2091811" y="1393412"/>
                    <a:pt x="2102717" y="1382506"/>
                  </a:cubicBezTo>
                  <a:cubicBezTo>
                    <a:pt x="2210494" y="1272804"/>
                    <a:pt x="2276573" y="1145780"/>
                    <a:pt x="2265667" y="986680"/>
                  </a:cubicBezTo>
                  <a:cubicBezTo>
                    <a:pt x="2261817" y="929583"/>
                    <a:pt x="2241930" y="878260"/>
                    <a:pt x="2202796" y="835919"/>
                  </a:cubicBezTo>
                  <a:cubicBezTo>
                    <a:pt x="2188683" y="820522"/>
                    <a:pt x="2189324" y="808333"/>
                    <a:pt x="2194456" y="791012"/>
                  </a:cubicBezTo>
                  <a:cubicBezTo>
                    <a:pt x="2235514" y="657573"/>
                    <a:pt x="2243855" y="522850"/>
                    <a:pt x="2201514" y="387487"/>
                  </a:cubicBezTo>
                  <a:cubicBezTo>
                    <a:pt x="2173927" y="300880"/>
                    <a:pt x="2120680" y="229669"/>
                    <a:pt x="2057810" y="166799"/>
                  </a:cubicBezTo>
                  <a:cubicBezTo>
                    <a:pt x="2001996" y="110986"/>
                    <a:pt x="1942334" y="59663"/>
                    <a:pt x="1883312" y="5132"/>
                  </a:cubicBezTo>
                  <a:cubicBezTo>
                    <a:pt x="1995580" y="-3208"/>
                    <a:pt x="2104641" y="8982"/>
                    <a:pt x="2204721" y="68644"/>
                  </a:cubicBezTo>
                  <a:cubicBezTo>
                    <a:pt x="2329820" y="144345"/>
                    <a:pt x="2405521" y="254689"/>
                    <a:pt x="2431824" y="398393"/>
                  </a:cubicBezTo>
                  <a:cubicBezTo>
                    <a:pt x="2433749" y="407374"/>
                    <a:pt x="2436315" y="416997"/>
                    <a:pt x="2438239" y="425979"/>
                  </a:cubicBezTo>
                  <a:cubicBezTo>
                    <a:pt x="2438239" y="964868"/>
                    <a:pt x="2438239" y="1503756"/>
                    <a:pt x="2438239" y="2042645"/>
                  </a:cubicBezTo>
                  <a:cubicBezTo>
                    <a:pt x="2436315" y="2047777"/>
                    <a:pt x="2433749" y="2052268"/>
                    <a:pt x="2433107" y="2057400"/>
                  </a:cubicBezTo>
                  <a:cubicBezTo>
                    <a:pt x="2408729" y="2204312"/>
                    <a:pt x="2333028" y="2316580"/>
                    <a:pt x="2206004" y="2393564"/>
                  </a:cubicBezTo>
                  <a:cubicBezTo>
                    <a:pt x="2186758" y="2405112"/>
                    <a:pt x="2184192" y="2419867"/>
                    <a:pt x="2182268" y="2438472"/>
                  </a:cubicBezTo>
                  <a:cubicBezTo>
                    <a:pt x="2170720" y="2561005"/>
                    <a:pt x="2159172" y="2682896"/>
                    <a:pt x="2147625" y="2805429"/>
                  </a:cubicBezTo>
                  <a:cubicBezTo>
                    <a:pt x="2114264" y="3153140"/>
                    <a:pt x="2080263" y="3500852"/>
                    <a:pt x="2046262" y="3848564"/>
                  </a:cubicBezTo>
                  <a:cubicBezTo>
                    <a:pt x="2040488" y="3910793"/>
                    <a:pt x="2033431" y="3973021"/>
                    <a:pt x="2027016" y="4039099"/>
                  </a:cubicBezTo>
                  <a:cubicBezTo>
                    <a:pt x="1977618" y="4039099"/>
                    <a:pt x="1931427" y="4039099"/>
                    <a:pt x="1883954" y="4039099"/>
                  </a:cubicBezTo>
                  <a:cubicBezTo>
                    <a:pt x="1880746" y="4086573"/>
                    <a:pt x="1877539" y="4130197"/>
                    <a:pt x="1874331" y="4173180"/>
                  </a:cubicBezTo>
                  <a:cubicBezTo>
                    <a:pt x="1861500" y="4344470"/>
                    <a:pt x="1854443" y="4517042"/>
                    <a:pt x="1834555" y="4687690"/>
                  </a:cubicBezTo>
                  <a:cubicBezTo>
                    <a:pt x="1815951" y="4846149"/>
                    <a:pt x="1764628" y="4989853"/>
                    <a:pt x="1585641" y="5038609"/>
                  </a:cubicBezTo>
                  <a:cubicBezTo>
                    <a:pt x="1549714" y="5037326"/>
                    <a:pt x="1515072" y="5037326"/>
                    <a:pt x="1481070" y="5037326"/>
                  </a:cubicBezTo>
                  <a:close/>
                  <a:moveTo>
                    <a:pt x="683002" y="1063022"/>
                  </a:moveTo>
                  <a:cubicBezTo>
                    <a:pt x="683002" y="1106005"/>
                    <a:pt x="683002" y="1147063"/>
                    <a:pt x="683002" y="1192612"/>
                  </a:cubicBezTo>
                  <a:cubicBezTo>
                    <a:pt x="637453" y="1192612"/>
                    <a:pt x="595753" y="1192612"/>
                    <a:pt x="554695" y="1192612"/>
                  </a:cubicBezTo>
                  <a:cubicBezTo>
                    <a:pt x="554695" y="1253558"/>
                    <a:pt x="554695" y="1310013"/>
                    <a:pt x="554695" y="1369034"/>
                  </a:cubicBezTo>
                  <a:cubicBezTo>
                    <a:pt x="597678" y="1369034"/>
                    <a:pt x="638736" y="1369034"/>
                    <a:pt x="683002" y="1369034"/>
                  </a:cubicBezTo>
                  <a:cubicBezTo>
                    <a:pt x="683002" y="1413300"/>
                    <a:pt x="683002" y="1454358"/>
                    <a:pt x="683002" y="1497341"/>
                  </a:cubicBezTo>
                  <a:cubicBezTo>
                    <a:pt x="743947" y="1497341"/>
                    <a:pt x="801044" y="1497341"/>
                    <a:pt x="861348" y="1497341"/>
                  </a:cubicBezTo>
                  <a:cubicBezTo>
                    <a:pt x="861348" y="1454358"/>
                    <a:pt x="861348" y="1413300"/>
                    <a:pt x="861348" y="1368393"/>
                  </a:cubicBezTo>
                  <a:cubicBezTo>
                    <a:pt x="906256" y="1368393"/>
                    <a:pt x="947314" y="1368393"/>
                    <a:pt x="989655" y="1368393"/>
                  </a:cubicBezTo>
                  <a:cubicBezTo>
                    <a:pt x="989655" y="1308088"/>
                    <a:pt x="989655" y="1250992"/>
                    <a:pt x="989655" y="1190687"/>
                  </a:cubicBezTo>
                  <a:cubicBezTo>
                    <a:pt x="946672" y="1190687"/>
                    <a:pt x="905614" y="1190687"/>
                    <a:pt x="860707" y="1190687"/>
                  </a:cubicBezTo>
                  <a:cubicBezTo>
                    <a:pt x="860707" y="1146422"/>
                    <a:pt x="860707" y="1105364"/>
                    <a:pt x="860707" y="1062381"/>
                  </a:cubicBezTo>
                  <a:cubicBezTo>
                    <a:pt x="801044" y="1063022"/>
                    <a:pt x="745231" y="1063022"/>
                    <a:pt x="683002" y="106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54"/>
            <p:cNvSpPr/>
            <p:nvPr/>
          </p:nvSpPr>
          <p:spPr>
            <a:xfrm>
              <a:off x="7343696" y="1703596"/>
              <a:ext cx="1359644" cy="1359644"/>
            </a:xfrm>
            <a:custGeom>
              <a:rect b="b" l="l" r="r" t="t"/>
              <a:pathLst>
                <a:path extrusionOk="0" h="1488359" w="1488359">
                  <a:moveTo>
                    <a:pt x="744183" y="1490934"/>
                  </a:moveTo>
                  <a:cubicBezTo>
                    <a:pt x="331035" y="1489009"/>
                    <a:pt x="-1279" y="1154128"/>
                    <a:pt x="4" y="741622"/>
                  </a:cubicBezTo>
                  <a:cubicBezTo>
                    <a:pt x="1928" y="330398"/>
                    <a:pt x="337451" y="-1916"/>
                    <a:pt x="748032" y="8"/>
                  </a:cubicBezTo>
                  <a:cubicBezTo>
                    <a:pt x="1159897" y="1933"/>
                    <a:pt x="1491571" y="336172"/>
                    <a:pt x="1490287" y="747396"/>
                  </a:cubicBezTo>
                  <a:cubicBezTo>
                    <a:pt x="1489004" y="1159261"/>
                    <a:pt x="1154124" y="1492858"/>
                    <a:pt x="744183" y="14909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54"/>
            <p:cNvSpPr/>
            <p:nvPr/>
          </p:nvSpPr>
          <p:spPr>
            <a:xfrm>
              <a:off x="7520102" y="3199778"/>
              <a:ext cx="1049656" cy="1173959"/>
            </a:xfrm>
            <a:custGeom>
              <a:rect b="b" l="l" r="r" t="t"/>
              <a:pathLst>
                <a:path extrusionOk="0" h="1090608" w="975131">
                  <a:moveTo>
                    <a:pt x="977057" y="494613"/>
                  </a:moveTo>
                  <a:cubicBezTo>
                    <a:pt x="893657" y="520275"/>
                    <a:pt x="812823" y="545294"/>
                    <a:pt x="729424" y="570956"/>
                  </a:cubicBezTo>
                  <a:cubicBezTo>
                    <a:pt x="755728" y="642166"/>
                    <a:pt x="780105" y="710169"/>
                    <a:pt x="806408" y="777530"/>
                  </a:cubicBezTo>
                  <a:cubicBezTo>
                    <a:pt x="814107" y="796776"/>
                    <a:pt x="812823" y="808965"/>
                    <a:pt x="795502" y="823720"/>
                  </a:cubicBezTo>
                  <a:cubicBezTo>
                    <a:pt x="692857" y="912893"/>
                    <a:pt x="592136" y="1003350"/>
                    <a:pt x="488207" y="1095731"/>
                  </a:cubicBezTo>
                  <a:cubicBezTo>
                    <a:pt x="433677" y="1047616"/>
                    <a:pt x="379788" y="999501"/>
                    <a:pt x="325258" y="951386"/>
                  </a:cubicBezTo>
                  <a:cubicBezTo>
                    <a:pt x="276501" y="908403"/>
                    <a:pt x="228386" y="864137"/>
                    <a:pt x="178988" y="821796"/>
                  </a:cubicBezTo>
                  <a:cubicBezTo>
                    <a:pt x="164233" y="809606"/>
                    <a:pt x="162308" y="798700"/>
                    <a:pt x="168724" y="781379"/>
                  </a:cubicBezTo>
                  <a:cubicBezTo>
                    <a:pt x="195027" y="712735"/>
                    <a:pt x="220047" y="644091"/>
                    <a:pt x="246991" y="570956"/>
                  </a:cubicBezTo>
                  <a:cubicBezTo>
                    <a:pt x="163591" y="545294"/>
                    <a:pt x="82758" y="520275"/>
                    <a:pt x="0" y="494613"/>
                  </a:cubicBezTo>
                  <a:cubicBezTo>
                    <a:pt x="48756" y="357966"/>
                    <a:pt x="96230" y="223886"/>
                    <a:pt x="143704" y="89164"/>
                  </a:cubicBezTo>
                  <a:cubicBezTo>
                    <a:pt x="148836" y="75050"/>
                    <a:pt x="153968" y="60936"/>
                    <a:pt x="159101" y="46822"/>
                  </a:cubicBezTo>
                  <a:cubicBezTo>
                    <a:pt x="175781" y="632"/>
                    <a:pt x="185404" y="-5783"/>
                    <a:pt x="232877" y="3840"/>
                  </a:cubicBezTo>
                  <a:cubicBezTo>
                    <a:pt x="241858" y="5764"/>
                    <a:pt x="251481" y="19236"/>
                    <a:pt x="255972" y="29501"/>
                  </a:cubicBezTo>
                  <a:cubicBezTo>
                    <a:pt x="321408" y="194375"/>
                    <a:pt x="385562" y="359250"/>
                    <a:pt x="450357" y="524765"/>
                  </a:cubicBezTo>
                  <a:cubicBezTo>
                    <a:pt x="455489" y="538238"/>
                    <a:pt x="461263" y="551710"/>
                    <a:pt x="469603" y="570956"/>
                  </a:cubicBezTo>
                  <a:cubicBezTo>
                    <a:pt x="483717" y="535671"/>
                    <a:pt x="495264" y="506161"/>
                    <a:pt x="506812" y="477292"/>
                  </a:cubicBezTo>
                  <a:cubicBezTo>
                    <a:pt x="564550" y="329097"/>
                    <a:pt x="622930" y="180903"/>
                    <a:pt x="680026" y="32709"/>
                  </a:cubicBezTo>
                  <a:cubicBezTo>
                    <a:pt x="688366" y="10255"/>
                    <a:pt x="699914" y="1915"/>
                    <a:pt x="723651" y="2557"/>
                  </a:cubicBezTo>
                  <a:cubicBezTo>
                    <a:pt x="801276" y="3840"/>
                    <a:pt x="801276" y="2557"/>
                    <a:pt x="827579" y="76975"/>
                  </a:cubicBezTo>
                  <a:cubicBezTo>
                    <a:pt x="876977" y="214904"/>
                    <a:pt x="926375" y="352193"/>
                    <a:pt x="977057" y="4946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54"/>
            <p:cNvSpPr/>
            <p:nvPr/>
          </p:nvSpPr>
          <p:spPr>
            <a:xfrm>
              <a:off x="7198967" y="3913809"/>
              <a:ext cx="269320" cy="269320"/>
            </a:xfrm>
            <a:custGeom>
              <a:rect b="b" l="l" r="r" t="t"/>
              <a:pathLst>
                <a:path extrusionOk="0" h="250198" w="250198">
                  <a:moveTo>
                    <a:pt x="127045" y="0"/>
                  </a:moveTo>
                  <a:cubicBezTo>
                    <a:pt x="198897" y="0"/>
                    <a:pt x="254710" y="56455"/>
                    <a:pt x="254710" y="128307"/>
                  </a:cubicBezTo>
                  <a:cubicBezTo>
                    <a:pt x="254710" y="199517"/>
                    <a:pt x="196972" y="256614"/>
                    <a:pt x="126403" y="255972"/>
                  </a:cubicBezTo>
                  <a:cubicBezTo>
                    <a:pt x="57118" y="255331"/>
                    <a:pt x="662" y="198234"/>
                    <a:pt x="21" y="128948"/>
                  </a:cubicBezTo>
                  <a:cubicBezTo>
                    <a:pt x="-1262" y="57738"/>
                    <a:pt x="56476" y="0"/>
                    <a:pt x="127045" y="0"/>
                  </a:cubicBezTo>
                  <a:close/>
                  <a:moveTo>
                    <a:pt x="208520" y="126382"/>
                  </a:moveTo>
                  <a:cubicBezTo>
                    <a:pt x="207878" y="82116"/>
                    <a:pt x="170669" y="45549"/>
                    <a:pt x="126403" y="46191"/>
                  </a:cubicBezTo>
                  <a:cubicBezTo>
                    <a:pt x="81496" y="46832"/>
                    <a:pt x="46212" y="83399"/>
                    <a:pt x="46853" y="128948"/>
                  </a:cubicBezTo>
                  <a:cubicBezTo>
                    <a:pt x="47495" y="174497"/>
                    <a:pt x="83420" y="209782"/>
                    <a:pt x="128328" y="209140"/>
                  </a:cubicBezTo>
                  <a:cubicBezTo>
                    <a:pt x="173235" y="207857"/>
                    <a:pt x="209161" y="171290"/>
                    <a:pt x="208520" y="126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6" name="Google Shape;1496;p54"/>
          <p:cNvSpPr/>
          <p:nvPr/>
        </p:nvSpPr>
        <p:spPr>
          <a:xfrm>
            <a:off x="2116192" y="1229448"/>
            <a:ext cx="671163" cy="885749"/>
          </a:xfrm>
          <a:custGeom>
            <a:rect b="b" l="l" r="r" t="t"/>
            <a:pathLst>
              <a:path extrusionOk="0" h="978491" w="741437">
                <a:moveTo>
                  <a:pt x="503209" y="725733"/>
                </a:moveTo>
                <a:cubicBezTo>
                  <a:pt x="503209" y="746627"/>
                  <a:pt x="503209" y="766740"/>
                  <a:pt x="503209" y="788219"/>
                </a:cubicBezTo>
                <a:cubicBezTo>
                  <a:pt x="481729" y="788219"/>
                  <a:pt x="461616" y="788219"/>
                  <a:pt x="440918" y="788219"/>
                </a:cubicBezTo>
                <a:cubicBezTo>
                  <a:pt x="440918" y="817119"/>
                  <a:pt x="440918" y="845238"/>
                  <a:pt x="440918" y="874528"/>
                </a:cubicBezTo>
                <a:cubicBezTo>
                  <a:pt x="461812" y="874528"/>
                  <a:pt x="482315" y="874528"/>
                  <a:pt x="503599" y="874528"/>
                </a:cubicBezTo>
                <a:cubicBezTo>
                  <a:pt x="503599" y="895812"/>
                  <a:pt x="503599" y="915925"/>
                  <a:pt x="503599" y="936428"/>
                </a:cubicBezTo>
                <a:cubicBezTo>
                  <a:pt x="532499" y="936428"/>
                  <a:pt x="560618" y="936428"/>
                  <a:pt x="589713" y="936428"/>
                </a:cubicBezTo>
                <a:cubicBezTo>
                  <a:pt x="589713" y="915729"/>
                  <a:pt x="589713" y="895422"/>
                  <a:pt x="589713" y="873942"/>
                </a:cubicBezTo>
                <a:cubicBezTo>
                  <a:pt x="610997" y="873942"/>
                  <a:pt x="631305" y="873942"/>
                  <a:pt x="651808" y="873942"/>
                </a:cubicBezTo>
                <a:cubicBezTo>
                  <a:pt x="651808" y="844847"/>
                  <a:pt x="651808" y="816729"/>
                  <a:pt x="651808" y="787438"/>
                </a:cubicBezTo>
                <a:cubicBezTo>
                  <a:pt x="630914" y="787438"/>
                  <a:pt x="610607" y="787438"/>
                  <a:pt x="589322" y="787438"/>
                </a:cubicBezTo>
                <a:cubicBezTo>
                  <a:pt x="589322" y="765959"/>
                  <a:pt x="589322" y="745651"/>
                  <a:pt x="589322" y="725733"/>
                </a:cubicBezTo>
                <a:cubicBezTo>
                  <a:pt x="560227" y="725733"/>
                  <a:pt x="532108" y="725733"/>
                  <a:pt x="503209" y="725733"/>
                </a:cubicBezTo>
                <a:close/>
                <a:moveTo>
                  <a:pt x="504966" y="424434"/>
                </a:moveTo>
                <a:cubicBezTo>
                  <a:pt x="536795" y="424434"/>
                  <a:pt x="568819" y="423652"/>
                  <a:pt x="600648" y="424824"/>
                </a:cubicBezTo>
                <a:cubicBezTo>
                  <a:pt x="680318" y="427363"/>
                  <a:pt x="740851" y="488091"/>
                  <a:pt x="741437" y="567956"/>
                </a:cubicBezTo>
                <a:lnTo>
                  <a:pt x="741437" y="978491"/>
                </a:lnTo>
                <a:lnTo>
                  <a:pt x="390386" y="978491"/>
                </a:lnTo>
                <a:lnTo>
                  <a:pt x="390343" y="791539"/>
                </a:lnTo>
                <a:cubicBezTo>
                  <a:pt x="390343" y="783337"/>
                  <a:pt x="392686" y="777870"/>
                  <a:pt x="398935" y="772598"/>
                </a:cubicBezTo>
                <a:cubicBezTo>
                  <a:pt x="433302" y="742722"/>
                  <a:pt x="467084" y="712260"/>
                  <a:pt x="501256" y="681993"/>
                </a:cubicBezTo>
                <a:cubicBezTo>
                  <a:pt x="503404" y="680040"/>
                  <a:pt x="505552" y="678088"/>
                  <a:pt x="507895" y="675744"/>
                </a:cubicBezTo>
                <a:cubicBezTo>
                  <a:pt x="500475" y="655632"/>
                  <a:pt x="493250" y="635519"/>
                  <a:pt x="485439" y="614235"/>
                </a:cubicBezTo>
                <a:cubicBezTo>
                  <a:pt x="510434" y="606619"/>
                  <a:pt x="534647" y="599004"/>
                  <a:pt x="560618" y="591193"/>
                </a:cubicBezTo>
                <a:cubicBezTo>
                  <a:pt x="540505" y="535737"/>
                  <a:pt x="520392" y="480866"/>
                  <a:pt x="500280" y="425215"/>
                </a:cubicBezTo>
                <a:cubicBezTo>
                  <a:pt x="502037" y="424824"/>
                  <a:pt x="503599" y="424434"/>
                  <a:pt x="504966" y="424434"/>
                </a:cubicBezTo>
                <a:close/>
                <a:moveTo>
                  <a:pt x="252874" y="424434"/>
                </a:moveTo>
                <a:cubicBezTo>
                  <a:pt x="232566" y="480085"/>
                  <a:pt x="212648" y="534956"/>
                  <a:pt x="192340" y="590998"/>
                </a:cubicBezTo>
                <a:cubicBezTo>
                  <a:pt x="217530" y="598809"/>
                  <a:pt x="241939" y="606229"/>
                  <a:pt x="267519" y="614039"/>
                </a:cubicBezTo>
                <a:cubicBezTo>
                  <a:pt x="261270" y="631223"/>
                  <a:pt x="255608" y="648407"/>
                  <a:pt x="248578" y="665005"/>
                </a:cubicBezTo>
                <a:cubicBezTo>
                  <a:pt x="245063" y="673401"/>
                  <a:pt x="247016" y="678088"/>
                  <a:pt x="253655" y="683750"/>
                </a:cubicBezTo>
                <a:cubicBezTo>
                  <a:pt x="287241" y="713041"/>
                  <a:pt x="320242" y="742917"/>
                  <a:pt x="353828" y="772207"/>
                </a:cubicBezTo>
                <a:cubicBezTo>
                  <a:pt x="360272" y="777870"/>
                  <a:pt x="363006" y="783337"/>
                  <a:pt x="363006" y="792124"/>
                </a:cubicBezTo>
                <a:lnTo>
                  <a:pt x="362963" y="978491"/>
                </a:lnTo>
                <a:lnTo>
                  <a:pt x="0" y="978491"/>
                </a:lnTo>
                <a:lnTo>
                  <a:pt x="0" y="564637"/>
                </a:lnTo>
                <a:cubicBezTo>
                  <a:pt x="391" y="489653"/>
                  <a:pt x="60339" y="427753"/>
                  <a:pt x="135322" y="424629"/>
                </a:cubicBezTo>
                <a:cubicBezTo>
                  <a:pt x="173985" y="423067"/>
                  <a:pt x="212648" y="424434"/>
                  <a:pt x="252874" y="424434"/>
                </a:cubicBezTo>
                <a:close/>
                <a:moveTo>
                  <a:pt x="289779" y="424043"/>
                </a:moveTo>
                <a:cubicBezTo>
                  <a:pt x="297395" y="424629"/>
                  <a:pt x="303253" y="424043"/>
                  <a:pt x="306963" y="433611"/>
                </a:cubicBezTo>
                <a:cubicBezTo>
                  <a:pt x="326295" y="484967"/>
                  <a:pt x="346798" y="535932"/>
                  <a:pt x="366715" y="587093"/>
                </a:cubicBezTo>
                <a:cubicBezTo>
                  <a:pt x="367692" y="589827"/>
                  <a:pt x="368863" y="592560"/>
                  <a:pt x="370816" y="596856"/>
                </a:cubicBezTo>
                <a:cubicBezTo>
                  <a:pt x="372769" y="592365"/>
                  <a:pt x="374135" y="589241"/>
                  <a:pt x="375502" y="586116"/>
                </a:cubicBezTo>
                <a:cubicBezTo>
                  <a:pt x="395615" y="534956"/>
                  <a:pt x="415728" y="483991"/>
                  <a:pt x="435450" y="432635"/>
                </a:cubicBezTo>
                <a:cubicBezTo>
                  <a:pt x="437989" y="425996"/>
                  <a:pt x="441308" y="424043"/>
                  <a:pt x="448143" y="424043"/>
                </a:cubicBezTo>
                <a:cubicBezTo>
                  <a:pt x="472551" y="424239"/>
                  <a:pt x="472356" y="424043"/>
                  <a:pt x="480558" y="447280"/>
                </a:cubicBezTo>
                <a:cubicBezTo>
                  <a:pt x="495007" y="488873"/>
                  <a:pt x="509848" y="530660"/>
                  <a:pt x="525079" y="573424"/>
                </a:cubicBezTo>
                <a:cubicBezTo>
                  <a:pt x="499694" y="581235"/>
                  <a:pt x="475480" y="588655"/>
                  <a:pt x="450095" y="596466"/>
                </a:cubicBezTo>
                <a:cubicBezTo>
                  <a:pt x="453024" y="604667"/>
                  <a:pt x="455758" y="612478"/>
                  <a:pt x="458687" y="620288"/>
                </a:cubicBezTo>
                <a:cubicBezTo>
                  <a:pt x="463764" y="633957"/>
                  <a:pt x="469036" y="647626"/>
                  <a:pt x="473723" y="661490"/>
                </a:cubicBezTo>
                <a:cubicBezTo>
                  <a:pt x="474699" y="664224"/>
                  <a:pt x="474504" y="669106"/>
                  <a:pt x="472747" y="670668"/>
                </a:cubicBezTo>
                <a:cubicBezTo>
                  <a:pt x="441113" y="699177"/>
                  <a:pt x="409284" y="727491"/>
                  <a:pt x="376869" y="756196"/>
                </a:cubicBezTo>
                <a:cubicBezTo>
                  <a:pt x="373940" y="753657"/>
                  <a:pt x="371011" y="751509"/>
                  <a:pt x="368473" y="749361"/>
                </a:cubicBezTo>
                <a:cubicBezTo>
                  <a:pt x="340549" y="724562"/>
                  <a:pt x="312626" y="699568"/>
                  <a:pt x="284507" y="674964"/>
                </a:cubicBezTo>
                <a:cubicBezTo>
                  <a:pt x="278844" y="670082"/>
                  <a:pt x="277087" y="666372"/>
                  <a:pt x="280211" y="658756"/>
                </a:cubicBezTo>
                <a:cubicBezTo>
                  <a:pt x="288412" y="638644"/>
                  <a:pt x="295442" y="618140"/>
                  <a:pt x="303253" y="596856"/>
                </a:cubicBezTo>
                <a:cubicBezTo>
                  <a:pt x="278063" y="589046"/>
                  <a:pt x="253459" y="581430"/>
                  <a:pt x="228074" y="573619"/>
                </a:cubicBezTo>
                <a:cubicBezTo>
                  <a:pt x="237642" y="546477"/>
                  <a:pt x="246820" y="520311"/>
                  <a:pt x="256193" y="494145"/>
                </a:cubicBezTo>
                <a:cubicBezTo>
                  <a:pt x="263223" y="474227"/>
                  <a:pt x="270448" y="454505"/>
                  <a:pt x="277477" y="434588"/>
                </a:cubicBezTo>
                <a:cubicBezTo>
                  <a:pt x="279625" y="428534"/>
                  <a:pt x="281187" y="423262"/>
                  <a:pt x="289779" y="424043"/>
                </a:cubicBezTo>
                <a:close/>
                <a:moveTo>
                  <a:pt x="370064" y="0"/>
                </a:moveTo>
                <a:cubicBezTo>
                  <a:pt x="476289" y="-331"/>
                  <a:pt x="562793" y="85510"/>
                  <a:pt x="562958" y="191734"/>
                </a:cubicBezTo>
                <a:cubicBezTo>
                  <a:pt x="563290" y="298124"/>
                  <a:pt x="476786" y="384794"/>
                  <a:pt x="370395" y="384794"/>
                </a:cubicBezTo>
                <a:cubicBezTo>
                  <a:pt x="264337" y="384794"/>
                  <a:pt x="178164" y="298621"/>
                  <a:pt x="177998" y="192397"/>
                </a:cubicBezTo>
                <a:cubicBezTo>
                  <a:pt x="177998" y="86007"/>
                  <a:pt x="263508" y="331"/>
                  <a:pt x="3700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54"/>
          <p:cNvSpPr/>
          <p:nvPr/>
        </p:nvSpPr>
        <p:spPr>
          <a:xfrm>
            <a:off x="2116015" y="2276560"/>
            <a:ext cx="671340" cy="885749"/>
          </a:xfrm>
          <a:custGeom>
            <a:rect b="b" l="l" r="r" t="t"/>
            <a:pathLst>
              <a:path extrusionOk="0" h="978491" w="741632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8" name="Google Shape;1498;p54"/>
          <p:cNvGrpSpPr/>
          <p:nvPr/>
        </p:nvGrpSpPr>
        <p:grpSpPr>
          <a:xfrm>
            <a:off x="9855906" y="1144710"/>
            <a:ext cx="1908906" cy="5427531"/>
            <a:chOff x="9855906" y="1144710"/>
            <a:chExt cx="1908906" cy="5427531"/>
          </a:xfrm>
        </p:grpSpPr>
        <p:sp>
          <p:nvSpPr>
            <p:cNvPr id="1499" name="Google Shape;1499;p54"/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rect b="b" l="l" r="r" t="t"/>
              <a:pathLst>
                <a:path extrusionOk="0" h="4011930" w="1831086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54"/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rect b="b" l="l" r="r" t="t"/>
              <a:pathLst>
                <a:path extrusionOk="0" h="1975104" w="747522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54"/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rect b="b" l="l" r="r" t="t"/>
              <a:pathLst>
                <a:path extrusionOk="0" h="3360420" w="912114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54"/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rect b="b" l="l" r="r" t="t"/>
              <a:pathLst>
                <a:path extrusionOk="0" h="1131570" w="65151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54"/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rect b="b" l="l" r="r" t="t"/>
              <a:pathLst>
                <a:path extrusionOk="0" h="342900" w="349758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54"/>
            <p:cNvSpPr/>
            <p:nvPr/>
          </p:nvSpPr>
          <p:spPr>
            <a:xfrm flipH="1">
              <a:off x="9859845" y="3741599"/>
              <a:ext cx="228013" cy="407167"/>
            </a:xfrm>
            <a:custGeom>
              <a:rect b="b" l="l" r="r" t="t"/>
              <a:pathLst>
                <a:path extrusionOk="0" h="514350" w="288036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54"/>
            <p:cNvSpPr/>
            <p:nvPr/>
          </p:nvSpPr>
          <p:spPr>
            <a:xfrm flipH="1">
              <a:off x="9869542" y="3583162"/>
              <a:ext cx="200869" cy="190011"/>
            </a:xfrm>
            <a:custGeom>
              <a:rect b="b" l="l" r="r" t="t"/>
              <a:pathLst>
                <a:path extrusionOk="0" h="240030" w="253746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54"/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rect b="b" l="l" r="r" t="t"/>
              <a:pathLst>
                <a:path extrusionOk="0" h="308610" w="144018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54"/>
            <p:cNvSpPr/>
            <p:nvPr/>
          </p:nvSpPr>
          <p:spPr>
            <a:xfrm flipH="1">
              <a:off x="10259273" y="2247709"/>
              <a:ext cx="59718" cy="244300"/>
            </a:xfrm>
            <a:custGeom>
              <a:rect b="b" l="l" r="r" t="t"/>
              <a:pathLst>
                <a:path extrusionOk="0" h="308610" w="75438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54"/>
            <p:cNvSpPr/>
            <p:nvPr/>
          </p:nvSpPr>
          <p:spPr>
            <a:xfrm flipH="1">
              <a:off x="10374365" y="2499739"/>
              <a:ext cx="21716" cy="21716"/>
            </a:xfrm>
            <a:custGeom>
              <a:rect b="b" l="l" r="r" t="t"/>
              <a:pathLst>
                <a:path extrusionOk="0" h="27432" w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54"/>
            <p:cNvSpPr/>
            <p:nvPr/>
          </p:nvSpPr>
          <p:spPr>
            <a:xfrm flipH="1">
              <a:off x="10269294" y="2479523"/>
              <a:ext cx="27144" cy="27144"/>
            </a:xfrm>
            <a:custGeom>
              <a:rect b="b" l="l" r="r" t="t"/>
              <a:pathLst>
                <a:path extrusionOk="0" h="34290" w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54"/>
            <p:cNvSpPr/>
            <p:nvPr/>
          </p:nvSpPr>
          <p:spPr>
            <a:xfrm flipH="1">
              <a:off x="10404240" y="3355747"/>
              <a:ext cx="5429" cy="38002"/>
            </a:xfrm>
            <a:custGeom>
              <a:rect b="b" l="l" r="r" t="t"/>
              <a:pathLst>
                <a:path extrusionOk="0" h="48006" w="120000">
                  <a:moveTo>
                    <a:pt x="121702" y="52121"/>
                  </a:moveTo>
                  <a:cubicBezTo>
                    <a:pt x="-90514" y="35661"/>
                    <a:pt x="45909" y="17145"/>
                    <a:pt x="15605" y="0"/>
                  </a:cubicBezTo>
                  <a:cubicBezTo>
                    <a:pt x="242984" y="16459"/>
                    <a:pt x="76235" y="34976"/>
                    <a:pt x="121702" y="521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54"/>
            <p:cNvSpPr/>
            <p:nvPr/>
          </p:nvSpPr>
          <p:spPr>
            <a:xfrm flipH="1">
              <a:off x="10786706" y="4757486"/>
              <a:ext cx="5429" cy="38002"/>
            </a:xfrm>
            <a:custGeom>
              <a:rect b="b" l="l" r="r" t="t"/>
              <a:pathLst>
                <a:path extrusionOk="0" h="48006" w="120000">
                  <a:moveTo>
                    <a:pt x="23164" y="0"/>
                  </a:moveTo>
                  <a:cubicBezTo>
                    <a:pt x="174750" y="15773"/>
                    <a:pt x="144446" y="32918"/>
                    <a:pt x="129283" y="49377"/>
                  </a:cubicBezTo>
                  <a:cubicBezTo>
                    <a:pt x="-113258" y="33604"/>
                    <a:pt x="68654" y="16459"/>
                    <a:pt x="2316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54"/>
            <p:cNvSpPr/>
            <p:nvPr/>
          </p:nvSpPr>
          <p:spPr>
            <a:xfrm flipH="1">
              <a:off x="10790402" y="4815033"/>
              <a:ext cx="5429" cy="27144"/>
            </a:xfrm>
            <a:custGeom>
              <a:rect b="b" l="l" r="r" t="t"/>
              <a:pathLst>
                <a:path extrusionOk="0" h="34290" w="120000">
                  <a:moveTo>
                    <a:pt x="96062" y="0"/>
                  </a:moveTo>
                  <a:cubicBezTo>
                    <a:pt x="96062" y="10973"/>
                    <a:pt x="96062" y="21260"/>
                    <a:pt x="96062" y="36347"/>
                  </a:cubicBezTo>
                  <a:cubicBezTo>
                    <a:pt x="-85828" y="22631"/>
                    <a:pt x="35432" y="11659"/>
                    <a:pt x="9606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54"/>
            <p:cNvSpPr/>
            <p:nvPr/>
          </p:nvSpPr>
          <p:spPr>
            <a:xfrm flipH="1">
              <a:off x="10490752" y="1627729"/>
              <a:ext cx="5429" cy="27144"/>
            </a:xfrm>
            <a:custGeom>
              <a:rect b="b" l="l" r="r" t="t"/>
              <a:pathLst>
                <a:path extrusionOk="0" h="34290" w="120000">
                  <a:moveTo>
                    <a:pt x="20954" y="40462"/>
                  </a:moveTo>
                  <a:cubicBezTo>
                    <a:pt x="36117" y="26746"/>
                    <a:pt x="-85165" y="12344"/>
                    <a:pt x="127051" y="0"/>
                  </a:cubicBezTo>
                  <a:cubicBezTo>
                    <a:pt x="81584" y="13716"/>
                    <a:pt x="233170" y="28118"/>
                    <a:pt x="20954" y="4046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54"/>
            <p:cNvSpPr/>
            <p:nvPr/>
          </p:nvSpPr>
          <p:spPr>
            <a:xfrm flipH="1">
              <a:off x="10472108" y="1467034"/>
              <a:ext cx="5429" cy="21716"/>
            </a:xfrm>
            <a:custGeom>
              <a:rect b="b" l="l" r="r" t="t"/>
              <a:pathLst>
                <a:path extrusionOk="0" h="27432" w="120000">
                  <a:moveTo>
                    <a:pt x="597" y="31547"/>
                  </a:moveTo>
                  <a:cubicBezTo>
                    <a:pt x="597" y="20574"/>
                    <a:pt x="-14544" y="10287"/>
                    <a:pt x="106716" y="0"/>
                  </a:cubicBezTo>
                  <a:cubicBezTo>
                    <a:pt x="91553" y="10287"/>
                    <a:pt x="197672" y="21946"/>
                    <a:pt x="597" y="315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4"/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rect b="b" l="l" r="r" t="t"/>
              <a:pathLst>
                <a:path extrusionOk="0" h="473202" w="651510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54"/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rect b="b" l="l" r="r" t="t"/>
              <a:pathLst>
                <a:path extrusionOk="0" h="3607308" w="1501902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54"/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rect b="b" l="l" r="r" t="t"/>
              <a:pathLst>
                <a:path extrusionOk="0" h="1467612" w="411480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4"/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rect b="b" l="l" r="r" t="t"/>
              <a:pathLst>
                <a:path extrusionOk="0" h="1124712" w="946404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4"/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rect b="b" l="l" r="r" t="t"/>
              <a:pathLst>
                <a:path extrusionOk="0" h="432054" w="46634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4"/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rect b="b" l="l" r="r" t="t"/>
              <a:pathLst>
                <a:path extrusionOk="0" h="370332" w="26746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4"/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rect b="b" l="l" r="r" t="t"/>
              <a:pathLst>
                <a:path extrusionOk="0" h="185166" w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4"/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rect b="b" l="l" r="r" t="t"/>
              <a:pathLst>
                <a:path extrusionOk="0" h="130302" w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4"/>
            <p:cNvSpPr/>
            <p:nvPr/>
          </p:nvSpPr>
          <p:spPr>
            <a:xfrm flipH="1">
              <a:off x="10931913" y="1811769"/>
              <a:ext cx="86862" cy="640609"/>
            </a:xfrm>
            <a:custGeom>
              <a:rect b="b" l="l" r="r" t="t"/>
              <a:pathLst>
                <a:path extrusionOk="0" h="809244" w="109728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4"/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rect b="b" l="l" r="r" t="t"/>
              <a:pathLst>
                <a:path extrusionOk="0" h="445770" w="349758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4"/>
          <p:cNvGrpSpPr/>
          <p:nvPr/>
        </p:nvGrpSpPr>
        <p:grpSpPr>
          <a:xfrm flipH="1">
            <a:off x="8040172" y="3944782"/>
            <a:ext cx="1898259" cy="2617888"/>
            <a:chOff x="6277020" y="2139413"/>
            <a:chExt cx="3232540" cy="4457995"/>
          </a:xfrm>
        </p:grpSpPr>
        <p:grpSp>
          <p:nvGrpSpPr>
            <p:cNvPr id="1526" name="Google Shape;1526;p54"/>
            <p:cNvGrpSpPr/>
            <p:nvPr/>
          </p:nvGrpSpPr>
          <p:grpSpPr>
            <a:xfrm>
              <a:off x="6277020" y="2139413"/>
              <a:ext cx="3232540" cy="4457995"/>
              <a:chOff x="6277020" y="2139413"/>
              <a:chExt cx="3232540" cy="4457995"/>
            </a:xfrm>
          </p:grpSpPr>
          <p:sp>
            <p:nvSpPr>
              <p:cNvPr id="1527" name="Google Shape;1527;p54"/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rect b="b" l="l" r="r" t="t"/>
                <a:pathLst>
                  <a:path extrusionOk="0" h="1664925" w="1045418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rgbClr val="FAC7C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54"/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rect b="b" l="l" r="r" t="t"/>
                <a:pathLst>
                  <a:path extrusionOk="0" h="450110" w="648546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54"/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rect b="b" l="l" r="r" t="t"/>
                <a:pathLst>
                  <a:path extrusionOk="0" h="43559" w="1451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54"/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rect b="b" l="l" r="r" t="t"/>
                <a:pathLst>
                  <a:path extrusionOk="0" h="24199" w="1451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54"/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rect b="b" l="l" r="r" t="t"/>
                <a:pathLst>
                  <a:path extrusionOk="0" h="19359" w="483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54"/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rect b="b" l="l" r="r" t="t"/>
                <a:pathLst>
                  <a:path extrusionOk="0" h="1432610" w="982499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rgbClr val="BAE7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54"/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rect b="b" l="l" r="r" t="t"/>
                <a:pathLst>
                  <a:path extrusionOk="0" h="1059937" w="469470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rgbClr val="070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54"/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rect b="b" l="l" r="r" t="t"/>
                <a:pathLst>
                  <a:path extrusionOk="0" h="24199" w="2903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54"/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rect b="b" l="l" r="r" t="t"/>
                <a:pathLst>
                  <a:path extrusionOk="0" h="38719" w="120000">
                    <a:moveTo>
                      <a:pt x="114967" y="39687"/>
                    </a:moveTo>
                    <a:cubicBezTo>
                      <a:pt x="78967" y="39687"/>
                      <a:pt x="42967" y="39687"/>
                      <a:pt x="6967" y="39687"/>
                    </a:cubicBezTo>
                    <a:cubicBezTo>
                      <a:pt x="6967" y="26135"/>
                      <a:pt x="-41033" y="12584"/>
                      <a:pt x="114967" y="0"/>
                    </a:cubicBezTo>
                    <a:cubicBezTo>
                      <a:pt x="114967" y="13552"/>
                      <a:pt x="114967" y="26619"/>
                      <a:pt x="11496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54"/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rect b="b" l="l" r="r" t="t"/>
                <a:pathLst>
                  <a:path extrusionOk="0" h="48398" w="4839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54"/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rect b="b" l="l" r="r" t="t"/>
                <a:pathLst>
                  <a:path extrusionOk="0" h="120000" w="120000">
                    <a:moveTo>
                      <a:pt x="0" y="9000"/>
                    </a:moveTo>
                    <a:cubicBezTo>
                      <a:pt x="0" y="9000"/>
                      <a:pt x="0" y="-3000"/>
                      <a:pt x="0" y="9000"/>
                    </a:cubicBezTo>
                    <a:cubicBezTo>
                      <a:pt x="0" y="-3000"/>
                      <a:pt x="0" y="-3000"/>
                      <a:pt x="0" y="9000"/>
                    </a:cubicBezTo>
                    <a:lnTo>
                      <a:pt x="0" y="9000"/>
                    </a:ln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54"/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rect b="b" l="l" r="r" t="t"/>
                <a:pathLst>
                  <a:path extrusionOk="0" h="1418090" w="1268053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54"/>
              <p:cNvSpPr/>
              <p:nvPr/>
            </p:nvSpPr>
            <p:spPr>
              <a:xfrm>
                <a:off x="6277020" y="3574080"/>
                <a:ext cx="3232540" cy="3023328"/>
              </a:xfrm>
              <a:custGeom>
                <a:rect b="b" l="l" r="r" t="t"/>
                <a:pathLst>
                  <a:path extrusionOk="0" h="3023327" w="3232540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42539" y="992919"/>
                      <a:pt x="3040975" y="1290572"/>
                      <a:pt x="3089858" y="1364139"/>
                    </a:cubicBezTo>
                    <a:cubicBezTo>
                      <a:pt x="3103893" y="1369463"/>
                      <a:pt x="3107765" y="1381079"/>
                      <a:pt x="3109701" y="1394146"/>
                    </a:cubicBezTo>
                    <a:cubicBezTo>
                      <a:pt x="3114057" y="1410602"/>
                      <a:pt x="3124705" y="1424638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1496" y="1629365"/>
                      <a:pt x="3205531" y="1700028"/>
                      <a:pt x="3220051" y="1770690"/>
                    </a:cubicBezTo>
                    <a:cubicBezTo>
                      <a:pt x="3228763" y="1776982"/>
                      <a:pt x="3235539" y="1844741"/>
                      <a:pt x="3231183" y="1852485"/>
                    </a:cubicBezTo>
                    <a:cubicBezTo>
                      <a:pt x="3221503" y="1887332"/>
                      <a:pt x="3209403" y="1921695"/>
                      <a:pt x="3203111" y="1957027"/>
                    </a:cubicBezTo>
                    <a:cubicBezTo>
                      <a:pt x="3199723" y="1975418"/>
                      <a:pt x="3248804" y="1971906"/>
                      <a:pt x="3175524" y="1987518"/>
                    </a:cubicBezTo>
                    <a:cubicBezTo>
                      <a:pt x="3102244" y="2003130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54"/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rect b="b" l="l" r="r" t="t"/>
                <a:pathLst>
                  <a:path extrusionOk="0" h="1476169" w="696945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rgbClr val="FAC7C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54"/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rect b="b" l="l" r="r" t="t"/>
                <a:pathLst>
                  <a:path extrusionOk="0" h="513029" w="430751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rgbClr val="FAC7C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2" name="Google Shape;1542;p54"/>
            <p:cNvGrpSpPr/>
            <p:nvPr/>
          </p:nvGrpSpPr>
          <p:grpSpPr>
            <a:xfrm>
              <a:off x="6431625" y="3449583"/>
              <a:ext cx="2190670" cy="1980235"/>
              <a:chOff x="6431625" y="3449583"/>
              <a:chExt cx="2190670" cy="1980235"/>
            </a:xfrm>
          </p:grpSpPr>
          <p:sp>
            <p:nvSpPr>
              <p:cNvPr id="1543" name="Google Shape;1543;p54"/>
              <p:cNvSpPr/>
              <p:nvPr/>
            </p:nvSpPr>
            <p:spPr>
              <a:xfrm flipH="1" rot="-1668360">
                <a:off x="8235618" y="4744310"/>
                <a:ext cx="328945" cy="328946"/>
              </a:xfrm>
              <a:custGeom>
                <a:rect b="b" l="l" r="r" t="t"/>
                <a:pathLst>
                  <a:path extrusionOk="0" h="185166" w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54"/>
              <p:cNvSpPr/>
              <p:nvPr/>
            </p:nvSpPr>
            <p:spPr>
              <a:xfrm flipH="1" rot="-1668360">
                <a:off x="8288370" y="4795846"/>
                <a:ext cx="231480" cy="231480"/>
              </a:xfrm>
              <a:custGeom>
                <a:rect b="b" l="l" r="r" t="t"/>
                <a:pathLst>
                  <a:path extrusionOk="0" h="130302" w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54"/>
              <p:cNvSpPr/>
              <p:nvPr/>
            </p:nvSpPr>
            <p:spPr>
              <a:xfrm flipH="1" rot="-1668360">
                <a:off x="8043551" y="3607496"/>
                <a:ext cx="197809" cy="1198955"/>
              </a:xfrm>
              <a:custGeom>
                <a:rect b="b" l="l" r="r" t="t"/>
                <a:pathLst>
                  <a:path extrusionOk="0" h="1198955" w="197809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46" name="Google Shape;1546;p54"/>
              <p:cNvGrpSpPr/>
              <p:nvPr/>
            </p:nvGrpSpPr>
            <p:grpSpPr>
              <a:xfrm rot="-956113">
                <a:off x="6645285" y="3578761"/>
                <a:ext cx="1182013" cy="1721880"/>
                <a:chOff x="6770210" y="4185987"/>
                <a:chExt cx="1010129" cy="1471491"/>
              </a:xfrm>
            </p:grpSpPr>
            <p:sp>
              <p:nvSpPr>
                <p:cNvPr id="1547" name="Google Shape;1547;p54"/>
                <p:cNvSpPr/>
                <p:nvPr/>
              </p:nvSpPr>
              <p:spPr>
                <a:xfrm flipH="1" rot="-1668360">
                  <a:off x="7411391" y="4964510"/>
                  <a:ext cx="255847" cy="548243"/>
                </a:xfrm>
                <a:custGeom>
                  <a:rect b="b" l="l" r="r" t="t"/>
                  <a:pathLst>
                    <a:path extrusionOk="0" h="308610" w="144018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8" name="Google Shape;1548;p54"/>
                <p:cNvSpPr/>
                <p:nvPr/>
              </p:nvSpPr>
              <p:spPr>
                <a:xfrm flipH="1" rot="-1668360">
                  <a:off x="7124440" y="5091024"/>
                  <a:ext cx="134015" cy="548243"/>
                </a:xfrm>
                <a:custGeom>
                  <a:rect b="b" l="l" r="r" t="t"/>
                  <a:pathLst>
                    <a:path extrusionOk="0" h="308610" w="75438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9" name="Google Shape;1549;p54"/>
                <p:cNvSpPr/>
                <p:nvPr/>
              </p:nvSpPr>
              <p:spPr>
                <a:xfrm flipH="1" rot="-1668360">
                  <a:off x="7505153" y="5519552"/>
                  <a:ext cx="48734" cy="48734"/>
                </a:xfrm>
                <a:custGeom>
                  <a:rect b="b" l="l" r="r" t="t"/>
                  <a:pathLst>
                    <a:path extrusionOk="0" h="27432" w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0" name="Google Shape;1550;p54"/>
                <p:cNvSpPr/>
                <p:nvPr/>
              </p:nvSpPr>
              <p:spPr>
                <a:xfrm flipH="1" rot="-1668360">
                  <a:off x="7277561" y="5585872"/>
                  <a:ext cx="60915" cy="60915"/>
                </a:xfrm>
                <a:custGeom>
                  <a:rect b="b" l="l" r="r" t="t"/>
                  <a:pathLst>
                    <a:path extrusionOk="0" h="34290" w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1" name="Google Shape;1551;p54"/>
                <p:cNvSpPr/>
                <p:nvPr/>
              </p:nvSpPr>
              <p:spPr>
                <a:xfrm flipH="1" rot="-1668360">
                  <a:off x="6911434" y="4294138"/>
                  <a:ext cx="653615" cy="767278"/>
                </a:xfrm>
                <a:custGeom>
                  <a:rect b="b" l="l" r="r" t="t"/>
                  <a:pathLst>
                    <a:path extrusionOk="0" h="431907" w="367924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552" name="Google Shape;1552;p54"/>
          <p:cNvGrpSpPr/>
          <p:nvPr/>
        </p:nvGrpSpPr>
        <p:grpSpPr>
          <a:xfrm>
            <a:off x="3909481" y="1921846"/>
            <a:ext cx="3816945" cy="2123473"/>
            <a:chOff x="0" y="37147"/>
            <a:chExt cx="12192000" cy="6782753"/>
          </a:xfrm>
        </p:grpSpPr>
        <p:sp>
          <p:nvSpPr>
            <p:cNvPr id="1553" name="Google Shape;1553;p54"/>
            <p:cNvSpPr/>
            <p:nvPr/>
          </p:nvSpPr>
          <p:spPr>
            <a:xfrm>
              <a:off x="0" y="5143500"/>
              <a:ext cx="12192000" cy="1676400"/>
            </a:xfrm>
            <a:custGeom>
              <a:rect b="b" l="l" r="r" t="t"/>
              <a:pathLst>
                <a:path extrusionOk="0" h="1676400" w="12192000">
                  <a:moveTo>
                    <a:pt x="11907202" y="1677352"/>
                  </a:moveTo>
                  <a:lnTo>
                    <a:pt x="400050" y="1677352"/>
                  </a:lnTo>
                  <a:lnTo>
                    <a:pt x="0" y="0"/>
                  </a:lnTo>
                  <a:lnTo>
                    <a:pt x="12192952" y="0"/>
                  </a:ln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54"/>
            <p:cNvSpPr/>
            <p:nvPr/>
          </p:nvSpPr>
          <p:spPr>
            <a:xfrm>
              <a:off x="1139404" y="37147"/>
              <a:ext cx="10391775" cy="6419850"/>
            </a:xfrm>
            <a:custGeom>
              <a:rect b="b" l="l" r="r" t="t"/>
              <a:pathLst>
                <a:path extrusionOk="0" h="6419850" w="10391775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5" name="Google Shape;1555;p54"/>
          <p:cNvGrpSpPr/>
          <p:nvPr/>
        </p:nvGrpSpPr>
        <p:grpSpPr>
          <a:xfrm>
            <a:off x="6839767" y="1263376"/>
            <a:ext cx="3008577" cy="2483429"/>
            <a:chOff x="5086352" y="892772"/>
            <a:chExt cx="6760014" cy="5580050"/>
          </a:xfrm>
        </p:grpSpPr>
        <p:grpSp>
          <p:nvGrpSpPr>
            <p:cNvPr id="1556" name="Google Shape;1556;p54"/>
            <p:cNvGrpSpPr/>
            <p:nvPr/>
          </p:nvGrpSpPr>
          <p:grpSpPr>
            <a:xfrm rot="10800000">
              <a:off x="5431463" y="1738831"/>
              <a:ext cx="4246247" cy="908201"/>
              <a:chOff x="4298394" y="3045618"/>
              <a:chExt cx="3591640" cy="768191"/>
            </a:xfrm>
          </p:grpSpPr>
          <p:sp>
            <p:nvSpPr>
              <p:cNvPr id="1557" name="Google Shape;1557;p54"/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rect b="b" l="l" r="r" t="t"/>
                <a:pathLst>
                  <a:path extrusionOk="0" h="200025" w="34766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54"/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54"/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54"/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rect b="b" l="l" r="r" t="t"/>
                <a:pathLst>
                  <a:path extrusionOk="0" h="142875" w="2552700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54"/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54"/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54"/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rect b="b" l="l" r="r" t="t"/>
                <a:pathLst>
                  <a:path extrusionOk="0" h="104775" w="6762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54"/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54"/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rect b="b" l="l" r="r" t="t"/>
                <a:pathLst>
                  <a:path extrusionOk="0" h="485775" w="742950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54"/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54"/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rect b="b" l="l" r="r" t="t"/>
                <a:pathLst>
                  <a:path extrusionOk="0" h="428625" w="1009650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54"/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54"/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rect b="b" l="l" r="r" t="t"/>
                <a:pathLst>
                  <a:path extrusionOk="0" h="142875" w="107632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54"/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54"/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rect b="b" l="l" r="r" t="t"/>
                <a:pathLst>
                  <a:path extrusionOk="0" h="190500" w="59055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54"/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54"/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rect b="b" l="l" r="r" t="t"/>
                <a:pathLst>
                  <a:path extrusionOk="0" h="95250" w="3619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54"/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54"/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rect b="b" l="l" r="r" t="t"/>
                <a:pathLst>
                  <a:path extrusionOk="0" h="200025" w="8096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54"/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77" name="Google Shape;1577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86352" y="2530943"/>
              <a:ext cx="4256663" cy="912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8" name="Google Shape;1578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16911" y="3562591"/>
              <a:ext cx="4256663" cy="912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9" name="Google Shape;1579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32344" y="4299425"/>
              <a:ext cx="4256663" cy="9121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0" name="Google Shape;1580;p54"/>
            <p:cNvGrpSpPr/>
            <p:nvPr/>
          </p:nvGrpSpPr>
          <p:grpSpPr>
            <a:xfrm rot="10800000">
              <a:off x="5470210" y="2723076"/>
              <a:ext cx="4246247" cy="908201"/>
              <a:chOff x="4298394" y="3045618"/>
              <a:chExt cx="3591640" cy="768191"/>
            </a:xfrm>
          </p:grpSpPr>
          <p:sp>
            <p:nvSpPr>
              <p:cNvPr id="1581" name="Google Shape;1581;p54"/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rect b="b" l="l" r="r" t="t"/>
                <a:pathLst>
                  <a:path extrusionOk="0" h="200025" w="34766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54"/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54"/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54"/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rect b="b" l="l" r="r" t="t"/>
                <a:pathLst>
                  <a:path extrusionOk="0" h="142875" w="2552700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54"/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54"/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54"/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rect b="b" l="l" r="r" t="t"/>
                <a:pathLst>
                  <a:path extrusionOk="0" h="104775" w="6762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54"/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54"/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rect b="b" l="l" r="r" t="t"/>
                <a:pathLst>
                  <a:path extrusionOk="0" h="485775" w="742950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54"/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54"/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rect b="b" l="l" r="r" t="t"/>
                <a:pathLst>
                  <a:path extrusionOk="0" h="428625" w="1009650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54"/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54"/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rect b="b" l="l" r="r" t="t"/>
                <a:pathLst>
                  <a:path extrusionOk="0" h="142875" w="107632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54"/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54"/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rect b="b" l="l" r="r" t="t"/>
                <a:pathLst>
                  <a:path extrusionOk="0" h="190500" w="59055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54"/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54"/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rect b="b" l="l" r="r" t="t"/>
                <a:pathLst>
                  <a:path extrusionOk="0" h="95250" w="3619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54"/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54"/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rect b="b" l="l" r="r" t="t"/>
                <a:pathLst>
                  <a:path extrusionOk="0" h="200025" w="8096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54"/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1" name="Google Shape;1601;p54"/>
            <p:cNvGrpSpPr/>
            <p:nvPr/>
          </p:nvGrpSpPr>
          <p:grpSpPr>
            <a:xfrm>
              <a:off x="6534891" y="892772"/>
              <a:ext cx="3163015" cy="676516"/>
              <a:chOff x="4298394" y="3045618"/>
              <a:chExt cx="3591640" cy="768191"/>
            </a:xfrm>
          </p:grpSpPr>
          <p:sp>
            <p:nvSpPr>
              <p:cNvPr id="1602" name="Google Shape;1602;p54"/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rect b="b" l="l" r="r" t="t"/>
                <a:pathLst>
                  <a:path extrusionOk="0" h="200025" w="34766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54"/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54"/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54"/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rect b="b" l="l" r="r" t="t"/>
                <a:pathLst>
                  <a:path extrusionOk="0" h="142875" w="2552700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54"/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54"/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54"/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rect b="b" l="l" r="r" t="t"/>
                <a:pathLst>
                  <a:path extrusionOk="0" h="104775" w="6762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54"/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54"/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rect b="b" l="l" r="r" t="t"/>
                <a:pathLst>
                  <a:path extrusionOk="0" h="485775" w="742950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54"/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54"/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rect b="b" l="l" r="r" t="t"/>
                <a:pathLst>
                  <a:path extrusionOk="0" h="428625" w="1009650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54"/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54"/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rect b="b" l="l" r="r" t="t"/>
                <a:pathLst>
                  <a:path extrusionOk="0" h="142875" w="107632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54"/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54"/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rect b="b" l="l" r="r" t="t"/>
                <a:pathLst>
                  <a:path extrusionOk="0" h="190500" w="59055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54"/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54"/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rect b="b" l="l" r="r" t="t"/>
                <a:pathLst>
                  <a:path extrusionOk="0" h="95250" w="3619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54"/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54"/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rect b="b" l="l" r="r" t="t"/>
                <a:pathLst>
                  <a:path extrusionOk="0" h="200025" w="8096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54"/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2" name="Google Shape;1622;p54"/>
            <p:cNvGrpSpPr/>
            <p:nvPr/>
          </p:nvGrpSpPr>
          <p:grpSpPr>
            <a:xfrm>
              <a:off x="5722963" y="1142562"/>
              <a:ext cx="4140178" cy="1411804"/>
              <a:chOff x="7533181" y="1351306"/>
              <a:chExt cx="4265296" cy="1454469"/>
            </a:xfrm>
          </p:grpSpPr>
          <p:sp>
            <p:nvSpPr>
              <p:cNvPr id="1623" name="Google Shape;1623;p54"/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rect b="b" l="l" r="r" t="t"/>
                <a:pathLst>
                  <a:path extrusionOk="0" h="762000" w="35814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54"/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rect b="b" l="l" r="r" t="t"/>
                <a:pathLst>
                  <a:path extrusionOk="0" h="742950" w="35623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54"/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rect b="b" l="l" r="r" t="t"/>
                <a:pathLst>
                  <a:path extrusionOk="0" h="771525" w="35528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54"/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rect b="b" l="l" r="r" t="t"/>
                <a:pathLst>
                  <a:path extrusionOk="0" h="752475" w="35337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54"/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rect b="b" l="l" r="r" t="t"/>
                <a:pathLst>
                  <a:path extrusionOk="0" h="1152525" w="4210050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54"/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rect b="b" l="l" r="r" t="t"/>
                <a:pathLst>
                  <a:path extrusionOk="0" h="1133475" w="420052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9" name="Google Shape;1629;p54"/>
            <p:cNvGrpSpPr/>
            <p:nvPr/>
          </p:nvGrpSpPr>
          <p:grpSpPr>
            <a:xfrm>
              <a:off x="6756983" y="5147700"/>
              <a:ext cx="3163016" cy="676512"/>
              <a:chOff x="4298413" y="3045624"/>
              <a:chExt cx="3591657" cy="768190"/>
            </a:xfrm>
          </p:grpSpPr>
          <p:sp>
            <p:nvSpPr>
              <p:cNvPr id="1630" name="Google Shape;1630;p54"/>
              <p:cNvSpPr/>
              <p:nvPr/>
            </p:nvSpPr>
            <p:spPr>
              <a:xfrm>
                <a:off x="4401998" y="3311373"/>
                <a:ext cx="3476642" cy="200026"/>
              </a:xfrm>
              <a:custGeom>
                <a:rect b="b" l="l" r="r" t="t"/>
                <a:pathLst>
                  <a:path extrusionOk="0" h="200025" w="34766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54"/>
              <p:cNvSpPr/>
              <p:nvPr/>
            </p:nvSpPr>
            <p:spPr>
              <a:xfrm>
                <a:off x="7851970" y="3312325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54"/>
              <p:cNvSpPr/>
              <p:nvPr/>
            </p:nvSpPr>
            <p:spPr>
              <a:xfrm>
                <a:off x="4391758" y="3489729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54"/>
              <p:cNvSpPr/>
              <p:nvPr/>
            </p:nvSpPr>
            <p:spPr>
              <a:xfrm>
                <a:off x="4559162" y="3055150"/>
                <a:ext cx="2552712" cy="142875"/>
              </a:xfrm>
              <a:custGeom>
                <a:rect b="b" l="l" r="r" t="t"/>
                <a:pathLst>
                  <a:path extrusionOk="0" h="142875" w="2552700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54"/>
              <p:cNvSpPr/>
              <p:nvPr/>
            </p:nvSpPr>
            <p:spPr>
              <a:xfrm>
                <a:off x="7089967" y="3156115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54"/>
              <p:cNvSpPr/>
              <p:nvPr/>
            </p:nvSpPr>
            <p:spPr>
              <a:xfrm>
                <a:off x="4546779" y="3045624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54"/>
              <p:cNvSpPr/>
              <p:nvPr/>
            </p:nvSpPr>
            <p:spPr>
              <a:xfrm>
                <a:off x="6717537" y="3322802"/>
                <a:ext cx="676278" cy="104775"/>
              </a:xfrm>
              <a:custGeom>
                <a:rect b="b" l="l" r="r" t="t"/>
                <a:pathLst>
                  <a:path extrusionOk="0" h="104775" w="6762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54"/>
              <p:cNvSpPr/>
              <p:nvPr/>
            </p:nvSpPr>
            <p:spPr>
              <a:xfrm>
                <a:off x="6705155" y="3398050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54"/>
              <p:cNvSpPr/>
              <p:nvPr/>
            </p:nvSpPr>
            <p:spPr>
              <a:xfrm>
                <a:off x="5352598" y="3312324"/>
                <a:ext cx="742954" cy="485776"/>
              </a:xfrm>
              <a:custGeom>
                <a:rect b="b" l="l" r="r" t="t"/>
                <a:pathLst>
                  <a:path extrusionOk="0" h="485775" w="742950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54"/>
              <p:cNvSpPr/>
              <p:nvPr/>
            </p:nvSpPr>
            <p:spPr>
              <a:xfrm>
                <a:off x="5343311" y="3775714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54"/>
              <p:cNvSpPr/>
              <p:nvPr/>
            </p:nvSpPr>
            <p:spPr>
              <a:xfrm>
                <a:off x="4308653" y="3313275"/>
                <a:ext cx="1009655" cy="428626"/>
              </a:xfrm>
              <a:custGeom>
                <a:rect b="b" l="l" r="r" t="t"/>
                <a:pathLst>
                  <a:path extrusionOk="0" h="428625" w="1009650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54"/>
              <p:cNvSpPr/>
              <p:nvPr/>
            </p:nvSpPr>
            <p:spPr>
              <a:xfrm>
                <a:off x="4298413" y="3714515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54"/>
              <p:cNvSpPr/>
              <p:nvPr/>
            </p:nvSpPr>
            <p:spPr>
              <a:xfrm>
                <a:off x="6470839" y="3194212"/>
                <a:ext cx="1076330" cy="142875"/>
              </a:xfrm>
              <a:custGeom>
                <a:rect b="b" l="l" r="r" t="t"/>
                <a:pathLst>
                  <a:path extrusionOk="0" h="142875" w="107632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54"/>
              <p:cNvSpPr/>
              <p:nvPr/>
            </p:nvSpPr>
            <p:spPr>
              <a:xfrm>
                <a:off x="6460600" y="3184925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54"/>
              <p:cNvSpPr/>
              <p:nvPr/>
            </p:nvSpPr>
            <p:spPr>
              <a:xfrm>
                <a:off x="5156383" y="3240885"/>
                <a:ext cx="590553" cy="190501"/>
              </a:xfrm>
              <a:custGeom>
                <a:rect b="b" l="l" r="r" t="t"/>
                <a:pathLst>
                  <a:path extrusionOk="0" h="190500" w="59055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54"/>
              <p:cNvSpPr/>
              <p:nvPr/>
            </p:nvSpPr>
            <p:spPr>
              <a:xfrm>
                <a:off x="5134476" y="3231359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54"/>
              <p:cNvSpPr/>
              <p:nvPr/>
            </p:nvSpPr>
            <p:spPr>
              <a:xfrm>
                <a:off x="5084946" y="3377092"/>
                <a:ext cx="361952" cy="95250"/>
              </a:xfrm>
              <a:custGeom>
                <a:rect b="b" l="l" r="r" t="t"/>
                <a:pathLst>
                  <a:path extrusionOk="0" h="95250" w="3619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54"/>
              <p:cNvSpPr/>
              <p:nvPr/>
            </p:nvSpPr>
            <p:spPr>
              <a:xfrm>
                <a:off x="5072564" y="344853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54"/>
              <p:cNvSpPr/>
              <p:nvPr/>
            </p:nvSpPr>
            <p:spPr>
              <a:xfrm>
                <a:off x="5571678" y="3071346"/>
                <a:ext cx="809629" cy="200026"/>
              </a:xfrm>
              <a:custGeom>
                <a:rect b="b" l="l" r="r" t="t"/>
                <a:pathLst>
                  <a:path extrusionOk="0" h="200025" w="8096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54"/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50" name="Google Shape;1650;p54"/>
            <p:cNvSpPr/>
            <p:nvPr/>
          </p:nvSpPr>
          <p:spPr>
            <a:xfrm>
              <a:off x="6782533" y="895367"/>
              <a:ext cx="4173281" cy="5477157"/>
            </a:xfrm>
            <a:custGeom>
              <a:rect b="b" l="l" r="r" t="t"/>
              <a:pathLst>
                <a:path extrusionOk="0" h="5477157" w="4173281">
                  <a:moveTo>
                    <a:pt x="3136599" y="5293155"/>
                  </a:moveTo>
                  <a:cubicBezTo>
                    <a:pt x="3136599" y="5293155"/>
                    <a:pt x="3136599" y="5295752"/>
                    <a:pt x="3136599" y="5295752"/>
                  </a:cubicBezTo>
                  <a:cubicBezTo>
                    <a:pt x="3139193" y="5295752"/>
                    <a:pt x="3139193" y="5295752"/>
                    <a:pt x="3141790" y="5295752"/>
                  </a:cubicBezTo>
                  <a:cubicBezTo>
                    <a:pt x="3139193" y="5295752"/>
                    <a:pt x="3139193" y="5293155"/>
                    <a:pt x="3136599" y="5293155"/>
                  </a:cubicBezTo>
                  <a:close/>
                  <a:moveTo>
                    <a:pt x="1437907" y="5188401"/>
                  </a:moveTo>
                  <a:cubicBezTo>
                    <a:pt x="1437907" y="5188401"/>
                    <a:pt x="1437907" y="5190998"/>
                    <a:pt x="1437907" y="5190998"/>
                  </a:cubicBezTo>
                  <a:cubicBezTo>
                    <a:pt x="1440501" y="5190998"/>
                    <a:pt x="1440501" y="5190998"/>
                    <a:pt x="1443098" y="5190998"/>
                  </a:cubicBezTo>
                  <a:cubicBezTo>
                    <a:pt x="1440501" y="5190998"/>
                    <a:pt x="1440501" y="5188401"/>
                    <a:pt x="1437907" y="5188401"/>
                  </a:cubicBezTo>
                  <a:close/>
                  <a:moveTo>
                    <a:pt x="3850353" y="5181928"/>
                  </a:moveTo>
                  <a:lnTo>
                    <a:pt x="3849443" y="5185050"/>
                  </a:lnTo>
                  <a:cubicBezTo>
                    <a:pt x="3844378" y="5195573"/>
                    <a:pt x="3835782" y="5202958"/>
                    <a:pt x="3825822" y="5206445"/>
                  </a:cubicBezTo>
                  <a:lnTo>
                    <a:pt x="3822806" y="5206257"/>
                  </a:lnTo>
                  <a:lnTo>
                    <a:pt x="3840912" y="5225158"/>
                  </a:lnTo>
                  <a:lnTo>
                    <a:pt x="3841062" y="5224845"/>
                  </a:lnTo>
                  <a:cubicBezTo>
                    <a:pt x="3844438" y="5217830"/>
                    <a:pt x="3850155" y="5211940"/>
                    <a:pt x="3858209" y="5207176"/>
                  </a:cubicBezTo>
                  <a:cubicBezTo>
                    <a:pt x="3856996" y="5203710"/>
                    <a:pt x="3858121" y="5201372"/>
                    <a:pt x="3856910" y="5197907"/>
                  </a:cubicBezTo>
                  <a:close/>
                  <a:moveTo>
                    <a:pt x="3646336" y="5137614"/>
                  </a:moveTo>
                  <a:cubicBezTo>
                    <a:pt x="3646336" y="5137614"/>
                    <a:pt x="3642965" y="5139065"/>
                    <a:pt x="3642006" y="5141478"/>
                  </a:cubicBezTo>
                  <a:lnTo>
                    <a:pt x="3649242" y="5144355"/>
                  </a:lnTo>
                  <a:close/>
                  <a:moveTo>
                    <a:pt x="2856995" y="5117460"/>
                  </a:moveTo>
                  <a:lnTo>
                    <a:pt x="2856746" y="5117609"/>
                  </a:lnTo>
                  <a:lnTo>
                    <a:pt x="2856950" y="5118879"/>
                  </a:lnTo>
                  <a:lnTo>
                    <a:pt x="2856927" y="5118256"/>
                  </a:lnTo>
                  <a:lnTo>
                    <a:pt x="2857187" y="5117558"/>
                  </a:lnTo>
                  <a:close/>
                  <a:moveTo>
                    <a:pt x="2541443" y="5115197"/>
                  </a:moveTo>
                  <a:lnTo>
                    <a:pt x="2525669" y="5120092"/>
                  </a:lnTo>
                  <a:cubicBezTo>
                    <a:pt x="2530145" y="5130803"/>
                    <a:pt x="2530958" y="5141784"/>
                    <a:pt x="2531774" y="5152765"/>
                  </a:cubicBezTo>
                  <a:cubicBezTo>
                    <a:pt x="2533197" y="5147138"/>
                    <a:pt x="2538279" y="5141241"/>
                    <a:pt x="2541668" y="5137309"/>
                  </a:cubicBezTo>
                  <a:lnTo>
                    <a:pt x="2562979" y="5125628"/>
                  </a:lnTo>
                  <a:lnTo>
                    <a:pt x="2562844" y="5125389"/>
                  </a:lnTo>
                  <a:lnTo>
                    <a:pt x="2557773" y="5124277"/>
                  </a:lnTo>
                  <a:close/>
                  <a:moveTo>
                    <a:pt x="3747508" y="5102039"/>
                  </a:moveTo>
                  <a:cubicBezTo>
                    <a:pt x="3747508" y="5102039"/>
                    <a:pt x="3744043" y="5103250"/>
                    <a:pt x="3742917" y="5105590"/>
                  </a:cubicBezTo>
                  <a:lnTo>
                    <a:pt x="3749934" y="5108967"/>
                  </a:lnTo>
                  <a:close/>
                  <a:moveTo>
                    <a:pt x="3023300" y="5030912"/>
                  </a:moveTo>
                  <a:cubicBezTo>
                    <a:pt x="3019456" y="5042537"/>
                    <a:pt x="3012630" y="5052885"/>
                    <a:pt x="3003613" y="5061097"/>
                  </a:cubicBezTo>
                  <a:lnTo>
                    <a:pt x="2972353" y="5077627"/>
                  </a:lnTo>
                  <a:lnTo>
                    <a:pt x="2962499" y="5099966"/>
                  </a:lnTo>
                  <a:lnTo>
                    <a:pt x="2967741" y="5111591"/>
                  </a:lnTo>
                  <a:lnTo>
                    <a:pt x="2986060" y="5103685"/>
                  </a:lnTo>
                  <a:cubicBezTo>
                    <a:pt x="3009418" y="5103685"/>
                    <a:pt x="3030182" y="5124449"/>
                    <a:pt x="3030182" y="5147807"/>
                  </a:cubicBezTo>
                  <a:cubicBezTo>
                    <a:pt x="3030182" y="5165977"/>
                    <a:pt x="3022397" y="5178953"/>
                    <a:pt x="3009418" y="5186741"/>
                  </a:cubicBezTo>
                  <a:cubicBezTo>
                    <a:pt x="3012015" y="5186741"/>
                    <a:pt x="3012015" y="5189335"/>
                    <a:pt x="3012015" y="5189335"/>
                  </a:cubicBezTo>
                  <a:cubicBezTo>
                    <a:pt x="3014609" y="5189335"/>
                    <a:pt x="3019800" y="5191932"/>
                    <a:pt x="3022397" y="5191932"/>
                  </a:cubicBezTo>
                  <a:cubicBezTo>
                    <a:pt x="3026290" y="5180252"/>
                    <a:pt x="3032129" y="5169870"/>
                    <a:pt x="3039591" y="5161110"/>
                  </a:cubicBezTo>
                  <a:lnTo>
                    <a:pt x="3048346" y="5154254"/>
                  </a:lnTo>
                  <a:lnTo>
                    <a:pt x="3042186" y="5141186"/>
                  </a:lnTo>
                  <a:cubicBezTo>
                    <a:pt x="3039726" y="5131100"/>
                    <a:pt x="3039940" y="5121028"/>
                    <a:pt x="3042669" y="5111680"/>
                  </a:cubicBezTo>
                  <a:lnTo>
                    <a:pt x="3051986" y="5096615"/>
                  </a:lnTo>
                  <a:lnTo>
                    <a:pt x="3054191" y="5091356"/>
                  </a:lnTo>
                  <a:lnTo>
                    <a:pt x="3055604" y="5090763"/>
                  </a:lnTo>
                  <a:lnTo>
                    <a:pt x="3058236" y="5086508"/>
                  </a:lnTo>
                  <a:cubicBezTo>
                    <a:pt x="3043166" y="5079498"/>
                    <a:pt x="3028775" y="5064309"/>
                    <a:pt x="3023853" y="5044137"/>
                  </a:cubicBezTo>
                  <a:cubicBezTo>
                    <a:pt x="3022623" y="5039094"/>
                    <a:pt x="3024531" y="5035955"/>
                    <a:pt x="3023300" y="5030912"/>
                  </a:cubicBezTo>
                  <a:close/>
                  <a:moveTo>
                    <a:pt x="4036252" y="5024364"/>
                  </a:moveTo>
                  <a:cubicBezTo>
                    <a:pt x="4025945" y="5033807"/>
                    <a:pt x="4012088" y="5038659"/>
                    <a:pt x="4000482" y="5038833"/>
                  </a:cubicBezTo>
                  <a:cubicBezTo>
                    <a:pt x="4004209" y="5055028"/>
                    <a:pt x="4005596" y="5070100"/>
                    <a:pt x="4003519" y="5086384"/>
                  </a:cubicBezTo>
                  <a:lnTo>
                    <a:pt x="4010534" y="5089761"/>
                  </a:lnTo>
                  <a:lnTo>
                    <a:pt x="4017550" y="5093138"/>
                  </a:lnTo>
                  <a:cubicBezTo>
                    <a:pt x="4018677" y="5090798"/>
                    <a:pt x="4021015" y="5091924"/>
                    <a:pt x="4022140" y="5089586"/>
                  </a:cubicBezTo>
                  <a:lnTo>
                    <a:pt x="4023267" y="5087246"/>
                  </a:lnTo>
                  <a:cubicBezTo>
                    <a:pt x="4026643" y="5080231"/>
                    <a:pt x="4032360" y="5074341"/>
                    <a:pt x="4040414" y="5069577"/>
                  </a:cubicBezTo>
                  <a:cubicBezTo>
                    <a:pt x="4039201" y="5066111"/>
                    <a:pt x="4040326" y="5063773"/>
                    <a:pt x="4039115" y="5060308"/>
                  </a:cubicBezTo>
                  <a:cubicBezTo>
                    <a:pt x="4032012" y="5051129"/>
                    <a:pt x="4029497" y="5038396"/>
                    <a:pt x="4036252" y="5024364"/>
                  </a:cubicBezTo>
                  <a:close/>
                  <a:moveTo>
                    <a:pt x="4054353" y="4992749"/>
                  </a:moveTo>
                  <a:lnTo>
                    <a:pt x="4049849" y="5002104"/>
                  </a:lnTo>
                  <a:lnTo>
                    <a:pt x="4046472" y="5009121"/>
                  </a:lnTo>
                  <a:cubicBezTo>
                    <a:pt x="4052276" y="5009032"/>
                    <a:pt x="4056864" y="5005481"/>
                    <a:pt x="4062667" y="5005394"/>
                  </a:cubicBezTo>
                  <a:cubicBezTo>
                    <a:pt x="4059116" y="5000803"/>
                    <a:pt x="4056778" y="4999678"/>
                    <a:pt x="4054353" y="4992749"/>
                  </a:cubicBezTo>
                  <a:close/>
                  <a:moveTo>
                    <a:pt x="1375615" y="4978167"/>
                  </a:moveTo>
                  <a:cubicBezTo>
                    <a:pt x="1391188" y="4978167"/>
                    <a:pt x="1404164" y="4991143"/>
                    <a:pt x="1404164" y="5006716"/>
                  </a:cubicBezTo>
                  <a:cubicBezTo>
                    <a:pt x="1404164" y="5014504"/>
                    <a:pt x="1401570" y="5022289"/>
                    <a:pt x="1396379" y="5027480"/>
                  </a:cubicBezTo>
                  <a:cubicBezTo>
                    <a:pt x="1396379" y="5027480"/>
                    <a:pt x="1398973" y="5027480"/>
                    <a:pt x="1401570" y="5027480"/>
                  </a:cubicBezTo>
                  <a:cubicBezTo>
                    <a:pt x="1417143" y="5027480"/>
                    <a:pt x="1430119" y="5032671"/>
                    <a:pt x="1440501" y="5037862"/>
                  </a:cubicBezTo>
                  <a:cubicBezTo>
                    <a:pt x="1450883" y="5032671"/>
                    <a:pt x="1463862" y="5030077"/>
                    <a:pt x="1476838" y="5030077"/>
                  </a:cubicBezTo>
                  <a:cubicBezTo>
                    <a:pt x="1523557" y="5030077"/>
                    <a:pt x="1562491" y="5069008"/>
                    <a:pt x="1559894" y="5113133"/>
                  </a:cubicBezTo>
                  <a:cubicBezTo>
                    <a:pt x="1559894" y="5157255"/>
                    <a:pt x="1523557" y="5193592"/>
                    <a:pt x="1479435" y="5196189"/>
                  </a:cubicBezTo>
                  <a:cubicBezTo>
                    <a:pt x="1495008" y="5203974"/>
                    <a:pt x="1505390" y="5222144"/>
                    <a:pt x="1505390" y="5240311"/>
                  </a:cubicBezTo>
                  <a:cubicBezTo>
                    <a:pt x="1505390" y="5271457"/>
                    <a:pt x="1479435" y="5294818"/>
                    <a:pt x="1450883" y="5294818"/>
                  </a:cubicBezTo>
                  <a:cubicBezTo>
                    <a:pt x="1424928" y="5294818"/>
                    <a:pt x="1404164" y="5279245"/>
                    <a:pt x="1398973" y="5255884"/>
                  </a:cubicBezTo>
                  <a:cubicBezTo>
                    <a:pt x="1398973" y="5250693"/>
                    <a:pt x="1396379" y="5248099"/>
                    <a:pt x="1396379" y="5242908"/>
                  </a:cubicBezTo>
                  <a:cubicBezTo>
                    <a:pt x="1396379" y="5237717"/>
                    <a:pt x="1396379" y="5235120"/>
                    <a:pt x="1398973" y="5232526"/>
                  </a:cubicBezTo>
                  <a:cubicBezTo>
                    <a:pt x="1398973" y="5227335"/>
                    <a:pt x="1401570" y="5222144"/>
                    <a:pt x="1404164" y="5216953"/>
                  </a:cubicBezTo>
                  <a:cubicBezTo>
                    <a:pt x="1404164" y="5216953"/>
                    <a:pt x="1401570" y="5216953"/>
                    <a:pt x="1401570" y="5216953"/>
                  </a:cubicBezTo>
                  <a:cubicBezTo>
                    <a:pt x="1396379" y="5245502"/>
                    <a:pt x="1370424" y="5268863"/>
                    <a:pt x="1339278" y="5268863"/>
                  </a:cubicBezTo>
                  <a:cubicBezTo>
                    <a:pt x="1302941" y="5268863"/>
                    <a:pt x="1274389" y="5240311"/>
                    <a:pt x="1274389" y="5203974"/>
                  </a:cubicBezTo>
                  <a:cubicBezTo>
                    <a:pt x="1274389" y="5201380"/>
                    <a:pt x="1274389" y="5198783"/>
                    <a:pt x="1274389" y="5196189"/>
                  </a:cubicBezTo>
                  <a:cubicBezTo>
                    <a:pt x="1261413" y="5190998"/>
                    <a:pt x="1253625" y="5180616"/>
                    <a:pt x="1248434" y="5167637"/>
                  </a:cubicBezTo>
                  <a:cubicBezTo>
                    <a:pt x="1219885" y="5165043"/>
                    <a:pt x="1199121" y="5139088"/>
                    <a:pt x="1199121" y="5110536"/>
                  </a:cubicBezTo>
                  <a:cubicBezTo>
                    <a:pt x="1199121" y="5081987"/>
                    <a:pt x="1217288" y="5058626"/>
                    <a:pt x="1243243" y="5053435"/>
                  </a:cubicBezTo>
                  <a:cubicBezTo>
                    <a:pt x="1243243" y="5050841"/>
                    <a:pt x="1243243" y="5045650"/>
                    <a:pt x="1243243" y="5043053"/>
                  </a:cubicBezTo>
                  <a:cubicBezTo>
                    <a:pt x="1243243" y="5019695"/>
                    <a:pt x="1264007" y="4998931"/>
                    <a:pt x="1287368" y="4998931"/>
                  </a:cubicBezTo>
                  <a:cubicBezTo>
                    <a:pt x="1310726" y="4998931"/>
                    <a:pt x="1331490" y="5019695"/>
                    <a:pt x="1331490" y="5043053"/>
                  </a:cubicBezTo>
                  <a:cubicBezTo>
                    <a:pt x="1331490" y="5061223"/>
                    <a:pt x="1323705" y="5074199"/>
                    <a:pt x="1310726" y="5081987"/>
                  </a:cubicBezTo>
                  <a:cubicBezTo>
                    <a:pt x="1313323" y="5081987"/>
                    <a:pt x="1313323" y="5084581"/>
                    <a:pt x="1313323" y="5084581"/>
                  </a:cubicBezTo>
                  <a:cubicBezTo>
                    <a:pt x="1315917" y="5084581"/>
                    <a:pt x="1321108" y="5087178"/>
                    <a:pt x="1323705" y="5087178"/>
                  </a:cubicBezTo>
                  <a:cubicBezTo>
                    <a:pt x="1331490" y="5063817"/>
                    <a:pt x="1347063" y="5045650"/>
                    <a:pt x="1367827" y="5035268"/>
                  </a:cubicBezTo>
                  <a:cubicBezTo>
                    <a:pt x="1357445" y="5030077"/>
                    <a:pt x="1347063" y="5019695"/>
                    <a:pt x="1347063" y="5006716"/>
                  </a:cubicBezTo>
                  <a:cubicBezTo>
                    <a:pt x="1347063" y="4991143"/>
                    <a:pt x="1360042" y="4978167"/>
                    <a:pt x="1375615" y="4978167"/>
                  </a:cubicBezTo>
                  <a:close/>
                  <a:moveTo>
                    <a:pt x="2352924" y="4974643"/>
                  </a:moveTo>
                  <a:lnTo>
                    <a:pt x="2345603" y="4975185"/>
                  </a:lnTo>
                  <a:lnTo>
                    <a:pt x="2351502" y="4980269"/>
                  </a:lnTo>
                  <a:cubicBezTo>
                    <a:pt x="2353197" y="4978302"/>
                    <a:pt x="2352924" y="4974643"/>
                    <a:pt x="2352924" y="4974643"/>
                  </a:cubicBezTo>
                  <a:close/>
                  <a:moveTo>
                    <a:pt x="2555483" y="4966417"/>
                  </a:moveTo>
                  <a:lnTo>
                    <a:pt x="2551995" y="4968892"/>
                  </a:lnTo>
                  <a:cubicBezTo>
                    <a:pt x="2559356" y="4983791"/>
                    <a:pt x="2564182" y="4998137"/>
                    <a:pt x="2565916" y="5014461"/>
                  </a:cubicBezTo>
                  <a:lnTo>
                    <a:pt x="2573521" y="5016129"/>
                  </a:lnTo>
                  <a:lnTo>
                    <a:pt x="2581127" y="5017797"/>
                  </a:lnTo>
                  <a:lnTo>
                    <a:pt x="2581328" y="5017549"/>
                  </a:lnTo>
                  <a:lnTo>
                    <a:pt x="2569977" y="5001094"/>
                  </a:lnTo>
                  <a:cubicBezTo>
                    <a:pt x="2566764" y="4991900"/>
                    <a:pt x="2566017" y="4981833"/>
                    <a:pt x="2568016" y="4971562"/>
                  </a:cubicBezTo>
                  <a:close/>
                  <a:moveTo>
                    <a:pt x="3929713" y="4964440"/>
                  </a:moveTo>
                  <a:cubicBezTo>
                    <a:pt x="3929713" y="4964440"/>
                    <a:pt x="3926248" y="4965651"/>
                    <a:pt x="3925122" y="4967991"/>
                  </a:cubicBezTo>
                  <a:lnTo>
                    <a:pt x="3932139" y="4971368"/>
                  </a:lnTo>
                  <a:close/>
                  <a:moveTo>
                    <a:pt x="3797194" y="4952500"/>
                  </a:moveTo>
                  <a:lnTo>
                    <a:pt x="3793817" y="4959515"/>
                  </a:lnTo>
                  <a:cubicBezTo>
                    <a:pt x="3788188" y="4971208"/>
                    <a:pt x="3779333" y="4980628"/>
                    <a:pt x="3768983" y="4987169"/>
                  </a:cubicBezTo>
                  <a:lnTo>
                    <a:pt x="3758614" y="4990352"/>
                  </a:lnTo>
                  <a:lnTo>
                    <a:pt x="3798119" y="5037853"/>
                  </a:lnTo>
                  <a:lnTo>
                    <a:pt x="3786132" y="5045737"/>
                  </a:lnTo>
                  <a:cubicBezTo>
                    <a:pt x="3785093" y="5053877"/>
                    <a:pt x="3784055" y="5062021"/>
                    <a:pt x="3779552" y="5071375"/>
                  </a:cubicBezTo>
                  <a:lnTo>
                    <a:pt x="3804700" y="5059880"/>
                  </a:lnTo>
                  <a:lnTo>
                    <a:pt x="3811147" y="5031229"/>
                  </a:lnTo>
                  <a:cubicBezTo>
                    <a:pt x="3820153" y="5012520"/>
                    <a:pt x="3832710" y="4998401"/>
                    <a:pt x="3848818" y="4988873"/>
                  </a:cubicBezTo>
                  <a:cubicBezTo>
                    <a:pt x="3843016" y="4988959"/>
                    <a:pt x="3838339" y="4986707"/>
                    <a:pt x="3833661" y="4984456"/>
                  </a:cubicBezTo>
                  <a:cubicBezTo>
                    <a:pt x="3819630" y="4977701"/>
                    <a:pt x="3805510" y="4965143"/>
                    <a:pt x="3797194" y="4952500"/>
                  </a:cubicBezTo>
                  <a:close/>
                  <a:moveTo>
                    <a:pt x="3385249" y="4947114"/>
                  </a:moveTo>
                  <a:lnTo>
                    <a:pt x="3382319" y="4951624"/>
                  </a:lnTo>
                  <a:lnTo>
                    <a:pt x="3383776" y="4952851"/>
                  </a:lnTo>
                  <a:close/>
                  <a:moveTo>
                    <a:pt x="1245840" y="4947021"/>
                  </a:moveTo>
                  <a:cubicBezTo>
                    <a:pt x="1256222" y="4947021"/>
                    <a:pt x="1264010" y="4954806"/>
                    <a:pt x="1264010" y="4965188"/>
                  </a:cubicBezTo>
                  <a:cubicBezTo>
                    <a:pt x="1264010" y="4975570"/>
                    <a:pt x="1256222" y="4983358"/>
                    <a:pt x="1245840" y="4983358"/>
                  </a:cubicBezTo>
                  <a:cubicBezTo>
                    <a:pt x="1235458" y="4983358"/>
                    <a:pt x="1227673" y="4975570"/>
                    <a:pt x="1227673" y="4965188"/>
                  </a:cubicBezTo>
                  <a:cubicBezTo>
                    <a:pt x="1227673" y="4954806"/>
                    <a:pt x="1235458" y="4947021"/>
                    <a:pt x="1245840" y="4947021"/>
                  </a:cubicBezTo>
                  <a:close/>
                  <a:moveTo>
                    <a:pt x="2583464" y="4946564"/>
                  </a:moveTo>
                  <a:lnTo>
                    <a:pt x="2571635" y="4954957"/>
                  </a:lnTo>
                  <a:lnTo>
                    <a:pt x="2584001" y="4958552"/>
                  </a:lnTo>
                  <a:close/>
                  <a:moveTo>
                    <a:pt x="2203192" y="4937387"/>
                  </a:moveTo>
                  <a:lnTo>
                    <a:pt x="2202973" y="4937920"/>
                  </a:lnTo>
                  <a:lnTo>
                    <a:pt x="2201278" y="4939887"/>
                  </a:lnTo>
                  <a:cubicBezTo>
                    <a:pt x="2199584" y="4941852"/>
                    <a:pt x="2201550" y="4943546"/>
                    <a:pt x="2199854" y="4945514"/>
                  </a:cubicBezTo>
                  <a:lnTo>
                    <a:pt x="2205753" y="4950598"/>
                  </a:lnTo>
                  <a:lnTo>
                    <a:pt x="2208055" y="4952581"/>
                  </a:lnTo>
                  <a:lnTo>
                    <a:pt x="2203293" y="4942896"/>
                  </a:lnTo>
                  <a:close/>
                  <a:moveTo>
                    <a:pt x="1557299" y="4931448"/>
                  </a:moveTo>
                  <a:lnTo>
                    <a:pt x="1552107" y="4947022"/>
                  </a:lnTo>
                  <a:cubicBezTo>
                    <a:pt x="1557299" y="4941831"/>
                    <a:pt x="1562490" y="4939234"/>
                    <a:pt x="1570277" y="4934042"/>
                  </a:cubicBezTo>
                  <a:cubicBezTo>
                    <a:pt x="1570277" y="4934042"/>
                    <a:pt x="1567681" y="4934042"/>
                    <a:pt x="1567681" y="4931448"/>
                  </a:cubicBezTo>
                  <a:close/>
                  <a:moveTo>
                    <a:pt x="3259953" y="4927761"/>
                  </a:moveTo>
                  <a:cubicBezTo>
                    <a:pt x="3259953" y="4927761"/>
                    <a:pt x="3258046" y="4930896"/>
                    <a:pt x="3258661" y="4933418"/>
                  </a:cubicBezTo>
                  <a:lnTo>
                    <a:pt x="3266227" y="4931573"/>
                  </a:lnTo>
                  <a:close/>
                  <a:moveTo>
                    <a:pt x="3389492" y="4923220"/>
                  </a:moveTo>
                  <a:lnTo>
                    <a:pt x="3389507" y="4930523"/>
                  </a:lnTo>
                  <a:lnTo>
                    <a:pt x="3389692" y="4929800"/>
                  </a:lnTo>
                  <a:lnTo>
                    <a:pt x="3392928" y="4925684"/>
                  </a:lnTo>
                  <a:lnTo>
                    <a:pt x="3389968" y="4924092"/>
                  </a:lnTo>
                  <a:close/>
                  <a:moveTo>
                    <a:pt x="2593786" y="4911627"/>
                  </a:moveTo>
                  <a:lnTo>
                    <a:pt x="2591561" y="4921768"/>
                  </a:lnTo>
                  <a:lnTo>
                    <a:pt x="2589893" y="4929375"/>
                  </a:lnTo>
                  <a:lnTo>
                    <a:pt x="2594176" y="4927259"/>
                  </a:lnTo>
                  <a:lnTo>
                    <a:pt x="2594050" y="4916214"/>
                  </a:lnTo>
                  <a:lnTo>
                    <a:pt x="2595599" y="4913338"/>
                  </a:lnTo>
                  <a:close/>
                  <a:moveTo>
                    <a:pt x="3589695" y="4894284"/>
                  </a:moveTo>
                  <a:lnTo>
                    <a:pt x="3586635" y="4923157"/>
                  </a:lnTo>
                  <a:lnTo>
                    <a:pt x="3578576" y="4933721"/>
                  </a:lnTo>
                  <a:lnTo>
                    <a:pt x="3595558" y="4954043"/>
                  </a:lnTo>
                  <a:cubicBezTo>
                    <a:pt x="3600714" y="4962512"/>
                    <a:pt x="3604673" y="4971898"/>
                    <a:pt x="3607134" y="4981984"/>
                  </a:cubicBezTo>
                  <a:lnTo>
                    <a:pt x="3607198" y="4982478"/>
                  </a:lnTo>
                  <a:lnTo>
                    <a:pt x="3615583" y="4975163"/>
                  </a:lnTo>
                  <a:cubicBezTo>
                    <a:pt x="3625845" y="4962820"/>
                    <a:pt x="3639093" y="4953533"/>
                    <a:pt x="3653739" y="4947756"/>
                  </a:cubicBezTo>
                  <a:lnTo>
                    <a:pt x="3670006" y="4945536"/>
                  </a:lnTo>
                  <a:lnTo>
                    <a:pt x="3667174" y="4933121"/>
                  </a:lnTo>
                  <a:lnTo>
                    <a:pt x="3671998" y="4910962"/>
                  </a:lnTo>
                  <a:lnTo>
                    <a:pt x="3664428" y="4903615"/>
                  </a:lnTo>
                  <a:cubicBezTo>
                    <a:pt x="3647193" y="4915484"/>
                    <a:pt x="3626317" y="4916958"/>
                    <a:pt x="3607608" y="4907952"/>
                  </a:cubicBezTo>
                  <a:cubicBezTo>
                    <a:pt x="3600592" y="4904575"/>
                    <a:pt x="3594572" y="4899877"/>
                    <a:pt x="3589699" y="4894291"/>
                  </a:cubicBezTo>
                  <a:close/>
                  <a:moveTo>
                    <a:pt x="3681388" y="4893873"/>
                  </a:moveTo>
                  <a:lnTo>
                    <a:pt x="3679002" y="4894624"/>
                  </a:lnTo>
                  <a:lnTo>
                    <a:pt x="3679956" y="4895771"/>
                  </a:lnTo>
                  <a:close/>
                  <a:moveTo>
                    <a:pt x="2938690" y="4874091"/>
                  </a:moveTo>
                  <a:lnTo>
                    <a:pt x="2912037" y="4887675"/>
                  </a:lnTo>
                  <a:lnTo>
                    <a:pt x="2919025" y="4892925"/>
                  </a:lnTo>
                  <a:lnTo>
                    <a:pt x="2920214" y="4893094"/>
                  </a:lnTo>
                  <a:lnTo>
                    <a:pt x="2921329" y="4894656"/>
                  </a:lnTo>
                  <a:lnTo>
                    <a:pt x="2945283" y="4912653"/>
                  </a:lnTo>
                  <a:lnTo>
                    <a:pt x="2939756" y="4914981"/>
                  </a:lnTo>
                  <a:lnTo>
                    <a:pt x="2939200" y="4917514"/>
                  </a:lnTo>
                  <a:cubicBezTo>
                    <a:pt x="2938644" y="4920051"/>
                    <a:pt x="2941178" y="4920607"/>
                    <a:pt x="2940622" y="4923141"/>
                  </a:cubicBezTo>
                  <a:lnTo>
                    <a:pt x="2948453" y="4930012"/>
                  </a:lnTo>
                  <a:lnTo>
                    <a:pt x="2963757" y="4931269"/>
                  </a:lnTo>
                  <a:cubicBezTo>
                    <a:pt x="2989479" y="4938142"/>
                    <a:pt x="3010964" y="4958449"/>
                    <a:pt x="3017885" y="4986818"/>
                  </a:cubicBezTo>
                  <a:cubicBezTo>
                    <a:pt x="3019115" y="4991860"/>
                    <a:pt x="3020960" y="4999423"/>
                    <a:pt x="3019668" y="5005082"/>
                  </a:cubicBezTo>
                  <a:cubicBezTo>
                    <a:pt x="3025389" y="4995673"/>
                    <a:pt x="3031106" y="4986262"/>
                    <a:pt x="3039963" y="4978758"/>
                  </a:cubicBezTo>
                  <a:cubicBezTo>
                    <a:pt x="3031169" y="4975560"/>
                    <a:pt x="3024280" y="4969227"/>
                    <a:pt x="3022435" y="4961662"/>
                  </a:cubicBezTo>
                  <a:lnTo>
                    <a:pt x="3022862" y="4958214"/>
                  </a:lnTo>
                  <a:lnTo>
                    <a:pt x="3009252" y="4940055"/>
                  </a:lnTo>
                  <a:cubicBezTo>
                    <a:pt x="2988102" y="4927444"/>
                    <a:pt x="2976228" y="4908896"/>
                    <a:pt x="2967445" y="4888371"/>
                  </a:cubicBezTo>
                  <a:lnTo>
                    <a:pt x="2962374" y="4887259"/>
                  </a:lnTo>
                  <a:cubicBezTo>
                    <a:pt x="2954767" y="4885590"/>
                    <a:pt x="2945182" y="4880829"/>
                    <a:pt x="2938690" y="4874091"/>
                  </a:cubicBezTo>
                  <a:close/>
                  <a:moveTo>
                    <a:pt x="3374220" y="4870494"/>
                  </a:moveTo>
                  <a:lnTo>
                    <a:pt x="3376681" y="4880580"/>
                  </a:lnTo>
                  <a:lnTo>
                    <a:pt x="3378527" y="4888146"/>
                  </a:lnTo>
                  <a:cubicBezTo>
                    <a:pt x="3382955" y="4884392"/>
                    <a:pt x="3384245" y="4878735"/>
                    <a:pt x="3388673" y="4874984"/>
                  </a:cubicBezTo>
                  <a:cubicBezTo>
                    <a:pt x="3383014" y="4873692"/>
                    <a:pt x="3380494" y="4874307"/>
                    <a:pt x="3374220" y="4870494"/>
                  </a:cubicBezTo>
                  <a:close/>
                  <a:moveTo>
                    <a:pt x="2037467" y="4848392"/>
                  </a:moveTo>
                  <a:lnTo>
                    <a:pt x="2036271" y="4854353"/>
                  </a:lnTo>
                  <a:lnTo>
                    <a:pt x="2045844" y="4848392"/>
                  </a:lnTo>
                  <a:close/>
                  <a:moveTo>
                    <a:pt x="2562317" y="4842825"/>
                  </a:moveTo>
                  <a:lnTo>
                    <a:pt x="2560649" y="4850430"/>
                  </a:lnTo>
                  <a:lnTo>
                    <a:pt x="2547689" y="4874210"/>
                  </a:lnTo>
                  <a:lnTo>
                    <a:pt x="2596801" y="4911108"/>
                  </a:lnTo>
                  <a:lnTo>
                    <a:pt x="2620938" y="4866312"/>
                  </a:lnTo>
                  <a:cubicBezTo>
                    <a:pt x="2615312" y="4867734"/>
                    <a:pt x="2610242" y="4866622"/>
                    <a:pt x="2605171" y="4865509"/>
                  </a:cubicBezTo>
                  <a:cubicBezTo>
                    <a:pt x="2589960" y="4862173"/>
                    <a:pt x="2573324" y="4853210"/>
                    <a:pt x="2562317" y="4842825"/>
                  </a:cubicBezTo>
                  <a:close/>
                  <a:moveTo>
                    <a:pt x="2694017" y="4823882"/>
                  </a:moveTo>
                  <a:cubicBezTo>
                    <a:pt x="2694017" y="4823882"/>
                    <a:pt x="2690925" y="4825860"/>
                    <a:pt x="2690369" y="4828396"/>
                  </a:cubicBezTo>
                  <a:lnTo>
                    <a:pt x="2697976" y="4830064"/>
                  </a:lnTo>
                  <a:close/>
                  <a:moveTo>
                    <a:pt x="2217542" y="4813814"/>
                  </a:moveTo>
                  <a:lnTo>
                    <a:pt x="2223565" y="4831547"/>
                  </a:lnTo>
                  <a:lnTo>
                    <a:pt x="2222799" y="4853550"/>
                  </a:lnTo>
                  <a:lnTo>
                    <a:pt x="2238861" y="4858220"/>
                  </a:lnTo>
                  <a:lnTo>
                    <a:pt x="2238955" y="4850958"/>
                  </a:lnTo>
                  <a:lnTo>
                    <a:pt x="2238794" y="4850705"/>
                  </a:lnTo>
                  <a:cubicBezTo>
                    <a:pt x="2237340" y="4846733"/>
                    <a:pt x="2236906" y="4842652"/>
                    <a:pt x="2237740" y="4838849"/>
                  </a:cubicBezTo>
                  <a:lnTo>
                    <a:pt x="2241392" y="4833257"/>
                  </a:lnTo>
                  <a:lnTo>
                    <a:pt x="2242507" y="4830754"/>
                  </a:lnTo>
                  <a:close/>
                  <a:moveTo>
                    <a:pt x="1759748" y="4806865"/>
                  </a:moveTo>
                  <a:cubicBezTo>
                    <a:pt x="1754557" y="4809459"/>
                    <a:pt x="1749366" y="4812055"/>
                    <a:pt x="1741581" y="4812055"/>
                  </a:cubicBezTo>
                  <a:cubicBezTo>
                    <a:pt x="1736389" y="4812055"/>
                    <a:pt x="1731198" y="4812055"/>
                    <a:pt x="1726008" y="4809459"/>
                  </a:cubicBezTo>
                  <a:cubicBezTo>
                    <a:pt x="1723411" y="4814650"/>
                    <a:pt x="1723411" y="4819840"/>
                    <a:pt x="1720817" y="4825031"/>
                  </a:cubicBezTo>
                  <a:cubicBezTo>
                    <a:pt x="1726008" y="4827629"/>
                    <a:pt x="1728602" y="4830223"/>
                    <a:pt x="1733793" y="4835414"/>
                  </a:cubicBezTo>
                  <a:cubicBezTo>
                    <a:pt x="1736389" y="4835414"/>
                    <a:pt x="1738983" y="4838011"/>
                    <a:pt x="1741581" y="4840605"/>
                  </a:cubicBezTo>
                  <a:lnTo>
                    <a:pt x="1746772" y="4840605"/>
                  </a:lnTo>
                  <a:cubicBezTo>
                    <a:pt x="1749366" y="4827629"/>
                    <a:pt x="1754557" y="4817246"/>
                    <a:pt x="1759748" y="4806865"/>
                  </a:cubicBezTo>
                  <a:close/>
                  <a:moveTo>
                    <a:pt x="3314999" y="4790782"/>
                  </a:moveTo>
                  <a:cubicBezTo>
                    <a:pt x="3315492" y="4796564"/>
                    <a:pt x="3314532" y="4798978"/>
                    <a:pt x="3312614" y="4803801"/>
                  </a:cubicBezTo>
                  <a:cubicBezTo>
                    <a:pt x="3308778" y="4813448"/>
                    <a:pt x="3301077" y="4818764"/>
                    <a:pt x="3294336" y="4821670"/>
                  </a:cubicBezTo>
                  <a:cubicBezTo>
                    <a:pt x="3294831" y="4827453"/>
                    <a:pt x="3292912" y="4832277"/>
                    <a:pt x="3290995" y="4837100"/>
                  </a:cubicBezTo>
                  <a:cubicBezTo>
                    <a:pt x="3286679" y="4847953"/>
                    <a:pt x="3278622" y="4855922"/>
                    <a:pt x="3268930" y="4860099"/>
                  </a:cubicBezTo>
                  <a:lnTo>
                    <a:pt x="3254265" y="4860212"/>
                  </a:lnTo>
                  <a:lnTo>
                    <a:pt x="3265240" y="4883725"/>
                  </a:lnTo>
                  <a:cubicBezTo>
                    <a:pt x="3267823" y="4872408"/>
                    <a:pt x="3272757" y="4862522"/>
                    <a:pt x="3279490" y="4854534"/>
                  </a:cubicBezTo>
                  <a:lnTo>
                    <a:pt x="3284412" y="4851037"/>
                  </a:lnTo>
                  <a:lnTo>
                    <a:pt x="3438429" y="4880518"/>
                  </a:lnTo>
                  <a:lnTo>
                    <a:pt x="3435712" y="4873095"/>
                  </a:lnTo>
                  <a:lnTo>
                    <a:pt x="3437322" y="4866093"/>
                  </a:lnTo>
                  <a:lnTo>
                    <a:pt x="3420189" y="4849370"/>
                  </a:lnTo>
                  <a:cubicBezTo>
                    <a:pt x="3417775" y="4848410"/>
                    <a:pt x="3414405" y="4849864"/>
                    <a:pt x="3411034" y="4851315"/>
                  </a:cubicBezTo>
                  <a:cubicBezTo>
                    <a:pt x="3399496" y="4866282"/>
                    <a:pt x="3380231" y="4872584"/>
                    <a:pt x="3360936" y="4864912"/>
                  </a:cubicBezTo>
                  <a:cubicBezTo>
                    <a:pt x="3341642" y="4857240"/>
                    <a:pt x="3331473" y="4833646"/>
                    <a:pt x="3336732" y="4813392"/>
                  </a:cubicBezTo>
                  <a:cubicBezTo>
                    <a:pt x="3333827" y="4806650"/>
                    <a:pt x="3330922" y="4799908"/>
                    <a:pt x="3331388" y="4791712"/>
                  </a:cubicBezTo>
                  <a:cubicBezTo>
                    <a:pt x="3325606" y="4792208"/>
                    <a:pt x="3319823" y="4792700"/>
                    <a:pt x="3314999" y="4790782"/>
                  </a:cubicBezTo>
                  <a:close/>
                  <a:moveTo>
                    <a:pt x="1302940" y="4760145"/>
                  </a:moveTo>
                  <a:cubicBezTo>
                    <a:pt x="1336680" y="4760145"/>
                    <a:pt x="1362635" y="4786100"/>
                    <a:pt x="1362635" y="4819840"/>
                  </a:cubicBezTo>
                  <a:cubicBezTo>
                    <a:pt x="1362635" y="4853583"/>
                    <a:pt x="1336680" y="4879538"/>
                    <a:pt x="1302940" y="4879538"/>
                  </a:cubicBezTo>
                  <a:cubicBezTo>
                    <a:pt x="1284770" y="4879538"/>
                    <a:pt x="1269197" y="4871750"/>
                    <a:pt x="1256221" y="4853583"/>
                  </a:cubicBezTo>
                  <a:cubicBezTo>
                    <a:pt x="1253624" y="4856177"/>
                    <a:pt x="1251030" y="4856177"/>
                    <a:pt x="1248433" y="4856177"/>
                  </a:cubicBezTo>
                  <a:cubicBezTo>
                    <a:pt x="1230266" y="4856177"/>
                    <a:pt x="1214693" y="4840604"/>
                    <a:pt x="1214693" y="4822437"/>
                  </a:cubicBezTo>
                  <a:cubicBezTo>
                    <a:pt x="1214693" y="4804267"/>
                    <a:pt x="1230266" y="4788694"/>
                    <a:pt x="1248433" y="4788694"/>
                  </a:cubicBezTo>
                  <a:cubicBezTo>
                    <a:pt x="1251030" y="4788694"/>
                    <a:pt x="1251030" y="4788694"/>
                    <a:pt x="1251030" y="4788694"/>
                  </a:cubicBezTo>
                  <a:cubicBezTo>
                    <a:pt x="1261412" y="4773121"/>
                    <a:pt x="1282176" y="4760145"/>
                    <a:pt x="1302940" y="4760145"/>
                  </a:cubicBezTo>
                  <a:close/>
                  <a:moveTo>
                    <a:pt x="2190601" y="4749764"/>
                  </a:moveTo>
                  <a:lnTo>
                    <a:pt x="2179863" y="4755132"/>
                  </a:lnTo>
                  <a:lnTo>
                    <a:pt x="2180655" y="4759900"/>
                  </a:lnTo>
                  <a:cubicBezTo>
                    <a:pt x="2179543" y="4764971"/>
                    <a:pt x="2178987" y="4767505"/>
                    <a:pt x="2175338" y="4772019"/>
                  </a:cubicBezTo>
                  <a:lnTo>
                    <a:pt x="2197348" y="4785127"/>
                  </a:lnTo>
                  <a:lnTo>
                    <a:pt x="2190601" y="4752358"/>
                  </a:lnTo>
                  <a:close/>
                  <a:moveTo>
                    <a:pt x="3441296" y="4732836"/>
                  </a:moveTo>
                  <a:cubicBezTo>
                    <a:pt x="3441382" y="4738638"/>
                    <a:pt x="3440255" y="4740979"/>
                    <a:pt x="3438004" y="4745656"/>
                  </a:cubicBezTo>
                  <a:cubicBezTo>
                    <a:pt x="3433501" y="4755010"/>
                    <a:pt x="3425447" y="4759773"/>
                    <a:pt x="3418519" y="4762200"/>
                  </a:cubicBezTo>
                  <a:cubicBezTo>
                    <a:pt x="3418607" y="4768003"/>
                    <a:pt x="3416355" y="4772681"/>
                    <a:pt x="3414104" y="4777357"/>
                  </a:cubicBezTo>
                  <a:lnTo>
                    <a:pt x="3412959" y="4778394"/>
                  </a:lnTo>
                  <a:lnTo>
                    <a:pt x="3469746" y="4837677"/>
                  </a:lnTo>
                  <a:lnTo>
                    <a:pt x="3488164" y="4838934"/>
                  </a:lnTo>
                  <a:lnTo>
                    <a:pt x="3501406" y="4853388"/>
                  </a:lnTo>
                  <a:lnTo>
                    <a:pt x="3516384" y="4844692"/>
                  </a:lnTo>
                  <a:cubicBezTo>
                    <a:pt x="3530242" y="4839841"/>
                    <a:pt x="3545919" y="4840186"/>
                    <a:pt x="3559951" y="4846940"/>
                  </a:cubicBezTo>
                  <a:lnTo>
                    <a:pt x="3569306" y="4851443"/>
                  </a:lnTo>
                  <a:lnTo>
                    <a:pt x="3564961" y="4823985"/>
                  </a:lnTo>
                  <a:lnTo>
                    <a:pt x="3564555" y="4823856"/>
                  </a:lnTo>
                  <a:cubicBezTo>
                    <a:pt x="3552860" y="4818226"/>
                    <a:pt x="3545757" y="4809046"/>
                    <a:pt x="3542120" y="4798653"/>
                  </a:cubicBezTo>
                  <a:cubicBezTo>
                    <a:pt x="3539780" y="4797526"/>
                    <a:pt x="3536316" y="4798740"/>
                    <a:pt x="3532851" y="4799951"/>
                  </a:cubicBezTo>
                  <a:cubicBezTo>
                    <a:pt x="3520293" y="4814073"/>
                    <a:pt x="3500633" y="4819009"/>
                    <a:pt x="3481924" y="4810004"/>
                  </a:cubicBezTo>
                  <a:cubicBezTo>
                    <a:pt x="3463215" y="4800998"/>
                    <a:pt x="3454725" y="4776749"/>
                    <a:pt x="3461390" y="4756914"/>
                  </a:cubicBezTo>
                  <a:cubicBezTo>
                    <a:pt x="3458965" y="4749985"/>
                    <a:pt x="3456539" y="4743056"/>
                    <a:pt x="3457579" y="4734913"/>
                  </a:cubicBezTo>
                  <a:cubicBezTo>
                    <a:pt x="3451776" y="4735002"/>
                    <a:pt x="3445974" y="4735087"/>
                    <a:pt x="3441296" y="4732836"/>
                  </a:cubicBezTo>
                  <a:close/>
                  <a:moveTo>
                    <a:pt x="1147210" y="4721214"/>
                  </a:moveTo>
                  <a:cubicBezTo>
                    <a:pt x="1183547" y="4721214"/>
                    <a:pt x="1214693" y="4749763"/>
                    <a:pt x="1214693" y="4788697"/>
                  </a:cubicBezTo>
                  <a:cubicBezTo>
                    <a:pt x="1214693" y="4825034"/>
                    <a:pt x="1183547" y="4856180"/>
                    <a:pt x="1147210" y="4856180"/>
                  </a:cubicBezTo>
                  <a:cubicBezTo>
                    <a:pt x="1110873" y="4856180"/>
                    <a:pt x="1079727" y="4825034"/>
                    <a:pt x="1079727" y="4788697"/>
                  </a:cubicBezTo>
                  <a:cubicBezTo>
                    <a:pt x="1079727" y="4752360"/>
                    <a:pt x="1110873" y="4721214"/>
                    <a:pt x="1147210" y="4721214"/>
                  </a:cubicBezTo>
                  <a:close/>
                  <a:moveTo>
                    <a:pt x="2988065" y="4709546"/>
                  </a:moveTo>
                  <a:cubicBezTo>
                    <a:pt x="2980214" y="4721111"/>
                    <a:pt x="2967849" y="4729028"/>
                    <a:pt x="2956596" y="4731874"/>
                  </a:cubicBezTo>
                  <a:cubicBezTo>
                    <a:pt x="2963957" y="4746773"/>
                    <a:pt x="2968783" y="4761119"/>
                    <a:pt x="2970517" y="4777443"/>
                  </a:cubicBezTo>
                  <a:lnTo>
                    <a:pt x="2978122" y="4779111"/>
                  </a:lnTo>
                  <a:lnTo>
                    <a:pt x="2985728" y="4780779"/>
                  </a:lnTo>
                  <a:cubicBezTo>
                    <a:pt x="2986285" y="4778242"/>
                    <a:pt x="2988820" y="4778798"/>
                    <a:pt x="2989375" y="4776264"/>
                  </a:cubicBezTo>
                  <a:lnTo>
                    <a:pt x="2989932" y="4773727"/>
                  </a:lnTo>
                  <a:cubicBezTo>
                    <a:pt x="2991600" y="4766123"/>
                    <a:pt x="2995804" y="4759073"/>
                    <a:pt x="3002542" y="4752580"/>
                  </a:cubicBezTo>
                  <a:cubicBezTo>
                    <a:pt x="3000562" y="4749487"/>
                    <a:pt x="3001118" y="4746953"/>
                    <a:pt x="2999140" y="4743861"/>
                  </a:cubicBezTo>
                  <a:cubicBezTo>
                    <a:pt x="2990112" y="4736567"/>
                    <a:pt x="2984729" y="4724757"/>
                    <a:pt x="2988065" y="4709546"/>
                  </a:cubicBezTo>
                  <a:close/>
                  <a:moveTo>
                    <a:pt x="2738878" y="4694750"/>
                  </a:moveTo>
                  <a:lnTo>
                    <a:pt x="2737210" y="4702355"/>
                  </a:lnTo>
                  <a:cubicBezTo>
                    <a:pt x="2734430" y="4715031"/>
                    <a:pt x="2727986" y="4726240"/>
                    <a:pt x="2719423" y="4734991"/>
                  </a:cubicBezTo>
                  <a:lnTo>
                    <a:pt x="2713464" y="4738486"/>
                  </a:lnTo>
                  <a:lnTo>
                    <a:pt x="2728462" y="4749754"/>
                  </a:lnTo>
                  <a:lnTo>
                    <a:pt x="2718616" y="4760190"/>
                  </a:lnTo>
                  <a:cubicBezTo>
                    <a:pt x="2719482" y="4768350"/>
                    <a:pt x="2720350" y="4776514"/>
                    <a:pt x="2718126" y="4786654"/>
                  </a:cubicBezTo>
                  <a:cubicBezTo>
                    <a:pt x="2725421" y="4777625"/>
                    <a:pt x="2734199" y="4770915"/>
                    <a:pt x="2743759" y="4766701"/>
                  </a:cubicBezTo>
                  <a:lnTo>
                    <a:pt x="2748442" y="4765933"/>
                  </a:lnTo>
                  <a:lnTo>
                    <a:pt x="2763621" y="4754971"/>
                  </a:lnTo>
                  <a:lnTo>
                    <a:pt x="2776401" y="4757393"/>
                  </a:lnTo>
                  <a:lnTo>
                    <a:pt x="2797499" y="4718237"/>
                  </a:lnTo>
                  <a:cubicBezTo>
                    <a:pt x="2791873" y="4719659"/>
                    <a:pt x="2786803" y="4718547"/>
                    <a:pt x="2781732" y="4717434"/>
                  </a:cubicBezTo>
                  <a:cubicBezTo>
                    <a:pt x="2766521" y="4714098"/>
                    <a:pt x="2749885" y="4705135"/>
                    <a:pt x="2738878" y="4694750"/>
                  </a:cubicBezTo>
                  <a:close/>
                  <a:moveTo>
                    <a:pt x="2870578" y="4675807"/>
                  </a:moveTo>
                  <a:cubicBezTo>
                    <a:pt x="2870578" y="4675807"/>
                    <a:pt x="2867486" y="4677785"/>
                    <a:pt x="2866930" y="4680321"/>
                  </a:cubicBezTo>
                  <a:lnTo>
                    <a:pt x="2874537" y="4681989"/>
                  </a:lnTo>
                  <a:close/>
                  <a:moveTo>
                    <a:pt x="2595256" y="4674796"/>
                  </a:moveTo>
                  <a:lnTo>
                    <a:pt x="2581720" y="4682866"/>
                  </a:lnTo>
                  <a:cubicBezTo>
                    <a:pt x="2570011" y="4686277"/>
                    <a:pt x="2557274" y="4686805"/>
                    <a:pt x="2544598" y="4684025"/>
                  </a:cubicBezTo>
                  <a:lnTo>
                    <a:pt x="2543332" y="4683596"/>
                  </a:lnTo>
                  <a:lnTo>
                    <a:pt x="2534189" y="4733928"/>
                  </a:lnTo>
                  <a:lnTo>
                    <a:pt x="2536389" y="4730851"/>
                  </a:lnTo>
                  <a:cubicBezTo>
                    <a:pt x="2543528" y="4716473"/>
                    <a:pt x="2554276" y="4704382"/>
                    <a:pt x="2567196" y="4695383"/>
                  </a:cubicBezTo>
                  <a:lnTo>
                    <a:pt x="2600286" y="4682612"/>
                  </a:lnTo>
                  <a:close/>
                  <a:moveTo>
                    <a:pt x="2998387" y="4674609"/>
                  </a:moveTo>
                  <a:lnTo>
                    <a:pt x="2996162" y="4684750"/>
                  </a:lnTo>
                  <a:lnTo>
                    <a:pt x="2994494" y="4692357"/>
                  </a:lnTo>
                  <a:cubicBezTo>
                    <a:pt x="3000121" y="4690932"/>
                    <a:pt x="3003767" y="4686418"/>
                    <a:pt x="3009393" y="4684996"/>
                  </a:cubicBezTo>
                  <a:cubicBezTo>
                    <a:pt x="3004879" y="4681347"/>
                    <a:pt x="3002345" y="4680792"/>
                    <a:pt x="2998387" y="4674609"/>
                  </a:cubicBezTo>
                  <a:close/>
                  <a:moveTo>
                    <a:pt x="1217287" y="4671898"/>
                  </a:moveTo>
                  <a:cubicBezTo>
                    <a:pt x="1230266" y="4671898"/>
                    <a:pt x="1240648" y="4682280"/>
                    <a:pt x="1240648" y="4695256"/>
                  </a:cubicBezTo>
                  <a:cubicBezTo>
                    <a:pt x="1240648" y="4705638"/>
                    <a:pt x="1230266" y="4716020"/>
                    <a:pt x="1217287" y="4718617"/>
                  </a:cubicBezTo>
                  <a:cubicBezTo>
                    <a:pt x="1204311" y="4718617"/>
                    <a:pt x="1193929" y="4708235"/>
                    <a:pt x="1193929" y="4695256"/>
                  </a:cubicBezTo>
                  <a:cubicBezTo>
                    <a:pt x="1193929" y="4682280"/>
                    <a:pt x="1204311" y="4671898"/>
                    <a:pt x="1217287" y="4671898"/>
                  </a:cubicBezTo>
                  <a:close/>
                  <a:moveTo>
                    <a:pt x="1572872" y="4645943"/>
                  </a:moveTo>
                  <a:cubicBezTo>
                    <a:pt x="1585848" y="4645943"/>
                    <a:pt x="1593636" y="4658919"/>
                    <a:pt x="1593636" y="4669301"/>
                  </a:cubicBezTo>
                  <a:cubicBezTo>
                    <a:pt x="1593636" y="4679683"/>
                    <a:pt x="1583254" y="4690065"/>
                    <a:pt x="1572872" y="4690065"/>
                  </a:cubicBezTo>
                  <a:cubicBezTo>
                    <a:pt x="1567681" y="4690065"/>
                    <a:pt x="1559893" y="4687471"/>
                    <a:pt x="1557299" y="4682280"/>
                  </a:cubicBezTo>
                  <a:cubicBezTo>
                    <a:pt x="1557299" y="4692662"/>
                    <a:pt x="1549511" y="4703044"/>
                    <a:pt x="1536535" y="4703044"/>
                  </a:cubicBezTo>
                  <a:cubicBezTo>
                    <a:pt x="1526153" y="4703044"/>
                    <a:pt x="1515771" y="4695256"/>
                    <a:pt x="1515771" y="4682280"/>
                  </a:cubicBezTo>
                  <a:cubicBezTo>
                    <a:pt x="1515771" y="4669301"/>
                    <a:pt x="1523556" y="4658919"/>
                    <a:pt x="1536535" y="4658919"/>
                  </a:cubicBezTo>
                  <a:cubicBezTo>
                    <a:pt x="1541726" y="4658919"/>
                    <a:pt x="1546917" y="4661516"/>
                    <a:pt x="1552108" y="4666707"/>
                  </a:cubicBezTo>
                  <a:cubicBezTo>
                    <a:pt x="1552108" y="4656325"/>
                    <a:pt x="1562490" y="4645943"/>
                    <a:pt x="1572872" y="4645943"/>
                  </a:cubicBezTo>
                  <a:close/>
                  <a:moveTo>
                    <a:pt x="1689671" y="4643349"/>
                  </a:moveTo>
                  <a:cubicBezTo>
                    <a:pt x="1707838" y="4643349"/>
                    <a:pt x="1723411" y="4658922"/>
                    <a:pt x="1723411" y="4677089"/>
                  </a:cubicBezTo>
                  <a:cubicBezTo>
                    <a:pt x="1723411" y="4695259"/>
                    <a:pt x="1707838" y="4710832"/>
                    <a:pt x="1689671" y="4710832"/>
                  </a:cubicBezTo>
                  <a:cubicBezTo>
                    <a:pt x="1674098" y="4710832"/>
                    <a:pt x="1663716" y="4700450"/>
                    <a:pt x="1658525" y="4690068"/>
                  </a:cubicBezTo>
                  <a:cubicBezTo>
                    <a:pt x="1655928" y="4697853"/>
                    <a:pt x="1648143" y="4703044"/>
                    <a:pt x="1640355" y="4703044"/>
                  </a:cubicBezTo>
                  <a:cubicBezTo>
                    <a:pt x="1629973" y="4703044"/>
                    <a:pt x="1622188" y="4695259"/>
                    <a:pt x="1622188" y="4684877"/>
                  </a:cubicBezTo>
                  <a:cubicBezTo>
                    <a:pt x="1622188" y="4674495"/>
                    <a:pt x="1629973" y="4664113"/>
                    <a:pt x="1640355" y="4666707"/>
                  </a:cubicBezTo>
                  <a:cubicBezTo>
                    <a:pt x="1648143" y="4666707"/>
                    <a:pt x="1653334" y="4669304"/>
                    <a:pt x="1655928" y="4674495"/>
                  </a:cubicBezTo>
                  <a:cubicBezTo>
                    <a:pt x="1658525" y="4656325"/>
                    <a:pt x="1671501" y="4643349"/>
                    <a:pt x="1689671" y="4643349"/>
                  </a:cubicBezTo>
                  <a:close/>
                  <a:moveTo>
                    <a:pt x="1744176" y="4635562"/>
                  </a:moveTo>
                  <a:cubicBezTo>
                    <a:pt x="1757152" y="4635562"/>
                    <a:pt x="1764940" y="4643347"/>
                    <a:pt x="1764940" y="4656326"/>
                  </a:cubicBezTo>
                  <a:cubicBezTo>
                    <a:pt x="1764940" y="4669302"/>
                    <a:pt x="1757152" y="4677090"/>
                    <a:pt x="1744176" y="4677090"/>
                  </a:cubicBezTo>
                  <a:cubicBezTo>
                    <a:pt x="1731197" y="4677090"/>
                    <a:pt x="1723412" y="4666708"/>
                    <a:pt x="1723412" y="4656326"/>
                  </a:cubicBezTo>
                  <a:cubicBezTo>
                    <a:pt x="1723412" y="4645944"/>
                    <a:pt x="1731197" y="4635562"/>
                    <a:pt x="1744176" y="4635562"/>
                  </a:cubicBezTo>
                  <a:close/>
                  <a:moveTo>
                    <a:pt x="1611806" y="4596630"/>
                  </a:moveTo>
                  <a:cubicBezTo>
                    <a:pt x="1627379" y="4596630"/>
                    <a:pt x="1637761" y="4609606"/>
                    <a:pt x="1637761" y="4622585"/>
                  </a:cubicBezTo>
                  <a:cubicBezTo>
                    <a:pt x="1637761" y="4635561"/>
                    <a:pt x="1627379" y="4648540"/>
                    <a:pt x="1611806" y="4648540"/>
                  </a:cubicBezTo>
                  <a:cubicBezTo>
                    <a:pt x="1598827" y="4648540"/>
                    <a:pt x="1585851" y="4635561"/>
                    <a:pt x="1585851" y="4622585"/>
                  </a:cubicBezTo>
                  <a:cubicBezTo>
                    <a:pt x="1585851" y="4609606"/>
                    <a:pt x="1596233" y="4596630"/>
                    <a:pt x="1611806" y="4596630"/>
                  </a:cubicBezTo>
                  <a:close/>
                  <a:moveTo>
                    <a:pt x="2628097" y="4596487"/>
                  </a:moveTo>
                  <a:lnTo>
                    <a:pt x="2628030" y="4598438"/>
                  </a:lnTo>
                  <a:lnTo>
                    <a:pt x="2631997" y="4598438"/>
                  </a:lnTo>
                  <a:close/>
                  <a:moveTo>
                    <a:pt x="2707900" y="4589837"/>
                  </a:moveTo>
                  <a:lnTo>
                    <a:pt x="2699520" y="4595761"/>
                  </a:lnTo>
                  <a:lnTo>
                    <a:pt x="2690565" y="4598020"/>
                  </a:lnTo>
                  <a:lnTo>
                    <a:pt x="2693046" y="4612952"/>
                  </a:lnTo>
                  <a:lnTo>
                    <a:pt x="2687347" y="4622509"/>
                  </a:lnTo>
                  <a:lnTo>
                    <a:pt x="2689050" y="4628701"/>
                  </a:lnTo>
                  <a:lnTo>
                    <a:pt x="2701828" y="4633480"/>
                  </a:lnTo>
                  <a:cubicBezTo>
                    <a:pt x="2702941" y="4628410"/>
                    <a:pt x="2702075" y="4620247"/>
                    <a:pt x="2703187" y="4615177"/>
                  </a:cubicBezTo>
                  <a:cubicBezTo>
                    <a:pt x="2701763" y="4609550"/>
                    <a:pt x="2700341" y="4603923"/>
                    <a:pt x="2701453" y="4598853"/>
                  </a:cubicBezTo>
                  <a:close/>
                  <a:moveTo>
                    <a:pt x="1728602" y="4555102"/>
                  </a:moveTo>
                  <a:cubicBezTo>
                    <a:pt x="1744175" y="4555102"/>
                    <a:pt x="1757154" y="4568078"/>
                    <a:pt x="1757154" y="4583651"/>
                  </a:cubicBezTo>
                  <a:cubicBezTo>
                    <a:pt x="1757154" y="4599224"/>
                    <a:pt x="1744175" y="4612203"/>
                    <a:pt x="1728602" y="4612203"/>
                  </a:cubicBezTo>
                  <a:cubicBezTo>
                    <a:pt x="1713029" y="4612203"/>
                    <a:pt x="1700053" y="4599224"/>
                    <a:pt x="1700053" y="4583651"/>
                  </a:cubicBezTo>
                  <a:cubicBezTo>
                    <a:pt x="1700053" y="4568078"/>
                    <a:pt x="1713029" y="4555102"/>
                    <a:pt x="1728602" y="4555102"/>
                  </a:cubicBezTo>
                  <a:close/>
                  <a:moveTo>
                    <a:pt x="1663713" y="4542123"/>
                  </a:moveTo>
                  <a:cubicBezTo>
                    <a:pt x="1671501" y="4542123"/>
                    <a:pt x="1676692" y="4547314"/>
                    <a:pt x="1676692" y="4555099"/>
                  </a:cubicBezTo>
                  <a:cubicBezTo>
                    <a:pt x="1676692" y="4562887"/>
                    <a:pt x="1671501" y="4568078"/>
                    <a:pt x="1663713" y="4568078"/>
                  </a:cubicBezTo>
                  <a:cubicBezTo>
                    <a:pt x="1655928" y="4568078"/>
                    <a:pt x="1650737" y="4562887"/>
                    <a:pt x="1650737" y="4555099"/>
                  </a:cubicBezTo>
                  <a:cubicBezTo>
                    <a:pt x="1650737" y="4547314"/>
                    <a:pt x="1655928" y="4542123"/>
                    <a:pt x="1663713" y="4542123"/>
                  </a:cubicBezTo>
                  <a:close/>
                  <a:moveTo>
                    <a:pt x="1362638" y="4534338"/>
                  </a:moveTo>
                  <a:cubicBezTo>
                    <a:pt x="1388593" y="4534338"/>
                    <a:pt x="1406760" y="4552505"/>
                    <a:pt x="1411951" y="4575866"/>
                  </a:cubicBezTo>
                  <a:cubicBezTo>
                    <a:pt x="1424930" y="4575866"/>
                    <a:pt x="1437906" y="4588842"/>
                    <a:pt x="1437906" y="4604415"/>
                  </a:cubicBezTo>
                  <a:cubicBezTo>
                    <a:pt x="1437906" y="4619988"/>
                    <a:pt x="1424930" y="4632967"/>
                    <a:pt x="1409357" y="4632967"/>
                  </a:cubicBezTo>
                  <a:cubicBezTo>
                    <a:pt x="1401569" y="4632967"/>
                    <a:pt x="1396378" y="4630370"/>
                    <a:pt x="1388593" y="4619988"/>
                  </a:cubicBezTo>
                  <a:cubicBezTo>
                    <a:pt x="1380805" y="4627776"/>
                    <a:pt x="1370423" y="4630370"/>
                    <a:pt x="1360041" y="4630370"/>
                  </a:cubicBezTo>
                  <a:cubicBezTo>
                    <a:pt x="1347065" y="4630370"/>
                    <a:pt x="1334086" y="4625179"/>
                    <a:pt x="1326301" y="4617394"/>
                  </a:cubicBezTo>
                  <a:cubicBezTo>
                    <a:pt x="1323704" y="4619988"/>
                    <a:pt x="1321110" y="4622585"/>
                    <a:pt x="1315919" y="4622585"/>
                  </a:cubicBezTo>
                  <a:cubicBezTo>
                    <a:pt x="1308131" y="4622585"/>
                    <a:pt x="1300346" y="4617394"/>
                    <a:pt x="1300346" y="4607012"/>
                  </a:cubicBezTo>
                  <a:cubicBezTo>
                    <a:pt x="1300346" y="4599224"/>
                    <a:pt x="1305537" y="4594033"/>
                    <a:pt x="1313322" y="4591439"/>
                  </a:cubicBezTo>
                  <a:cubicBezTo>
                    <a:pt x="1313322" y="4588842"/>
                    <a:pt x="1313322" y="4586248"/>
                    <a:pt x="1313322" y="4583651"/>
                  </a:cubicBezTo>
                  <a:cubicBezTo>
                    <a:pt x="1313322" y="4557696"/>
                    <a:pt x="1334086" y="4534338"/>
                    <a:pt x="1362638" y="4534338"/>
                  </a:cubicBezTo>
                  <a:close/>
                  <a:moveTo>
                    <a:pt x="3624164" y="4513822"/>
                  </a:moveTo>
                  <a:cubicBezTo>
                    <a:pt x="3634123" y="4510335"/>
                    <a:pt x="3645448" y="4510745"/>
                    <a:pt x="3655972" y="4515811"/>
                  </a:cubicBezTo>
                  <a:cubicBezTo>
                    <a:pt x="3665328" y="4520314"/>
                    <a:pt x="3672430" y="4529494"/>
                    <a:pt x="3676069" y="4539886"/>
                  </a:cubicBezTo>
                  <a:lnTo>
                    <a:pt x="3679981" y="4539115"/>
                  </a:lnTo>
                  <a:lnTo>
                    <a:pt x="3879079" y="4778514"/>
                  </a:lnTo>
                  <a:lnTo>
                    <a:pt x="3858413" y="4777448"/>
                  </a:lnTo>
                  <a:cubicBezTo>
                    <a:pt x="3853736" y="4775197"/>
                    <a:pt x="3850184" y="4770608"/>
                    <a:pt x="3846633" y="4766016"/>
                  </a:cubicBezTo>
                  <a:cubicBezTo>
                    <a:pt x="3829398" y="4777885"/>
                    <a:pt x="3808522" y="4779359"/>
                    <a:pt x="3789813" y="4770353"/>
                  </a:cubicBezTo>
                  <a:cubicBezTo>
                    <a:pt x="3761749" y="4756844"/>
                    <a:pt x="3749620" y="4722200"/>
                    <a:pt x="3763129" y="4694136"/>
                  </a:cubicBezTo>
                  <a:lnTo>
                    <a:pt x="3764255" y="4691796"/>
                  </a:lnTo>
                  <a:cubicBezTo>
                    <a:pt x="3758451" y="4691885"/>
                    <a:pt x="3751436" y="4688508"/>
                    <a:pt x="3746760" y="4686257"/>
                  </a:cubicBezTo>
                  <a:cubicBezTo>
                    <a:pt x="3735065" y="4680627"/>
                    <a:pt x="3727962" y="4671447"/>
                    <a:pt x="3724325" y="4661054"/>
                  </a:cubicBezTo>
                  <a:cubicBezTo>
                    <a:pt x="3721985" y="4659927"/>
                    <a:pt x="3718521" y="4661141"/>
                    <a:pt x="3715056" y="4662352"/>
                  </a:cubicBezTo>
                  <a:cubicBezTo>
                    <a:pt x="3702498" y="4676474"/>
                    <a:pt x="3682838" y="4681410"/>
                    <a:pt x="3664129" y="4672405"/>
                  </a:cubicBezTo>
                  <a:cubicBezTo>
                    <a:pt x="3645420" y="4663399"/>
                    <a:pt x="3636930" y="4639150"/>
                    <a:pt x="3643595" y="4619315"/>
                  </a:cubicBezTo>
                  <a:cubicBezTo>
                    <a:pt x="3641170" y="4612386"/>
                    <a:pt x="3638744" y="4605457"/>
                    <a:pt x="3639784" y="4597314"/>
                  </a:cubicBezTo>
                  <a:cubicBezTo>
                    <a:pt x="3633981" y="4597403"/>
                    <a:pt x="3628179" y="4597488"/>
                    <a:pt x="3623501" y="4595237"/>
                  </a:cubicBezTo>
                  <a:cubicBezTo>
                    <a:pt x="3623587" y="4601039"/>
                    <a:pt x="3622460" y="4603380"/>
                    <a:pt x="3620209" y="4608057"/>
                  </a:cubicBezTo>
                  <a:cubicBezTo>
                    <a:pt x="3615706" y="4617411"/>
                    <a:pt x="3607652" y="4622174"/>
                    <a:pt x="3600724" y="4624601"/>
                  </a:cubicBezTo>
                  <a:cubicBezTo>
                    <a:pt x="3600812" y="4630404"/>
                    <a:pt x="3598560" y="4635082"/>
                    <a:pt x="3596309" y="4639758"/>
                  </a:cubicBezTo>
                  <a:cubicBezTo>
                    <a:pt x="3586177" y="4660808"/>
                    <a:pt x="3561925" y="4669297"/>
                    <a:pt x="3540879" y="4659166"/>
                  </a:cubicBezTo>
                  <a:cubicBezTo>
                    <a:pt x="3519829" y="4649033"/>
                    <a:pt x="3511339" y="4624784"/>
                    <a:pt x="3521472" y="4603735"/>
                  </a:cubicBezTo>
                  <a:cubicBezTo>
                    <a:pt x="3529351" y="4587366"/>
                    <a:pt x="3545461" y="4577836"/>
                    <a:pt x="3561743" y="4579914"/>
                  </a:cubicBezTo>
                  <a:cubicBezTo>
                    <a:pt x="3568498" y="4565882"/>
                    <a:pt x="3582356" y="4561030"/>
                    <a:pt x="3597426" y="4559641"/>
                  </a:cubicBezTo>
                  <a:cubicBezTo>
                    <a:pt x="3595000" y="4552712"/>
                    <a:pt x="3597166" y="4542233"/>
                    <a:pt x="3600542" y="4535218"/>
                  </a:cubicBezTo>
                  <a:cubicBezTo>
                    <a:pt x="3605608" y="4524694"/>
                    <a:pt x="3614204" y="4517309"/>
                    <a:pt x="3624164" y="4513822"/>
                  </a:cubicBezTo>
                  <a:close/>
                  <a:moveTo>
                    <a:pt x="1567681" y="4500596"/>
                  </a:moveTo>
                  <a:cubicBezTo>
                    <a:pt x="1575466" y="4500596"/>
                    <a:pt x="1583254" y="4508381"/>
                    <a:pt x="1583254" y="4516169"/>
                  </a:cubicBezTo>
                  <a:cubicBezTo>
                    <a:pt x="1583254" y="4523954"/>
                    <a:pt x="1575466" y="4531742"/>
                    <a:pt x="1567681" y="4531742"/>
                  </a:cubicBezTo>
                  <a:cubicBezTo>
                    <a:pt x="1559893" y="4531742"/>
                    <a:pt x="1552108" y="4523954"/>
                    <a:pt x="1552108" y="4516169"/>
                  </a:cubicBezTo>
                  <a:cubicBezTo>
                    <a:pt x="1552108" y="4508381"/>
                    <a:pt x="1559893" y="4500596"/>
                    <a:pt x="1567681" y="4500596"/>
                  </a:cubicBezTo>
                  <a:close/>
                  <a:moveTo>
                    <a:pt x="1689671" y="4474641"/>
                  </a:moveTo>
                  <a:cubicBezTo>
                    <a:pt x="1687073" y="4477235"/>
                    <a:pt x="1687073" y="4479831"/>
                    <a:pt x="1687073" y="4482426"/>
                  </a:cubicBezTo>
                  <a:cubicBezTo>
                    <a:pt x="1689671" y="4479831"/>
                    <a:pt x="1692265" y="4479831"/>
                    <a:pt x="1692265" y="4477235"/>
                  </a:cubicBezTo>
                  <a:close/>
                  <a:moveTo>
                    <a:pt x="2600760" y="4427965"/>
                  </a:moveTo>
                  <a:cubicBezTo>
                    <a:pt x="2598223" y="4427409"/>
                    <a:pt x="2595133" y="4429389"/>
                    <a:pt x="2592041" y="4431366"/>
                  </a:cubicBezTo>
                  <a:lnTo>
                    <a:pt x="2588539" y="4434741"/>
                  </a:lnTo>
                  <a:lnTo>
                    <a:pt x="2588506" y="4434920"/>
                  </a:lnTo>
                  <a:lnTo>
                    <a:pt x="2590469" y="4434920"/>
                  </a:lnTo>
                  <a:lnTo>
                    <a:pt x="2623144" y="4443634"/>
                  </a:lnTo>
                  <a:close/>
                  <a:moveTo>
                    <a:pt x="1326302" y="4399372"/>
                  </a:moveTo>
                  <a:cubicBezTo>
                    <a:pt x="1341875" y="4399372"/>
                    <a:pt x="1354851" y="4412348"/>
                    <a:pt x="1354851" y="4427921"/>
                  </a:cubicBezTo>
                  <a:cubicBezTo>
                    <a:pt x="1354851" y="4440900"/>
                    <a:pt x="1344469" y="4451282"/>
                    <a:pt x="1334087" y="4453876"/>
                  </a:cubicBezTo>
                  <a:cubicBezTo>
                    <a:pt x="1334087" y="4456473"/>
                    <a:pt x="1334087" y="4459067"/>
                    <a:pt x="1334087" y="4461664"/>
                  </a:cubicBezTo>
                  <a:cubicBezTo>
                    <a:pt x="1334087" y="4485022"/>
                    <a:pt x="1313323" y="4505786"/>
                    <a:pt x="1289965" y="4505786"/>
                  </a:cubicBezTo>
                  <a:cubicBezTo>
                    <a:pt x="1287368" y="4505786"/>
                    <a:pt x="1287368" y="4505786"/>
                    <a:pt x="1287368" y="4505786"/>
                  </a:cubicBezTo>
                  <a:cubicBezTo>
                    <a:pt x="1297750" y="4523956"/>
                    <a:pt x="1305538" y="4544720"/>
                    <a:pt x="1305538" y="4565484"/>
                  </a:cubicBezTo>
                  <a:cubicBezTo>
                    <a:pt x="1305538" y="4625179"/>
                    <a:pt x="1258819" y="4671898"/>
                    <a:pt x="1199121" y="4671898"/>
                  </a:cubicBezTo>
                  <a:cubicBezTo>
                    <a:pt x="1139426" y="4671898"/>
                    <a:pt x="1092707" y="4625179"/>
                    <a:pt x="1092707" y="4565484"/>
                  </a:cubicBezTo>
                  <a:cubicBezTo>
                    <a:pt x="1092707" y="4560293"/>
                    <a:pt x="1095301" y="4552505"/>
                    <a:pt x="1095301" y="4547314"/>
                  </a:cubicBezTo>
                  <a:cubicBezTo>
                    <a:pt x="1077134" y="4547314"/>
                    <a:pt x="1056370" y="4529147"/>
                    <a:pt x="1056370" y="4508383"/>
                  </a:cubicBezTo>
                  <a:cubicBezTo>
                    <a:pt x="1056370" y="4487619"/>
                    <a:pt x="1071943" y="4472046"/>
                    <a:pt x="1092707" y="4472046"/>
                  </a:cubicBezTo>
                  <a:cubicBezTo>
                    <a:pt x="1105683" y="4472046"/>
                    <a:pt x="1116065" y="4477237"/>
                    <a:pt x="1123853" y="4487619"/>
                  </a:cubicBezTo>
                  <a:cubicBezTo>
                    <a:pt x="1144617" y="4469449"/>
                    <a:pt x="1170572" y="4456473"/>
                    <a:pt x="1199121" y="4456473"/>
                  </a:cubicBezTo>
                  <a:cubicBezTo>
                    <a:pt x="1217291" y="4456473"/>
                    <a:pt x="1232864" y="4459067"/>
                    <a:pt x="1245840" y="4466855"/>
                  </a:cubicBezTo>
                  <a:cubicBezTo>
                    <a:pt x="1245840" y="4464258"/>
                    <a:pt x="1245840" y="4461664"/>
                    <a:pt x="1245840" y="4459067"/>
                  </a:cubicBezTo>
                  <a:cubicBezTo>
                    <a:pt x="1245840" y="4435709"/>
                    <a:pt x="1266604" y="4414945"/>
                    <a:pt x="1289965" y="4414945"/>
                  </a:cubicBezTo>
                  <a:cubicBezTo>
                    <a:pt x="1292559" y="4414945"/>
                    <a:pt x="1297750" y="4417539"/>
                    <a:pt x="1300347" y="4417539"/>
                  </a:cubicBezTo>
                  <a:cubicBezTo>
                    <a:pt x="1305538" y="4407157"/>
                    <a:pt x="1315920" y="4399372"/>
                    <a:pt x="1326302" y="4399372"/>
                  </a:cubicBezTo>
                  <a:close/>
                  <a:moveTo>
                    <a:pt x="2029680" y="4337078"/>
                  </a:moveTo>
                  <a:cubicBezTo>
                    <a:pt x="2032276" y="4342269"/>
                    <a:pt x="2032276" y="4344865"/>
                    <a:pt x="2032276" y="4350056"/>
                  </a:cubicBezTo>
                  <a:cubicBezTo>
                    <a:pt x="2042659" y="4352650"/>
                    <a:pt x="2050444" y="4357842"/>
                    <a:pt x="2058231" y="4365630"/>
                  </a:cubicBezTo>
                  <a:cubicBezTo>
                    <a:pt x="2063422" y="4363033"/>
                    <a:pt x="2068613" y="4360439"/>
                    <a:pt x="2076399" y="4357842"/>
                  </a:cubicBezTo>
                  <a:cubicBezTo>
                    <a:pt x="2073805" y="4355248"/>
                    <a:pt x="2073805" y="4352650"/>
                    <a:pt x="2071207" y="4350056"/>
                  </a:cubicBezTo>
                  <a:lnTo>
                    <a:pt x="2068613" y="4350056"/>
                  </a:lnTo>
                  <a:cubicBezTo>
                    <a:pt x="2053041" y="4350056"/>
                    <a:pt x="2040061" y="4344865"/>
                    <a:pt x="2029680" y="4337078"/>
                  </a:cubicBezTo>
                  <a:close/>
                  <a:moveTo>
                    <a:pt x="1030412" y="4331889"/>
                  </a:moveTo>
                  <a:cubicBezTo>
                    <a:pt x="1053773" y="4331889"/>
                    <a:pt x="1074537" y="4352653"/>
                    <a:pt x="1074537" y="4376011"/>
                  </a:cubicBezTo>
                  <a:cubicBezTo>
                    <a:pt x="1074537" y="4399372"/>
                    <a:pt x="1053773" y="4420136"/>
                    <a:pt x="1030412" y="4420136"/>
                  </a:cubicBezTo>
                  <a:cubicBezTo>
                    <a:pt x="1007054" y="4420136"/>
                    <a:pt x="986290" y="4399372"/>
                    <a:pt x="986290" y="4376011"/>
                  </a:cubicBezTo>
                  <a:cubicBezTo>
                    <a:pt x="986290" y="4352653"/>
                    <a:pt x="1007054" y="4331889"/>
                    <a:pt x="1030412" y="4331889"/>
                  </a:cubicBezTo>
                  <a:close/>
                  <a:moveTo>
                    <a:pt x="996672" y="4277383"/>
                  </a:moveTo>
                  <a:cubicBezTo>
                    <a:pt x="1009651" y="4277383"/>
                    <a:pt x="1020033" y="4287765"/>
                    <a:pt x="1020033" y="4300741"/>
                  </a:cubicBezTo>
                  <a:cubicBezTo>
                    <a:pt x="1020033" y="4311123"/>
                    <a:pt x="1009651" y="4321505"/>
                    <a:pt x="996672" y="4324102"/>
                  </a:cubicBezTo>
                  <a:cubicBezTo>
                    <a:pt x="983696" y="4324102"/>
                    <a:pt x="973314" y="4313720"/>
                    <a:pt x="973314" y="4300741"/>
                  </a:cubicBezTo>
                  <a:cubicBezTo>
                    <a:pt x="973314" y="4287765"/>
                    <a:pt x="983696" y="4277383"/>
                    <a:pt x="996672" y="4277383"/>
                  </a:cubicBezTo>
                  <a:close/>
                  <a:moveTo>
                    <a:pt x="1993343" y="4272192"/>
                  </a:moveTo>
                  <a:lnTo>
                    <a:pt x="1993343" y="4277383"/>
                  </a:lnTo>
                  <a:cubicBezTo>
                    <a:pt x="1993343" y="4287764"/>
                    <a:pt x="1990749" y="4298147"/>
                    <a:pt x="1988151" y="4305932"/>
                  </a:cubicBezTo>
                  <a:lnTo>
                    <a:pt x="1990749" y="4305932"/>
                  </a:lnTo>
                  <a:cubicBezTo>
                    <a:pt x="1998534" y="4305932"/>
                    <a:pt x="2003725" y="4311123"/>
                    <a:pt x="2006321" y="4318910"/>
                  </a:cubicBezTo>
                  <a:cubicBezTo>
                    <a:pt x="2008916" y="4318910"/>
                    <a:pt x="2011512" y="4318910"/>
                    <a:pt x="2016703" y="4321504"/>
                  </a:cubicBezTo>
                  <a:cubicBezTo>
                    <a:pt x="2008916" y="4311123"/>
                    <a:pt x="2006321" y="4300741"/>
                    <a:pt x="2006321" y="4287764"/>
                  </a:cubicBezTo>
                  <a:lnTo>
                    <a:pt x="2006321" y="4279977"/>
                  </a:lnTo>
                  <a:cubicBezTo>
                    <a:pt x="2003725" y="4277383"/>
                    <a:pt x="1998534" y="4274786"/>
                    <a:pt x="1995940" y="4272192"/>
                  </a:cubicBezTo>
                  <a:close/>
                  <a:moveTo>
                    <a:pt x="939571" y="4150204"/>
                  </a:moveTo>
                  <a:cubicBezTo>
                    <a:pt x="948171" y="4150204"/>
                    <a:pt x="955144" y="4157175"/>
                    <a:pt x="955144" y="4165777"/>
                  </a:cubicBezTo>
                  <a:cubicBezTo>
                    <a:pt x="955144" y="4174377"/>
                    <a:pt x="948171" y="4181350"/>
                    <a:pt x="939571" y="4181350"/>
                  </a:cubicBezTo>
                  <a:cubicBezTo>
                    <a:pt x="930968" y="4181350"/>
                    <a:pt x="923998" y="4174377"/>
                    <a:pt x="923998" y="4165777"/>
                  </a:cubicBezTo>
                  <a:cubicBezTo>
                    <a:pt x="923998" y="4157175"/>
                    <a:pt x="930968" y="4150204"/>
                    <a:pt x="939571" y="4150204"/>
                  </a:cubicBezTo>
                  <a:close/>
                  <a:moveTo>
                    <a:pt x="2078996" y="4113865"/>
                  </a:moveTo>
                  <a:lnTo>
                    <a:pt x="2076399" y="4116462"/>
                  </a:lnTo>
                  <a:lnTo>
                    <a:pt x="2078996" y="4119056"/>
                  </a:lnTo>
                  <a:lnTo>
                    <a:pt x="2084186" y="4116462"/>
                  </a:lnTo>
                  <a:cubicBezTo>
                    <a:pt x="2081590" y="4116462"/>
                    <a:pt x="2081590" y="4113865"/>
                    <a:pt x="2078996" y="4113865"/>
                  </a:cubicBezTo>
                  <a:close/>
                  <a:moveTo>
                    <a:pt x="781246" y="4059361"/>
                  </a:moveTo>
                  <a:cubicBezTo>
                    <a:pt x="789031" y="4059361"/>
                    <a:pt x="796819" y="4067146"/>
                    <a:pt x="796819" y="4074934"/>
                  </a:cubicBezTo>
                  <a:cubicBezTo>
                    <a:pt x="796819" y="4082719"/>
                    <a:pt x="789031" y="4090507"/>
                    <a:pt x="781246" y="4090507"/>
                  </a:cubicBezTo>
                  <a:cubicBezTo>
                    <a:pt x="773458" y="4090507"/>
                    <a:pt x="765673" y="4082719"/>
                    <a:pt x="765673" y="4074934"/>
                  </a:cubicBezTo>
                  <a:cubicBezTo>
                    <a:pt x="765673" y="4067146"/>
                    <a:pt x="773458" y="4059361"/>
                    <a:pt x="781246" y="4059361"/>
                  </a:cubicBezTo>
                  <a:close/>
                  <a:moveTo>
                    <a:pt x="1858377" y="4054170"/>
                  </a:moveTo>
                  <a:cubicBezTo>
                    <a:pt x="1868759" y="4054170"/>
                    <a:pt x="1879141" y="4061955"/>
                    <a:pt x="1879141" y="4074934"/>
                  </a:cubicBezTo>
                  <a:cubicBezTo>
                    <a:pt x="1879141" y="4087910"/>
                    <a:pt x="1868759" y="4095698"/>
                    <a:pt x="1858377" y="4095698"/>
                  </a:cubicBezTo>
                  <a:cubicBezTo>
                    <a:pt x="1847995" y="4095698"/>
                    <a:pt x="1837613" y="4085316"/>
                    <a:pt x="1837613" y="4074934"/>
                  </a:cubicBezTo>
                  <a:cubicBezTo>
                    <a:pt x="1837613" y="4064552"/>
                    <a:pt x="1847995" y="4054170"/>
                    <a:pt x="1858377" y="4054170"/>
                  </a:cubicBezTo>
                  <a:close/>
                  <a:moveTo>
                    <a:pt x="1995940" y="4025617"/>
                  </a:moveTo>
                  <a:lnTo>
                    <a:pt x="1995940" y="4030809"/>
                  </a:lnTo>
                  <a:cubicBezTo>
                    <a:pt x="1995940" y="4041191"/>
                    <a:pt x="1990749" y="4048978"/>
                    <a:pt x="1985557" y="4054170"/>
                  </a:cubicBezTo>
                  <a:cubicBezTo>
                    <a:pt x="1985557" y="4059361"/>
                    <a:pt x="1988151" y="4061955"/>
                    <a:pt x="1988151" y="4067146"/>
                  </a:cubicBezTo>
                  <a:cubicBezTo>
                    <a:pt x="1988151" y="4077527"/>
                    <a:pt x="1982960" y="4087910"/>
                    <a:pt x="1972579" y="4090507"/>
                  </a:cubicBezTo>
                  <a:cubicBezTo>
                    <a:pt x="1977770" y="4095697"/>
                    <a:pt x="1980366" y="4103482"/>
                    <a:pt x="1980366" y="4111271"/>
                  </a:cubicBezTo>
                  <a:cubicBezTo>
                    <a:pt x="1980366" y="4116462"/>
                    <a:pt x="1977770" y="4119056"/>
                    <a:pt x="1977770" y="4121652"/>
                  </a:cubicBezTo>
                  <a:cubicBezTo>
                    <a:pt x="1985557" y="4119056"/>
                    <a:pt x="1995940" y="4116462"/>
                    <a:pt x="2003725" y="4116462"/>
                  </a:cubicBezTo>
                  <a:cubicBezTo>
                    <a:pt x="2008916" y="4116462"/>
                    <a:pt x="2016703" y="4116462"/>
                    <a:pt x="2021895" y="4119056"/>
                  </a:cubicBezTo>
                  <a:cubicBezTo>
                    <a:pt x="2021895" y="4119056"/>
                    <a:pt x="2024489" y="4119056"/>
                    <a:pt x="2029680" y="4111271"/>
                  </a:cubicBezTo>
                  <a:cubicBezTo>
                    <a:pt x="2021895" y="4103482"/>
                    <a:pt x="2016703" y="4093101"/>
                    <a:pt x="2016703" y="4082719"/>
                  </a:cubicBezTo>
                  <a:cubicBezTo>
                    <a:pt x="2016703" y="4067146"/>
                    <a:pt x="2024489" y="4056764"/>
                    <a:pt x="2034871" y="4048978"/>
                  </a:cubicBezTo>
                  <a:cubicBezTo>
                    <a:pt x="2034871" y="4046381"/>
                    <a:pt x="2032276" y="4043787"/>
                    <a:pt x="2032276" y="4041191"/>
                  </a:cubicBezTo>
                  <a:cubicBezTo>
                    <a:pt x="2029680" y="4043787"/>
                    <a:pt x="2024489" y="4043787"/>
                    <a:pt x="2021895" y="4043787"/>
                  </a:cubicBezTo>
                  <a:cubicBezTo>
                    <a:pt x="2011512" y="4043787"/>
                    <a:pt x="2001131" y="4036000"/>
                    <a:pt x="1995940" y="4025617"/>
                  </a:cubicBezTo>
                  <a:close/>
                  <a:moveTo>
                    <a:pt x="2050444" y="3932180"/>
                  </a:moveTo>
                  <a:cubicBezTo>
                    <a:pt x="2045252" y="3937370"/>
                    <a:pt x="2040061" y="3939968"/>
                    <a:pt x="2037467" y="3945159"/>
                  </a:cubicBezTo>
                  <a:cubicBezTo>
                    <a:pt x="2045252" y="3952944"/>
                    <a:pt x="2053041" y="3963325"/>
                    <a:pt x="2055635" y="3973708"/>
                  </a:cubicBezTo>
                  <a:cubicBezTo>
                    <a:pt x="2060826" y="3965922"/>
                    <a:pt x="2066016" y="3960731"/>
                    <a:pt x="2073805" y="3955540"/>
                  </a:cubicBezTo>
                  <a:cubicBezTo>
                    <a:pt x="2063422" y="3950350"/>
                    <a:pt x="2055635" y="3942561"/>
                    <a:pt x="2050444" y="3932180"/>
                  </a:cubicBezTo>
                  <a:close/>
                  <a:moveTo>
                    <a:pt x="1681883" y="3911419"/>
                  </a:moveTo>
                  <a:cubicBezTo>
                    <a:pt x="1702647" y="3911419"/>
                    <a:pt x="1718220" y="3926992"/>
                    <a:pt x="1718220" y="3947756"/>
                  </a:cubicBezTo>
                  <a:cubicBezTo>
                    <a:pt x="1718220" y="3968520"/>
                    <a:pt x="1702647" y="3984093"/>
                    <a:pt x="1681883" y="3984093"/>
                  </a:cubicBezTo>
                  <a:cubicBezTo>
                    <a:pt x="1666310" y="3984093"/>
                    <a:pt x="1653334" y="3973711"/>
                    <a:pt x="1648143" y="3960732"/>
                  </a:cubicBezTo>
                  <a:cubicBezTo>
                    <a:pt x="1645546" y="3960732"/>
                    <a:pt x="1645546" y="3960732"/>
                    <a:pt x="1642952" y="3960732"/>
                  </a:cubicBezTo>
                  <a:cubicBezTo>
                    <a:pt x="1629973" y="3960732"/>
                    <a:pt x="1622188" y="3950350"/>
                    <a:pt x="1622188" y="3939968"/>
                  </a:cubicBezTo>
                  <a:cubicBezTo>
                    <a:pt x="1622188" y="3929586"/>
                    <a:pt x="1632570" y="3919204"/>
                    <a:pt x="1642952" y="3921801"/>
                  </a:cubicBezTo>
                  <a:cubicBezTo>
                    <a:pt x="1645546" y="3921801"/>
                    <a:pt x="1650737" y="3921801"/>
                    <a:pt x="1653334" y="3924395"/>
                  </a:cubicBezTo>
                  <a:cubicBezTo>
                    <a:pt x="1661119" y="3916610"/>
                    <a:pt x="1671501" y="3911419"/>
                    <a:pt x="1681883" y="3911419"/>
                  </a:cubicBezTo>
                  <a:close/>
                  <a:moveTo>
                    <a:pt x="1186142" y="3885464"/>
                  </a:moveTo>
                  <a:cubicBezTo>
                    <a:pt x="1217288" y="3885464"/>
                    <a:pt x="1245840" y="3906228"/>
                    <a:pt x="1258816" y="3932183"/>
                  </a:cubicBezTo>
                  <a:cubicBezTo>
                    <a:pt x="1266604" y="3916610"/>
                    <a:pt x="1282177" y="3906228"/>
                    <a:pt x="1300344" y="3906228"/>
                  </a:cubicBezTo>
                  <a:cubicBezTo>
                    <a:pt x="1315917" y="3906228"/>
                    <a:pt x="1331490" y="3914013"/>
                    <a:pt x="1339278" y="3926992"/>
                  </a:cubicBezTo>
                  <a:cubicBezTo>
                    <a:pt x="1354851" y="3929586"/>
                    <a:pt x="1367827" y="3937374"/>
                    <a:pt x="1380806" y="3945159"/>
                  </a:cubicBezTo>
                  <a:cubicBezTo>
                    <a:pt x="1383400" y="3942565"/>
                    <a:pt x="1383400" y="3942565"/>
                    <a:pt x="1385997" y="3942565"/>
                  </a:cubicBezTo>
                  <a:cubicBezTo>
                    <a:pt x="1385997" y="3939968"/>
                    <a:pt x="1383400" y="3937374"/>
                    <a:pt x="1383400" y="3932183"/>
                  </a:cubicBezTo>
                  <a:cubicBezTo>
                    <a:pt x="1383400" y="3921801"/>
                    <a:pt x="1391188" y="3914013"/>
                    <a:pt x="1401570" y="3914013"/>
                  </a:cubicBezTo>
                  <a:cubicBezTo>
                    <a:pt x="1411952" y="3914013"/>
                    <a:pt x="1419737" y="3921801"/>
                    <a:pt x="1419737" y="3932183"/>
                  </a:cubicBezTo>
                  <a:cubicBezTo>
                    <a:pt x="1419737" y="3934777"/>
                    <a:pt x="1419737" y="3937374"/>
                    <a:pt x="1417143" y="3939968"/>
                  </a:cubicBezTo>
                  <a:cubicBezTo>
                    <a:pt x="1435310" y="3942565"/>
                    <a:pt x="1448289" y="3952947"/>
                    <a:pt x="1458671" y="3965923"/>
                  </a:cubicBezTo>
                  <a:cubicBezTo>
                    <a:pt x="1474244" y="3968520"/>
                    <a:pt x="1487220" y="3981496"/>
                    <a:pt x="1487220" y="3997069"/>
                  </a:cubicBezTo>
                  <a:cubicBezTo>
                    <a:pt x="1487220" y="4010048"/>
                    <a:pt x="1479435" y="4020430"/>
                    <a:pt x="1469053" y="4025621"/>
                  </a:cubicBezTo>
                  <a:cubicBezTo>
                    <a:pt x="1479435" y="4028215"/>
                    <a:pt x="1484626" y="4038597"/>
                    <a:pt x="1484626" y="4048979"/>
                  </a:cubicBezTo>
                  <a:cubicBezTo>
                    <a:pt x="1484626" y="4064552"/>
                    <a:pt x="1471647" y="4077531"/>
                    <a:pt x="1456074" y="4077531"/>
                  </a:cubicBezTo>
                  <a:cubicBezTo>
                    <a:pt x="1445692" y="4077531"/>
                    <a:pt x="1437907" y="4072340"/>
                    <a:pt x="1432716" y="4064552"/>
                  </a:cubicBezTo>
                  <a:cubicBezTo>
                    <a:pt x="1430119" y="4064552"/>
                    <a:pt x="1427525" y="4067149"/>
                    <a:pt x="1422334" y="4067149"/>
                  </a:cubicBezTo>
                  <a:cubicBezTo>
                    <a:pt x="1406761" y="4106080"/>
                    <a:pt x="1367827" y="4134632"/>
                    <a:pt x="1323705" y="4134632"/>
                  </a:cubicBezTo>
                  <a:cubicBezTo>
                    <a:pt x="1271795" y="4134632"/>
                    <a:pt x="1227670" y="4095698"/>
                    <a:pt x="1219885" y="4043788"/>
                  </a:cubicBezTo>
                  <a:cubicBezTo>
                    <a:pt x="1214694" y="4043788"/>
                    <a:pt x="1212097" y="4046385"/>
                    <a:pt x="1209503" y="4046385"/>
                  </a:cubicBezTo>
                  <a:cubicBezTo>
                    <a:pt x="1217288" y="4059361"/>
                    <a:pt x="1222479" y="4074934"/>
                    <a:pt x="1222479" y="4090507"/>
                  </a:cubicBezTo>
                  <a:cubicBezTo>
                    <a:pt x="1222479" y="4139823"/>
                    <a:pt x="1180951" y="4181351"/>
                    <a:pt x="1131638" y="4181351"/>
                  </a:cubicBezTo>
                  <a:cubicBezTo>
                    <a:pt x="1110874" y="4181351"/>
                    <a:pt x="1092704" y="4173563"/>
                    <a:pt x="1077131" y="4163181"/>
                  </a:cubicBezTo>
                  <a:cubicBezTo>
                    <a:pt x="1071940" y="4165778"/>
                    <a:pt x="1066749" y="4165778"/>
                    <a:pt x="1061558" y="4165778"/>
                  </a:cubicBezTo>
                  <a:cubicBezTo>
                    <a:pt x="1038200" y="4165778"/>
                    <a:pt x="1017436" y="4147608"/>
                    <a:pt x="1017436" y="4121653"/>
                  </a:cubicBezTo>
                  <a:cubicBezTo>
                    <a:pt x="1017436" y="4106080"/>
                    <a:pt x="1027818" y="4090507"/>
                    <a:pt x="1040794" y="4082722"/>
                  </a:cubicBezTo>
                  <a:cubicBezTo>
                    <a:pt x="1043391" y="4041194"/>
                    <a:pt x="1074537" y="4010048"/>
                    <a:pt x="1110874" y="4004857"/>
                  </a:cubicBezTo>
                  <a:cubicBezTo>
                    <a:pt x="1105683" y="3991878"/>
                    <a:pt x="1103086" y="3981496"/>
                    <a:pt x="1103086" y="3968520"/>
                  </a:cubicBezTo>
                  <a:cubicBezTo>
                    <a:pt x="1103086" y="3921801"/>
                    <a:pt x="1142020" y="3885464"/>
                    <a:pt x="1186142" y="3885464"/>
                  </a:cubicBezTo>
                  <a:close/>
                  <a:moveTo>
                    <a:pt x="1388591" y="3843935"/>
                  </a:moveTo>
                  <a:cubicBezTo>
                    <a:pt x="1398973" y="3843935"/>
                    <a:pt x="1406761" y="3851720"/>
                    <a:pt x="1406761" y="3862102"/>
                  </a:cubicBezTo>
                  <a:cubicBezTo>
                    <a:pt x="1406761" y="3872484"/>
                    <a:pt x="1398973" y="3880272"/>
                    <a:pt x="1388591" y="3880272"/>
                  </a:cubicBezTo>
                  <a:cubicBezTo>
                    <a:pt x="1378209" y="3880272"/>
                    <a:pt x="1370424" y="3872484"/>
                    <a:pt x="1370424" y="3862102"/>
                  </a:cubicBezTo>
                  <a:cubicBezTo>
                    <a:pt x="1370424" y="3851720"/>
                    <a:pt x="1378209" y="3843935"/>
                    <a:pt x="1388591" y="3843935"/>
                  </a:cubicBezTo>
                  <a:close/>
                  <a:moveTo>
                    <a:pt x="1668907" y="3825765"/>
                  </a:moveTo>
                  <a:cubicBezTo>
                    <a:pt x="1689671" y="3825765"/>
                    <a:pt x="1705244" y="3841338"/>
                    <a:pt x="1705244" y="3862102"/>
                  </a:cubicBezTo>
                  <a:cubicBezTo>
                    <a:pt x="1705244" y="3882866"/>
                    <a:pt x="1687074" y="3898439"/>
                    <a:pt x="1668907" y="3898439"/>
                  </a:cubicBezTo>
                  <a:cubicBezTo>
                    <a:pt x="1648143" y="3898439"/>
                    <a:pt x="1632570" y="3882866"/>
                    <a:pt x="1632570" y="3862102"/>
                  </a:cubicBezTo>
                  <a:cubicBezTo>
                    <a:pt x="1632570" y="3841338"/>
                    <a:pt x="1650737" y="3825765"/>
                    <a:pt x="1668907" y="3825765"/>
                  </a:cubicBezTo>
                  <a:close/>
                  <a:moveTo>
                    <a:pt x="1554705" y="3781643"/>
                  </a:moveTo>
                  <a:cubicBezTo>
                    <a:pt x="1578063" y="3781643"/>
                    <a:pt x="1598827" y="3802407"/>
                    <a:pt x="1598827" y="3825765"/>
                  </a:cubicBezTo>
                  <a:cubicBezTo>
                    <a:pt x="1598827" y="3849126"/>
                    <a:pt x="1578063" y="3869890"/>
                    <a:pt x="1554705" y="3869890"/>
                  </a:cubicBezTo>
                  <a:cubicBezTo>
                    <a:pt x="1546917" y="3869890"/>
                    <a:pt x="1541726" y="3869890"/>
                    <a:pt x="1536535" y="3867293"/>
                  </a:cubicBezTo>
                  <a:cubicBezTo>
                    <a:pt x="1531344" y="3885463"/>
                    <a:pt x="1515771" y="3898439"/>
                    <a:pt x="1495007" y="3898439"/>
                  </a:cubicBezTo>
                  <a:cubicBezTo>
                    <a:pt x="1471649" y="3898439"/>
                    <a:pt x="1450885" y="3877675"/>
                    <a:pt x="1450885" y="3854317"/>
                  </a:cubicBezTo>
                  <a:cubicBezTo>
                    <a:pt x="1450885" y="3830956"/>
                    <a:pt x="1471649" y="3810192"/>
                    <a:pt x="1495007" y="3810192"/>
                  </a:cubicBezTo>
                  <a:cubicBezTo>
                    <a:pt x="1502795" y="3810192"/>
                    <a:pt x="1507986" y="3810192"/>
                    <a:pt x="1513177" y="3815383"/>
                  </a:cubicBezTo>
                  <a:cubicBezTo>
                    <a:pt x="1518368" y="3794619"/>
                    <a:pt x="1533941" y="3781643"/>
                    <a:pt x="1554705" y="3781643"/>
                  </a:cubicBezTo>
                  <a:close/>
                  <a:moveTo>
                    <a:pt x="2252893" y="3716754"/>
                  </a:moveTo>
                  <a:lnTo>
                    <a:pt x="2252893" y="3721946"/>
                  </a:lnTo>
                  <a:lnTo>
                    <a:pt x="2258083" y="3716754"/>
                  </a:lnTo>
                  <a:close/>
                  <a:moveTo>
                    <a:pt x="669638" y="3688206"/>
                  </a:moveTo>
                  <a:cubicBezTo>
                    <a:pt x="687805" y="3688206"/>
                    <a:pt x="700784" y="3701182"/>
                    <a:pt x="700784" y="3719352"/>
                  </a:cubicBezTo>
                  <a:cubicBezTo>
                    <a:pt x="700784" y="3727137"/>
                    <a:pt x="695593" y="3734925"/>
                    <a:pt x="690402" y="3742710"/>
                  </a:cubicBezTo>
                  <a:cubicBezTo>
                    <a:pt x="708569" y="3758283"/>
                    <a:pt x="721548" y="3781644"/>
                    <a:pt x="721548" y="3807599"/>
                  </a:cubicBezTo>
                  <a:cubicBezTo>
                    <a:pt x="721548" y="3854318"/>
                    <a:pt x="682614" y="3893249"/>
                    <a:pt x="635895" y="3893249"/>
                  </a:cubicBezTo>
                  <a:cubicBezTo>
                    <a:pt x="589177" y="3893249"/>
                    <a:pt x="550246" y="3854318"/>
                    <a:pt x="550246" y="3807599"/>
                  </a:cubicBezTo>
                  <a:cubicBezTo>
                    <a:pt x="550246" y="3760880"/>
                    <a:pt x="589177" y="3721946"/>
                    <a:pt x="635895" y="3721946"/>
                  </a:cubicBezTo>
                  <a:cubicBezTo>
                    <a:pt x="635895" y="3721946"/>
                    <a:pt x="638492" y="3721946"/>
                    <a:pt x="638492" y="3721946"/>
                  </a:cubicBezTo>
                  <a:cubicBezTo>
                    <a:pt x="638492" y="3719352"/>
                    <a:pt x="638492" y="3719352"/>
                    <a:pt x="638492" y="3719352"/>
                  </a:cubicBezTo>
                  <a:cubicBezTo>
                    <a:pt x="638492" y="3701182"/>
                    <a:pt x="651468" y="3688206"/>
                    <a:pt x="669638" y="3688206"/>
                  </a:cubicBezTo>
                  <a:close/>
                  <a:moveTo>
                    <a:pt x="918807" y="3675227"/>
                  </a:moveTo>
                  <a:cubicBezTo>
                    <a:pt x="931709" y="3675227"/>
                    <a:pt x="942168" y="3685685"/>
                    <a:pt x="942168" y="3698585"/>
                  </a:cubicBezTo>
                  <a:cubicBezTo>
                    <a:pt x="942168" y="3711488"/>
                    <a:pt x="931709" y="3721946"/>
                    <a:pt x="918807" y="3721946"/>
                  </a:cubicBezTo>
                  <a:cubicBezTo>
                    <a:pt x="905907" y="3721946"/>
                    <a:pt x="895449" y="3711488"/>
                    <a:pt x="895449" y="3698585"/>
                  </a:cubicBezTo>
                  <a:cubicBezTo>
                    <a:pt x="895449" y="3685685"/>
                    <a:pt x="905907" y="3675227"/>
                    <a:pt x="918807" y="3675227"/>
                  </a:cubicBezTo>
                  <a:close/>
                  <a:moveTo>
                    <a:pt x="674830" y="3605150"/>
                  </a:moveTo>
                  <a:cubicBezTo>
                    <a:pt x="685212" y="3605150"/>
                    <a:pt x="695594" y="3615532"/>
                    <a:pt x="695594" y="3625914"/>
                  </a:cubicBezTo>
                  <a:cubicBezTo>
                    <a:pt x="695594" y="3638890"/>
                    <a:pt x="685212" y="3646678"/>
                    <a:pt x="674830" y="3646678"/>
                  </a:cubicBezTo>
                  <a:cubicBezTo>
                    <a:pt x="664448" y="3646678"/>
                    <a:pt x="654066" y="3636296"/>
                    <a:pt x="654066" y="3625914"/>
                  </a:cubicBezTo>
                  <a:cubicBezTo>
                    <a:pt x="654066" y="3612935"/>
                    <a:pt x="664448" y="3605150"/>
                    <a:pt x="674830" y="3605150"/>
                  </a:cubicBezTo>
                  <a:close/>
                  <a:moveTo>
                    <a:pt x="2037467" y="3535070"/>
                  </a:moveTo>
                  <a:cubicBezTo>
                    <a:pt x="2047849" y="3535070"/>
                    <a:pt x="2058231" y="3545452"/>
                    <a:pt x="2058231" y="3555834"/>
                  </a:cubicBezTo>
                  <a:cubicBezTo>
                    <a:pt x="2058231" y="3566216"/>
                    <a:pt x="2047849" y="3576598"/>
                    <a:pt x="2037467" y="3576598"/>
                  </a:cubicBezTo>
                  <a:cubicBezTo>
                    <a:pt x="2024489" y="3576598"/>
                    <a:pt x="2014107" y="3566216"/>
                    <a:pt x="2016703" y="3555834"/>
                  </a:cubicBezTo>
                  <a:cubicBezTo>
                    <a:pt x="2016703" y="3545452"/>
                    <a:pt x="2024489" y="3535070"/>
                    <a:pt x="2037467" y="3535070"/>
                  </a:cubicBezTo>
                  <a:close/>
                  <a:moveTo>
                    <a:pt x="1738983" y="3529879"/>
                  </a:moveTo>
                  <a:lnTo>
                    <a:pt x="1728107" y="3545451"/>
                  </a:lnTo>
                  <a:lnTo>
                    <a:pt x="1728603" y="3545451"/>
                  </a:lnTo>
                  <a:lnTo>
                    <a:pt x="1749776" y="3539101"/>
                  </a:lnTo>
                  <a:close/>
                  <a:moveTo>
                    <a:pt x="1591042" y="3527285"/>
                  </a:moveTo>
                  <a:cubicBezTo>
                    <a:pt x="1606615" y="3527285"/>
                    <a:pt x="1622188" y="3540261"/>
                    <a:pt x="1622188" y="3558431"/>
                  </a:cubicBezTo>
                  <a:cubicBezTo>
                    <a:pt x="1622188" y="3576598"/>
                    <a:pt x="1609209" y="3592171"/>
                    <a:pt x="1591042" y="3592171"/>
                  </a:cubicBezTo>
                  <a:cubicBezTo>
                    <a:pt x="1572872" y="3592171"/>
                    <a:pt x="1559896" y="3574004"/>
                    <a:pt x="1559896" y="3558431"/>
                  </a:cubicBezTo>
                  <a:cubicBezTo>
                    <a:pt x="1559896" y="3542858"/>
                    <a:pt x="1572872" y="3527285"/>
                    <a:pt x="1591042" y="3527285"/>
                  </a:cubicBezTo>
                  <a:close/>
                  <a:moveTo>
                    <a:pt x="721549" y="3519496"/>
                  </a:moveTo>
                  <a:cubicBezTo>
                    <a:pt x="744910" y="3519496"/>
                    <a:pt x="765674" y="3540260"/>
                    <a:pt x="765674" y="3563618"/>
                  </a:cubicBezTo>
                  <a:cubicBezTo>
                    <a:pt x="765674" y="3586979"/>
                    <a:pt x="747504" y="3607743"/>
                    <a:pt x="721549" y="3607743"/>
                  </a:cubicBezTo>
                  <a:cubicBezTo>
                    <a:pt x="698191" y="3607743"/>
                    <a:pt x="677427" y="3586979"/>
                    <a:pt x="677427" y="3563618"/>
                  </a:cubicBezTo>
                  <a:cubicBezTo>
                    <a:pt x="677427" y="3540260"/>
                    <a:pt x="695594" y="3519496"/>
                    <a:pt x="721549" y="3519496"/>
                  </a:cubicBezTo>
                  <a:close/>
                  <a:moveTo>
                    <a:pt x="1450884" y="3467586"/>
                  </a:moveTo>
                  <a:cubicBezTo>
                    <a:pt x="1458669" y="3467586"/>
                    <a:pt x="1463860" y="3472777"/>
                    <a:pt x="1463860" y="3480562"/>
                  </a:cubicBezTo>
                  <a:cubicBezTo>
                    <a:pt x="1463860" y="3488350"/>
                    <a:pt x="1458669" y="3493541"/>
                    <a:pt x="1450884" y="3493541"/>
                  </a:cubicBezTo>
                  <a:cubicBezTo>
                    <a:pt x="1450884" y="3493541"/>
                    <a:pt x="1448287" y="3493541"/>
                    <a:pt x="1448287" y="3493541"/>
                  </a:cubicBezTo>
                  <a:cubicBezTo>
                    <a:pt x="1461266" y="3498732"/>
                    <a:pt x="1471648" y="3506517"/>
                    <a:pt x="1479433" y="3519496"/>
                  </a:cubicBezTo>
                  <a:cubicBezTo>
                    <a:pt x="1484624" y="3516899"/>
                    <a:pt x="1492412" y="3514305"/>
                    <a:pt x="1500197" y="3514305"/>
                  </a:cubicBezTo>
                  <a:cubicBezTo>
                    <a:pt x="1528749" y="3514305"/>
                    <a:pt x="1549513" y="3537663"/>
                    <a:pt x="1549513" y="3563618"/>
                  </a:cubicBezTo>
                  <a:cubicBezTo>
                    <a:pt x="1549513" y="3579191"/>
                    <a:pt x="1544322" y="3592169"/>
                    <a:pt x="1533940" y="3599955"/>
                  </a:cubicBezTo>
                  <a:cubicBezTo>
                    <a:pt x="1536534" y="3597360"/>
                    <a:pt x="1539131" y="3597360"/>
                    <a:pt x="1541725" y="3597360"/>
                  </a:cubicBezTo>
                  <a:cubicBezTo>
                    <a:pt x="1557298" y="3597360"/>
                    <a:pt x="1570277" y="3610337"/>
                    <a:pt x="1570277" y="3625909"/>
                  </a:cubicBezTo>
                  <a:cubicBezTo>
                    <a:pt x="1570277" y="3641482"/>
                    <a:pt x="1557298" y="3654461"/>
                    <a:pt x="1541725" y="3654461"/>
                  </a:cubicBezTo>
                  <a:cubicBezTo>
                    <a:pt x="1526152" y="3654461"/>
                    <a:pt x="1513176" y="3641482"/>
                    <a:pt x="1513176" y="3625909"/>
                  </a:cubicBezTo>
                  <a:cubicBezTo>
                    <a:pt x="1513176" y="3618124"/>
                    <a:pt x="1515770" y="3612933"/>
                    <a:pt x="1520961" y="3607742"/>
                  </a:cubicBezTo>
                  <a:cubicBezTo>
                    <a:pt x="1515770" y="3607742"/>
                    <a:pt x="1507985" y="3610337"/>
                    <a:pt x="1502794" y="3610337"/>
                  </a:cubicBezTo>
                  <a:cubicBezTo>
                    <a:pt x="1484624" y="3610337"/>
                    <a:pt x="1469051" y="3599955"/>
                    <a:pt x="1461266" y="3586979"/>
                  </a:cubicBezTo>
                  <a:cubicBezTo>
                    <a:pt x="1453478" y="3592169"/>
                    <a:pt x="1443096" y="3594764"/>
                    <a:pt x="1435311" y="3594764"/>
                  </a:cubicBezTo>
                  <a:cubicBezTo>
                    <a:pt x="1406760" y="3594764"/>
                    <a:pt x="1383402" y="3571406"/>
                    <a:pt x="1383402" y="3542854"/>
                  </a:cubicBezTo>
                  <a:cubicBezTo>
                    <a:pt x="1383402" y="3514305"/>
                    <a:pt x="1406760" y="3490944"/>
                    <a:pt x="1435311" y="3490944"/>
                  </a:cubicBezTo>
                  <a:cubicBezTo>
                    <a:pt x="1437905" y="3490944"/>
                    <a:pt x="1443096" y="3493541"/>
                    <a:pt x="1445693" y="3493541"/>
                  </a:cubicBezTo>
                  <a:cubicBezTo>
                    <a:pt x="1440502" y="3490944"/>
                    <a:pt x="1437905" y="3485753"/>
                    <a:pt x="1437905" y="3480562"/>
                  </a:cubicBezTo>
                  <a:cubicBezTo>
                    <a:pt x="1437905" y="3472777"/>
                    <a:pt x="1443096" y="3467586"/>
                    <a:pt x="1450884" y="3467586"/>
                  </a:cubicBezTo>
                  <a:close/>
                  <a:moveTo>
                    <a:pt x="334817" y="3418274"/>
                  </a:moveTo>
                  <a:cubicBezTo>
                    <a:pt x="390722" y="3418274"/>
                    <a:pt x="436043" y="3463593"/>
                    <a:pt x="436043" y="3519497"/>
                  </a:cubicBezTo>
                  <a:cubicBezTo>
                    <a:pt x="436043" y="3575402"/>
                    <a:pt x="390722" y="3620723"/>
                    <a:pt x="334817" y="3620723"/>
                  </a:cubicBezTo>
                  <a:cubicBezTo>
                    <a:pt x="278913" y="3620723"/>
                    <a:pt x="233595" y="3575402"/>
                    <a:pt x="233595" y="3519497"/>
                  </a:cubicBezTo>
                  <a:cubicBezTo>
                    <a:pt x="233595" y="3463593"/>
                    <a:pt x="278913" y="3418274"/>
                    <a:pt x="334817" y="3418274"/>
                  </a:cubicBezTo>
                  <a:close/>
                  <a:moveTo>
                    <a:pt x="451617" y="3400104"/>
                  </a:moveTo>
                  <a:cubicBezTo>
                    <a:pt x="464596" y="3400104"/>
                    <a:pt x="474978" y="3407889"/>
                    <a:pt x="474978" y="3423462"/>
                  </a:cubicBezTo>
                  <a:cubicBezTo>
                    <a:pt x="474978" y="3436441"/>
                    <a:pt x="464596" y="3446823"/>
                    <a:pt x="451617" y="3446823"/>
                  </a:cubicBezTo>
                  <a:cubicBezTo>
                    <a:pt x="438641" y="3446823"/>
                    <a:pt x="428259" y="3436441"/>
                    <a:pt x="428259" y="3423462"/>
                  </a:cubicBezTo>
                  <a:cubicBezTo>
                    <a:pt x="428259" y="3410486"/>
                    <a:pt x="438641" y="3400104"/>
                    <a:pt x="451617" y="3400104"/>
                  </a:cubicBezTo>
                  <a:close/>
                  <a:moveTo>
                    <a:pt x="1030415" y="3363767"/>
                  </a:moveTo>
                  <a:cubicBezTo>
                    <a:pt x="1041881" y="3363767"/>
                    <a:pt x="1051179" y="3373062"/>
                    <a:pt x="1051179" y="3384531"/>
                  </a:cubicBezTo>
                  <a:cubicBezTo>
                    <a:pt x="1051179" y="3395998"/>
                    <a:pt x="1041881" y="3405295"/>
                    <a:pt x="1030415" y="3405295"/>
                  </a:cubicBezTo>
                  <a:cubicBezTo>
                    <a:pt x="1018945" y="3405295"/>
                    <a:pt x="1009651" y="3395998"/>
                    <a:pt x="1009651" y="3384531"/>
                  </a:cubicBezTo>
                  <a:cubicBezTo>
                    <a:pt x="1009651" y="3373062"/>
                    <a:pt x="1018945" y="3363767"/>
                    <a:pt x="1030415" y="3363767"/>
                  </a:cubicBezTo>
                  <a:close/>
                  <a:moveTo>
                    <a:pt x="2424195" y="3322239"/>
                  </a:moveTo>
                  <a:cubicBezTo>
                    <a:pt x="2421601" y="3327429"/>
                    <a:pt x="2416410" y="3330023"/>
                    <a:pt x="2411219" y="3335215"/>
                  </a:cubicBezTo>
                  <a:cubicBezTo>
                    <a:pt x="2413814" y="3332621"/>
                    <a:pt x="2419004" y="3332621"/>
                    <a:pt x="2424195" y="3330023"/>
                  </a:cubicBezTo>
                  <a:close/>
                  <a:moveTo>
                    <a:pt x="142751" y="3319644"/>
                  </a:moveTo>
                  <a:cubicBezTo>
                    <a:pt x="184279" y="3319644"/>
                    <a:pt x="218022" y="3350790"/>
                    <a:pt x="218022" y="3394912"/>
                  </a:cubicBezTo>
                  <a:cubicBezTo>
                    <a:pt x="218022" y="3436440"/>
                    <a:pt x="184279" y="3470183"/>
                    <a:pt x="142751" y="3470183"/>
                  </a:cubicBezTo>
                  <a:cubicBezTo>
                    <a:pt x="101223" y="3470183"/>
                    <a:pt x="67483" y="3436440"/>
                    <a:pt x="67483" y="3394912"/>
                  </a:cubicBezTo>
                  <a:cubicBezTo>
                    <a:pt x="67483" y="3353384"/>
                    <a:pt x="101223" y="3319644"/>
                    <a:pt x="142751" y="3319644"/>
                  </a:cubicBezTo>
                  <a:close/>
                  <a:moveTo>
                    <a:pt x="659257" y="3304072"/>
                  </a:moveTo>
                  <a:cubicBezTo>
                    <a:pt x="682615" y="3304072"/>
                    <a:pt x="700785" y="3322239"/>
                    <a:pt x="700785" y="3345600"/>
                  </a:cubicBezTo>
                  <a:cubicBezTo>
                    <a:pt x="700785" y="3368958"/>
                    <a:pt x="682615" y="3387128"/>
                    <a:pt x="659257" y="3387128"/>
                  </a:cubicBezTo>
                  <a:cubicBezTo>
                    <a:pt x="635896" y="3387128"/>
                    <a:pt x="617729" y="3368958"/>
                    <a:pt x="617729" y="3345600"/>
                  </a:cubicBezTo>
                  <a:cubicBezTo>
                    <a:pt x="617729" y="3322239"/>
                    <a:pt x="635896" y="3304072"/>
                    <a:pt x="659257" y="3304072"/>
                  </a:cubicBezTo>
                  <a:close/>
                  <a:moveTo>
                    <a:pt x="578795" y="3285902"/>
                  </a:moveTo>
                  <a:cubicBezTo>
                    <a:pt x="594368" y="3285902"/>
                    <a:pt x="604750" y="3298878"/>
                    <a:pt x="607347" y="3314451"/>
                  </a:cubicBezTo>
                  <a:cubicBezTo>
                    <a:pt x="607347" y="3330024"/>
                    <a:pt x="594368" y="3343003"/>
                    <a:pt x="578795" y="3343003"/>
                  </a:cubicBezTo>
                  <a:cubicBezTo>
                    <a:pt x="563222" y="3343003"/>
                    <a:pt x="550246" y="3330024"/>
                    <a:pt x="550246" y="3314451"/>
                  </a:cubicBezTo>
                  <a:cubicBezTo>
                    <a:pt x="550246" y="3298878"/>
                    <a:pt x="563222" y="3285902"/>
                    <a:pt x="578795" y="3285902"/>
                  </a:cubicBezTo>
                  <a:close/>
                  <a:moveTo>
                    <a:pt x="846133" y="3270328"/>
                  </a:moveTo>
                  <a:cubicBezTo>
                    <a:pt x="859112" y="3270328"/>
                    <a:pt x="869494" y="3280710"/>
                    <a:pt x="869494" y="3293686"/>
                  </a:cubicBezTo>
                  <a:cubicBezTo>
                    <a:pt x="869494" y="3296283"/>
                    <a:pt x="866897" y="3298877"/>
                    <a:pt x="866897" y="3301474"/>
                  </a:cubicBezTo>
                  <a:cubicBezTo>
                    <a:pt x="874685" y="3288495"/>
                    <a:pt x="890258" y="3280710"/>
                    <a:pt x="905831" y="3280710"/>
                  </a:cubicBezTo>
                  <a:cubicBezTo>
                    <a:pt x="931786" y="3280710"/>
                    <a:pt x="952550" y="3301474"/>
                    <a:pt x="952550" y="3327429"/>
                  </a:cubicBezTo>
                  <a:cubicBezTo>
                    <a:pt x="952550" y="3348193"/>
                    <a:pt x="936977" y="3366360"/>
                    <a:pt x="918807" y="3371551"/>
                  </a:cubicBezTo>
                  <a:cubicBezTo>
                    <a:pt x="931786" y="3384530"/>
                    <a:pt x="939571" y="3400103"/>
                    <a:pt x="939571" y="3418270"/>
                  </a:cubicBezTo>
                  <a:cubicBezTo>
                    <a:pt x="939571" y="3452013"/>
                    <a:pt x="911022" y="3480562"/>
                    <a:pt x="874685" y="3480562"/>
                  </a:cubicBezTo>
                  <a:cubicBezTo>
                    <a:pt x="840942" y="3480562"/>
                    <a:pt x="812393" y="3452013"/>
                    <a:pt x="812393" y="3418270"/>
                  </a:cubicBezTo>
                  <a:cubicBezTo>
                    <a:pt x="812393" y="3384530"/>
                    <a:pt x="838348" y="3358575"/>
                    <a:pt x="869494" y="3355978"/>
                  </a:cubicBezTo>
                  <a:cubicBezTo>
                    <a:pt x="861706" y="3348193"/>
                    <a:pt x="859112" y="3337811"/>
                    <a:pt x="859112" y="3327429"/>
                  </a:cubicBezTo>
                  <a:cubicBezTo>
                    <a:pt x="859112" y="3322238"/>
                    <a:pt x="859112" y="3314450"/>
                    <a:pt x="861706" y="3309259"/>
                  </a:cubicBezTo>
                  <a:cubicBezTo>
                    <a:pt x="859112" y="3314450"/>
                    <a:pt x="851324" y="3319641"/>
                    <a:pt x="843539" y="3319641"/>
                  </a:cubicBezTo>
                  <a:cubicBezTo>
                    <a:pt x="830560" y="3319641"/>
                    <a:pt x="820178" y="3309259"/>
                    <a:pt x="820178" y="3296283"/>
                  </a:cubicBezTo>
                  <a:cubicBezTo>
                    <a:pt x="820178" y="3280710"/>
                    <a:pt x="833157" y="3270328"/>
                    <a:pt x="846133" y="3270328"/>
                  </a:cubicBezTo>
                  <a:close/>
                  <a:moveTo>
                    <a:pt x="1253627" y="3267732"/>
                  </a:moveTo>
                  <a:lnTo>
                    <a:pt x="1258818" y="3272923"/>
                  </a:lnTo>
                  <a:lnTo>
                    <a:pt x="1258818" y="3267732"/>
                  </a:lnTo>
                  <a:close/>
                  <a:moveTo>
                    <a:pt x="1030411" y="3262543"/>
                  </a:moveTo>
                  <a:cubicBezTo>
                    <a:pt x="1051175" y="3262543"/>
                    <a:pt x="1069345" y="3278116"/>
                    <a:pt x="1069345" y="3301474"/>
                  </a:cubicBezTo>
                  <a:cubicBezTo>
                    <a:pt x="1069345" y="3324835"/>
                    <a:pt x="1051175" y="3340408"/>
                    <a:pt x="1030411" y="3340408"/>
                  </a:cubicBezTo>
                  <a:cubicBezTo>
                    <a:pt x="1009647" y="3340408"/>
                    <a:pt x="991480" y="3324835"/>
                    <a:pt x="991480" y="3301474"/>
                  </a:cubicBezTo>
                  <a:cubicBezTo>
                    <a:pt x="991480" y="3280710"/>
                    <a:pt x="1009647" y="3262543"/>
                    <a:pt x="1030411" y="3262543"/>
                  </a:cubicBezTo>
                  <a:close/>
                  <a:moveTo>
                    <a:pt x="2213962" y="3244373"/>
                  </a:moveTo>
                  <a:cubicBezTo>
                    <a:pt x="2216556" y="3249565"/>
                    <a:pt x="2219153" y="3254756"/>
                    <a:pt x="2219153" y="3259947"/>
                  </a:cubicBezTo>
                  <a:cubicBezTo>
                    <a:pt x="2219153" y="3272923"/>
                    <a:pt x="2211364" y="3283305"/>
                    <a:pt x="2200982" y="3288496"/>
                  </a:cubicBezTo>
                  <a:cubicBezTo>
                    <a:pt x="2206173" y="3293687"/>
                    <a:pt x="2211364" y="3298878"/>
                    <a:pt x="2216556" y="3306666"/>
                  </a:cubicBezTo>
                  <a:lnTo>
                    <a:pt x="2219153" y="3306666"/>
                  </a:lnTo>
                  <a:cubicBezTo>
                    <a:pt x="2239917" y="3306666"/>
                    <a:pt x="2260680" y="3317048"/>
                    <a:pt x="2273657" y="3332621"/>
                  </a:cubicBezTo>
                  <a:lnTo>
                    <a:pt x="2278848" y="3332621"/>
                  </a:lnTo>
                  <a:lnTo>
                    <a:pt x="2286635" y="3324833"/>
                  </a:lnTo>
                  <a:cubicBezTo>
                    <a:pt x="2260680" y="3306666"/>
                    <a:pt x="2242511" y="3278113"/>
                    <a:pt x="2239917" y="3244373"/>
                  </a:cubicBezTo>
                  <a:cubicBezTo>
                    <a:pt x="2234725" y="3246968"/>
                    <a:pt x="2232128" y="3246968"/>
                    <a:pt x="2226938" y="3246968"/>
                  </a:cubicBezTo>
                  <a:cubicBezTo>
                    <a:pt x="2221747" y="3246968"/>
                    <a:pt x="2219153" y="3246968"/>
                    <a:pt x="2213962" y="3244373"/>
                  </a:cubicBezTo>
                  <a:close/>
                  <a:moveTo>
                    <a:pt x="1178356" y="3239183"/>
                  </a:moveTo>
                  <a:cubicBezTo>
                    <a:pt x="1167974" y="3257350"/>
                    <a:pt x="1149807" y="3272923"/>
                    <a:pt x="1129043" y="3278113"/>
                  </a:cubicBezTo>
                  <a:cubicBezTo>
                    <a:pt x="1126446" y="3288496"/>
                    <a:pt x="1116064" y="3296283"/>
                    <a:pt x="1105682" y="3298878"/>
                  </a:cubicBezTo>
                  <a:cubicBezTo>
                    <a:pt x="1121255" y="3301474"/>
                    <a:pt x="1134233" y="3309260"/>
                    <a:pt x="1142019" y="3319642"/>
                  </a:cubicBezTo>
                  <a:cubicBezTo>
                    <a:pt x="1144616" y="3288496"/>
                    <a:pt x="1167974" y="3262541"/>
                    <a:pt x="1196526" y="3254756"/>
                  </a:cubicBezTo>
                  <a:cubicBezTo>
                    <a:pt x="1188738" y="3249565"/>
                    <a:pt x="1183547" y="3244373"/>
                    <a:pt x="1178356" y="3239183"/>
                  </a:cubicBezTo>
                  <a:close/>
                  <a:moveTo>
                    <a:pt x="1998534" y="3200249"/>
                  </a:moveTo>
                  <a:cubicBezTo>
                    <a:pt x="1998534" y="3205440"/>
                    <a:pt x="1995940" y="3213227"/>
                    <a:pt x="1993343" y="3218418"/>
                  </a:cubicBezTo>
                  <a:cubicBezTo>
                    <a:pt x="1993343" y="3215822"/>
                    <a:pt x="1995940" y="3215822"/>
                    <a:pt x="1998534" y="3215822"/>
                  </a:cubicBezTo>
                  <a:cubicBezTo>
                    <a:pt x="2003725" y="3213227"/>
                    <a:pt x="2008916" y="3210631"/>
                    <a:pt x="2016703" y="3210631"/>
                  </a:cubicBezTo>
                  <a:cubicBezTo>
                    <a:pt x="2011512" y="3208037"/>
                    <a:pt x="2008916" y="3205440"/>
                    <a:pt x="2006321" y="3202846"/>
                  </a:cubicBezTo>
                  <a:cubicBezTo>
                    <a:pt x="2003725" y="3202846"/>
                    <a:pt x="2001131" y="3200249"/>
                    <a:pt x="1998534" y="3200249"/>
                  </a:cubicBezTo>
                  <a:close/>
                  <a:moveTo>
                    <a:pt x="1847995" y="3195061"/>
                  </a:moveTo>
                  <a:cubicBezTo>
                    <a:pt x="1860971" y="3195061"/>
                    <a:pt x="1873950" y="3205443"/>
                    <a:pt x="1873950" y="3221016"/>
                  </a:cubicBezTo>
                  <a:cubicBezTo>
                    <a:pt x="1873950" y="3236589"/>
                    <a:pt x="1863568" y="3246971"/>
                    <a:pt x="1847995" y="3246971"/>
                  </a:cubicBezTo>
                  <a:cubicBezTo>
                    <a:pt x="1832422" y="3246971"/>
                    <a:pt x="1822040" y="3236589"/>
                    <a:pt x="1822040" y="3221016"/>
                  </a:cubicBezTo>
                  <a:cubicBezTo>
                    <a:pt x="1822040" y="3205443"/>
                    <a:pt x="1835016" y="3195061"/>
                    <a:pt x="1847995" y="3195061"/>
                  </a:cubicBezTo>
                  <a:close/>
                  <a:moveTo>
                    <a:pt x="599561" y="3184678"/>
                  </a:moveTo>
                  <a:cubicBezTo>
                    <a:pt x="612537" y="3184678"/>
                    <a:pt x="620325" y="3195060"/>
                    <a:pt x="620325" y="3205442"/>
                  </a:cubicBezTo>
                  <a:cubicBezTo>
                    <a:pt x="620325" y="3215824"/>
                    <a:pt x="612537" y="3223609"/>
                    <a:pt x="599561" y="3226206"/>
                  </a:cubicBezTo>
                  <a:cubicBezTo>
                    <a:pt x="586582" y="3226206"/>
                    <a:pt x="578797" y="3215824"/>
                    <a:pt x="578797" y="3205442"/>
                  </a:cubicBezTo>
                  <a:cubicBezTo>
                    <a:pt x="578797" y="3192463"/>
                    <a:pt x="589179" y="3184678"/>
                    <a:pt x="599561" y="3184678"/>
                  </a:cubicBezTo>
                  <a:close/>
                  <a:moveTo>
                    <a:pt x="2255489" y="3114599"/>
                  </a:moveTo>
                  <a:cubicBezTo>
                    <a:pt x="2252893" y="3119790"/>
                    <a:pt x="2247702" y="3124981"/>
                    <a:pt x="2242511" y="3130171"/>
                  </a:cubicBezTo>
                  <a:cubicBezTo>
                    <a:pt x="2245108" y="3132766"/>
                    <a:pt x="2245108" y="3135362"/>
                    <a:pt x="2245108" y="3137956"/>
                  </a:cubicBezTo>
                  <a:cubicBezTo>
                    <a:pt x="2245108" y="3148339"/>
                    <a:pt x="2237319" y="3156127"/>
                    <a:pt x="2226938" y="3156127"/>
                  </a:cubicBezTo>
                  <a:cubicBezTo>
                    <a:pt x="2221747" y="3156127"/>
                    <a:pt x="2216556" y="3153530"/>
                    <a:pt x="2213962" y="3148339"/>
                  </a:cubicBezTo>
                  <a:cubicBezTo>
                    <a:pt x="2203579" y="3153530"/>
                    <a:pt x="2193197" y="3156127"/>
                    <a:pt x="2182815" y="3156127"/>
                  </a:cubicBezTo>
                  <a:cubicBezTo>
                    <a:pt x="2169837" y="3163912"/>
                    <a:pt x="2156861" y="3169103"/>
                    <a:pt x="2141287" y="3169103"/>
                  </a:cubicBezTo>
                  <a:cubicBezTo>
                    <a:pt x="2128308" y="3169103"/>
                    <a:pt x="2115332" y="3166509"/>
                    <a:pt x="2104951" y="3161317"/>
                  </a:cubicBezTo>
                  <a:cubicBezTo>
                    <a:pt x="2110142" y="3171700"/>
                    <a:pt x="2115332" y="3182082"/>
                    <a:pt x="2115332" y="3192463"/>
                  </a:cubicBezTo>
                  <a:cubicBezTo>
                    <a:pt x="2115332" y="3202846"/>
                    <a:pt x="2112736" y="3213227"/>
                    <a:pt x="2104951" y="3221012"/>
                  </a:cubicBezTo>
                  <a:lnTo>
                    <a:pt x="2112736" y="3228801"/>
                  </a:lnTo>
                  <a:lnTo>
                    <a:pt x="2123117" y="3228801"/>
                  </a:lnTo>
                  <a:cubicBezTo>
                    <a:pt x="2136097" y="3228801"/>
                    <a:pt x="2151669" y="3233992"/>
                    <a:pt x="2162052" y="3241777"/>
                  </a:cubicBezTo>
                  <a:cubicBezTo>
                    <a:pt x="2167242" y="3233992"/>
                    <a:pt x="2177624" y="3228801"/>
                    <a:pt x="2185409" y="3223610"/>
                  </a:cubicBezTo>
                  <a:cubicBezTo>
                    <a:pt x="2190601" y="3223610"/>
                    <a:pt x="2195792" y="3226204"/>
                    <a:pt x="2200982" y="3228801"/>
                  </a:cubicBezTo>
                  <a:cubicBezTo>
                    <a:pt x="2198388" y="3223610"/>
                    <a:pt x="2195792" y="3218418"/>
                    <a:pt x="2195792" y="3213227"/>
                  </a:cubicBezTo>
                  <a:cubicBezTo>
                    <a:pt x="2195792" y="3195057"/>
                    <a:pt x="2208771" y="3182082"/>
                    <a:pt x="2226938" y="3182082"/>
                  </a:cubicBezTo>
                  <a:cubicBezTo>
                    <a:pt x="2234725" y="3182082"/>
                    <a:pt x="2242511" y="3184676"/>
                    <a:pt x="2247702" y="3189867"/>
                  </a:cubicBezTo>
                  <a:cubicBezTo>
                    <a:pt x="2255489" y="3171700"/>
                    <a:pt x="2265871" y="3158721"/>
                    <a:pt x="2278848" y="3145745"/>
                  </a:cubicBezTo>
                  <a:lnTo>
                    <a:pt x="2278848" y="3143148"/>
                  </a:lnTo>
                  <a:cubicBezTo>
                    <a:pt x="2278848" y="3135362"/>
                    <a:pt x="2281444" y="3127575"/>
                    <a:pt x="2284038" y="3119790"/>
                  </a:cubicBezTo>
                  <a:cubicBezTo>
                    <a:pt x="2281444" y="3122384"/>
                    <a:pt x="2278848" y="3122384"/>
                    <a:pt x="2276253" y="3122384"/>
                  </a:cubicBezTo>
                  <a:cubicBezTo>
                    <a:pt x="2268465" y="3122384"/>
                    <a:pt x="2260680" y="3119790"/>
                    <a:pt x="2255489" y="3114599"/>
                  </a:cubicBezTo>
                  <a:close/>
                  <a:moveTo>
                    <a:pt x="1541726" y="3039330"/>
                  </a:moveTo>
                  <a:cubicBezTo>
                    <a:pt x="1549511" y="3039330"/>
                    <a:pt x="1557299" y="3047115"/>
                    <a:pt x="1557299" y="3054903"/>
                  </a:cubicBezTo>
                  <a:cubicBezTo>
                    <a:pt x="1557299" y="3062688"/>
                    <a:pt x="1549511" y="3070476"/>
                    <a:pt x="1541726" y="3070476"/>
                  </a:cubicBezTo>
                  <a:cubicBezTo>
                    <a:pt x="1533938" y="3070476"/>
                    <a:pt x="1526153" y="3062688"/>
                    <a:pt x="1526153" y="3054903"/>
                  </a:cubicBezTo>
                  <a:cubicBezTo>
                    <a:pt x="1526153" y="3047115"/>
                    <a:pt x="1533938" y="3039330"/>
                    <a:pt x="1541726" y="3039330"/>
                  </a:cubicBezTo>
                  <a:close/>
                  <a:moveTo>
                    <a:pt x="376348" y="3021160"/>
                  </a:moveTo>
                  <a:cubicBezTo>
                    <a:pt x="415279" y="3021160"/>
                    <a:pt x="446425" y="3052306"/>
                    <a:pt x="449022" y="3093834"/>
                  </a:cubicBezTo>
                  <a:cubicBezTo>
                    <a:pt x="449022" y="3135362"/>
                    <a:pt x="415279" y="3166508"/>
                    <a:pt x="376348" y="3166508"/>
                  </a:cubicBezTo>
                  <a:cubicBezTo>
                    <a:pt x="334820" y="3166508"/>
                    <a:pt x="303674" y="3132765"/>
                    <a:pt x="303674" y="3093834"/>
                  </a:cubicBezTo>
                  <a:cubicBezTo>
                    <a:pt x="303674" y="3052306"/>
                    <a:pt x="337414" y="3021160"/>
                    <a:pt x="376348" y="3021160"/>
                  </a:cubicBezTo>
                  <a:close/>
                  <a:moveTo>
                    <a:pt x="72675" y="2995205"/>
                  </a:moveTo>
                  <a:cubicBezTo>
                    <a:pt x="96036" y="2995205"/>
                    <a:pt x="116800" y="3013372"/>
                    <a:pt x="116800" y="3039327"/>
                  </a:cubicBezTo>
                  <a:cubicBezTo>
                    <a:pt x="116800" y="3065282"/>
                    <a:pt x="96036" y="3086046"/>
                    <a:pt x="72675" y="3083452"/>
                  </a:cubicBezTo>
                  <a:cubicBezTo>
                    <a:pt x="49317" y="3083452"/>
                    <a:pt x="28553" y="3065282"/>
                    <a:pt x="28553" y="3039327"/>
                  </a:cubicBezTo>
                  <a:cubicBezTo>
                    <a:pt x="28553" y="3015969"/>
                    <a:pt x="46720" y="2995205"/>
                    <a:pt x="72675" y="2995205"/>
                  </a:cubicBezTo>
                  <a:close/>
                  <a:moveTo>
                    <a:pt x="1126447" y="2990014"/>
                  </a:moveTo>
                  <a:cubicBezTo>
                    <a:pt x="1162784" y="2990014"/>
                    <a:pt x="1191336" y="3018563"/>
                    <a:pt x="1191336" y="3054900"/>
                  </a:cubicBezTo>
                  <a:cubicBezTo>
                    <a:pt x="1191336" y="3091237"/>
                    <a:pt x="1162784" y="3119789"/>
                    <a:pt x="1126447" y="3119789"/>
                  </a:cubicBezTo>
                  <a:cubicBezTo>
                    <a:pt x="1090110" y="3119789"/>
                    <a:pt x="1061561" y="3091237"/>
                    <a:pt x="1061561" y="3054900"/>
                  </a:cubicBezTo>
                  <a:cubicBezTo>
                    <a:pt x="1061561" y="3018563"/>
                    <a:pt x="1090110" y="2990014"/>
                    <a:pt x="1126447" y="2990014"/>
                  </a:cubicBezTo>
                  <a:close/>
                  <a:moveTo>
                    <a:pt x="602156" y="2966657"/>
                  </a:moveTo>
                  <a:cubicBezTo>
                    <a:pt x="641087" y="2966657"/>
                    <a:pt x="669639" y="2997803"/>
                    <a:pt x="669639" y="3034140"/>
                  </a:cubicBezTo>
                  <a:cubicBezTo>
                    <a:pt x="669639" y="3073071"/>
                    <a:pt x="638493" y="3101623"/>
                    <a:pt x="602156" y="3101623"/>
                  </a:cubicBezTo>
                  <a:cubicBezTo>
                    <a:pt x="565819" y="3101623"/>
                    <a:pt x="534673" y="3073071"/>
                    <a:pt x="534673" y="3034140"/>
                  </a:cubicBezTo>
                  <a:cubicBezTo>
                    <a:pt x="534673" y="2995206"/>
                    <a:pt x="565819" y="2966657"/>
                    <a:pt x="602156" y="2966657"/>
                  </a:cubicBezTo>
                  <a:close/>
                  <a:moveTo>
                    <a:pt x="1565084" y="2940702"/>
                  </a:moveTo>
                  <a:cubicBezTo>
                    <a:pt x="1580657" y="2940702"/>
                    <a:pt x="1593636" y="2953678"/>
                    <a:pt x="1593636" y="2969251"/>
                  </a:cubicBezTo>
                  <a:cubicBezTo>
                    <a:pt x="1593636" y="2984824"/>
                    <a:pt x="1580657" y="2997803"/>
                    <a:pt x="1565084" y="2997803"/>
                  </a:cubicBezTo>
                  <a:cubicBezTo>
                    <a:pt x="1549511" y="2997803"/>
                    <a:pt x="1536535" y="2984824"/>
                    <a:pt x="1536535" y="2969251"/>
                  </a:cubicBezTo>
                  <a:cubicBezTo>
                    <a:pt x="1536535" y="2953678"/>
                    <a:pt x="1549511" y="2940702"/>
                    <a:pt x="1565084" y="2940702"/>
                  </a:cubicBezTo>
                  <a:close/>
                  <a:moveTo>
                    <a:pt x="2115332" y="2906959"/>
                  </a:moveTo>
                  <a:cubicBezTo>
                    <a:pt x="2107545" y="2919935"/>
                    <a:pt x="2097162" y="2930317"/>
                    <a:pt x="2084186" y="2935508"/>
                  </a:cubicBezTo>
                  <a:cubicBezTo>
                    <a:pt x="2089377" y="2940699"/>
                    <a:pt x="2091971" y="2945889"/>
                    <a:pt x="2091971" y="2951081"/>
                  </a:cubicBezTo>
                  <a:cubicBezTo>
                    <a:pt x="2091971" y="2961463"/>
                    <a:pt x="2081590" y="2971845"/>
                    <a:pt x="2071207" y="2971845"/>
                  </a:cubicBezTo>
                  <a:cubicBezTo>
                    <a:pt x="2060826" y="2971845"/>
                    <a:pt x="2050444" y="2961463"/>
                    <a:pt x="2050444" y="2951081"/>
                  </a:cubicBezTo>
                  <a:cubicBezTo>
                    <a:pt x="2050444" y="2948487"/>
                    <a:pt x="2050444" y="2943295"/>
                    <a:pt x="2053041" y="2940699"/>
                  </a:cubicBezTo>
                  <a:cubicBezTo>
                    <a:pt x="2042659" y="2940699"/>
                    <a:pt x="2034871" y="2938104"/>
                    <a:pt x="2027086" y="2932914"/>
                  </a:cubicBezTo>
                  <a:cubicBezTo>
                    <a:pt x="2027086" y="2938104"/>
                    <a:pt x="2029680" y="2943295"/>
                    <a:pt x="2029680" y="2951081"/>
                  </a:cubicBezTo>
                  <a:cubicBezTo>
                    <a:pt x="2029680" y="2987418"/>
                    <a:pt x="2001131" y="3015970"/>
                    <a:pt x="1964794" y="3015970"/>
                  </a:cubicBezTo>
                  <a:cubicBezTo>
                    <a:pt x="1941433" y="3015970"/>
                    <a:pt x="1918075" y="3000397"/>
                    <a:pt x="1907693" y="2979633"/>
                  </a:cubicBezTo>
                  <a:cubicBezTo>
                    <a:pt x="1907693" y="2982227"/>
                    <a:pt x="1905095" y="2982227"/>
                    <a:pt x="1902501" y="2982227"/>
                  </a:cubicBezTo>
                  <a:cubicBezTo>
                    <a:pt x="1897310" y="2992609"/>
                    <a:pt x="1886929" y="3000397"/>
                    <a:pt x="1876547" y="3002991"/>
                  </a:cubicBezTo>
                  <a:cubicBezTo>
                    <a:pt x="1886929" y="3010779"/>
                    <a:pt x="1894714" y="3023755"/>
                    <a:pt x="1894714" y="3039328"/>
                  </a:cubicBezTo>
                  <a:cubicBezTo>
                    <a:pt x="1894714" y="3044519"/>
                    <a:pt x="1892120" y="3052306"/>
                    <a:pt x="1889523" y="3057498"/>
                  </a:cubicBezTo>
                  <a:cubicBezTo>
                    <a:pt x="1892120" y="3060092"/>
                    <a:pt x="1892120" y="3065283"/>
                    <a:pt x="1892120" y="3070474"/>
                  </a:cubicBezTo>
                  <a:cubicBezTo>
                    <a:pt x="1892120" y="3067880"/>
                    <a:pt x="1894714" y="3067880"/>
                    <a:pt x="1897310" y="3067880"/>
                  </a:cubicBezTo>
                  <a:cubicBezTo>
                    <a:pt x="1905095" y="3067880"/>
                    <a:pt x="1910287" y="3073071"/>
                    <a:pt x="1910287" y="3080856"/>
                  </a:cubicBezTo>
                  <a:cubicBezTo>
                    <a:pt x="1910287" y="3088644"/>
                    <a:pt x="1905095" y="3093835"/>
                    <a:pt x="1897310" y="3093835"/>
                  </a:cubicBezTo>
                  <a:cubicBezTo>
                    <a:pt x="1892120" y="3093835"/>
                    <a:pt x="1889523" y="3091238"/>
                    <a:pt x="1886929" y="3088644"/>
                  </a:cubicBezTo>
                  <a:cubicBezTo>
                    <a:pt x="1881738" y="3104216"/>
                    <a:pt x="1863568" y="3117193"/>
                    <a:pt x="1842804" y="3117193"/>
                  </a:cubicBezTo>
                  <a:cubicBezTo>
                    <a:pt x="1829828" y="3117193"/>
                    <a:pt x="1816849" y="3112001"/>
                    <a:pt x="1809064" y="3104216"/>
                  </a:cubicBezTo>
                  <a:cubicBezTo>
                    <a:pt x="1801276" y="3112001"/>
                    <a:pt x="1793491" y="3119790"/>
                    <a:pt x="1785703" y="3124981"/>
                  </a:cubicBezTo>
                  <a:cubicBezTo>
                    <a:pt x="1788299" y="3127575"/>
                    <a:pt x="1788299" y="3132766"/>
                    <a:pt x="1788299" y="3135362"/>
                  </a:cubicBezTo>
                  <a:cubicBezTo>
                    <a:pt x="1788299" y="3150936"/>
                    <a:pt x="1775321" y="3163912"/>
                    <a:pt x="1759748" y="3163912"/>
                  </a:cubicBezTo>
                  <a:cubicBezTo>
                    <a:pt x="1754557" y="3163912"/>
                    <a:pt x="1749366" y="3161317"/>
                    <a:pt x="1744175" y="3158721"/>
                  </a:cubicBezTo>
                  <a:lnTo>
                    <a:pt x="1738983" y="3158721"/>
                  </a:lnTo>
                  <a:cubicBezTo>
                    <a:pt x="1731198" y="3158721"/>
                    <a:pt x="1723411" y="3150936"/>
                    <a:pt x="1723411" y="3143148"/>
                  </a:cubicBezTo>
                  <a:cubicBezTo>
                    <a:pt x="1723411" y="3140554"/>
                    <a:pt x="1723411" y="3137956"/>
                    <a:pt x="1726008" y="3135362"/>
                  </a:cubicBezTo>
                  <a:cubicBezTo>
                    <a:pt x="1723411" y="3135362"/>
                    <a:pt x="1720817" y="3132766"/>
                    <a:pt x="1718220" y="3132766"/>
                  </a:cubicBezTo>
                  <a:cubicBezTo>
                    <a:pt x="1715626" y="3137956"/>
                    <a:pt x="1713028" y="3140554"/>
                    <a:pt x="1707838" y="3143148"/>
                  </a:cubicBezTo>
                  <a:lnTo>
                    <a:pt x="1707838" y="3145745"/>
                  </a:lnTo>
                  <a:cubicBezTo>
                    <a:pt x="1731198" y="3158721"/>
                    <a:pt x="1749366" y="3182082"/>
                    <a:pt x="1749366" y="3213227"/>
                  </a:cubicBezTo>
                  <a:cubicBezTo>
                    <a:pt x="1749366" y="3249565"/>
                    <a:pt x="1723411" y="3278113"/>
                    <a:pt x="1692265" y="3288496"/>
                  </a:cubicBezTo>
                  <a:cubicBezTo>
                    <a:pt x="1700053" y="3298878"/>
                    <a:pt x="1705243" y="3314451"/>
                    <a:pt x="1705243" y="3330023"/>
                  </a:cubicBezTo>
                  <a:lnTo>
                    <a:pt x="1705243" y="3335215"/>
                  </a:lnTo>
                  <a:cubicBezTo>
                    <a:pt x="1707838" y="3337812"/>
                    <a:pt x="1707838" y="3340406"/>
                    <a:pt x="1707838" y="3343003"/>
                  </a:cubicBezTo>
                  <a:cubicBezTo>
                    <a:pt x="1715626" y="3317048"/>
                    <a:pt x="1741581" y="3296283"/>
                    <a:pt x="1770129" y="3296283"/>
                  </a:cubicBezTo>
                  <a:cubicBezTo>
                    <a:pt x="1772727" y="3291093"/>
                    <a:pt x="1777918" y="3288496"/>
                    <a:pt x="1780512" y="3283305"/>
                  </a:cubicBezTo>
                  <a:cubicBezTo>
                    <a:pt x="1788299" y="3262541"/>
                    <a:pt x="1809064" y="3249565"/>
                    <a:pt x="1832422" y="3249565"/>
                  </a:cubicBezTo>
                  <a:cubicBezTo>
                    <a:pt x="1850592" y="3249565"/>
                    <a:pt x="1866164" y="3257350"/>
                    <a:pt x="1876547" y="3270328"/>
                  </a:cubicBezTo>
                  <a:cubicBezTo>
                    <a:pt x="1886929" y="3278113"/>
                    <a:pt x="1897310" y="3288496"/>
                    <a:pt x="1902501" y="3298878"/>
                  </a:cubicBezTo>
                  <a:cubicBezTo>
                    <a:pt x="1915478" y="3304068"/>
                    <a:pt x="1925860" y="3317048"/>
                    <a:pt x="1925860" y="3332621"/>
                  </a:cubicBezTo>
                  <a:cubicBezTo>
                    <a:pt x="1925860" y="3345597"/>
                    <a:pt x="1918075" y="3358575"/>
                    <a:pt x="1907693" y="3363767"/>
                  </a:cubicBezTo>
                  <a:cubicBezTo>
                    <a:pt x="1905095" y="3368958"/>
                    <a:pt x="1905095" y="3371552"/>
                    <a:pt x="1902501" y="3374149"/>
                  </a:cubicBezTo>
                  <a:cubicBezTo>
                    <a:pt x="1905095" y="3379339"/>
                    <a:pt x="1907693" y="3384530"/>
                    <a:pt x="1907693" y="3389722"/>
                  </a:cubicBezTo>
                  <a:cubicBezTo>
                    <a:pt x="1910287" y="3387124"/>
                    <a:pt x="1912884" y="3387124"/>
                    <a:pt x="1915478" y="3387124"/>
                  </a:cubicBezTo>
                  <a:cubicBezTo>
                    <a:pt x="1920669" y="3363767"/>
                    <a:pt x="1938839" y="3345597"/>
                    <a:pt x="1959603" y="3335215"/>
                  </a:cubicBezTo>
                  <a:cubicBezTo>
                    <a:pt x="1946624" y="3332621"/>
                    <a:pt x="1936241" y="3322239"/>
                    <a:pt x="1933647" y="3309260"/>
                  </a:cubicBezTo>
                  <a:cubicBezTo>
                    <a:pt x="1915478" y="3301474"/>
                    <a:pt x="1905095" y="3285902"/>
                    <a:pt x="1905095" y="3267732"/>
                  </a:cubicBezTo>
                  <a:cubicBezTo>
                    <a:pt x="1905095" y="3254756"/>
                    <a:pt x="1910287" y="3241777"/>
                    <a:pt x="1920669" y="3233992"/>
                  </a:cubicBezTo>
                  <a:cubicBezTo>
                    <a:pt x="1907693" y="3226204"/>
                    <a:pt x="1899904" y="3210631"/>
                    <a:pt x="1899904" y="3195057"/>
                  </a:cubicBezTo>
                  <a:cubicBezTo>
                    <a:pt x="1899904" y="3171700"/>
                    <a:pt x="1918075" y="3150936"/>
                    <a:pt x="1944030" y="3148339"/>
                  </a:cubicBezTo>
                  <a:cubicBezTo>
                    <a:pt x="1938839" y="3137956"/>
                    <a:pt x="1936241" y="3124981"/>
                    <a:pt x="1936241" y="3112001"/>
                  </a:cubicBezTo>
                  <a:cubicBezTo>
                    <a:pt x="1936241" y="3062689"/>
                    <a:pt x="1977770" y="3021160"/>
                    <a:pt x="2027086" y="3021160"/>
                  </a:cubicBezTo>
                  <a:cubicBezTo>
                    <a:pt x="2037467" y="3021160"/>
                    <a:pt x="2045252" y="3023755"/>
                    <a:pt x="2053041" y="3026351"/>
                  </a:cubicBezTo>
                  <a:cubicBezTo>
                    <a:pt x="2058231" y="3010779"/>
                    <a:pt x="2071207" y="3000397"/>
                    <a:pt x="2086781" y="2995205"/>
                  </a:cubicBezTo>
                  <a:cubicBezTo>
                    <a:pt x="2104951" y="2969250"/>
                    <a:pt x="2136097" y="2951081"/>
                    <a:pt x="2169837" y="2943295"/>
                  </a:cubicBezTo>
                  <a:cubicBezTo>
                    <a:pt x="2206173" y="2943295"/>
                    <a:pt x="2239917" y="2961463"/>
                    <a:pt x="2258083" y="2990015"/>
                  </a:cubicBezTo>
                  <a:cubicBezTo>
                    <a:pt x="2284038" y="2990015"/>
                    <a:pt x="2304803" y="3008182"/>
                    <a:pt x="2312590" y="3031543"/>
                  </a:cubicBezTo>
                  <a:cubicBezTo>
                    <a:pt x="2315184" y="3031543"/>
                    <a:pt x="2320375" y="3028945"/>
                    <a:pt x="2322973" y="3028945"/>
                  </a:cubicBezTo>
                  <a:cubicBezTo>
                    <a:pt x="2328164" y="3028945"/>
                    <a:pt x="2333354" y="3031543"/>
                    <a:pt x="2335948" y="3034137"/>
                  </a:cubicBezTo>
                  <a:cubicBezTo>
                    <a:pt x="2343736" y="3031543"/>
                    <a:pt x="2354119" y="3028945"/>
                    <a:pt x="2364500" y="3028945"/>
                  </a:cubicBezTo>
                  <a:lnTo>
                    <a:pt x="2369691" y="3028945"/>
                  </a:lnTo>
                  <a:cubicBezTo>
                    <a:pt x="2372285" y="3023755"/>
                    <a:pt x="2374883" y="3018564"/>
                    <a:pt x="2380074" y="3015970"/>
                  </a:cubicBezTo>
                  <a:cubicBezTo>
                    <a:pt x="2369691" y="3013373"/>
                    <a:pt x="2359309" y="3005588"/>
                    <a:pt x="2354119" y="2995205"/>
                  </a:cubicBezTo>
                  <a:cubicBezTo>
                    <a:pt x="2348927" y="2992609"/>
                    <a:pt x="2343736" y="2990015"/>
                    <a:pt x="2341139" y="2987418"/>
                  </a:cubicBezTo>
                  <a:cubicBezTo>
                    <a:pt x="2333354" y="2992609"/>
                    <a:pt x="2322973" y="2997800"/>
                    <a:pt x="2312590" y="2997800"/>
                  </a:cubicBezTo>
                  <a:cubicBezTo>
                    <a:pt x="2286635" y="2997800"/>
                    <a:pt x="2265871" y="2977036"/>
                    <a:pt x="2265871" y="2951081"/>
                  </a:cubicBezTo>
                  <a:lnTo>
                    <a:pt x="2265871" y="2943295"/>
                  </a:lnTo>
                  <a:cubicBezTo>
                    <a:pt x="2263274" y="2938104"/>
                    <a:pt x="2260680" y="2935508"/>
                    <a:pt x="2258083" y="2932914"/>
                  </a:cubicBezTo>
                  <a:cubicBezTo>
                    <a:pt x="2255489" y="2935508"/>
                    <a:pt x="2252893" y="2935508"/>
                    <a:pt x="2250298" y="2935508"/>
                  </a:cubicBezTo>
                  <a:cubicBezTo>
                    <a:pt x="2237319" y="2935508"/>
                    <a:pt x="2226938" y="2927723"/>
                    <a:pt x="2221747" y="2917341"/>
                  </a:cubicBezTo>
                  <a:cubicBezTo>
                    <a:pt x="2219153" y="2917341"/>
                    <a:pt x="2213962" y="2919935"/>
                    <a:pt x="2208771" y="2919935"/>
                  </a:cubicBezTo>
                  <a:cubicBezTo>
                    <a:pt x="2203579" y="2930317"/>
                    <a:pt x="2195792" y="2938104"/>
                    <a:pt x="2182815" y="2938104"/>
                  </a:cubicBezTo>
                  <a:cubicBezTo>
                    <a:pt x="2167242" y="2938104"/>
                    <a:pt x="2156861" y="2927723"/>
                    <a:pt x="2154263" y="2912149"/>
                  </a:cubicBezTo>
                  <a:lnTo>
                    <a:pt x="2151669" y="2909553"/>
                  </a:lnTo>
                  <a:cubicBezTo>
                    <a:pt x="2146478" y="2912149"/>
                    <a:pt x="2141287" y="2914744"/>
                    <a:pt x="2136097" y="2914744"/>
                  </a:cubicBezTo>
                  <a:cubicBezTo>
                    <a:pt x="2128308" y="2914744"/>
                    <a:pt x="2120523" y="2912149"/>
                    <a:pt x="2115332" y="2906959"/>
                  </a:cubicBezTo>
                  <a:close/>
                  <a:moveTo>
                    <a:pt x="532076" y="2896577"/>
                  </a:moveTo>
                  <a:cubicBezTo>
                    <a:pt x="552840" y="2896577"/>
                    <a:pt x="571010" y="2914744"/>
                    <a:pt x="571010" y="2935508"/>
                  </a:cubicBezTo>
                  <a:cubicBezTo>
                    <a:pt x="571010" y="2956272"/>
                    <a:pt x="552840" y="2974442"/>
                    <a:pt x="532076" y="2974442"/>
                  </a:cubicBezTo>
                  <a:cubicBezTo>
                    <a:pt x="511312" y="2974442"/>
                    <a:pt x="493145" y="2956272"/>
                    <a:pt x="493145" y="2935508"/>
                  </a:cubicBezTo>
                  <a:cubicBezTo>
                    <a:pt x="493145" y="2914744"/>
                    <a:pt x="511312" y="2896577"/>
                    <a:pt x="532076" y="2896577"/>
                  </a:cubicBezTo>
                  <a:close/>
                  <a:moveTo>
                    <a:pt x="241383" y="2808330"/>
                  </a:moveTo>
                  <a:cubicBezTo>
                    <a:pt x="249168" y="2808330"/>
                    <a:pt x="256956" y="2816115"/>
                    <a:pt x="256956" y="2823903"/>
                  </a:cubicBezTo>
                  <a:cubicBezTo>
                    <a:pt x="256956" y="2831688"/>
                    <a:pt x="249168" y="2839476"/>
                    <a:pt x="241383" y="2839476"/>
                  </a:cubicBezTo>
                  <a:cubicBezTo>
                    <a:pt x="233595" y="2839476"/>
                    <a:pt x="225810" y="2831688"/>
                    <a:pt x="225810" y="2823903"/>
                  </a:cubicBezTo>
                  <a:cubicBezTo>
                    <a:pt x="225810" y="2816115"/>
                    <a:pt x="233595" y="2808330"/>
                    <a:pt x="241383" y="2808330"/>
                  </a:cubicBezTo>
                  <a:close/>
                  <a:moveTo>
                    <a:pt x="176494" y="2782375"/>
                  </a:moveTo>
                  <a:cubicBezTo>
                    <a:pt x="200863" y="2782375"/>
                    <a:pt x="220619" y="2802128"/>
                    <a:pt x="220619" y="2826497"/>
                  </a:cubicBezTo>
                  <a:cubicBezTo>
                    <a:pt x="220619" y="2850866"/>
                    <a:pt x="200863" y="2870622"/>
                    <a:pt x="176494" y="2870622"/>
                  </a:cubicBezTo>
                  <a:cubicBezTo>
                    <a:pt x="152125" y="2870622"/>
                    <a:pt x="132372" y="2850866"/>
                    <a:pt x="132372" y="2826497"/>
                  </a:cubicBezTo>
                  <a:cubicBezTo>
                    <a:pt x="132372" y="2802128"/>
                    <a:pt x="152125" y="2782375"/>
                    <a:pt x="176494" y="2782375"/>
                  </a:cubicBezTo>
                  <a:close/>
                  <a:moveTo>
                    <a:pt x="2335948" y="2756420"/>
                  </a:moveTo>
                  <a:cubicBezTo>
                    <a:pt x="2330758" y="2774587"/>
                    <a:pt x="2317781" y="2790160"/>
                    <a:pt x="2302208" y="2795351"/>
                  </a:cubicBezTo>
                  <a:cubicBezTo>
                    <a:pt x="2304803" y="2800542"/>
                    <a:pt x="2304803" y="2803138"/>
                    <a:pt x="2304803" y="2805733"/>
                  </a:cubicBezTo>
                  <a:cubicBezTo>
                    <a:pt x="2304803" y="2818712"/>
                    <a:pt x="2299612" y="2826497"/>
                    <a:pt x="2291827" y="2834286"/>
                  </a:cubicBezTo>
                  <a:lnTo>
                    <a:pt x="2291827" y="2836879"/>
                  </a:lnTo>
                  <a:lnTo>
                    <a:pt x="2297018" y="2836879"/>
                  </a:lnTo>
                  <a:lnTo>
                    <a:pt x="2307399" y="2836879"/>
                  </a:lnTo>
                  <a:cubicBezTo>
                    <a:pt x="2315184" y="2818712"/>
                    <a:pt x="2325567" y="2805733"/>
                    <a:pt x="2341139" y="2795351"/>
                  </a:cubicBezTo>
                  <a:cubicBezTo>
                    <a:pt x="2338545" y="2790160"/>
                    <a:pt x="2338545" y="2784969"/>
                    <a:pt x="2335948" y="2777183"/>
                  </a:cubicBezTo>
                  <a:cubicBezTo>
                    <a:pt x="2335948" y="2771993"/>
                    <a:pt x="2335948" y="2764205"/>
                    <a:pt x="2338545" y="2759014"/>
                  </a:cubicBezTo>
                  <a:close/>
                  <a:moveTo>
                    <a:pt x="1009648" y="2668173"/>
                  </a:moveTo>
                  <a:cubicBezTo>
                    <a:pt x="1030412" y="2668173"/>
                    <a:pt x="1048582" y="2681149"/>
                    <a:pt x="1051176" y="2701913"/>
                  </a:cubicBezTo>
                  <a:cubicBezTo>
                    <a:pt x="1056367" y="2699319"/>
                    <a:pt x="1064155" y="2699319"/>
                    <a:pt x="1069346" y="2699319"/>
                  </a:cubicBezTo>
                  <a:cubicBezTo>
                    <a:pt x="1108277" y="2699319"/>
                    <a:pt x="1142020" y="2733059"/>
                    <a:pt x="1142020" y="2771993"/>
                  </a:cubicBezTo>
                  <a:cubicBezTo>
                    <a:pt x="1142020" y="2810924"/>
                    <a:pt x="1110874" y="2844667"/>
                    <a:pt x="1069346" y="2844667"/>
                  </a:cubicBezTo>
                  <a:cubicBezTo>
                    <a:pt x="1061558" y="2844667"/>
                    <a:pt x="1053773" y="2842070"/>
                    <a:pt x="1045985" y="2839476"/>
                  </a:cubicBezTo>
                  <a:cubicBezTo>
                    <a:pt x="1038200" y="2878407"/>
                    <a:pt x="1004457" y="2906959"/>
                    <a:pt x="962929" y="2906959"/>
                  </a:cubicBezTo>
                  <a:cubicBezTo>
                    <a:pt x="960335" y="2906959"/>
                    <a:pt x="955144" y="2906959"/>
                    <a:pt x="952547" y="2906959"/>
                  </a:cubicBezTo>
                  <a:cubicBezTo>
                    <a:pt x="955144" y="2914744"/>
                    <a:pt x="955144" y="2919935"/>
                    <a:pt x="955144" y="2927723"/>
                  </a:cubicBezTo>
                  <a:cubicBezTo>
                    <a:pt x="955144" y="2935508"/>
                    <a:pt x="955144" y="2943296"/>
                    <a:pt x="952547" y="2951081"/>
                  </a:cubicBezTo>
                  <a:cubicBezTo>
                    <a:pt x="965526" y="2966654"/>
                    <a:pt x="973311" y="2987418"/>
                    <a:pt x="973311" y="3008182"/>
                  </a:cubicBezTo>
                  <a:cubicBezTo>
                    <a:pt x="973311" y="3049710"/>
                    <a:pt x="947356" y="3083453"/>
                    <a:pt x="911019" y="3096429"/>
                  </a:cubicBezTo>
                  <a:cubicBezTo>
                    <a:pt x="916210" y="3101620"/>
                    <a:pt x="918807" y="3109408"/>
                    <a:pt x="918807" y="3119790"/>
                  </a:cubicBezTo>
                  <a:cubicBezTo>
                    <a:pt x="918807" y="3143148"/>
                    <a:pt x="900637" y="3161318"/>
                    <a:pt x="877279" y="3161318"/>
                  </a:cubicBezTo>
                  <a:cubicBezTo>
                    <a:pt x="853918" y="3161318"/>
                    <a:pt x="835751" y="3143148"/>
                    <a:pt x="835751" y="3119790"/>
                  </a:cubicBezTo>
                  <a:cubicBezTo>
                    <a:pt x="835751" y="3109408"/>
                    <a:pt x="838345" y="3101620"/>
                    <a:pt x="840942" y="3096429"/>
                  </a:cubicBezTo>
                  <a:cubicBezTo>
                    <a:pt x="812390" y="3086047"/>
                    <a:pt x="791626" y="3062689"/>
                    <a:pt x="783841" y="3031543"/>
                  </a:cubicBezTo>
                  <a:cubicBezTo>
                    <a:pt x="763077" y="3023755"/>
                    <a:pt x="747504" y="3005588"/>
                    <a:pt x="742313" y="2984824"/>
                  </a:cubicBezTo>
                  <a:cubicBezTo>
                    <a:pt x="737122" y="2990015"/>
                    <a:pt x="729334" y="2992609"/>
                    <a:pt x="721549" y="2992609"/>
                  </a:cubicBezTo>
                  <a:cubicBezTo>
                    <a:pt x="703379" y="2992609"/>
                    <a:pt x="690403" y="2977036"/>
                    <a:pt x="690403" y="2961463"/>
                  </a:cubicBezTo>
                  <a:cubicBezTo>
                    <a:pt x="690403" y="2943296"/>
                    <a:pt x="705976" y="2930317"/>
                    <a:pt x="721549" y="2930317"/>
                  </a:cubicBezTo>
                  <a:cubicBezTo>
                    <a:pt x="726740" y="2930317"/>
                    <a:pt x="731931" y="2932914"/>
                    <a:pt x="737122" y="2935508"/>
                  </a:cubicBezTo>
                  <a:cubicBezTo>
                    <a:pt x="737122" y="2932914"/>
                    <a:pt x="737122" y="2930317"/>
                    <a:pt x="737122" y="2925126"/>
                  </a:cubicBezTo>
                  <a:cubicBezTo>
                    <a:pt x="737122" y="2891386"/>
                    <a:pt x="752695" y="2862834"/>
                    <a:pt x="778650" y="2842070"/>
                  </a:cubicBezTo>
                  <a:cubicBezTo>
                    <a:pt x="765671" y="2826497"/>
                    <a:pt x="757886" y="2808330"/>
                    <a:pt x="757886" y="2787566"/>
                  </a:cubicBezTo>
                  <a:cubicBezTo>
                    <a:pt x="757886" y="2740847"/>
                    <a:pt x="796817" y="2701913"/>
                    <a:pt x="843536" y="2701913"/>
                  </a:cubicBezTo>
                  <a:cubicBezTo>
                    <a:pt x="877279" y="2701913"/>
                    <a:pt x="903234" y="2722677"/>
                    <a:pt x="918807" y="2748632"/>
                  </a:cubicBezTo>
                  <a:cubicBezTo>
                    <a:pt x="931783" y="2743441"/>
                    <a:pt x="944762" y="2738250"/>
                    <a:pt x="960335" y="2738250"/>
                  </a:cubicBezTo>
                  <a:cubicBezTo>
                    <a:pt x="965526" y="2738250"/>
                    <a:pt x="970717" y="2740847"/>
                    <a:pt x="975908" y="2740847"/>
                  </a:cubicBezTo>
                  <a:cubicBezTo>
                    <a:pt x="970717" y="2733059"/>
                    <a:pt x="965526" y="2722677"/>
                    <a:pt x="965526" y="2712295"/>
                  </a:cubicBezTo>
                  <a:cubicBezTo>
                    <a:pt x="965526" y="2686340"/>
                    <a:pt x="986290" y="2668173"/>
                    <a:pt x="1009648" y="2668173"/>
                  </a:cubicBezTo>
                  <a:close/>
                  <a:moveTo>
                    <a:pt x="1640355" y="2668173"/>
                  </a:moveTo>
                  <a:cubicBezTo>
                    <a:pt x="1640355" y="2675958"/>
                    <a:pt x="1640355" y="2681149"/>
                    <a:pt x="1637761" y="2686340"/>
                  </a:cubicBezTo>
                  <a:cubicBezTo>
                    <a:pt x="1640355" y="2681149"/>
                    <a:pt x="1645546" y="2675958"/>
                    <a:pt x="1648142" y="2670766"/>
                  </a:cubicBezTo>
                  <a:cubicBezTo>
                    <a:pt x="1645546" y="2670766"/>
                    <a:pt x="1642952" y="2668173"/>
                    <a:pt x="1640355" y="2668173"/>
                  </a:cubicBezTo>
                  <a:close/>
                  <a:moveTo>
                    <a:pt x="555437" y="2662981"/>
                  </a:moveTo>
                  <a:cubicBezTo>
                    <a:pt x="571009" y="2662981"/>
                    <a:pt x="581391" y="2668172"/>
                    <a:pt x="591773" y="2678554"/>
                  </a:cubicBezTo>
                  <a:cubicBezTo>
                    <a:pt x="591773" y="2678554"/>
                    <a:pt x="594370" y="2678554"/>
                    <a:pt x="594370" y="2678554"/>
                  </a:cubicBezTo>
                  <a:cubicBezTo>
                    <a:pt x="622919" y="2678554"/>
                    <a:pt x="648874" y="2701912"/>
                    <a:pt x="648874" y="2733058"/>
                  </a:cubicBezTo>
                  <a:cubicBezTo>
                    <a:pt x="648874" y="2740846"/>
                    <a:pt x="648874" y="2746037"/>
                    <a:pt x="646280" y="2751228"/>
                  </a:cubicBezTo>
                  <a:cubicBezTo>
                    <a:pt x="690402" y="2751228"/>
                    <a:pt x="726739" y="2787565"/>
                    <a:pt x="724145" y="2829093"/>
                  </a:cubicBezTo>
                  <a:cubicBezTo>
                    <a:pt x="724145" y="2870621"/>
                    <a:pt x="690402" y="2906958"/>
                    <a:pt x="646280" y="2906958"/>
                  </a:cubicBezTo>
                  <a:cubicBezTo>
                    <a:pt x="604752" y="2906958"/>
                    <a:pt x="568415" y="2873215"/>
                    <a:pt x="568415" y="2829093"/>
                  </a:cubicBezTo>
                  <a:cubicBezTo>
                    <a:pt x="568415" y="2813520"/>
                    <a:pt x="573606" y="2800541"/>
                    <a:pt x="581391" y="2787565"/>
                  </a:cubicBezTo>
                  <a:cubicBezTo>
                    <a:pt x="568415" y="2782374"/>
                    <a:pt x="555437" y="2774586"/>
                    <a:pt x="547651" y="2761610"/>
                  </a:cubicBezTo>
                  <a:cubicBezTo>
                    <a:pt x="524291" y="2756419"/>
                    <a:pt x="506124" y="2735655"/>
                    <a:pt x="506124" y="2712294"/>
                  </a:cubicBezTo>
                  <a:cubicBezTo>
                    <a:pt x="506124" y="2686339"/>
                    <a:pt x="526888" y="2662981"/>
                    <a:pt x="555437" y="2662981"/>
                  </a:cubicBezTo>
                  <a:close/>
                  <a:moveTo>
                    <a:pt x="786438" y="2637027"/>
                  </a:moveTo>
                  <a:cubicBezTo>
                    <a:pt x="804605" y="2637027"/>
                    <a:pt x="817584" y="2650003"/>
                    <a:pt x="817584" y="2668173"/>
                  </a:cubicBezTo>
                  <a:cubicBezTo>
                    <a:pt x="817584" y="2686340"/>
                    <a:pt x="804605" y="2699319"/>
                    <a:pt x="786438" y="2699319"/>
                  </a:cubicBezTo>
                  <a:cubicBezTo>
                    <a:pt x="768268" y="2699319"/>
                    <a:pt x="755292" y="2686340"/>
                    <a:pt x="755292" y="2668173"/>
                  </a:cubicBezTo>
                  <a:cubicBezTo>
                    <a:pt x="755292" y="2650003"/>
                    <a:pt x="768268" y="2637027"/>
                    <a:pt x="786438" y="2637027"/>
                  </a:cubicBezTo>
                  <a:close/>
                  <a:moveTo>
                    <a:pt x="1897308" y="2582523"/>
                  </a:moveTo>
                  <a:cubicBezTo>
                    <a:pt x="1905096" y="2582523"/>
                    <a:pt x="1910287" y="2587714"/>
                    <a:pt x="1910287" y="2595499"/>
                  </a:cubicBezTo>
                  <a:cubicBezTo>
                    <a:pt x="1910287" y="2603287"/>
                    <a:pt x="1905096" y="2611072"/>
                    <a:pt x="1897308" y="2608478"/>
                  </a:cubicBezTo>
                  <a:cubicBezTo>
                    <a:pt x="1889523" y="2608478"/>
                    <a:pt x="1884332" y="2603287"/>
                    <a:pt x="1884332" y="2595499"/>
                  </a:cubicBezTo>
                  <a:cubicBezTo>
                    <a:pt x="1884332" y="2587714"/>
                    <a:pt x="1889523" y="2582523"/>
                    <a:pt x="1897308" y="2582523"/>
                  </a:cubicBezTo>
                  <a:close/>
                  <a:moveTo>
                    <a:pt x="160921" y="2574734"/>
                  </a:moveTo>
                  <a:cubicBezTo>
                    <a:pt x="183856" y="2574734"/>
                    <a:pt x="202449" y="2593326"/>
                    <a:pt x="202449" y="2616262"/>
                  </a:cubicBezTo>
                  <a:cubicBezTo>
                    <a:pt x="202449" y="2639198"/>
                    <a:pt x="183856" y="2657790"/>
                    <a:pt x="160921" y="2657790"/>
                  </a:cubicBezTo>
                  <a:cubicBezTo>
                    <a:pt x="137985" y="2657790"/>
                    <a:pt x="119393" y="2639198"/>
                    <a:pt x="119393" y="2616262"/>
                  </a:cubicBezTo>
                  <a:cubicBezTo>
                    <a:pt x="119393" y="2593326"/>
                    <a:pt x="137985" y="2574734"/>
                    <a:pt x="160921" y="2574734"/>
                  </a:cubicBezTo>
                  <a:close/>
                  <a:moveTo>
                    <a:pt x="2400837" y="2538398"/>
                  </a:moveTo>
                  <a:cubicBezTo>
                    <a:pt x="2403431" y="2543589"/>
                    <a:pt x="2408623" y="2551374"/>
                    <a:pt x="2413814" y="2559162"/>
                  </a:cubicBezTo>
                  <a:cubicBezTo>
                    <a:pt x="2413814" y="2556565"/>
                    <a:pt x="2416410" y="2553970"/>
                    <a:pt x="2419004" y="2551374"/>
                  </a:cubicBezTo>
                  <a:cubicBezTo>
                    <a:pt x="2411219" y="2548780"/>
                    <a:pt x="2406029" y="2546183"/>
                    <a:pt x="2400837" y="2538398"/>
                  </a:cubicBezTo>
                  <a:close/>
                  <a:moveTo>
                    <a:pt x="2136097" y="2530611"/>
                  </a:moveTo>
                  <a:cubicBezTo>
                    <a:pt x="2133500" y="2530611"/>
                    <a:pt x="2128308" y="2533207"/>
                    <a:pt x="2125715" y="2533207"/>
                  </a:cubicBezTo>
                  <a:lnTo>
                    <a:pt x="2140219" y="2547986"/>
                  </a:lnTo>
                  <a:lnTo>
                    <a:pt x="2140638" y="2549752"/>
                  </a:lnTo>
                  <a:lnTo>
                    <a:pt x="2143171" y="2551221"/>
                  </a:lnTo>
                  <a:lnTo>
                    <a:pt x="2154263" y="2572138"/>
                  </a:lnTo>
                  <a:cubicBezTo>
                    <a:pt x="2154263" y="2569544"/>
                    <a:pt x="2154263" y="2564353"/>
                    <a:pt x="2156861" y="2559162"/>
                  </a:cubicBezTo>
                  <a:lnTo>
                    <a:pt x="2143171" y="2551221"/>
                  </a:lnTo>
                  <a:lnTo>
                    <a:pt x="2142908" y="2550726"/>
                  </a:lnTo>
                  <a:lnTo>
                    <a:pt x="2140219" y="2547986"/>
                  </a:lnTo>
                  <a:close/>
                  <a:moveTo>
                    <a:pt x="1180949" y="2522824"/>
                  </a:moveTo>
                  <a:cubicBezTo>
                    <a:pt x="1206904" y="2522824"/>
                    <a:pt x="1230265" y="2546182"/>
                    <a:pt x="1227668" y="2572137"/>
                  </a:cubicBezTo>
                  <a:cubicBezTo>
                    <a:pt x="1227668" y="2579925"/>
                    <a:pt x="1225074" y="2587710"/>
                    <a:pt x="1222477" y="2595498"/>
                  </a:cubicBezTo>
                  <a:cubicBezTo>
                    <a:pt x="1240647" y="2598092"/>
                    <a:pt x="1253623" y="2611071"/>
                    <a:pt x="1261411" y="2629238"/>
                  </a:cubicBezTo>
                  <a:cubicBezTo>
                    <a:pt x="1266602" y="2624047"/>
                    <a:pt x="1271793" y="2621453"/>
                    <a:pt x="1279578" y="2621453"/>
                  </a:cubicBezTo>
                  <a:cubicBezTo>
                    <a:pt x="1295151" y="2621453"/>
                    <a:pt x="1308130" y="2634429"/>
                    <a:pt x="1308130" y="2650002"/>
                  </a:cubicBezTo>
                  <a:cubicBezTo>
                    <a:pt x="1308130" y="2665575"/>
                    <a:pt x="1295151" y="2678554"/>
                    <a:pt x="1279578" y="2678554"/>
                  </a:cubicBezTo>
                  <a:cubicBezTo>
                    <a:pt x="1274387" y="2678554"/>
                    <a:pt x="1266602" y="2675957"/>
                    <a:pt x="1261411" y="2670766"/>
                  </a:cubicBezTo>
                  <a:cubicBezTo>
                    <a:pt x="1258814" y="2678554"/>
                    <a:pt x="1256220" y="2683745"/>
                    <a:pt x="1251029" y="2688936"/>
                  </a:cubicBezTo>
                  <a:cubicBezTo>
                    <a:pt x="1251029" y="2694127"/>
                    <a:pt x="1251029" y="2696721"/>
                    <a:pt x="1251029" y="2699318"/>
                  </a:cubicBezTo>
                  <a:cubicBezTo>
                    <a:pt x="1251029" y="2733058"/>
                    <a:pt x="1225074" y="2759013"/>
                    <a:pt x="1191331" y="2759013"/>
                  </a:cubicBezTo>
                  <a:cubicBezTo>
                    <a:pt x="1157591" y="2759013"/>
                    <a:pt x="1131637" y="2733058"/>
                    <a:pt x="1131637" y="2699318"/>
                  </a:cubicBezTo>
                  <a:cubicBezTo>
                    <a:pt x="1131637" y="2681148"/>
                    <a:pt x="1139422" y="2665575"/>
                    <a:pt x="1152400" y="2655193"/>
                  </a:cubicBezTo>
                  <a:cubicBezTo>
                    <a:pt x="1152400" y="2655193"/>
                    <a:pt x="1152400" y="2655193"/>
                    <a:pt x="1152400" y="2652599"/>
                  </a:cubicBezTo>
                  <a:cubicBezTo>
                    <a:pt x="1152400" y="2639620"/>
                    <a:pt x="1154995" y="2629238"/>
                    <a:pt x="1162782" y="2618856"/>
                  </a:cubicBezTo>
                  <a:cubicBezTo>
                    <a:pt x="1144613" y="2611071"/>
                    <a:pt x="1131637" y="2592901"/>
                    <a:pt x="1131637" y="2572137"/>
                  </a:cubicBezTo>
                  <a:cubicBezTo>
                    <a:pt x="1131637" y="2546182"/>
                    <a:pt x="1152400" y="2522824"/>
                    <a:pt x="1180949" y="2522824"/>
                  </a:cubicBezTo>
                  <a:close/>
                  <a:moveTo>
                    <a:pt x="903233" y="2517634"/>
                  </a:moveTo>
                  <a:cubicBezTo>
                    <a:pt x="929188" y="2517634"/>
                    <a:pt x="952549" y="2538398"/>
                    <a:pt x="952549" y="2566947"/>
                  </a:cubicBezTo>
                  <a:cubicBezTo>
                    <a:pt x="952549" y="2592902"/>
                    <a:pt x="929188" y="2616263"/>
                    <a:pt x="903233" y="2616263"/>
                  </a:cubicBezTo>
                  <a:cubicBezTo>
                    <a:pt x="877278" y="2616263"/>
                    <a:pt x="853920" y="2595499"/>
                    <a:pt x="853920" y="2566947"/>
                  </a:cubicBezTo>
                  <a:cubicBezTo>
                    <a:pt x="853920" y="2538398"/>
                    <a:pt x="877278" y="2517634"/>
                    <a:pt x="903233" y="2517634"/>
                  </a:cubicBezTo>
                  <a:close/>
                  <a:moveTo>
                    <a:pt x="36337" y="2515039"/>
                  </a:moveTo>
                  <a:cubicBezTo>
                    <a:pt x="44125" y="2515039"/>
                    <a:pt x="49316" y="2520230"/>
                    <a:pt x="49316" y="2528015"/>
                  </a:cubicBezTo>
                  <a:cubicBezTo>
                    <a:pt x="49316" y="2535803"/>
                    <a:pt x="44125" y="2540994"/>
                    <a:pt x="36337" y="2540994"/>
                  </a:cubicBezTo>
                  <a:cubicBezTo>
                    <a:pt x="31146" y="2540994"/>
                    <a:pt x="23361" y="2535803"/>
                    <a:pt x="23361" y="2528015"/>
                  </a:cubicBezTo>
                  <a:cubicBezTo>
                    <a:pt x="23361" y="2520230"/>
                    <a:pt x="28552" y="2515039"/>
                    <a:pt x="36337" y="2515039"/>
                  </a:cubicBezTo>
                  <a:close/>
                  <a:moveTo>
                    <a:pt x="903234" y="2434578"/>
                  </a:moveTo>
                  <a:cubicBezTo>
                    <a:pt x="921401" y="2434578"/>
                    <a:pt x="934380" y="2450151"/>
                    <a:pt x="934380" y="2465724"/>
                  </a:cubicBezTo>
                  <a:cubicBezTo>
                    <a:pt x="934380" y="2483891"/>
                    <a:pt x="921401" y="2496870"/>
                    <a:pt x="903234" y="2496870"/>
                  </a:cubicBezTo>
                  <a:cubicBezTo>
                    <a:pt x="885064" y="2496870"/>
                    <a:pt x="872088" y="2481297"/>
                    <a:pt x="872088" y="2465724"/>
                  </a:cubicBezTo>
                  <a:cubicBezTo>
                    <a:pt x="872088" y="2447554"/>
                    <a:pt x="887661" y="2434578"/>
                    <a:pt x="903234" y="2434578"/>
                  </a:cubicBezTo>
                  <a:close/>
                  <a:moveTo>
                    <a:pt x="2188007" y="2416408"/>
                  </a:moveTo>
                  <a:cubicBezTo>
                    <a:pt x="2182815" y="2424196"/>
                    <a:pt x="2177624" y="2431981"/>
                    <a:pt x="2169837" y="2437172"/>
                  </a:cubicBezTo>
                  <a:cubicBezTo>
                    <a:pt x="2172433" y="2442363"/>
                    <a:pt x="2175027" y="2444959"/>
                    <a:pt x="2175027" y="2450151"/>
                  </a:cubicBezTo>
                  <a:cubicBezTo>
                    <a:pt x="2175027" y="2457936"/>
                    <a:pt x="2172433" y="2463127"/>
                    <a:pt x="2167242" y="2468318"/>
                  </a:cubicBezTo>
                  <a:cubicBezTo>
                    <a:pt x="2169837" y="2473509"/>
                    <a:pt x="2169837" y="2476107"/>
                    <a:pt x="2169837" y="2481297"/>
                  </a:cubicBezTo>
                  <a:cubicBezTo>
                    <a:pt x="2169837" y="2489082"/>
                    <a:pt x="2167242" y="2496870"/>
                    <a:pt x="2164646" y="2502061"/>
                  </a:cubicBezTo>
                  <a:cubicBezTo>
                    <a:pt x="2175027" y="2504654"/>
                    <a:pt x="2185409" y="2512443"/>
                    <a:pt x="2188007" y="2522825"/>
                  </a:cubicBezTo>
                  <a:cubicBezTo>
                    <a:pt x="2195792" y="2520228"/>
                    <a:pt x="2200982" y="2517634"/>
                    <a:pt x="2208771" y="2517634"/>
                  </a:cubicBezTo>
                  <a:cubicBezTo>
                    <a:pt x="2239917" y="2517634"/>
                    <a:pt x="2263274" y="2543589"/>
                    <a:pt x="2263274" y="2572138"/>
                  </a:cubicBezTo>
                  <a:cubicBezTo>
                    <a:pt x="2263274" y="2574735"/>
                    <a:pt x="2260680" y="2579925"/>
                    <a:pt x="2260680" y="2582520"/>
                  </a:cubicBezTo>
                  <a:cubicBezTo>
                    <a:pt x="2265871" y="2572138"/>
                    <a:pt x="2276253" y="2566947"/>
                    <a:pt x="2286635" y="2566947"/>
                  </a:cubicBezTo>
                  <a:cubicBezTo>
                    <a:pt x="2304803" y="2566947"/>
                    <a:pt x="2320375" y="2582520"/>
                    <a:pt x="2320375" y="2600690"/>
                  </a:cubicBezTo>
                  <a:cubicBezTo>
                    <a:pt x="2320375" y="2618858"/>
                    <a:pt x="2304803" y="2634430"/>
                    <a:pt x="2286635" y="2634430"/>
                  </a:cubicBezTo>
                  <a:cubicBezTo>
                    <a:pt x="2281444" y="2634430"/>
                    <a:pt x="2276253" y="2634430"/>
                    <a:pt x="2273657" y="2631836"/>
                  </a:cubicBezTo>
                  <a:lnTo>
                    <a:pt x="2273657" y="2634430"/>
                  </a:lnTo>
                  <a:cubicBezTo>
                    <a:pt x="2273657" y="2668173"/>
                    <a:pt x="2247702" y="2694127"/>
                    <a:pt x="2213962" y="2694127"/>
                  </a:cubicBezTo>
                  <a:lnTo>
                    <a:pt x="2211364" y="2694127"/>
                  </a:lnTo>
                  <a:cubicBezTo>
                    <a:pt x="2213962" y="2696723"/>
                    <a:pt x="2216556" y="2701913"/>
                    <a:pt x="2216556" y="2707104"/>
                  </a:cubicBezTo>
                  <a:lnTo>
                    <a:pt x="2219153" y="2707104"/>
                  </a:lnTo>
                  <a:cubicBezTo>
                    <a:pt x="2226938" y="2707104"/>
                    <a:pt x="2232128" y="2712295"/>
                    <a:pt x="2237319" y="2717486"/>
                  </a:cubicBezTo>
                  <a:cubicBezTo>
                    <a:pt x="2245108" y="2704510"/>
                    <a:pt x="2258083" y="2694127"/>
                    <a:pt x="2273657" y="2688937"/>
                  </a:cubicBezTo>
                  <a:lnTo>
                    <a:pt x="2273657" y="2683746"/>
                  </a:lnTo>
                  <a:cubicBezTo>
                    <a:pt x="2273657" y="2673364"/>
                    <a:pt x="2281444" y="2665576"/>
                    <a:pt x="2291827" y="2665576"/>
                  </a:cubicBezTo>
                  <a:cubicBezTo>
                    <a:pt x="2302208" y="2665576"/>
                    <a:pt x="2309993" y="2673364"/>
                    <a:pt x="2309993" y="2683746"/>
                  </a:cubicBezTo>
                  <a:cubicBezTo>
                    <a:pt x="2309993" y="2686340"/>
                    <a:pt x="2307399" y="2688937"/>
                    <a:pt x="2307399" y="2691531"/>
                  </a:cubicBezTo>
                  <a:cubicBezTo>
                    <a:pt x="2315184" y="2694127"/>
                    <a:pt x="2325567" y="2701913"/>
                    <a:pt x="2330758" y="2709701"/>
                  </a:cubicBezTo>
                  <a:cubicBezTo>
                    <a:pt x="2333354" y="2704510"/>
                    <a:pt x="2335948" y="2699319"/>
                    <a:pt x="2338545" y="2696723"/>
                  </a:cubicBezTo>
                  <a:cubicBezTo>
                    <a:pt x="2343736" y="2686340"/>
                    <a:pt x="2354119" y="2675958"/>
                    <a:pt x="2369691" y="2675958"/>
                  </a:cubicBezTo>
                  <a:cubicBezTo>
                    <a:pt x="2377476" y="2675958"/>
                    <a:pt x="2385264" y="2678555"/>
                    <a:pt x="2390455" y="2683746"/>
                  </a:cubicBezTo>
                  <a:cubicBezTo>
                    <a:pt x="2393049" y="2683746"/>
                    <a:pt x="2398240" y="2681149"/>
                    <a:pt x="2400837" y="2681149"/>
                  </a:cubicBezTo>
                  <a:cubicBezTo>
                    <a:pt x="2395646" y="2673364"/>
                    <a:pt x="2393049" y="2662981"/>
                    <a:pt x="2390455" y="2652600"/>
                  </a:cubicBezTo>
                  <a:cubicBezTo>
                    <a:pt x="2382668" y="2650003"/>
                    <a:pt x="2377476" y="2642218"/>
                    <a:pt x="2377476" y="2634430"/>
                  </a:cubicBezTo>
                  <a:cubicBezTo>
                    <a:pt x="2377476" y="2631836"/>
                    <a:pt x="2380074" y="2629239"/>
                    <a:pt x="2380074" y="2626645"/>
                  </a:cubicBezTo>
                  <a:cubicBezTo>
                    <a:pt x="2374883" y="2629239"/>
                    <a:pt x="2372285" y="2629239"/>
                    <a:pt x="2367094" y="2629239"/>
                  </a:cubicBezTo>
                  <a:cubicBezTo>
                    <a:pt x="2364500" y="2634430"/>
                    <a:pt x="2359309" y="2639621"/>
                    <a:pt x="2351521" y="2639621"/>
                  </a:cubicBezTo>
                  <a:cubicBezTo>
                    <a:pt x="2343736" y="2639621"/>
                    <a:pt x="2335948" y="2631836"/>
                    <a:pt x="2335948" y="2624048"/>
                  </a:cubicBezTo>
                  <a:lnTo>
                    <a:pt x="2335948" y="2618858"/>
                  </a:lnTo>
                  <a:cubicBezTo>
                    <a:pt x="2322973" y="2608475"/>
                    <a:pt x="2315184" y="2595499"/>
                    <a:pt x="2315184" y="2574735"/>
                  </a:cubicBezTo>
                  <a:lnTo>
                    <a:pt x="2315184" y="2564353"/>
                  </a:lnTo>
                  <a:lnTo>
                    <a:pt x="2312590" y="2561756"/>
                  </a:lnTo>
                  <a:lnTo>
                    <a:pt x="2309993" y="2561756"/>
                  </a:lnTo>
                  <a:cubicBezTo>
                    <a:pt x="2297018" y="2561756"/>
                    <a:pt x="2284038" y="2556565"/>
                    <a:pt x="2276253" y="2546183"/>
                  </a:cubicBezTo>
                  <a:cubicBezTo>
                    <a:pt x="2242511" y="2528015"/>
                    <a:pt x="2221747" y="2491679"/>
                    <a:pt x="2221747" y="2452745"/>
                  </a:cubicBezTo>
                  <a:cubicBezTo>
                    <a:pt x="2208771" y="2444959"/>
                    <a:pt x="2195792" y="2431981"/>
                    <a:pt x="2188007" y="2416408"/>
                  </a:cubicBezTo>
                  <a:close/>
                  <a:moveTo>
                    <a:pt x="763076" y="2369692"/>
                  </a:moveTo>
                  <a:cubicBezTo>
                    <a:pt x="786437" y="2369692"/>
                    <a:pt x="807201" y="2390456"/>
                    <a:pt x="807201" y="2413814"/>
                  </a:cubicBezTo>
                  <a:cubicBezTo>
                    <a:pt x="807201" y="2437175"/>
                    <a:pt x="786437" y="2457939"/>
                    <a:pt x="763076" y="2457939"/>
                  </a:cubicBezTo>
                  <a:cubicBezTo>
                    <a:pt x="739718" y="2457939"/>
                    <a:pt x="721548" y="2437175"/>
                    <a:pt x="718954" y="2413814"/>
                  </a:cubicBezTo>
                  <a:cubicBezTo>
                    <a:pt x="718954" y="2390456"/>
                    <a:pt x="739718" y="2369692"/>
                    <a:pt x="763076" y="2369692"/>
                  </a:cubicBezTo>
                  <a:close/>
                  <a:moveTo>
                    <a:pt x="555437" y="2364501"/>
                  </a:moveTo>
                  <a:cubicBezTo>
                    <a:pt x="597008" y="2364501"/>
                    <a:pt x="630708" y="2398200"/>
                    <a:pt x="630708" y="2439769"/>
                  </a:cubicBezTo>
                  <a:cubicBezTo>
                    <a:pt x="630708" y="2481341"/>
                    <a:pt x="597008" y="2515040"/>
                    <a:pt x="555437" y="2515040"/>
                  </a:cubicBezTo>
                  <a:cubicBezTo>
                    <a:pt x="513868" y="2515040"/>
                    <a:pt x="480169" y="2481341"/>
                    <a:pt x="480169" y="2439769"/>
                  </a:cubicBezTo>
                  <a:cubicBezTo>
                    <a:pt x="480169" y="2398200"/>
                    <a:pt x="513868" y="2364501"/>
                    <a:pt x="555437" y="2364501"/>
                  </a:cubicBezTo>
                  <a:close/>
                  <a:moveTo>
                    <a:pt x="295887" y="2299611"/>
                  </a:moveTo>
                  <a:cubicBezTo>
                    <a:pt x="308863" y="2299611"/>
                    <a:pt x="321842" y="2312587"/>
                    <a:pt x="321842" y="2325566"/>
                  </a:cubicBezTo>
                  <a:cubicBezTo>
                    <a:pt x="321842" y="2338542"/>
                    <a:pt x="311460" y="2351521"/>
                    <a:pt x="295887" y="2351521"/>
                  </a:cubicBezTo>
                  <a:cubicBezTo>
                    <a:pt x="280314" y="2351521"/>
                    <a:pt x="269932" y="2338542"/>
                    <a:pt x="269932" y="2325566"/>
                  </a:cubicBezTo>
                  <a:cubicBezTo>
                    <a:pt x="269932" y="2312587"/>
                    <a:pt x="282908" y="2299611"/>
                    <a:pt x="295887" y="2299611"/>
                  </a:cubicBezTo>
                  <a:close/>
                  <a:moveTo>
                    <a:pt x="1642949" y="2291826"/>
                  </a:moveTo>
                  <a:cubicBezTo>
                    <a:pt x="1650737" y="2291826"/>
                    <a:pt x="1658522" y="2294421"/>
                    <a:pt x="1663713" y="2297017"/>
                  </a:cubicBezTo>
                  <a:cubicBezTo>
                    <a:pt x="1668904" y="2294421"/>
                    <a:pt x="1674095" y="2291826"/>
                    <a:pt x="1679286" y="2291826"/>
                  </a:cubicBezTo>
                  <a:cubicBezTo>
                    <a:pt x="1694859" y="2291826"/>
                    <a:pt x="1707838" y="2304803"/>
                    <a:pt x="1707838" y="2320376"/>
                  </a:cubicBezTo>
                  <a:cubicBezTo>
                    <a:pt x="1707838" y="2335949"/>
                    <a:pt x="1697456" y="2346331"/>
                    <a:pt x="1681883" y="2348927"/>
                  </a:cubicBezTo>
                  <a:cubicBezTo>
                    <a:pt x="1676692" y="2364500"/>
                    <a:pt x="1661119" y="2374882"/>
                    <a:pt x="1642949" y="2374882"/>
                  </a:cubicBezTo>
                  <a:cubicBezTo>
                    <a:pt x="1616994" y="2374882"/>
                    <a:pt x="1598827" y="2354118"/>
                    <a:pt x="1598827" y="2330758"/>
                  </a:cubicBezTo>
                  <a:cubicBezTo>
                    <a:pt x="1598827" y="2304803"/>
                    <a:pt x="1619591" y="2286635"/>
                    <a:pt x="1642949" y="2291826"/>
                  </a:cubicBezTo>
                  <a:close/>
                  <a:moveTo>
                    <a:pt x="2522825" y="2265869"/>
                  </a:moveTo>
                  <a:cubicBezTo>
                    <a:pt x="2517633" y="2271060"/>
                    <a:pt x="2509848" y="2276251"/>
                    <a:pt x="2504657" y="2276251"/>
                  </a:cubicBezTo>
                  <a:cubicBezTo>
                    <a:pt x="2507251" y="2281443"/>
                    <a:pt x="2507251" y="2284039"/>
                    <a:pt x="2507251" y="2289230"/>
                  </a:cubicBezTo>
                  <a:lnTo>
                    <a:pt x="2507251" y="2294421"/>
                  </a:lnTo>
                  <a:cubicBezTo>
                    <a:pt x="2517633" y="2294421"/>
                    <a:pt x="2525421" y="2291824"/>
                    <a:pt x="2535803" y="2291824"/>
                  </a:cubicBezTo>
                  <a:cubicBezTo>
                    <a:pt x="2540995" y="2291824"/>
                    <a:pt x="2546186" y="2294421"/>
                    <a:pt x="2551376" y="2294421"/>
                  </a:cubicBezTo>
                  <a:cubicBezTo>
                    <a:pt x="2551376" y="2291824"/>
                    <a:pt x="2553970" y="2291824"/>
                    <a:pt x="2553970" y="2289230"/>
                  </a:cubicBezTo>
                  <a:lnTo>
                    <a:pt x="2553970" y="2284039"/>
                  </a:lnTo>
                  <a:cubicBezTo>
                    <a:pt x="2540995" y="2281443"/>
                    <a:pt x="2530612" y="2276251"/>
                    <a:pt x="2522825" y="2265869"/>
                  </a:cubicBezTo>
                  <a:close/>
                  <a:moveTo>
                    <a:pt x="1020033" y="2229535"/>
                  </a:moveTo>
                  <a:cubicBezTo>
                    <a:pt x="1048582" y="2229535"/>
                    <a:pt x="1069346" y="2252893"/>
                    <a:pt x="1071943" y="2278848"/>
                  </a:cubicBezTo>
                  <a:cubicBezTo>
                    <a:pt x="1077134" y="2276254"/>
                    <a:pt x="1079728" y="2276254"/>
                    <a:pt x="1082325" y="2276254"/>
                  </a:cubicBezTo>
                  <a:cubicBezTo>
                    <a:pt x="1095301" y="2276254"/>
                    <a:pt x="1108280" y="2289230"/>
                    <a:pt x="1108280" y="2302209"/>
                  </a:cubicBezTo>
                  <a:cubicBezTo>
                    <a:pt x="1108280" y="2315185"/>
                    <a:pt x="1097898" y="2328164"/>
                    <a:pt x="1082325" y="2328164"/>
                  </a:cubicBezTo>
                  <a:cubicBezTo>
                    <a:pt x="1071943" y="2328164"/>
                    <a:pt x="1064155" y="2322973"/>
                    <a:pt x="1056370" y="2325567"/>
                  </a:cubicBezTo>
                  <a:cubicBezTo>
                    <a:pt x="1056370" y="2325567"/>
                    <a:pt x="1053773" y="2328164"/>
                    <a:pt x="1053773" y="2328164"/>
                  </a:cubicBezTo>
                  <a:cubicBezTo>
                    <a:pt x="1058964" y="2335949"/>
                    <a:pt x="1061561" y="2346331"/>
                    <a:pt x="1061561" y="2356713"/>
                  </a:cubicBezTo>
                  <a:cubicBezTo>
                    <a:pt x="1061561" y="2369692"/>
                    <a:pt x="1056370" y="2382668"/>
                    <a:pt x="1048582" y="2393050"/>
                  </a:cubicBezTo>
                  <a:cubicBezTo>
                    <a:pt x="1064155" y="2395647"/>
                    <a:pt x="1077134" y="2408623"/>
                    <a:pt x="1077134" y="2424196"/>
                  </a:cubicBezTo>
                  <a:cubicBezTo>
                    <a:pt x="1077134" y="2426793"/>
                    <a:pt x="1077134" y="2426793"/>
                    <a:pt x="1077134" y="2429387"/>
                  </a:cubicBezTo>
                  <a:cubicBezTo>
                    <a:pt x="1079728" y="2426793"/>
                    <a:pt x="1082325" y="2426793"/>
                    <a:pt x="1084919" y="2426793"/>
                  </a:cubicBezTo>
                  <a:cubicBezTo>
                    <a:pt x="1103089" y="2426793"/>
                    <a:pt x="1118662" y="2442366"/>
                    <a:pt x="1118662" y="2460533"/>
                  </a:cubicBezTo>
                  <a:cubicBezTo>
                    <a:pt x="1118662" y="2476106"/>
                    <a:pt x="1105683" y="2491679"/>
                    <a:pt x="1087516" y="2491679"/>
                  </a:cubicBezTo>
                  <a:cubicBezTo>
                    <a:pt x="1090110" y="2494276"/>
                    <a:pt x="1090110" y="2496870"/>
                    <a:pt x="1090110" y="2499467"/>
                  </a:cubicBezTo>
                  <a:cubicBezTo>
                    <a:pt x="1090110" y="2509849"/>
                    <a:pt x="1079728" y="2520231"/>
                    <a:pt x="1069346" y="2520231"/>
                  </a:cubicBezTo>
                  <a:cubicBezTo>
                    <a:pt x="1058964" y="2520231"/>
                    <a:pt x="1048582" y="2509849"/>
                    <a:pt x="1048582" y="2499467"/>
                  </a:cubicBezTo>
                  <a:cubicBezTo>
                    <a:pt x="1048582" y="2491679"/>
                    <a:pt x="1053773" y="2483894"/>
                    <a:pt x="1061561" y="2481297"/>
                  </a:cubicBezTo>
                  <a:cubicBezTo>
                    <a:pt x="1056370" y="2473512"/>
                    <a:pt x="1053773" y="2465724"/>
                    <a:pt x="1053773" y="2457939"/>
                  </a:cubicBezTo>
                  <a:cubicBezTo>
                    <a:pt x="1053773" y="2455342"/>
                    <a:pt x="1053773" y="2455342"/>
                    <a:pt x="1053773" y="2452748"/>
                  </a:cubicBezTo>
                  <a:cubicBezTo>
                    <a:pt x="1051179" y="2455342"/>
                    <a:pt x="1048582" y="2455342"/>
                    <a:pt x="1045988" y="2455342"/>
                  </a:cubicBezTo>
                  <a:cubicBezTo>
                    <a:pt x="1027818" y="2455342"/>
                    <a:pt x="1012245" y="2439769"/>
                    <a:pt x="1012245" y="2421602"/>
                  </a:cubicBezTo>
                  <a:cubicBezTo>
                    <a:pt x="1012245" y="2419005"/>
                    <a:pt x="1014842" y="2416411"/>
                    <a:pt x="1014842" y="2413814"/>
                  </a:cubicBezTo>
                  <a:cubicBezTo>
                    <a:pt x="1012245" y="2416411"/>
                    <a:pt x="1007054" y="2416411"/>
                    <a:pt x="1001863" y="2416411"/>
                  </a:cubicBezTo>
                  <a:cubicBezTo>
                    <a:pt x="970717" y="2416411"/>
                    <a:pt x="944762" y="2395647"/>
                    <a:pt x="939571" y="2364501"/>
                  </a:cubicBezTo>
                  <a:cubicBezTo>
                    <a:pt x="931786" y="2385265"/>
                    <a:pt x="913616" y="2403432"/>
                    <a:pt x="887661" y="2403432"/>
                  </a:cubicBezTo>
                  <a:cubicBezTo>
                    <a:pt x="856515" y="2403432"/>
                    <a:pt x="833157" y="2380074"/>
                    <a:pt x="833157" y="2348928"/>
                  </a:cubicBezTo>
                  <a:cubicBezTo>
                    <a:pt x="833157" y="2317782"/>
                    <a:pt x="859112" y="2294421"/>
                    <a:pt x="887661" y="2294421"/>
                  </a:cubicBezTo>
                  <a:cubicBezTo>
                    <a:pt x="913616" y="2294421"/>
                    <a:pt x="934380" y="2312591"/>
                    <a:pt x="939571" y="2335949"/>
                  </a:cubicBezTo>
                  <a:cubicBezTo>
                    <a:pt x="944762" y="2317782"/>
                    <a:pt x="955144" y="2302209"/>
                    <a:pt x="970717" y="2294421"/>
                  </a:cubicBezTo>
                  <a:cubicBezTo>
                    <a:pt x="968123" y="2289230"/>
                    <a:pt x="968123" y="2286636"/>
                    <a:pt x="968123" y="2281445"/>
                  </a:cubicBezTo>
                  <a:cubicBezTo>
                    <a:pt x="968123" y="2252893"/>
                    <a:pt x="991481" y="2229535"/>
                    <a:pt x="1020033" y="2229535"/>
                  </a:cubicBezTo>
                  <a:close/>
                  <a:moveTo>
                    <a:pt x="1645547" y="2221747"/>
                  </a:moveTo>
                  <a:cubicBezTo>
                    <a:pt x="1663714" y="2221747"/>
                    <a:pt x="1676693" y="2237320"/>
                    <a:pt x="1676693" y="2252893"/>
                  </a:cubicBezTo>
                  <a:cubicBezTo>
                    <a:pt x="1676693" y="2271060"/>
                    <a:pt x="1663714" y="2284039"/>
                    <a:pt x="1645547" y="2284039"/>
                  </a:cubicBezTo>
                  <a:cubicBezTo>
                    <a:pt x="1627377" y="2284039"/>
                    <a:pt x="1614401" y="2268466"/>
                    <a:pt x="1614401" y="2252893"/>
                  </a:cubicBezTo>
                  <a:cubicBezTo>
                    <a:pt x="1614401" y="2234723"/>
                    <a:pt x="1629974" y="2221747"/>
                    <a:pt x="1645547" y="2221747"/>
                  </a:cubicBezTo>
                  <a:close/>
                  <a:moveTo>
                    <a:pt x="2252893" y="2213959"/>
                  </a:moveTo>
                  <a:cubicBezTo>
                    <a:pt x="2252893" y="2216556"/>
                    <a:pt x="2250298" y="2216556"/>
                    <a:pt x="2247702" y="2216556"/>
                  </a:cubicBezTo>
                  <a:cubicBezTo>
                    <a:pt x="2260680" y="2229533"/>
                    <a:pt x="2268465" y="2247702"/>
                    <a:pt x="2268465" y="2265869"/>
                  </a:cubicBezTo>
                  <a:cubicBezTo>
                    <a:pt x="2268465" y="2281443"/>
                    <a:pt x="2260680" y="2297015"/>
                    <a:pt x="2250298" y="2309994"/>
                  </a:cubicBezTo>
                  <a:lnTo>
                    <a:pt x="2255489" y="2309994"/>
                  </a:lnTo>
                  <a:cubicBezTo>
                    <a:pt x="2260680" y="2291824"/>
                    <a:pt x="2278848" y="2276251"/>
                    <a:pt x="2299612" y="2276251"/>
                  </a:cubicBezTo>
                  <a:lnTo>
                    <a:pt x="2307399" y="2276251"/>
                  </a:lnTo>
                  <a:cubicBezTo>
                    <a:pt x="2312590" y="2265869"/>
                    <a:pt x="2317781" y="2255488"/>
                    <a:pt x="2325567" y="2247702"/>
                  </a:cubicBezTo>
                  <a:cubicBezTo>
                    <a:pt x="2320375" y="2250296"/>
                    <a:pt x="2312590" y="2250296"/>
                    <a:pt x="2307399" y="2250296"/>
                  </a:cubicBezTo>
                  <a:cubicBezTo>
                    <a:pt x="2289229" y="2250296"/>
                    <a:pt x="2273657" y="2237320"/>
                    <a:pt x="2265871" y="2221747"/>
                  </a:cubicBezTo>
                  <a:cubicBezTo>
                    <a:pt x="2260680" y="2219150"/>
                    <a:pt x="2258083" y="2216556"/>
                    <a:pt x="2252893" y="2213959"/>
                  </a:cubicBezTo>
                  <a:close/>
                  <a:moveTo>
                    <a:pt x="1497605" y="2190600"/>
                  </a:moveTo>
                  <a:cubicBezTo>
                    <a:pt x="1513178" y="2190600"/>
                    <a:pt x="1523560" y="2200982"/>
                    <a:pt x="1523560" y="2216555"/>
                  </a:cubicBezTo>
                  <a:cubicBezTo>
                    <a:pt x="1523560" y="2232128"/>
                    <a:pt x="1513178" y="2242510"/>
                    <a:pt x="1497605" y="2242510"/>
                  </a:cubicBezTo>
                  <a:cubicBezTo>
                    <a:pt x="1482032" y="2242510"/>
                    <a:pt x="1471650" y="2232128"/>
                    <a:pt x="1471650" y="2216555"/>
                  </a:cubicBezTo>
                  <a:cubicBezTo>
                    <a:pt x="1471650" y="2200982"/>
                    <a:pt x="1482032" y="2190600"/>
                    <a:pt x="1497605" y="2190600"/>
                  </a:cubicBezTo>
                  <a:close/>
                  <a:moveTo>
                    <a:pt x="628111" y="2188006"/>
                  </a:moveTo>
                  <a:cubicBezTo>
                    <a:pt x="646278" y="2188006"/>
                    <a:pt x="659257" y="2200982"/>
                    <a:pt x="659257" y="2219152"/>
                  </a:cubicBezTo>
                  <a:cubicBezTo>
                    <a:pt x="659257" y="2237319"/>
                    <a:pt x="646278" y="2250298"/>
                    <a:pt x="628111" y="2250298"/>
                  </a:cubicBezTo>
                  <a:cubicBezTo>
                    <a:pt x="609941" y="2250298"/>
                    <a:pt x="596965" y="2237319"/>
                    <a:pt x="596965" y="2219152"/>
                  </a:cubicBezTo>
                  <a:cubicBezTo>
                    <a:pt x="596965" y="2200982"/>
                    <a:pt x="609941" y="2188006"/>
                    <a:pt x="628111" y="2188006"/>
                  </a:cubicBezTo>
                  <a:close/>
                  <a:moveTo>
                    <a:pt x="2232128" y="2175028"/>
                  </a:moveTo>
                  <a:cubicBezTo>
                    <a:pt x="2229534" y="2175028"/>
                    <a:pt x="2229534" y="2177622"/>
                    <a:pt x="2226938" y="2177622"/>
                  </a:cubicBezTo>
                  <a:cubicBezTo>
                    <a:pt x="2219153" y="2185410"/>
                    <a:pt x="2211364" y="2193195"/>
                    <a:pt x="2200982" y="2195793"/>
                  </a:cubicBezTo>
                  <a:cubicBezTo>
                    <a:pt x="2208771" y="2195793"/>
                    <a:pt x="2216556" y="2198387"/>
                    <a:pt x="2224343" y="2200983"/>
                  </a:cubicBezTo>
                  <a:lnTo>
                    <a:pt x="2224343" y="2195793"/>
                  </a:lnTo>
                  <a:cubicBezTo>
                    <a:pt x="2224343" y="2188004"/>
                    <a:pt x="2226938" y="2182813"/>
                    <a:pt x="2232128" y="2177622"/>
                  </a:cubicBezTo>
                  <a:close/>
                  <a:moveTo>
                    <a:pt x="2369691" y="2172432"/>
                  </a:moveTo>
                  <a:cubicBezTo>
                    <a:pt x="2367094" y="2185410"/>
                    <a:pt x="2361904" y="2195793"/>
                    <a:pt x="2354119" y="2206174"/>
                  </a:cubicBezTo>
                  <a:cubicBezTo>
                    <a:pt x="2354119" y="2216556"/>
                    <a:pt x="2351521" y="2226938"/>
                    <a:pt x="2343736" y="2237320"/>
                  </a:cubicBezTo>
                  <a:cubicBezTo>
                    <a:pt x="2354119" y="2229533"/>
                    <a:pt x="2367094" y="2226938"/>
                    <a:pt x="2380074" y="2226938"/>
                  </a:cubicBezTo>
                  <a:lnTo>
                    <a:pt x="2380074" y="2221747"/>
                  </a:lnTo>
                  <a:cubicBezTo>
                    <a:pt x="2380074" y="2211365"/>
                    <a:pt x="2385264" y="2203577"/>
                    <a:pt x="2393049" y="2198387"/>
                  </a:cubicBezTo>
                  <a:cubicBezTo>
                    <a:pt x="2393049" y="2193195"/>
                    <a:pt x="2393049" y="2188004"/>
                    <a:pt x="2395646" y="2182813"/>
                  </a:cubicBezTo>
                  <a:cubicBezTo>
                    <a:pt x="2387859" y="2180219"/>
                    <a:pt x="2380074" y="2177622"/>
                    <a:pt x="2374883" y="2172432"/>
                  </a:cubicBezTo>
                  <a:close/>
                  <a:moveTo>
                    <a:pt x="892851" y="2167243"/>
                  </a:moveTo>
                  <a:cubicBezTo>
                    <a:pt x="911018" y="2167243"/>
                    <a:pt x="923997" y="2180219"/>
                    <a:pt x="923997" y="2198389"/>
                  </a:cubicBezTo>
                  <a:cubicBezTo>
                    <a:pt x="923997" y="2216556"/>
                    <a:pt x="911018" y="2229535"/>
                    <a:pt x="892851" y="2229535"/>
                  </a:cubicBezTo>
                  <a:cubicBezTo>
                    <a:pt x="874681" y="2229535"/>
                    <a:pt x="861705" y="2216556"/>
                    <a:pt x="861705" y="2198389"/>
                  </a:cubicBezTo>
                  <a:cubicBezTo>
                    <a:pt x="861705" y="2182816"/>
                    <a:pt x="877278" y="2167243"/>
                    <a:pt x="892851" y="2167243"/>
                  </a:cubicBezTo>
                  <a:close/>
                  <a:moveTo>
                    <a:pt x="1559895" y="2149073"/>
                  </a:moveTo>
                  <a:cubicBezTo>
                    <a:pt x="1578062" y="2149073"/>
                    <a:pt x="1591041" y="2162049"/>
                    <a:pt x="1591041" y="2180219"/>
                  </a:cubicBezTo>
                  <a:cubicBezTo>
                    <a:pt x="1591041" y="2198386"/>
                    <a:pt x="1578062" y="2211365"/>
                    <a:pt x="1559895" y="2211365"/>
                  </a:cubicBezTo>
                  <a:cubicBezTo>
                    <a:pt x="1541725" y="2211365"/>
                    <a:pt x="1526152" y="2195792"/>
                    <a:pt x="1528749" y="2180219"/>
                  </a:cubicBezTo>
                  <a:cubicBezTo>
                    <a:pt x="1528749" y="2162049"/>
                    <a:pt x="1541725" y="2149073"/>
                    <a:pt x="1559895" y="2149073"/>
                  </a:cubicBezTo>
                  <a:close/>
                  <a:moveTo>
                    <a:pt x="1004460" y="2141288"/>
                  </a:moveTo>
                  <a:cubicBezTo>
                    <a:pt x="1017436" y="2141288"/>
                    <a:pt x="1030415" y="2151670"/>
                    <a:pt x="1030415" y="2167243"/>
                  </a:cubicBezTo>
                  <a:cubicBezTo>
                    <a:pt x="1030415" y="2180219"/>
                    <a:pt x="1020033" y="2193198"/>
                    <a:pt x="1004460" y="2193198"/>
                  </a:cubicBezTo>
                  <a:cubicBezTo>
                    <a:pt x="991481" y="2193198"/>
                    <a:pt x="978505" y="2180219"/>
                    <a:pt x="978505" y="2167243"/>
                  </a:cubicBezTo>
                  <a:cubicBezTo>
                    <a:pt x="978505" y="2154264"/>
                    <a:pt x="988887" y="2141288"/>
                    <a:pt x="1004460" y="2141288"/>
                  </a:cubicBezTo>
                  <a:close/>
                  <a:moveTo>
                    <a:pt x="604750" y="2107544"/>
                  </a:moveTo>
                  <a:cubicBezTo>
                    <a:pt x="620323" y="2107544"/>
                    <a:pt x="633302" y="2120520"/>
                    <a:pt x="633302" y="2136093"/>
                  </a:cubicBezTo>
                  <a:cubicBezTo>
                    <a:pt x="633302" y="2151666"/>
                    <a:pt x="620323" y="2164645"/>
                    <a:pt x="604750" y="2164645"/>
                  </a:cubicBezTo>
                  <a:cubicBezTo>
                    <a:pt x="589177" y="2164645"/>
                    <a:pt x="576201" y="2151666"/>
                    <a:pt x="576201" y="2136093"/>
                  </a:cubicBezTo>
                  <a:cubicBezTo>
                    <a:pt x="576201" y="2120520"/>
                    <a:pt x="589177" y="2107544"/>
                    <a:pt x="604750" y="2107544"/>
                  </a:cubicBezTo>
                  <a:close/>
                  <a:moveTo>
                    <a:pt x="1090109" y="2097163"/>
                  </a:moveTo>
                  <a:cubicBezTo>
                    <a:pt x="1097894" y="2097163"/>
                    <a:pt x="1105682" y="2104948"/>
                    <a:pt x="1105682" y="2112736"/>
                  </a:cubicBezTo>
                  <a:cubicBezTo>
                    <a:pt x="1105682" y="2123118"/>
                    <a:pt x="1097894" y="2128309"/>
                    <a:pt x="1090109" y="2128309"/>
                  </a:cubicBezTo>
                  <a:cubicBezTo>
                    <a:pt x="1082321" y="2128309"/>
                    <a:pt x="1074536" y="2120521"/>
                    <a:pt x="1074536" y="2112736"/>
                  </a:cubicBezTo>
                  <a:cubicBezTo>
                    <a:pt x="1074536" y="2104948"/>
                    <a:pt x="1082321" y="2097163"/>
                    <a:pt x="1090109" y="2097163"/>
                  </a:cubicBezTo>
                  <a:close/>
                  <a:moveTo>
                    <a:pt x="443831" y="2073804"/>
                  </a:moveTo>
                  <a:cubicBezTo>
                    <a:pt x="490550" y="2073804"/>
                    <a:pt x="526887" y="2110141"/>
                    <a:pt x="526887" y="2156860"/>
                  </a:cubicBezTo>
                  <a:cubicBezTo>
                    <a:pt x="526887" y="2203579"/>
                    <a:pt x="490550" y="2239916"/>
                    <a:pt x="443831" y="2239916"/>
                  </a:cubicBezTo>
                  <a:cubicBezTo>
                    <a:pt x="397112" y="2239916"/>
                    <a:pt x="360775" y="2203579"/>
                    <a:pt x="360775" y="2156860"/>
                  </a:cubicBezTo>
                  <a:cubicBezTo>
                    <a:pt x="360775" y="2110141"/>
                    <a:pt x="397112" y="2073804"/>
                    <a:pt x="443831" y="2073804"/>
                  </a:cubicBezTo>
                  <a:close/>
                  <a:moveTo>
                    <a:pt x="114201" y="2071208"/>
                  </a:moveTo>
                  <a:cubicBezTo>
                    <a:pt x="176493" y="2071208"/>
                    <a:pt x="228403" y="2123118"/>
                    <a:pt x="228403" y="2185410"/>
                  </a:cubicBezTo>
                  <a:cubicBezTo>
                    <a:pt x="228403" y="2247702"/>
                    <a:pt x="176493" y="2299612"/>
                    <a:pt x="114201" y="2299612"/>
                  </a:cubicBezTo>
                  <a:cubicBezTo>
                    <a:pt x="49313" y="2299612"/>
                    <a:pt x="0" y="2250296"/>
                    <a:pt x="0" y="2185410"/>
                  </a:cubicBezTo>
                  <a:cubicBezTo>
                    <a:pt x="0" y="2123118"/>
                    <a:pt x="51909" y="2071208"/>
                    <a:pt x="114201" y="2071208"/>
                  </a:cubicBezTo>
                  <a:close/>
                  <a:moveTo>
                    <a:pt x="321841" y="2055635"/>
                  </a:moveTo>
                  <a:cubicBezTo>
                    <a:pt x="332223" y="2055635"/>
                    <a:pt x="340011" y="2063420"/>
                    <a:pt x="340011" y="2073802"/>
                  </a:cubicBezTo>
                  <a:cubicBezTo>
                    <a:pt x="340011" y="2084184"/>
                    <a:pt x="332223" y="2091972"/>
                    <a:pt x="321841" y="2091972"/>
                  </a:cubicBezTo>
                  <a:cubicBezTo>
                    <a:pt x="311459" y="2091972"/>
                    <a:pt x="303674" y="2084184"/>
                    <a:pt x="303674" y="2073802"/>
                  </a:cubicBezTo>
                  <a:cubicBezTo>
                    <a:pt x="303674" y="2063420"/>
                    <a:pt x="311459" y="2055635"/>
                    <a:pt x="321841" y="2055635"/>
                  </a:cubicBezTo>
                  <a:close/>
                  <a:moveTo>
                    <a:pt x="921404" y="2050444"/>
                  </a:moveTo>
                  <a:cubicBezTo>
                    <a:pt x="931786" y="2050444"/>
                    <a:pt x="942168" y="2060826"/>
                    <a:pt x="942168" y="2071208"/>
                  </a:cubicBezTo>
                  <a:cubicBezTo>
                    <a:pt x="942168" y="2081590"/>
                    <a:pt x="934380" y="2091972"/>
                    <a:pt x="921404" y="2091972"/>
                  </a:cubicBezTo>
                  <a:cubicBezTo>
                    <a:pt x="911022" y="2091972"/>
                    <a:pt x="900640" y="2084184"/>
                    <a:pt x="900640" y="2071208"/>
                  </a:cubicBezTo>
                  <a:cubicBezTo>
                    <a:pt x="900640" y="2058229"/>
                    <a:pt x="911022" y="2047847"/>
                    <a:pt x="921404" y="2050444"/>
                  </a:cubicBezTo>
                  <a:close/>
                  <a:moveTo>
                    <a:pt x="1671501" y="2040062"/>
                  </a:moveTo>
                  <a:cubicBezTo>
                    <a:pt x="1681883" y="2040062"/>
                    <a:pt x="1689671" y="2047847"/>
                    <a:pt x="1689671" y="2058229"/>
                  </a:cubicBezTo>
                  <a:cubicBezTo>
                    <a:pt x="1689671" y="2066017"/>
                    <a:pt x="1681883" y="2073802"/>
                    <a:pt x="1671501" y="2076399"/>
                  </a:cubicBezTo>
                  <a:cubicBezTo>
                    <a:pt x="1661119" y="2076399"/>
                    <a:pt x="1653334" y="2068611"/>
                    <a:pt x="1653334" y="2058229"/>
                  </a:cubicBezTo>
                  <a:cubicBezTo>
                    <a:pt x="1653334" y="2047847"/>
                    <a:pt x="1661119" y="2040062"/>
                    <a:pt x="1671501" y="2040062"/>
                  </a:cubicBezTo>
                  <a:close/>
                  <a:moveTo>
                    <a:pt x="1775321" y="2029681"/>
                  </a:moveTo>
                  <a:cubicBezTo>
                    <a:pt x="1777918" y="2034871"/>
                    <a:pt x="1780512" y="2040062"/>
                    <a:pt x="1780512" y="2047847"/>
                  </a:cubicBezTo>
                  <a:lnTo>
                    <a:pt x="1788299" y="2032275"/>
                  </a:lnTo>
                  <a:cubicBezTo>
                    <a:pt x="1785703" y="2032275"/>
                    <a:pt x="1780512" y="2032275"/>
                    <a:pt x="1775321" y="2029681"/>
                  </a:cubicBezTo>
                  <a:close/>
                  <a:moveTo>
                    <a:pt x="2247702" y="2003726"/>
                  </a:moveTo>
                  <a:cubicBezTo>
                    <a:pt x="2245108" y="2027083"/>
                    <a:pt x="2226938" y="2045253"/>
                    <a:pt x="2203579" y="2045253"/>
                  </a:cubicBezTo>
                  <a:cubicBezTo>
                    <a:pt x="2180218" y="2045253"/>
                    <a:pt x="2162052" y="2029681"/>
                    <a:pt x="2159455" y="2006320"/>
                  </a:cubicBezTo>
                  <a:cubicBezTo>
                    <a:pt x="2151669" y="2032275"/>
                    <a:pt x="2128308" y="2050444"/>
                    <a:pt x="2099759" y="2050444"/>
                  </a:cubicBezTo>
                  <a:lnTo>
                    <a:pt x="2089377" y="2050444"/>
                  </a:lnTo>
                  <a:cubicBezTo>
                    <a:pt x="2084186" y="2094566"/>
                    <a:pt x="2047850" y="2128309"/>
                    <a:pt x="2001131" y="2128309"/>
                  </a:cubicBezTo>
                  <a:cubicBezTo>
                    <a:pt x="1993343" y="2128309"/>
                    <a:pt x="1988151" y="2128309"/>
                    <a:pt x="1980366" y="2125712"/>
                  </a:cubicBezTo>
                  <a:cubicBezTo>
                    <a:pt x="1969985" y="2138691"/>
                    <a:pt x="1951815" y="2149073"/>
                    <a:pt x="1931050" y="2149073"/>
                  </a:cubicBezTo>
                  <a:lnTo>
                    <a:pt x="1920669" y="2159455"/>
                  </a:lnTo>
                  <a:cubicBezTo>
                    <a:pt x="1923265" y="2156858"/>
                    <a:pt x="1925860" y="2156858"/>
                    <a:pt x="1928456" y="2156858"/>
                  </a:cubicBezTo>
                  <a:cubicBezTo>
                    <a:pt x="1946624" y="2156858"/>
                    <a:pt x="1962196" y="2172432"/>
                    <a:pt x="1962196" y="2190601"/>
                  </a:cubicBezTo>
                  <a:cubicBezTo>
                    <a:pt x="1962196" y="2208768"/>
                    <a:pt x="1946624" y="2224341"/>
                    <a:pt x="1928456" y="2224341"/>
                  </a:cubicBezTo>
                  <a:cubicBezTo>
                    <a:pt x="1910287" y="2224341"/>
                    <a:pt x="1894714" y="2208768"/>
                    <a:pt x="1894714" y="2190601"/>
                  </a:cubicBezTo>
                  <a:cubicBezTo>
                    <a:pt x="1894714" y="2182813"/>
                    <a:pt x="1897310" y="2175028"/>
                    <a:pt x="1902501" y="2169837"/>
                  </a:cubicBezTo>
                  <a:cubicBezTo>
                    <a:pt x="1889523" y="2177622"/>
                    <a:pt x="1876547" y="2180219"/>
                    <a:pt x="1860974" y="2180219"/>
                  </a:cubicBezTo>
                  <a:lnTo>
                    <a:pt x="1853185" y="2180219"/>
                  </a:lnTo>
                  <a:cubicBezTo>
                    <a:pt x="1853185" y="2203577"/>
                    <a:pt x="1840209" y="2221747"/>
                    <a:pt x="1819445" y="2232129"/>
                  </a:cubicBezTo>
                  <a:cubicBezTo>
                    <a:pt x="1827231" y="2239914"/>
                    <a:pt x="1832422" y="2250296"/>
                    <a:pt x="1835019" y="2263275"/>
                  </a:cubicBezTo>
                  <a:cubicBezTo>
                    <a:pt x="1840209" y="2265869"/>
                    <a:pt x="1845400" y="2271060"/>
                    <a:pt x="1847994" y="2276251"/>
                  </a:cubicBezTo>
                  <a:cubicBezTo>
                    <a:pt x="1860974" y="2260679"/>
                    <a:pt x="1876547" y="2250296"/>
                    <a:pt x="1897310" y="2245105"/>
                  </a:cubicBezTo>
                  <a:cubicBezTo>
                    <a:pt x="1905095" y="2239914"/>
                    <a:pt x="1912884" y="2237320"/>
                    <a:pt x="1920669" y="2237320"/>
                  </a:cubicBezTo>
                  <a:cubicBezTo>
                    <a:pt x="1931050" y="2237320"/>
                    <a:pt x="1938839" y="2242511"/>
                    <a:pt x="1946624" y="2247702"/>
                  </a:cubicBezTo>
                  <a:cubicBezTo>
                    <a:pt x="1967388" y="2252893"/>
                    <a:pt x="1985557" y="2268466"/>
                    <a:pt x="1998534" y="2286633"/>
                  </a:cubicBezTo>
                  <a:lnTo>
                    <a:pt x="2003725" y="2281443"/>
                  </a:lnTo>
                  <a:cubicBezTo>
                    <a:pt x="1993343" y="2271060"/>
                    <a:pt x="1988151" y="2258084"/>
                    <a:pt x="1988151" y="2242511"/>
                  </a:cubicBezTo>
                  <a:cubicBezTo>
                    <a:pt x="1988151" y="2211365"/>
                    <a:pt x="2011512" y="2188004"/>
                    <a:pt x="2040061" y="2185410"/>
                  </a:cubicBezTo>
                  <a:cubicBezTo>
                    <a:pt x="2047850" y="2175028"/>
                    <a:pt x="2058231" y="2167240"/>
                    <a:pt x="2071207" y="2162049"/>
                  </a:cubicBezTo>
                  <a:cubicBezTo>
                    <a:pt x="2060826" y="2156858"/>
                    <a:pt x="2053041" y="2149073"/>
                    <a:pt x="2053041" y="2136094"/>
                  </a:cubicBezTo>
                  <a:cubicBezTo>
                    <a:pt x="2053041" y="2123118"/>
                    <a:pt x="2066016" y="2110139"/>
                    <a:pt x="2081590" y="2110139"/>
                  </a:cubicBezTo>
                  <a:cubicBezTo>
                    <a:pt x="2097162" y="2110139"/>
                    <a:pt x="2107545" y="2123118"/>
                    <a:pt x="2104951" y="2136094"/>
                  </a:cubicBezTo>
                  <a:cubicBezTo>
                    <a:pt x="2104951" y="2146477"/>
                    <a:pt x="2099759" y="2154264"/>
                    <a:pt x="2091971" y="2159455"/>
                  </a:cubicBezTo>
                  <a:lnTo>
                    <a:pt x="2094568" y="2159455"/>
                  </a:lnTo>
                  <a:cubicBezTo>
                    <a:pt x="2102353" y="2146477"/>
                    <a:pt x="2112736" y="2138691"/>
                    <a:pt x="2128308" y="2133500"/>
                  </a:cubicBezTo>
                  <a:cubicBezTo>
                    <a:pt x="2120523" y="2125712"/>
                    <a:pt x="2112736" y="2117927"/>
                    <a:pt x="2112736" y="2104948"/>
                  </a:cubicBezTo>
                  <a:cubicBezTo>
                    <a:pt x="2112736" y="2086781"/>
                    <a:pt x="2128308" y="2071208"/>
                    <a:pt x="2146478" y="2071208"/>
                  </a:cubicBezTo>
                  <a:cubicBezTo>
                    <a:pt x="2164646" y="2071208"/>
                    <a:pt x="2180218" y="2086781"/>
                    <a:pt x="2180218" y="2104948"/>
                  </a:cubicBezTo>
                  <a:lnTo>
                    <a:pt x="2180218" y="2107545"/>
                  </a:lnTo>
                  <a:lnTo>
                    <a:pt x="2185409" y="2107545"/>
                  </a:lnTo>
                  <a:cubicBezTo>
                    <a:pt x="2195792" y="2107545"/>
                    <a:pt x="2203579" y="2110139"/>
                    <a:pt x="2211364" y="2115331"/>
                  </a:cubicBezTo>
                  <a:cubicBezTo>
                    <a:pt x="2221747" y="2115331"/>
                    <a:pt x="2229534" y="2120522"/>
                    <a:pt x="2234725" y="2128309"/>
                  </a:cubicBezTo>
                  <a:cubicBezTo>
                    <a:pt x="2237319" y="2120522"/>
                    <a:pt x="2242511" y="2115331"/>
                    <a:pt x="2247702" y="2110139"/>
                  </a:cubicBezTo>
                  <a:cubicBezTo>
                    <a:pt x="2237319" y="2102354"/>
                    <a:pt x="2232128" y="2089376"/>
                    <a:pt x="2232128" y="2073802"/>
                  </a:cubicBezTo>
                  <a:cubicBezTo>
                    <a:pt x="2232128" y="2060826"/>
                    <a:pt x="2237319" y="2050444"/>
                    <a:pt x="2245108" y="2040062"/>
                  </a:cubicBezTo>
                  <a:lnTo>
                    <a:pt x="2245108" y="2029681"/>
                  </a:lnTo>
                  <a:cubicBezTo>
                    <a:pt x="2245108" y="2021892"/>
                    <a:pt x="2247702" y="2011510"/>
                    <a:pt x="2250298" y="2003726"/>
                  </a:cubicBezTo>
                  <a:close/>
                  <a:moveTo>
                    <a:pt x="1466455" y="1975176"/>
                  </a:moveTo>
                  <a:cubicBezTo>
                    <a:pt x="1484625" y="1975176"/>
                    <a:pt x="1500198" y="1990749"/>
                    <a:pt x="1500198" y="2008916"/>
                  </a:cubicBezTo>
                  <a:cubicBezTo>
                    <a:pt x="1500198" y="2027086"/>
                    <a:pt x="1484625" y="2042659"/>
                    <a:pt x="1466455" y="2042659"/>
                  </a:cubicBezTo>
                  <a:cubicBezTo>
                    <a:pt x="1448288" y="2042659"/>
                    <a:pt x="1432715" y="2027086"/>
                    <a:pt x="1432715" y="2008916"/>
                  </a:cubicBezTo>
                  <a:cubicBezTo>
                    <a:pt x="1432715" y="1990749"/>
                    <a:pt x="1448288" y="1975176"/>
                    <a:pt x="1466455" y="1975176"/>
                  </a:cubicBezTo>
                  <a:close/>
                  <a:moveTo>
                    <a:pt x="2172433" y="1951815"/>
                  </a:moveTo>
                  <a:cubicBezTo>
                    <a:pt x="2172433" y="1962197"/>
                    <a:pt x="2172433" y="1967388"/>
                    <a:pt x="2169837" y="1975173"/>
                  </a:cubicBezTo>
                  <a:cubicBezTo>
                    <a:pt x="2172433" y="1969982"/>
                    <a:pt x="2177624" y="1967388"/>
                    <a:pt x="2180218" y="1964791"/>
                  </a:cubicBezTo>
                  <a:cubicBezTo>
                    <a:pt x="2177624" y="1959600"/>
                    <a:pt x="2175027" y="1957006"/>
                    <a:pt x="2172433" y="1951815"/>
                  </a:cubicBezTo>
                  <a:close/>
                  <a:moveTo>
                    <a:pt x="2387859" y="1915478"/>
                  </a:moveTo>
                  <a:cubicBezTo>
                    <a:pt x="2377476" y="1928455"/>
                    <a:pt x="2367094" y="1936242"/>
                    <a:pt x="2351521" y="1938836"/>
                  </a:cubicBezTo>
                  <a:lnTo>
                    <a:pt x="2351521" y="1944027"/>
                  </a:lnTo>
                  <a:cubicBezTo>
                    <a:pt x="2364500" y="1944027"/>
                    <a:pt x="2374883" y="1949219"/>
                    <a:pt x="2385264" y="1954410"/>
                  </a:cubicBezTo>
                  <a:cubicBezTo>
                    <a:pt x="2385264" y="1951815"/>
                    <a:pt x="2387859" y="1951815"/>
                    <a:pt x="2390455" y="1951815"/>
                  </a:cubicBezTo>
                  <a:lnTo>
                    <a:pt x="2390455" y="1941433"/>
                  </a:lnTo>
                  <a:cubicBezTo>
                    <a:pt x="2390455" y="1933645"/>
                    <a:pt x="2390455" y="1925860"/>
                    <a:pt x="2393049" y="1918072"/>
                  </a:cubicBezTo>
                  <a:cubicBezTo>
                    <a:pt x="2390455" y="1915478"/>
                    <a:pt x="2390455" y="1915478"/>
                    <a:pt x="2387859" y="1915478"/>
                  </a:cubicBezTo>
                  <a:close/>
                  <a:moveTo>
                    <a:pt x="942168" y="1915477"/>
                  </a:moveTo>
                  <a:cubicBezTo>
                    <a:pt x="955144" y="1915477"/>
                    <a:pt x="968123" y="1925859"/>
                    <a:pt x="968123" y="1941432"/>
                  </a:cubicBezTo>
                  <a:cubicBezTo>
                    <a:pt x="968123" y="1954408"/>
                    <a:pt x="957741" y="1967387"/>
                    <a:pt x="942168" y="1967387"/>
                  </a:cubicBezTo>
                  <a:cubicBezTo>
                    <a:pt x="929189" y="1967387"/>
                    <a:pt x="916213" y="1957005"/>
                    <a:pt x="916213" y="1941432"/>
                  </a:cubicBezTo>
                  <a:cubicBezTo>
                    <a:pt x="916213" y="1928453"/>
                    <a:pt x="926595" y="1915477"/>
                    <a:pt x="942168" y="1915477"/>
                  </a:cubicBezTo>
                  <a:close/>
                  <a:moveTo>
                    <a:pt x="617729" y="1915477"/>
                  </a:moveTo>
                  <a:cubicBezTo>
                    <a:pt x="641087" y="1915477"/>
                    <a:pt x="659257" y="1933644"/>
                    <a:pt x="659257" y="1957005"/>
                  </a:cubicBezTo>
                  <a:cubicBezTo>
                    <a:pt x="659257" y="1980363"/>
                    <a:pt x="641087" y="1998533"/>
                    <a:pt x="617729" y="1998533"/>
                  </a:cubicBezTo>
                  <a:cubicBezTo>
                    <a:pt x="594368" y="1998533"/>
                    <a:pt x="576201" y="1980363"/>
                    <a:pt x="576201" y="1957005"/>
                  </a:cubicBezTo>
                  <a:cubicBezTo>
                    <a:pt x="576201" y="1933644"/>
                    <a:pt x="594368" y="1915477"/>
                    <a:pt x="617729" y="1915477"/>
                  </a:cubicBezTo>
                  <a:close/>
                  <a:moveTo>
                    <a:pt x="1539130" y="1912884"/>
                  </a:moveTo>
                  <a:cubicBezTo>
                    <a:pt x="1559894" y="1912884"/>
                    <a:pt x="1578064" y="1931051"/>
                    <a:pt x="1578064" y="1951815"/>
                  </a:cubicBezTo>
                  <a:cubicBezTo>
                    <a:pt x="1578064" y="1972579"/>
                    <a:pt x="1559894" y="1990749"/>
                    <a:pt x="1539130" y="1990749"/>
                  </a:cubicBezTo>
                  <a:cubicBezTo>
                    <a:pt x="1518366" y="1990749"/>
                    <a:pt x="1500199" y="1972579"/>
                    <a:pt x="1500199" y="1951815"/>
                  </a:cubicBezTo>
                  <a:cubicBezTo>
                    <a:pt x="1500199" y="1931051"/>
                    <a:pt x="1518366" y="1912884"/>
                    <a:pt x="1539130" y="1912884"/>
                  </a:cubicBezTo>
                  <a:close/>
                  <a:moveTo>
                    <a:pt x="1889523" y="1873950"/>
                  </a:moveTo>
                  <a:cubicBezTo>
                    <a:pt x="1886929" y="1873950"/>
                    <a:pt x="1884332" y="1876544"/>
                    <a:pt x="1881738" y="1876544"/>
                  </a:cubicBezTo>
                  <a:cubicBezTo>
                    <a:pt x="1873949" y="1897309"/>
                    <a:pt x="1855783" y="1910287"/>
                    <a:pt x="1832422" y="1910287"/>
                  </a:cubicBezTo>
                  <a:lnTo>
                    <a:pt x="1827231" y="1910287"/>
                  </a:lnTo>
                  <a:cubicBezTo>
                    <a:pt x="1842804" y="1920670"/>
                    <a:pt x="1855783" y="1938836"/>
                    <a:pt x="1858377" y="1959600"/>
                  </a:cubicBezTo>
                  <a:cubicBezTo>
                    <a:pt x="1871355" y="1933645"/>
                    <a:pt x="1889523" y="1915478"/>
                    <a:pt x="1915478" y="1902499"/>
                  </a:cubicBezTo>
                  <a:cubicBezTo>
                    <a:pt x="1905095" y="1894714"/>
                    <a:pt x="1894714" y="1886926"/>
                    <a:pt x="1889523" y="1873950"/>
                  </a:cubicBezTo>
                  <a:close/>
                  <a:moveTo>
                    <a:pt x="1383402" y="1816849"/>
                  </a:moveTo>
                  <a:cubicBezTo>
                    <a:pt x="1404166" y="1816849"/>
                    <a:pt x="1424930" y="1824634"/>
                    <a:pt x="1437906" y="1840207"/>
                  </a:cubicBezTo>
                  <a:cubicBezTo>
                    <a:pt x="1466458" y="1847995"/>
                    <a:pt x="1487222" y="1873950"/>
                    <a:pt x="1487222" y="1905096"/>
                  </a:cubicBezTo>
                  <a:cubicBezTo>
                    <a:pt x="1487222" y="1944027"/>
                    <a:pt x="1456076" y="1972579"/>
                    <a:pt x="1419739" y="1972579"/>
                  </a:cubicBezTo>
                  <a:cubicBezTo>
                    <a:pt x="1411951" y="1972579"/>
                    <a:pt x="1404166" y="1969982"/>
                    <a:pt x="1396378" y="1967388"/>
                  </a:cubicBezTo>
                  <a:cubicBezTo>
                    <a:pt x="1391187" y="1967388"/>
                    <a:pt x="1388593" y="1967388"/>
                    <a:pt x="1385996" y="1967388"/>
                  </a:cubicBezTo>
                  <a:cubicBezTo>
                    <a:pt x="1388593" y="1969982"/>
                    <a:pt x="1388593" y="1975173"/>
                    <a:pt x="1388593" y="1980364"/>
                  </a:cubicBezTo>
                  <a:cubicBezTo>
                    <a:pt x="1388593" y="2003725"/>
                    <a:pt x="1370423" y="2021892"/>
                    <a:pt x="1347065" y="2021892"/>
                  </a:cubicBezTo>
                  <a:cubicBezTo>
                    <a:pt x="1323705" y="2021892"/>
                    <a:pt x="1305538" y="2003725"/>
                    <a:pt x="1305538" y="1980364"/>
                  </a:cubicBezTo>
                  <a:cubicBezTo>
                    <a:pt x="1305538" y="1964791"/>
                    <a:pt x="1315920" y="1951815"/>
                    <a:pt x="1328896" y="1944027"/>
                  </a:cubicBezTo>
                  <a:cubicBezTo>
                    <a:pt x="1315920" y="1931051"/>
                    <a:pt x="1308132" y="1912881"/>
                    <a:pt x="1308132" y="1892117"/>
                  </a:cubicBezTo>
                  <a:cubicBezTo>
                    <a:pt x="1308132" y="1850589"/>
                    <a:pt x="1341874" y="1816849"/>
                    <a:pt x="1383402" y="1816849"/>
                  </a:cubicBezTo>
                  <a:close/>
                  <a:moveTo>
                    <a:pt x="1121255" y="1811658"/>
                  </a:moveTo>
                  <a:cubicBezTo>
                    <a:pt x="1162783" y="1811658"/>
                    <a:pt x="1196526" y="1845398"/>
                    <a:pt x="1196526" y="1886926"/>
                  </a:cubicBezTo>
                  <a:cubicBezTo>
                    <a:pt x="1196526" y="1928454"/>
                    <a:pt x="1162783" y="1962196"/>
                    <a:pt x="1121255" y="1962196"/>
                  </a:cubicBezTo>
                  <a:cubicBezTo>
                    <a:pt x="1118661" y="1962196"/>
                    <a:pt x="1113470" y="1962196"/>
                    <a:pt x="1110873" y="1962196"/>
                  </a:cubicBezTo>
                  <a:cubicBezTo>
                    <a:pt x="1110873" y="1964790"/>
                    <a:pt x="1113470" y="1969981"/>
                    <a:pt x="1113470" y="1975172"/>
                  </a:cubicBezTo>
                  <a:cubicBezTo>
                    <a:pt x="1113470" y="1990745"/>
                    <a:pt x="1100491" y="2003724"/>
                    <a:pt x="1084918" y="2003724"/>
                  </a:cubicBezTo>
                  <a:cubicBezTo>
                    <a:pt x="1069345" y="2003724"/>
                    <a:pt x="1056369" y="1990745"/>
                    <a:pt x="1056369" y="1975172"/>
                  </a:cubicBezTo>
                  <a:cubicBezTo>
                    <a:pt x="1056369" y="1962196"/>
                    <a:pt x="1064154" y="1949217"/>
                    <a:pt x="1077133" y="1946623"/>
                  </a:cubicBezTo>
                  <a:cubicBezTo>
                    <a:pt x="1058963" y="1933645"/>
                    <a:pt x="1045987" y="1912881"/>
                    <a:pt x="1045987" y="1886926"/>
                  </a:cubicBezTo>
                  <a:cubicBezTo>
                    <a:pt x="1045987" y="1845398"/>
                    <a:pt x="1079727" y="1811658"/>
                    <a:pt x="1121255" y="1811658"/>
                  </a:cubicBezTo>
                  <a:close/>
                  <a:moveTo>
                    <a:pt x="238786" y="1806467"/>
                  </a:moveTo>
                  <a:cubicBezTo>
                    <a:pt x="256953" y="1806467"/>
                    <a:pt x="269932" y="1822040"/>
                    <a:pt x="269932" y="1837613"/>
                  </a:cubicBezTo>
                  <a:cubicBezTo>
                    <a:pt x="269932" y="1855780"/>
                    <a:pt x="254359" y="1868759"/>
                    <a:pt x="238786" y="1868759"/>
                  </a:cubicBezTo>
                  <a:cubicBezTo>
                    <a:pt x="223213" y="1868759"/>
                    <a:pt x="210234" y="1855780"/>
                    <a:pt x="207640" y="1837613"/>
                  </a:cubicBezTo>
                  <a:cubicBezTo>
                    <a:pt x="207640" y="1819443"/>
                    <a:pt x="223213" y="1806467"/>
                    <a:pt x="238786" y="1806467"/>
                  </a:cubicBezTo>
                  <a:close/>
                  <a:moveTo>
                    <a:pt x="2053041" y="1790894"/>
                  </a:moveTo>
                  <a:cubicBezTo>
                    <a:pt x="2060826" y="1790894"/>
                    <a:pt x="2068614" y="1796085"/>
                    <a:pt x="2068614" y="1803870"/>
                  </a:cubicBezTo>
                  <a:cubicBezTo>
                    <a:pt x="2068614" y="1811658"/>
                    <a:pt x="2063423" y="1816849"/>
                    <a:pt x="2055635" y="1816849"/>
                  </a:cubicBezTo>
                  <a:cubicBezTo>
                    <a:pt x="2047850" y="1816849"/>
                    <a:pt x="2042659" y="1811658"/>
                    <a:pt x="2042659" y="1803870"/>
                  </a:cubicBezTo>
                  <a:cubicBezTo>
                    <a:pt x="2042659" y="1796085"/>
                    <a:pt x="2047850" y="1790894"/>
                    <a:pt x="2053041" y="1790894"/>
                  </a:cubicBezTo>
                  <a:close/>
                  <a:moveTo>
                    <a:pt x="1578063" y="1720817"/>
                  </a:moveTo>
                  <a:cubicBezTo>
                    <a:pt x="1585851" y="1720817"/>
                    <a:pt x="1593636" y="1728602"/>
                    <a:pt x="1596233" y="1738984"/>
                  </a:cubicBezTo>
                  <a:cubicBezTo>
                    <a:pt x="1596233" y="1749366"/>
                    <a:pt x="1588445" y="1757154"/>
                    <a:pt x="1578063" y="1757154"/>
                  </a:cubicBezTo>
                  <a:cubicBezTo>
                    <a:pt x="1567681" y="1757154"/>
                    <a:pt x="1559896" y="1749366"/>
                    <a:pt x="1559896" y="1738984"/>
                  </a:cubicBezTo>
                  <a:cubicBezTo>
                    <a:pt x="1559896" y="1728602"/>
                    <a:pt x="1567681" y="1720817"/>
                    <a:pt x="1578063" y="1720817"/>
                  </a:cubicBezTo>
                  <a:close/>
                  <a:moveTo>
                    <a:pt x="1160186" y="1645546"/>
                  </a:moveTo>
                  <a:cubicBezTo>
                    <a:pt x="1175955" y="1645546"/>
                    <a:pt x="1188738" y="1658329"/>
                    <a:pt x="1188738" y="1674095"/>
                  </a:cubicBezTo>
                  <a:cubicBezTo>
                    <a:pt x="1188738" y="1689864"/>
                    <a:pt x="1175955" y="1702647"/>
                    <a:pt x="1160186" y="1702647"/>
                  </a:cubicBezTo>
                  <a:cubicBezTo>
                    <a:pt x="1144419" y="1702647"/>
                    <a:pt x="1131637" y="1689864"/>
                    <a:pt x="1131637" y="1674095"/>
                  </a:cubicBezTo>
                  <a:cubicBezTo>
                    <a:pt x="1131637" y="1658329"/>
                    <a:pt x="1144419" y="1645546"/>
                    <a:pt x="1160186" y="1645546"/>
                  </a:cubicBezTo>
                  <a:close/>
                  <a:moveTo>
                    <a:pt x="892850" y="1611806"/>
                  </a:moveTo>
                  <a:cubicBezTo>
                    <a:pt x="931784" y="1611806"/>
                    <a:pt x="965524" y="1642952"/>
                    <a:pt x="965524" y="1684480"/>
                  </a:cubicBezTo>
                  <a:cubicBezTo>
                    <a:pt x="965524" y="1692265"/>
                    <a:pt x="965524" y="1697456"/>
                    <a:pt x="962930" y="1702647"/>
                  </a:cubicBezTo>
                  <a:cubicBezTo>
                    <a:pt x="1007052" y="1710435"/>
                    <a:pt x="1040795" y="1746772"/>
                    <a:pt x="1040795" y="1793491"/>
                  </a:cubicBezTo>
                  <a:cubicBezTo>
                    <a:pt x="1040795" y="1845401"/>
                    <a:pt x="999267" y="1886929"/>
                    <a:pt x="947357" y="1886929"/>
                  </a:cubicBezTo>
                  <a:cubicBezTo>
                    <a:pt x="911020" y="1886929"/>
                    <a:pt x="879874" y="1866165"/>
                    <a:pt x="864301" y="1835019"/>
                  </a:cubicBezTo>
                  <a:cubicBezTo>
                    <a:pt x="859110" y="1837613"/>
                    <a:pt x="851322" y="1840210"/>
                    <a:pt x="846132" y="1840210"/>
                  </a:cubicBezTo>
                  <a:cubicBezTo>
                    <a:pt x="822773" y="1840210"/>
                    <a:pt x="804604" y="1822040"/>
                    <a:pt x="809795" y="1798682"/>
                  </a:cubicBezTo>
                  <a:cubicBezTo>
                    <a:pt x="809795" y="1775321"/>
                    <a:pt x="827964" y="1757154"/>
                    <a:pt x="851322" y="1757154"/>
                  </a:cubicBezTo>
                  <a:cubicBezTo>
                    <a:pt x="856513" y="1757154"/>
                    <a:pt x="859110" y="1757154"/>
                    <a:pt x="864301" y="1759748"/>
                  </a:cubicBezTo>
                  <a:cubicBezTo>
                    <a:pt x="864301" y="1757154"/>
                    <a:pt x="866895" y="1754557"/>
                    <a:pt x="866895" y="1751963"/>
                  </a:cubicBezTo>
                  <a:cubicBezTo>
                    <a:pt x="838346" y="1741581"/>
                    <a:pt x="820177" y="1715626"/>
                    <a:pt x="820177" y="1684480"/>
                  </a:cubicBezTo>
                  <a:cubicBezTo>
                    <a:pt x="820177" y="1645546"/>
                    <a:pt x="851322" y="1611806"/>
                    <a:pt x="892850" y="1611806"/>
                  </a:cubicBezTo>
                  <a:close/>
                  <a:moveTo>
                    <a:pt x="1988152" y="1601424"/>
                  </a:moveTo>
                  <a:cubicBezTo>
                    <a:pt x="2008916" y="1601424"/>
                    <a:pt x="2024489" y="1616997"/>
                    <a:pt x="2024489" y="1637761"/>
                  </a:cubicBezTo>
                  <a:cubicBezTo>
                    <a:pt x="2024489" y="1658525"/>
                    <a:pt x="2008916" y="1674098"/>
                    <a:pt x="1988152" y="1674098"/>
                  </a:cubicBezTo>
                  <a:cubicBezTo>
                    <a:pt x="1967388" y="1674098"/>
                    <a:pt x="1951815" y="1658525"/>
                    <a:pt x="1951815" y="1637761"/>
                  </a:cubicBezTo>
                  <a:cubicBezTo>
                    <a:pt x="1951815" y="1619591"/>
                    <a:pt x="1969982" y="1601424"/>
                    <a:pt x="1988152" y="1601424"/>
                  </a:cubicBezTo>
                  <a:close/>
                  <a:moveTo>
                    <a:pt x="2642217" y="1541726"/>
                  </a:moveTo>
                  <a:cubicBezTo>
                    <a:pt x="2642217" y="1544320"/>
                    <a:pt x="2639623" y="1546917"/>
                    <a:pt x="2637026" y="1546917"/>
                  </a:cubicBezTo>
                  <a:cubicBezTo>
                    <a:pt x="2639623" y="1549511"/>
                    <a:pt x="2639623" y="1549511"/>
                    <a:pt x="2642217" y="1549511"/>
                  </a:cubicBezTo>
                  <a:close/>
                  <a:moveTo>
                    <a:pt x="1526153" y="1518368"/>
                  </a:moveTo>
                  <a:cubicBezTo>
                    <a:pt x="1559893" y="1518368"/>
                    <a:pt x="1588445" y="1544323"/>
                    <a:pt x="1588445" y="1580660"/>
                  </a:cubicBezTo>
                  <a:cubicBezTo>
                    <a:pt x="1588445" y="1614400"/>
                    <a:pt x="1562490" y="1642952"/>
                    <a:pt x="1526153" y="1642952"/>
                  </a:cubicBezTo>
                  <a:cubicBezTo>
                    <a:pt x="1492410" y="1642952"/>
                    <a:pt x="1463861" y="1616997"/>
                    <a:pt x="1463861" y="1580660"/>
                  </a:cubicBezTo>
                  <a:cubicBezTo>
                    <a:pt x="1463861" y="1546917"/>
                    <a:pt x="1492410" y="1518368"/>
                    <a:pt x="1526153" y="1518368"/>
                  </a:cubicBezTo>
                  <a:close/>
                  <a:moveTo>
                    <a:pt x="1370423" y="1497604"/>
                  </a:moveTo>
                  <a:cubicBezTo>
                    <a:pt x="1393781" y="1497604"/>
                    <a:pt x="1411951" y="1515771"/>
                    <a:pt x="1411951" y="1539132"/>
                  </a:cubicBezTo>
                  <a:cubicBezTo>
                    <a:pt x="1411951" y="1562490"/>
                    <a:pt x="1393781" y="1580660"/>
                    <a:pt x="1370423" y="1580660"/>
                  </a:cubicBezTo>
                  <a:cubicBezTo>
                    <a:pt x="1357444" y="1580660"/>
                    <a:pt x="1344468" y="1572872"/>
                    <a:pt x="1336680" y="1562490"/>
                  </a:cubicBezTo>
                  <a:cubicBezTo>
                    <a:pt x="1331489" y="1565087"/>
                    <a:pt x="1326298" y="1567681"/>
                    <a:pt x="1321107" y="1567681"/>
                  </a:cubicBezTo>
                  <a:cubicBezTo>
                    <a:pt x="1308131" y="1567681"/>
                    <a:pt x="1297749" y="1557299"/>
                    <a:pt x="1297749" y="1544323"/>
                  </a:cubicBezTo>
                  <a:cubicBezTo>
                    <a:pt x="1297749" y="1531344"/>
                    <a:pt x="1308131" y="1520962"/>
                    <a:pt x="1321107" y="1520962"/>
                  </a:cubicBezTo>
                  <a:cubicBezTo>
                    <a:pt x="1323704" y="1520962"/>
                    <a:pt x="1326298" y="1520962"/>
                    <a:pt x="1328895" y="1526153"/>
                  </a:cubicBezTo>
                  <a:cubicBezTo>
                    <a:pt x="1336680" y="1510580"/>
                    <a:pt x="1352253" y="1497604"/>
                    <a:pt x="1370423" y="1497604"/>
                  </a:cubicBezTo>
                  <a:close/>
                  <a:moveTo>
                    <a:pt x="1941433" y="1497603"/>
                  </a:moveTo>
                  <a:cubicBezTo>
                    <a:pt x="1941433" y="1500197"/>
                    <a:pt x="1941433" y="1502794"/>
                    <a:pt x="1941433" y="1505388"/>
                  </a:cubicBezTo>
                  <a:cubicBezTo>
                    <a:pt x="1941433" y="1502794"/>
                    <a:pt x="1944030" y="1497603"/>
                    <a:pt x="1944030" y="1497603"/>
                  </a:cubicBezTo>
                  <a:cubicBezTo>
                    <a:pt x="1941433" y="1497603"/>
                    <a:pt x="1941433" y="1497603"/>
                    <a:pt x="1941433" y="1497603"/>
                  </a:cubicBezTo>
                  <a:close/>
                  <a:moveTo>
                    <a:pt x="1227670" y="1489816"/>
                  </a:moveTo>
                  <a:cubicBezTo>
                    <a:pt x="1240572" y="1489816"/>
                    <a:pt x="1251031" y="1500274"/>
                    <a:pt x="1251031" y="1513174"/>
                  </a:cubicBezTo>
                  <a:cubicBezTo>
                    <a:pt x="1251031" y="1526077"/>
                    <a:pt x="1240572" y="1536535"/>
                    <a:pt x="1227670" y="1536535"/>
                  </a:cubicBezTo>
                  <a:cubicBezTo>
                    <a:pt x="1214770" y="1536535"/>
                    <a:pt x="1204312" y="1526077"/>
                    <a:pt x="1204312" y="1513174"/>
                  </a:cubicBezTo>
                  <a:cubicBezTo>
                    <a:pt x="1204312" y="1500274"/>
                    <a:pt x="1214770" y="1489816"/>
                    <a:pt x="1227670" y="1489816"/>
                  </a:cubicBezTo>
                  <a:close/>
                  <a:moveTo>
                    <a:pt x="1629973" y="1432715"/>
                  </a:moveTo>
                  <a:cubicBezTo>
                    <a:pt x="1642952" y="1432715"/>
                    <a:pt x="1653334" y="1443097"/>
                    <a:pt x="1653334" y="1456073"/>
                  </a:cubicBezTo>
                  <a:cubicBezTo>
                    <a:pt x="1653334" y="1469052"/>
                    <a:pt x="1642952" y="1479434"/>
                    <a:pt x="1629973" y="1479434"/>
                  </a:cubicBezTo>
                  <a:cubicBezTo>
                    <a:pt x="1619591" y="1479434"/>
                    <a:pt x="1609209" y="1469052"/>
                    <a:pt x="1606615" y="1456073"/>
                  </a:cubicBezTo>
                  <a:cubicBezTo>
                    <a:pt x="1606615" y="1443097"/>
                    <a:pt x="1616997" y="1432715"/>
                    <a:pt x="1629973" y="1432715"/>
                  </a:cubicBezTo>
                  <a:close/>
                  <a:moveTo>
                    <a:pt x="1832422" y="1383401"/>
                  </a:moveTo>
                  <a:cubicBezTo>
                    <a:pt x="1845401" y="1383401"/>
                    <a:pt x="1855783" y="1393783"/>
                    <a:pt x="1855783" y="1406759"/>
                  </a:cubicBezTo>
                  <a:cubicBezTo>
                    <a:pt x="1855783" y="1419738"/>
                    <a:pt x="1845401" y="1430120"/>
                    <a:pt x="1832422" y="1430120"/>
                  </a:cubicBezTo>
                  <a:cubicBezTo>
                    <a:pt x="1819446" y="1430120"/>
                    <a:pt x="1809064" y="1419738"/>
                    <a:pt x="1809064" y="1406759"/>
                  </a:cubicBezTo>
                  <a:cubicBezTo>
                    <a:pt x="1809064" y="1396377"/>
                    <a:pt x="1816849" y="1385995"/>
                    <a:pt x="1832422" y="1383401"/>
                  </a:cubicBezTo>
                  <a:close/>
                  <a:moveTo>
                    <a:pt x="2665578" y="1367827"/>
                  </a:moveTo>
                  <a:cubicBezTo>
                    <a:pt x="2662981" y="1370424"/>
                    <a:pt x="2662981" y="1373018"/>
                    <a:pt x="2660387" y="1375614"/>
                  </a:cubicBezTo>
                  <a:lnTo>
                    <a:pt x="2665578" y="1375614"/>
                  </a:lnTo>
                  <a:close/>
                  <a:moveTo>
                    <a:pt x="2473511" y="1352253"/>
                  </a:moveTo>
                  <a:cubicBezTo>
                    <a:pt x="2463130" y="1357444"/>
                    <a:pt x="2455341" y="1362635"/>
                    <a:pt x="2444959" y="1365233"/>
                  </a:cubicBezTo>
                  <a:cubicBezTo>
                    <a:pt x="2447556" y="1367827"/>
                    <a:pt x="2450150" y="1367827"/>
                    <a:pt x="2452747" y="1370424"/>
                  </a:cubicBezTo>
                  <a:lnTo>
                    <a:pt x="2457939" y="1370424"/>
                  </a:lnTo>
                  <a:cubicBezTo>
                    <a:pt x="2460532" y="1370424"/>
                    <a:pt x="2463130" y="1373018"/>
                    <a:pt x="2465724" y="1373018"/>
                  </a:cubicBezTo>
                  <a:cubicBezTo>
                    <a:pt x="2465724" y="1367827"/>
                    <a:pt x="2468320" y="1362635"/>
                    <a:pt x="2476105" y="1357444"/>
                  </a:cubicBezTo>
                  <a:cubicBezTo>
                    <a:pt x="2473511" y="1357444"/>
                    <a:pt x="2473511" y="1354850"/>
                    <a:pt x="2473511" y="1352253"/>
                  </a:cubicBezTo>
                  <a:close/>
                  <a:moveTo>
                    <a:pt x="955144" y="1282176"/>
                  </a:moveTo>
                  <a:cubicBezTo>
                    <a:pt x="999266" y="1282176"/>
                    <a:pt x="1033009" y="1315916"/>
                    <a:pt x="1033009" y="1360041"/>
                  </a:cubicBezTo>
                  <a:cubicBezTo>
                    <a:pt x="1033009" y="1404163"/>
                    <a:pt x="996672" y="1437906"/>
                    <a:pt x="955144" y="1437906"/>
                  </a:cubicBezTo>
                  <a:cubicBezTo>
                    <a:pt x="911019" y="1437906"/>
                    <a:pt x="877279" y="1404163"/>
                    <a:pt x="877279" y="1360041"/>
                  </a:cubicBezTo>
                  <a:cubicBezTo>
                    <a:pt x="877279" y="1315916"/>
                    <a:pt x="913616" y="1282176"/>
                    <a:pt x="955144" y="1282176"/>
                  </a:cubicBezTo>
                  <a:close/>
                  <a:moveTo>
                    <a:pt x="1998534" y="1274390"/>
                  </a:moveTo>
                  <a:cubicBezTo>
                    <a:pt x="2019298" y="1274390"/>
                    <a:pt x="2037468" y="1292557"/>
                    <a:pt x="2037468" y="1313321"/>
                  </a:cubicBezTo>
                  <a:cubicBezTo>
                    <a:pt x="2037468" y="1323703"/>
                    <a:pt x="2034871" y="1331491"/>
                    <a:pt x="2029680" y="1336682"/>
                  </a:cubicBezTo>
                  <a:cubicBezTo>
                    <a:pt x="2053041" y="1354849"/>
                    <a:pt x="2068614" y="1380804"/>
                    <a:pt x="2066017" y="1414547"/>
                  </a:cubicBezTo>
                  <a:cubicBezTo>
                    <a:pt x="2066017" y="1414547"/>
                    <a:pt x="2066017" y="1417141"/>
                    <a:pt x="2066017" y="1417141"/>
                  </a:cubicBezTo>
                  <a:cubicBezTo>
                    <a:pt x="2084187" y="1422332"/>
                    <a:pt x="2099760" y="1432714"/>
                    <a:pt x="2112736" y="1445693"/>
                  </a:cubicBezTo>
                  <a:cubicBezTo>
                    <a:pt x="2107545" y="1435311"/>
                    <a:pt x="2104951" y="1424929"/>
                    <a:pt x="2104951" y="1414547"/>
                  </a:cubicBezTo>
                  <a:cubicBezTo>
                    <a:pt x="2104951" y="1380804"/>
                    <a:pt x="2130906" y="1354849"/>
                    <a:pt x="2164646" y="1354849"/>
                  </a:cubicBezTo>
                  <a:cubicBezTo>
                    <a:pt x="2185410" y="1354849"/>
                    <a:pt x="2203580" y="1365231"/>
                    <a:pt x="2213962" y="1380804"/>
                  </a:cubicBezTo>
                  <a:cubicBezTo>
                    <a:pt x="2219153" y="1370422"/>
                    <a:pt x="2229535" y="1365231"/>
                    <a:pt x="2239917" y="1365231"/>
                  </a:cubicBezTo>
                  <a:cubicBezTo>
                    <a:pt x="2258084" y="1365231"/>
                    <a:pt x="2271063" y="1378210"/>
                    <a:pt x="2271063" y="1396377"/>
                  </a:cubicBezTo>
                  <a:cubicBezTo>
                    <a:pt x="2271063" y="1414547"/>
                    <a:pt x="2258084" y="1427523"/>
                    <a:pt x="2239917" y="1427523"/>
                  </a:cubicBezTo>
                  <a:cubicBezTo>
                    <a:pt x="2234726" y="1427523"/>
                    <a:pt x="2229535" y="1424929"/>
                    <a:pt x="2224344" y="1422332"/>
                  </a:cubicBezTo>
                  <a:cubicBezTo>
                    <a:pt x="2219153" y="1450884"/>
                    <a:pt x="2195792" y="1474242"/>
                    <a:pt x="2164646" y="1474242"/>
                  </a:cubicBezTo>
                  <a:cubicBezTo>
                    <a:pt x="2149073" y="1474242"/>
                    <a:pt x="2133500" y="1466457"/>
                    <a:pt x="2123118" y="1456075"/>
                  </a:cubicBezTo>
                  <a:cubicBezTo>
                    <a:pt x="2133500" y="1471648"/>
                    <a:pt x="2138691" y="1489815"/>
                    <a:pt x="2138691" y="1510579"/>
                  </a:cubicBezTo>
                  <a:cubicBezTo>
                    <a:pt x="2138691" y="1565086"/>
                    <a:pt x="2094569" y="1609208"/>
                    <a:pt x="2040062" y="1609208"/>
                  </a:cubicBezTo>
                  <a:cubicBezTo>
                    <a:pt x="1985558" y="1609208"/>
                    <a:pt x="1941433" y="1565086"/>
                    <a:pt x="1941433" y="1510579"/>
                  </a:cubicBezTo>
                  <a:cubicBezTo>
                    <a:pt x="1938839" y="1533940"/>
                    <a:pt x="1918075" y="1552107"/>
                    <a:pt x="1894714" y="1552107"/>
                  </a:cubicBezTo>
                  <a:cubicBezTo>
                    <a:pt x="1866165" y="1552107"/>
                    <a:pt x="1845401" y="1531343"/>
                    <a:pt x="1845401" y="1502794"/>
                  </a:cubicBezTo>
                  <a:cubicBezTo>
                    <a:pt x="1845401" y="1474242"/>
                    <a:pt x="1868759" y="1453478"/>
                    <a:pt x="1894714" y="1453478"/>
                  </a:cubicBezTo>
                  <a:cubicBezTo>
                    <a:pt x="1897311" y="1453478"/>
                    <a:pt x="1897311" y="1453478"/>
                    <a:pt x="1899905" y="1453478"/>
                  </a:cubicBezTo>
                  <a:cubicBezTo>
                    <a:pt x="1892120" y="1440502"/>
                    <a:pt x="1886929" y="1424929"/>
                    <a:pt x="1886929" y="1409356"/>
                  </a:cubicBezTo>
                  <a:cubicBezTo>
                    <a:pt x="1886929" y="1365231"/>
                    <a:pt x="1918075" y="1328894"/>
                    <a:pt x="1959603" y="1321109"/>
                  </a:cubicBezTo>
                  <a:cubicBezTo>
                    <a:pt x="1959603" y="1318512"/>
                    <a:pt x="1959603" y="1315918"/>
                    <a:pt x="1959603" y="1313321"/>
                  </a:cubicBezTo>
                  <a:cubicBezTo>
                    <a:pt x="1959603" y="1292557"/>
                    <a:pt x="1977770" y="1274390"/>
                    <a:pt x="1998534" y="1274390"/>
                  </a:cubicBezTo>
                  <a:close/>
                  <a:moveTo>
                    <a:pt x="1305537" y="1232863"/>
                  </a:moveTo>
                  <a:cubicBezTo>
                    <a:pt x="1313322" y="1232863"/>
                    <a:pt x="1321110" y="1240648"/>
                    <a:pt x="1321110" y="1248436"/>
                  </a:cubicBezTo>
                  <a:cubicBezTo>
                    <a:pt x="1321110" y="1256221"/>
                    <a:pt x="1313322" y="1264009"/>
                    <a:pt x="1305537" y="1264009"/>
                  </a:cubicBezTo>
                  <a:cubicBezTo>
                    <a:pt x="1295155" y="1264009"/>
                    <a:pt x="1289964" y="1258818"/>
                    <a:pt x="1289964" y="1248436"/>
                  </a:cubicBezTo>
                  <a:cubicBezTo>
                    <a:pt x="1289964" y="1240648"/>
                    <a:pt x="1297749" y="1232863"/>
                    <a:pt x="1305537" y="1232863"/>
                  </a:cubicBezTo>
                  <a:close/>
                  <a:moveTo>
                    <a:pt x="1881735" y="1212099"/>
                  </a:moveTo>
                  <a:cubicBezTo>
                    <a:pt x="1905096" y="1212099"/>
                    <a:pt x="1923263" y="1230266"/>
                    <a:pt x="1920669" y="1251030"/>
                  </a:cubicBezTo>
                  <a:cubicBezTo>
                    <a:pt x="1920669" y="1271794"/>
                    <a:pt x="1902499" y="1289964"/>
                    <a:pt x="1881735" y="1289964"/>
                  </a:cubicBezTo>
                  <a:cubicBezTo>
                    <a:pt x="1860971" y="1289964"/>
                    <a:pt x="1842804" y="1271794"/>
                    <a:pt x="1842804" y="1251030"/>
                  </a:cubicBezTo>
                  <a:cubicBezTo>
                    <a:pt x="1842804" y="1230266"/>
                    <a:pt x="1860971" y="1212099"/>
                    <a:pt x="1881735" y="1212099"/>
                  </a:cubicBezTo>
                  <a:close/>
                  <a:moveTo>
                    <a:pt x="1746768" y="1206908"/>
                  </a:moveTo>
                  <a:cubicBezTo>
                    <a:pt x="1790893" y="1206908"/>
                    <a:pt x="1829824" y="1243245"/>
                    <a:pt x="1829824" y="1289964"/>
                  </a:cubicBezTo>
                  <a:cubicBezTo>
                    <a:pt x="1829824" y="1321110"/>
                    <a:pt x="1811657" y="1347065"/>
                    <a:pt x="1785702" y="1362638"/>
                  </a:cubicBezTo>
                  <a:cubicBezTo>
                    <a:pt x="1777914" y="1393784"/>
                    <a:pt x="1751959" y="1417142"/>
                    <a:pt x="1718219" y="1417142"/>
                  </a:cubicBezTo>
                  <a:cubicBezTo>
                    <a:pt x="1713029" y="1419739"/>
                    <a:pt x="1707838" y="1422333"/>
                    <a:pt x="1702647" y="1422333"/>
                  </a:cubicBezTo>
                  <a:cubicBezTo>
                    <a:pt x="1687074" y="1422333"/>
                    <a:pt x="1674095" y="1411951"/>
                    <a:pt x="1668904" y="1398975"/>
                  </a:cubicBezTo>
                  <a:cubicBezTo>
                    <a:pt x="1655928" y="1383402"/>
                    <a:pt x="1645546" y="1365232"/>
                    <a:pt x="1645546" y="1344468"/>
                  </a:cubicBezTo>
                  <a:cubicBezTo>
                    <a:pt x="1645546" y="1326301"/>
                    <a:pt x="1653331" y="1310728"/>
                    <a:pt x="1663713" y="1297749"/>
                  </a:cubicBezTo>
                  <a:cubicBezTo>
                    <a:pt x="1663713" y="1295155"/>
                    <a:pt x="1663713" y="1292558"/>
                    <a:pt x="1663713" y="1289964"/>
                  </a:cubicBezTo>
                  <a:cubicBezTo>
                    <a:pt x="1663713" y="1243245"/>
                    <a:pt x="1702647" y="1206908"/>
                    <a:pt x="1746768" y="1206908"/>
                  </a:cubicBezTo>
                  <a:close/>
                  <a:moveTo>
                    <a:pt x="2190601" y="1196527"/>
                  </a:moveTo>
                  <a:cubicBezTo>
                    <a:pt x="2203577" y="1196527"/>
                    <a:pt x="2213959" y="1201719"/>
                    <a:pt x="2221747" y="1209501"/>
                  </a:cubicBezTo>
                  <a:cubicBezTo>
                    <a:pt x="2226938" y="1206907"/>
                    <a:pt x="2232129" y="1206907"/>
                    <a:pt x="2237320" y="1206907"/>
                  </a:cubicBezTo>
                  <a:cubicBezTo>
                    <a:pt x="2273657" y="1206907"/>
                    <a:pt x="2302206" y="1235456"/>
                    <a:pt x="2302206" y="1271793"/>
                  </a:cubicBezTo>
                  <a:cubicBezTo>
                    <a:pt x="2302206" y="1308130"/>
                    <a:pt x="2273657" y="1336682"/>
                    <a:pt x="2237320" y="1336682"/>
                  </a:cubicBezTo>
                  <a:cubicBezTo>
                    <a:pt x="2203577" y="1336682"/>
                    <a:pt x="2175028" y="1308130"/>
                    <a:pt x="2172431" y="1274387"/>
                  </a:cubicBezTo>
                  <a:cubicBezTo>
                    <a:pt x="2159455" y="1266602"/>
                    <a:pt x="2149073" y="1253623"/>
                    <a:pt x="2149073" y="1235456"/>
                  </a:cubicBezTo>
                  <a:cubicBezTo>
                    <a:pt x="2149073" y="1212098"/>
                    <a:pt x="2169837" y="1193934"/>
                    <a:pt x="2190601" y="1196527"/>
                  </a:cubicBezTo>
                  <a:close/>
                  <a:moveTo>
                    <a:pt x="2551376" y="1180952"/>
                  </a:moveTo>
                  <a:cubicBezTo>
                    <a:pt x="2546186" y="1191333"/>
                    <a:pt x="2533206" y="1199122"/>
                    <a:pt x="2520230" y="1199122"/>
                  </a:cubicBezTo>
                  <a:cubicBezTo>
                    <a:pt x="2509848" y="1199122"/>
                    <a:pt x="2502060" y="1196524"/>
                    <a:pt x="2496870" y="1191333"/>
                  </a:cubicBezTo>
                  <a:cubicBezTo>
                    <a:pt x="2491679" y="1209502"/>
                    <a:pt x="2481296" y="1225076"/>
                    <a:pt x="2463130" y="1232861"/>
                  </a:cubicBezTo>
                  <a:cubicBezTo>
                    <a:pt x="2486487" y="1245839"/>
                    <a:pt x="2502060" y="1269197"/>
                    <a:pt x="2502060" y="1297749"/>
                  </a:cubicBezTo>
                  <a:lnTo>
                    <a:pt x="2502060" y="1302940"/>
                  </a:lnTo>
                  <a:lnTo>
                    <a:pt x="2504657" y="1300343"/>
                  </a:lnTo>
                  <a:cubicBezTo>
                    <a:pt x="2502060" y="1295153"/>
                    <a:pt x="2502060" y="1292558"/>
                    <a:pt x="2502060" y="1287368"/>
                  </a:cubicBezTo>
                  <a:cubicBezTo>
                    <a:pt x="2502060" y="1261412"/>
                    <a:pt x="2522825" y="1238052"/>
                    <a:pt x="2551376" y="1238052"/>
                  </a:cubicBezTo>
                  <a:lnTo>
                    <a:pt x="2553970" y="1238052"/>
                  </a:lnTo>
                  <a:cubicBezTo>
                    <a:pt x="2556567" y="1222478"/>
                    <a:pt x="2561758" y="1209502"/>
                    <a:pt x="2572141" y="1199122"/>
                  </a:cubicBezTo>
                  <a:lnTo>
                    <a:pt x="2579926" y="1191333"/>
                  </a:lnTo>
                  <a:cubicBezTo>
                    <a:pt x="2574735" y="1188739"/>
                    <a:pt x="2569543" y="1186142"/>
                    <a:pt x="2566949" y="1180952"/>
                  </a:cubicBezTo>
                  <a:lnTo>
                    <a:pt x="2561758" y="1180952"/>
                  </a:lnTo>
                  <a:close/>
                  <a:moveTo>
                    <a:pt x="498335" y="1178366"/>
                  </a:moveTo>
                  <a:cubicBezTo>
                    <a:pt x="513908" y="1178366"/>
                    <a:pt x="526887" y="1191343"/>
                    <a:pt x="526887" y="1206905"/>
                  </a:cubicBezTo>
                  <a:cubicBezTo>
                    <a:pt x="526887" y="1222478"/>
                    <a:pt x="513908" y="1235457"/>
                    <a:pt x="498335" y="1235457"/>
                  </a:cubicBezTo>
                  <a:cubicBezTo>
                    <a:pt x="482762" y="1235457"/>
                    <a:pt x="469786" y="1222478"/>
                    <a:pt x="469786" y="1206905"/>
                  </a:cubicBezTo>
                  <a:cubicBezTo>
                    <a:pt x="469786" y="1191343"/>
                    <a:pt x="482762" y="1178366"/>
                    <a:pt x="498335" y="1178366"/>
                  </a:cubicBezTo>
                  <a:close/>
                  <a:moveTo>
                    <a:pt x="1801276" y="1175771"/>
                  </a:moveTo>
                  <a:cubicBezTo>
                    <a:pt x="1811658" y="1175771"/>
                    <a:pt x="1816849" y="1183557"/>
                    <a:pt x="1816849" y="1191345"/>
                  </a:cubicBezTo>
                  <a:cubicBezTo>
                    <a:pt x="1816849" y="1201727"/>
                    <a:pt x="1809061" y="1206908"/>
                    <a:pt x="1801276" y="1206908"/>
                  </a:cubicBezTo>
                  <a:cubicBezTo>
                    <a:pt x="1790894" y="1206908"/>
                    <a:pt x="1785703" y="1199130"/>
                    <a:pt x="1785703" y="1191345"/>
                  </a:cubicBezTo>
                  <a:cubicBezTo>
                    <a:pt x="1785703" y="1183557"/>
                    <a:pt x="1790894" y="1178366"/>
                    <a:pt x="1801276" y="1175771"/>
                  </a:cubicBezTo>
                  <a:close/>
                  <a:moveTo>
                    <a:pt x="1648141" y="1162795"/>
                  </a:moveTo>
                  <a:cubicBezTo>
                    <a:pt x="1666311" y="1162795"/>
                    <a:pt x="1681884" y="1178367"/>
                    <a:pt x="1681884" y="1196534"/>
                  </a:cubicBezTo>
                  <a:cubicBezTo>
                    <a:pt x="1681884" y="1214693"/>
                    <a:pt x="1666311" y="1230266"/>
                    <a:pt x="1648141" y="1230266"/>
                  </a:cubicBezTo>
                  <a:cubicBezTo>
                    <a:pt x="1627377" y="1230266"/>
                    <a:pt x="1614401" y="1214693"/>
                    <a:pt x="1614401" y="1196534"/>
                  </a:cubicBezTo>
                  <a:cubicBezTo>
                    <a:pt x="1614401" y="1178367"/>
                    <a:pt x="1629974" y="1162795"/>
                    <a:pt x="1648141" y="1162795"/>
                  </a:cubicBezTo>
                  <a:close/>
                  <a:moveTo>
                    <a:pt x="2504657" y="1095302"/>
                  </a:moveTo>
                  <a:cubicBezTo>
                    <a:pt x="2491679" y="1108277"/>
                    <a:pt x="2476105" y="1116066"/>
                    <a:pt x="2457939" y="1118660"/>
                  </a:cubicBezTo>
                  <a:cubicBezTo>
                    <a:pt x="2457939" y="1121257"/>
                    <a:pt x="2457939" y="1123851"/>
                    <a:pt x="2455341" y="1126447"/>
                  </a:cubicBezTo>
                  <a:cubicBezTo>
                    <a:pt x="2463130" y="1129042"/>
                    <a:pt x="2470915" y="1134232"/>
                    <a:pt x="2476105" y="1142021"/>
                  </a:cubicBezTo>
                  <a:cubicBezTo>
                    <a:pt x="2481296" y="1131638"/>
                    <a:pt x="2489085" y="1123851"/>
                    <a:pt x="2496870" y="1121257"/>
                  </a:cubicBezTo>
                  <a:cubicBezTo>
                    <a:pt x="2496870" y="1113468"/>
                    <a:pt x="2499466" y="1103087"/>
                    <a:pt x="2504657" y="1095302"/>
                  </a:cubicBezTo>
                  <a:close/>
                  <a:moveTo>
                    <a:pt x="2120521" y="1082333"/>
                  </a:moveTo>
                  <a:cubicBezTo>
                    <a:pt x="2146476" y="1082333"/>
                    <a:pt x="2164646" y="1103096"/>
                    <a:pt x="2164646" y="1126456"/>
                  </a:cubicBezTo>
                  <a:cubicBezTo>
                    <a:pt x="2164646" y="1149816"/>
                    <a:pt x="2143882" y="1170579"/>
                    <a:pt x="2120521" y="1170579"/>
                  </a:cubicBezTo>
                  <a:cubicBezTo>
                    <a:pt x="2097163" y="1170579"/>
                    <a:pt x="2078993" y="1149816"/>
                    <a:pt x="2076399" y="1126456"/>
                  </a:cubicBezTo>
                  <a:cubicBezTo>
                    <a:pt x="2076399" y="1100500"/>
                    <a:pt x="2097163" y="1082333"/>
                    <a:pt x="2120521" y="1082333"/>
                  </a:cubicBezTo>
                  <a:close/>
                  <a:moveTo>
                    <a:pt x="2356713" y="1071941"/>
                  </a:moveTo>
                  <a:cubicBezTo>
                    <a:pt x="2359309" y="1077131"/>
                    <a:pt x="2359309" y="1079728"/>
                    <a:pt x="2359309" y="1084920"/>
                  </a:cubicBezTo>
                  <a:lnTo>
                    <a:pt x="2359309" y="1090111"/>
                  </a:lnTo>
                  <a:lnTo>
                    <a:pt x="2364500" y="1090111"/>
                  </a:lnTo>
                  <a:lnTo>
                    <a:pt x="2369691" y="1090111"/>
                  </a:lnTo>
                  <a:cubicBezTo>
                    <a:pt x="2364500" y="1084920"/>
                    <a:pt x="2359309" y="1079728"/>
                    <a:pt x="2356713" y="1071941"/>
                  </a:cubicBezTo>
                  <a:close/>
                  <a:moveTo>
                    <a:pt x="1448289" y="1048590"/>
                  </a:moveTo>
                  <a:cubicBezTo>
                    <a:pt x="1482032" y="1048590"/>
                    <a:pt x="1507987" y="1074544"/>
                    <a:pt x="1507987" y="1108285"/>
                  </a:cubicBezTo>
                  <a:cubicBezTo>
                    <a:pt x="1507987" y="1142028"/>
                    <a:pt x="1482032" y="1167984"/>
                    <a:pt x="1448289" y="1167984"/>
                  </a:cubicBezTo>
                  <a:cubicBezTo>
                    <a:pt x="1414549" y="1167984"/>
                    <a:pt x="1388594" y="1142028"/>
                    <a:pt x="1388594" y="1108285"/>
                  </a:cubicBezTo>
                  <a:cubicBezTo>
                    <a:pt x="1388594" y="1074544"/>
                    <a:pt x="1414549" y="1048590"/>
                    <a:pt x="1448289" y="1048590"/>
                  </a:cubicBezTo>
                  <a:close/>
                  <a:moveTo>
                    <a:pt x="2143882" y="1017444"/>
                  </a:moveTo>
                  <a:cubicBezTo>
                    <a:pt x="2162049" y="1017444"/>
                    <a:pt x="2175028" y="1033017"/>
                    <a:pt x="2175028" y="1048590"/>
                  </a:cubicBezTo>
                  <a:cubicBezTo>
                    <a:pt x="2175028" y="1066757"/>
                    <a:pt x="2162049" y="1079736"/>
                    <a:pt x="2143882" y="1079736"/>
                  </a:cubicBezTo>
                  <a:cubicBezTo>
                    <a:pt x="2125712" y="1079736"/>
                    <a:pt x="2112736" y="1066757"/>
                    <a:pt x="2112736" y="1048590"/>
                  </a:cubicBezTo>
                  <a:cubicBezTo>
                    <a:pt x="2112736" y="1030420"/>
                    <a:pt x="2125712" y="1017444"/>
                    <a:pt x="2143882" y="1017444"/>
                  </a:cubicBezTo>
                  <a:close/>
                  <a:moveTo>
                    <a:pt x="2564352" y="999266"/>
                  </a:moveTo>
                  <a:cubicBezTo>
                    <a:pt x="2559161" y="1001863"/>
                    <a:pt x="2553970" y="1004458"/>
                    <a:pt x="2548780" y="1004458"/>
                  </a:cubicBezTo>
                  <a:cubicBezTo>
                    <a:pt x="2543588" y="1004458"/>
                    <a:pt x="2538397" y="1004458"/>
                    <a:pt x="2533206" y="1001863"/>
                  </a:cubicBezTo>
                  <a:cubicBezTo>
                    <a:pt x="2533206" y="1007055"/>
                    <a:pt x="2535803" y="1014840"/>
                    <a:pt x="2535803" y="1022627"/>
                  </a:cubicBezTo>
                  <a:cubicBezTo>
                    <a:pt x="2543588" y="1022627"/>
                    <a:pt x="2551376" y="1030412"/>
                    <a:pt x="2551376" y="1038201"/>
                  </a:cubicBezTo>
                  <a:cubicBezTo>
                    <a:pt x="2551376" y="1040795"/>
                    <a:pt x="2548780" y="1043391"/>
                    <a:pt x="2548780" y="1045986"/>
                  </a:cubicBezTo>
                  <a:cubicBezTo>
                    <a:pt x="2556567" y="1051176"/>
                    <a:pt x="2564352" y="1058964"/>
                    <a:pt x="2564352" y="1069346"/>
                  </a:cubicBezTo>
                  <a:cubicBezTo>
                    <a:pt x="2574735" y="1069346"/>
                    <a:pt x="2579926" y="1071941"/>
                    <a:pt x="2587713" y="1077131"/>
                  </a:cubicBezTo>
                  <a:cubicBezTo>
                    <a:pt x="2592904" y="1069346"/>
                    <a:pt x="2598095" y="1061558"/>
                    <a:pt x="2608477" y="1056367"/>
                  </a:cubicBezTo>
                  <a:cubicBezTo>
                    <a:pt x="2600689" y="1043391"/>
                    <a:pt x="2595498" y="1030412"/>
                    <a:pt x="2595498" y="1017436"/>
                  </a:cubicBezTo>
                  <a:cubicBezTo>
                    <a:pt x="2582522" y="1017436"/>
                    <a:pt x="2569543" y="1009649"/>
                    <a:pt x="2564352" y="999266"/>
                  </a:cubicBezTo>
                  <a:close/>
                  <a:moveTo>
                    <a:pt x="1876544" y="983701"/>
                  </a:moveTo>
                  <a:cubicBezTo>
                    <a:pt x="1905096" y="983701"/>
                    <a:pt x="1931050" y="1009656"/>
                    <a:pt x="1931050" y="1033014"/>
                  </a:cubicBezTo>
                  <a:cubicBezTo>
                    <a:pt x="1931050" y="1043397"/>
                    <a:pt x="1931050" y="1051184"/>
                    <a:pt x="1925859" y="1058970"/>
                  </a:cubicBezTo>
                  <a:cubicBezTo>
                    <a:pt x="1928454" y="1064160"/>
                    <a:pt x="1933645" y="1069352"/>
                    <a:pt x="1936241" y="1077140"/>
                  </a:cubicBezTo>
                  <a:cubicBezTo>
                    <a:pt x="1949217" y="1066758"/>
                    <a:pt x="1964790" y="1058970"/>
                    <a:pt x="1982960" y="1058970"/>
                  </a:cubicBezTo>
                  <a:cubicBezTo>
                    <a:pt x="2021891" y="1058970"/>
                    <a:pt x="2050443" y="1090116"/>
                    <a:pt x="2050443" y="1126453"/>
                  </a:cubicBezTo>
                  <a:cubicBezTo>
                    <a:pt x="2050443" y="1162790"/>
                    <a:pt x="2019297" y="1193936"/>
                    <a:pt x="1982960" y="1193936"/>
                  </a:cubicBezTo>
                  <a:cubicBezTo>
                    <a:pt x="1949217" y="1193936"/>
                    <a:pt x="1923263" y="1167980"/>
                    <a:pt x="1918072" y="1136835"/>
                  </a:cubicBezTo>
                  <a:cubicBezTo>
                    <a:pt x="1910287" y="1142026"/>
                    <a:pt x="1902499" y="1144623"/>
                    <a:pt x="1892117" y="1144623"/>
                  </a:cubicBezTo>
                  <a:cubicBezTo>
                    <a:pt x="1866162" y="1144623"/>
                    <a:pt x="1845398" y="1123859"/>
                    <a:pt x="1845398" y="1097903"/>
                  </a:cubicBezTo>
                  <a:cubicBezTo>
                    <a:pt x="1845398" y="1092713"/>
                    <a:pt x="1845398" y="1090116"/>
                    <a:pt x="1847995" y="1084925"/>
                  </a:cubicBezTo>
                  <a:cubicBezTo>
                    <a:pt x="1832422" y="1074543"/>
                    <a:pt x="1822040" y="1056376"/>
                    <a:pt x="1822040" y="1038206"/>
                  </a:cubicBezTo>
                  <a:cubicBezTo>
                    <a:pt x="1822040" y="1007060"/>
                    <a:pt x="1845398" y="983701"/>
                    <a:pt x="1876544" y="983701"/>
                  </a:cubicBezTo>
                  <a:close/>
                  <a:moveTo>
                    <a:pt x="2146479" y="869498"/>
                  </a:moveTo>
                  <a:cubicBezTo>
                    <a:pt x="2167243" y="869498"/>
                    <a:pt x="2182816" y="885071"/>
                    <a:pt x="2182816" y="905835"/>
                  </a:cubicBezTo>
                  <a:cubicBezTo>
                    <a:pt x="2182816" y="924002"/>
                    <a:pt x="2167243" y="942172"/>
                    <a:pt x="2146479" y="942172"/>
                  </a:cubicBezTo>
                  <a:cubicBezTo>
                    <a:pt x="2125715" y="942172"/>
                    <a:pt x="2110142" y="926599"/>
                    <a:pt x="2110142" y="905835"/>
                  </a:cubicBezTo>
                  <a:cubicBezTo>
                    <a:pt x="2110142" y="885071"/>
                    <a:pt x="2125715" y="869498"/>
                    <a:pt x="2146479" y="869498"/>
                  </a:cubicBezTo>
                  <a:close/>
                  <a:moveTo>
                    <a:pt x="1629973" y="864308"/>
                  </a:moveTo>
                  <a:cubicBezTo>
                    <a:pt x="1663716" y="864308"/>
                    <a:pt x="1689671" y="890263"/>
                    <a:pt x="1689671" y="924003"/>
                  </a:cubicBezTo>
                  <a:cubicBezTo>
                    <a:pt x="1689671" y="957746"/>
                    <a:pt x="1661119" y="983701"/>
                    <a:pt x="1629973" y="983701"/>
                  </a:cubicBezTo>
                  <a:cubicBezTo>
                    <a:pt x="1598827" y="983701"/>
                    <a:pt x="1570278" y="957746"/>
                    <a:pt x="1570278" y="924003"/>
                  </a:cubicBezTo>
                  <a:cubicBezTo>
                    <a:pt x="1570278" y="890263"/>
                    <a:pt x="1598827" y="864308"/>
                    <a:pt x="1629973" y="864308"/>
                  </a:cubicBezTo>
                  <a:close/>
                  <a:moveTo>
                    <a:pt x="2297015" y="853923"/>
                  </a:moveTo>
                  <a:cubicBezTo>
                    <a:pt x="2315185" y="853923"/>
                    <a:pt x="2330758" y="869497"/>
                    <a:pt x="2330758" y="887664"/>
                  </a:cubicBezTo>
                  <a:cubicBezTo>
                    <a:pt x="2330758" y="905833"/>
                    <a:pt x="2315185" y="921406"/>
                    <a:pt x="2297015" y="921406"/>
                  </a:cubicBezTo>
                  <a:cubicBezTo>
                    <a:pt x="2278848" y="921406"/>
                    <a:pt x="2263275" y="905833"/>
                    <a:pt x="2263275" y="887664"/>
                  </a:cubicBezTo>
                  <a:cubicBezTo>
                    <a:pt x="2263275" y="869497"/>
                    <a:pt x="2278848" y="853923"/>
                    <a:pt x="2297015" y="853923"/>
                  </a:cubicBezTo>
                  <a:close/>
                  <a:moveTo>
                    <a:pt x="2421598" y="827975"/>
                  </a:moveTo>
                  <a:cubicBezTo>
                    <a:pt x="2439768" y="827975"/>
                    <a:pt x="2455341" y="843549"/>
                    <a:pt x="2455341" y="861715"/>
                  </a:cubicBezTo>
                  <a:cubicBezTo>
                    <a:pt x="2455341" y="879885"/>
                    <a:pt x="2439768" y="895459"/>
                    <a:pt x="2421598" y="895459"/>
                  </a:cubicBezTo>
                  <a:cubicBezTo>
                    <a:pt x="2403431" y="895459"/>
                    <a:pt x="2387858" y="879885"/>
                    <a:pt x="2387858" y="861715"/>
                  </a:cubicBezTo>
                  <a:cubicBezTo>
                    <a:pt x="2387858" y="843549"/>
                    <a:pt x="2403431" y="827975"/>
                    <a:pt x="2421598" y="827975"/>
                  </a:cubicBezTo>
                  <a:close/>
                  <a:moveTo>
                    <a:pt x="1954408" y="814987"/>
                  </a:moveTo>
                  <a:cubicBezTo>
                    <a:pt x="1990745" y="814987"/>
                    <a:pt x="2019297" y="843539"/>
                    <a:pt x="2019297" y="879876"/>
                  </a:cubicBezTo>
                  <a:cubicBezTo>
                    <a:pt x="2019297" y="916213"/>
                    <a:pt x="1990745" y="944762"/>
                    <a:pt x="1954408" y="944762"/>
                  </a:cubicBezTo>
                  <a:cubicBezTo>
                    <a:pt x="1918071" y="944762"/>
                    <a:pt x="1889522" y="916213"/>
                    <a:pt x="1889522" y="879876"/>
                  </a:cubicBezTo>
                  <a:cubicBezTo>
                    <a:pt x="1889522" y="843539"/>
                    <a:pt x="1918071" y="812393"/>
                    <a:pt x="1954408" y="814987"/>
                  </a:cubicBezTo>
                  <a:close/>
                  <a:moveTo>
                    <a:pt x="2582522" y="812390"/>
                  </a:moveTo>
                  <a:cubicBezTo>
                    <a:pt x="2582522" y="812390"/>
                    <a:pt x="2579926" y="812390"/>
                    <a:pt x="2579926" y="814988"/>
                  </a:cubicBezTo>
                  <a:cubicBezTo>
                    <a:pt x="2582522" y="817581"/>
                    <a:pt x="2582522" y="820179"/>
                    <a:pt x="2585116" y="825370"/>
                  </a:cubicBezTo>
                  <a:cubicBezTo>
                    <a:pt x="2587713" y="825370"/>
                    <a:pt x="2590307" y="822773"/>
                    <a:pt x="2592904" y="822773"/>
                  </a:cubicBezTo>
                  <a:cubicBezTo>
                    <a:pt x="2590307" y="820179"/>
                    <a:pt x="2585116" y="817581"/>
                    <a:pt x="2582522" y="812390"/>
                  </a:cubicBezTo>
                  <a:close/>
                  <a:moveTo>
                    <a:pt x="1321107" y="716367"/>
                  </a:moveTo>
                  <a:cubicBezTo>
                    <a:pt x="1331489" y="716367"/>
                    <a:pt x="1339277" y="724153"/>
                    <a:pt x="1339277" y="734536"/>
                  </a:cubicBezTo>
                  <a:cubicBezTo>
                    <a:pt x="1339277" y="744916"/>
                    <a:pt x="1331489" y="752704"/>
                    <a:pt x="1321107" y="752704"/>
                  </a:cubicBezTo>
                  <a:cubicBezTo>
                    <a:pt x="1310725" y="752704"/>
                    <a:pt x="1302940" y="744916"/>
                    <a:pt x="1302940" y="734536"/>
                  </a:cubicBezTo>
                  <a:cubicBezTo>
                    <a:pt x="1302940" y="724153"/>
                    <a:pt x="1310725" y="716367"/>
                    <a:pt x="1321107" y="716367"/>
                  </a:cubicBezTo>
                  <a:close/>
                  <a:moveTo>
                    <a:pt x="2042658" y="690413"/>
                  </a:moveTo>
                  <a:cubicBezTo>
                    <a:pt x="2053040" y="690413"/>
                    <a:pt x="2063422" y="700796"/>
                    <a:pt x="2063422" y="711178"/>
                  </a:cubicBezTo>
                  <a:cubicBezTo>
                    <a:pt x="2063422" y="721560"/>
                    <a:pt x="2053040" y="731942"/>
                    <a:pt x="2042658" y="731942"/>
                  </a:cubicBezTo>
                  <a:cubicBezTo>
                    <a:pt x="2032276" y="731942"/>
                    <a:pt x="2021894" y="724153"/>
                    <a:pt x="2021894" y="711178"/>
                  </a:cubicBezTo>
                  <a:cubicBezTo>
                    <a:pt x="2021894" y="700796"/>
                    <a:pt x="2032276" y="690413"/>
                    <a:pt x="2042658" y="690413"/>
                  </a:cubicBezTo>
                  <a:close/>
                  <a:moveTo>
                    <a:pt x="2486487" y="648876"/>
                  </a:moveTo>
                  <a:cubicBezTo>
                    <a:pt x="2489085" y="654067"/>
                    <a:pt x="2494275" y="656661"/>
                    <a:pt x="2496870" y="661852"/>
                  </a:cubicBezTo>
                  <a:cubicBezTo>
                    <a:pt x="2499466" y="656661"/>
                    <a:pt x="2499466" y="654067"/>
                    <a:pt x="2504657" y="648876"/>
                  </a:cubicBezTo>
                  <a:lnTo>
                    <a:pt x="2494275" y="648876"/>
                  </a:lnTo>
                  <a:close/>
                  <a:moveTo>
                    <a:pt x="2439769" y="620323"/>
                  </a:moveTo>
                  <a:cubicBezTo>
                    <a:pt x="2426792" y="630706"/>
                    <a:pt x="2413814" y="638493"/>
                    <a:pt x="2398240" y="643684"/>
                  </a:cubicBezTo>
                  <a:lnTo>
                    <a:pt x="2398240" y="651469"/>
                  </a:lnTo>
                  <a:lnTo>
                    <a:pt x="2398240" y="659257"/>
                  </a:lnTo>
                  <a:cubicBezTo>
                    <a:pt x="2400837" y="659257"/>
                    <a:pt x="2400837" y="661852"/>
                    <a:pt x="2403431" y="661852"/>
                  </a:cubicBezTo>
                  <a:lnTo>
                    <a:pt x="2406029" y="661852"/>
                  </a:lnTo>
                  <a:cubicBezTo>
                    <a:pt x="2413814" y="661852"/>
                    <a:pt x="2421601" y="664448"/>
                    <a:pt x="2429386" y="669639"/>
                  </a:cubicBezTo>
                  <a:cubicBezTo>
                    <a:pt x="2431983" y="667042"/>
                    <a:pt x="2434577" y="667042"/>
                    <a:pt x="2437175" y="664448"/>
                  </a:cubicBezTo>
                  <a:cubicBezTo>
                    <a:pt x="2442365" y="654067"/>
                    <a:pt x="2452747" y="646278"/>
                    <a:pt x="2468320" y="646278"/>
                  </a:cubicBezTo>
                  <a:cubicBezTo>
                    <a:pt x="2455341" y="641087"/>
                    <a:pt x="2444959" y="630706"/>
                    <a:pt x="2439769" y="620323"/>
                  </a:cubicBezTo>
                  <a:close/>
                  <a:moveTo>
                    <a:pt x="2470915" y="521695"/>
                  </a:moveTo>
                  <a:lnTo>
                    <a:pt x="2470915" y="529482"/>
                  </a:lnTo>
                  <a:lnTo>
                    <a:pt x="2476105" y="524291"/>
                  </a:lnTo>
                  <a:cubicBezTo>
                    <a:pt x="2476105" y="524291"/>
                    <a:pt x="2473511" y="521695"/>
                    <a:pt x="2470915" y="521695"/>
                  </a:cubicBezTo>
                  <a:close/>
                  <a:moveTo>
                    <a:pt x="2138690" y="480177"/>
                  </a:moveTo>
                  <a:cubicBezTo>
                    <a:pt x="2169836" y="480177"/>
                    <a:pt x="2195791" y="506132"/>
                    <a:pt x="2195791" y="537278"/>
                  </a:cubicBezTo>
                  <a:cubicBezTo>
                    <a:pt x="2195791" y="568425"/>
                    <a:pt x="2169836" y="594379"/>
                    <a:pt x="2138690" y="594379"/>
                  </a:cubicBezTo>
                  <a:cubicBezTo>
                    <a:pt x="2107544" y="594379"/>
                    <a:pt x="2081589" y="568425"/>
                    <a:pt x="2081589" y="537278"/>
                  </a:cubicBezTo>
                  <a:cubicBezTo>
                    <a:pt x="2081589" y="506132"/>
                    <a:pt x="2107544" y="480177"/>
                    <a:pt x="2138690" y="480177"/>
                  </a:cubicBezTo>
                  <a:close/>
                  <a:moveTo>
                    <a:pt x="1858377" y="462004"/>
                  </a:moveTo>
                  <a:cubicBezTo>
                    <a:pt x="1912883" y="462004"/>
                    <a:pt x="1954411" y="506126"/>
                    <a:pt x="1954411" y="558036"/>
                  </a:cubicBezTo>
                  <a:cubicBezTo>
                    <a:pt x="1954411" y="612543"/>
                    <a:pt x="1910286" y="654070"/>
                    <a:pt x="1858377" y="654070"/>
                  </a:cubicBezTo>
                  <a:cubicBezTo>
                    <a:pt x="1806467" y="654070"/>
                    <a:pt x="1762345" y="612543"/>
                    <a:pt x="1762345" y="558036"/>
                  </a:cubicBezTo>
                  <a:cubicBezTo>
                    <a:pt x="1762345" y="503532"/>
                    <a:pt x="1806467" y="462004"/>
                    <a:pt x="1858377" y="462004"/>
                  </a:cubicBezTo>
                  <a:close/>
                  <a:moveTo>
                    <a:pt x="3410634" y="304663"/>
                  </a:moveTo>
                  <a:cubicBezTo>
                    <a:pt x="3404887" y="309915"/>
                    <a:pt x="3401055" y="313417"/>
                    <a:pt x="3395471" y="315002"/>
                  </a:cubicBezTo>
                  <a:lnTo>
                    <a:pt x="3398505" y="317498"/>
                  </a:lnTo>
                  <a:lnTo>
                    <a:pt x="3413055" y="310104"/>
                  </a:lnTo>
                  <a:close/>
                  <a:moveTo>
                    <a:pt x="3437191" y="245232"/>
                  </a:moveTo>
                  <a:cubicBezTo>
                    <a:pt x="3436695" y="256232"/>
                    <a:pt x="3436202" y="267232"/>
                    <a:pt x="3432039" y="278068"/>
                  </a:cubicBezTo>
                  <a:cubicBezTo>
                    <a:pt x="3441288" y="276648"/>
                    <a:pt x="3450372" y="278893"/>
                    <a:pt x="3455626" y="284642"/>
                  </a:cubicBezTo>
                  <a:lnTo>
                    <a:pt x="3457544" y="289474"/>
                  </a:lnTo>
                  <a:lnTo>
                    <a:pt x="3483311" y="278673"/>
                  </a:lnTo>
                  <a:lnTo>
                    <a:pt x="3447530" y="260393"/>
                  </a:lnTo>
                  <a:cubicBezTo>
                    <a:pt x="3444029" y="256562"/>
                    <a:pt x="3438777" y="250815"/>
                    <a:pt x="3437191" y="245232"/>
                  </a:cubicBezTo>
                  <a:close/>
                  <a:moveTo>
                    <a:pt x="2354116" y="23367"/>
                  </a:moveTo>
                  <a:cubicBezTo>
                    <a:pt x="2364498" y="23367"/>
                    <a:pt x="2372286" y="31153"/>
                    <a:pt x="2372286" y="41534"/>
                  </a:cubicBezTo>
                  <a:cubicBezTo>
                    <a:pt x="2372286" y="51916"/>
                    <a:pt x="2364498" y="59705"/>
                    <a:pt x="2354116" y="59705"/>
                  </a:cubicBezTo>
                  <a:cubicBezTo>
                    <a:pt x="2343734" y="59705"/>
                    <a:pt x="2335949" y="51916"/>
                    <a:pt x="2335949" y="41534"/>
                  </a:cubicBezTo>
                  <a:cubicBezTo>
                    <a:pt x="2335949" y="31153"/>
                    <a:pt x="2343734" y="23367"/>
                    <a:pt x="2354116" y="23367"/>
                  </a:cubicBezTo>
                  <a:close/>
                  <a:moveTo>
                    <a:pt x="2465724" y="12985"/>
                  </a:moveTo>
                  <a:cubicBezTo>
                    <a:pt x="2476106" y="12985"/>
                    <a:pt x="2486488" y="20771"/>
                    <a:pt x="2486488" y="33750"/>
                  </a:cubicBezTo>
                  <a:cubicBezTo>
                    <a:pt x="2486488" y="44131"/>
                    <a:pt x="2478700" y="54514"/>
                    <a:pt x="2465724" y="54514"/>
                  </a:cubicBezTo>
                  <a:cubicBezTo>
                    <a:pt x="2452745" y="54514"/>
                    <a:pt x="2444960" y="44131"/>
                    <a:pt x="2444960" y="33750"/>
                  </a:cubicBezTo>
                  <a:cubicBezTo>
                    <a:pt x="2444960" y="23367"/>
                    <a:pt x="2455342" y="12985"/>
                    <a:pt x="2465724" y="12985"/>
                  </a:cubicBezTo>
                  <a:close/>
                  <a:moveTo>
                    <a:pt x="2624051" y="0"/>
                  </a:moveTo>
                  <a:cubicBezTo>
                    <a:pt x="2642217" y="0"/>
                    <a:pt x="2657791" y="10382"/>
                    <a:pt x="2662981" y="25955"/>
                  </a:cubicBezTo>
                  <a:cubicBezTo>
                    <a:pt x="2678554" y="25955"/>
                    <a:pt x="2688937" y="36337"/>
                    <a:pt x="2696724" y="49313"/>
                  </a:cubicBezTo>
                  <a:cubicBezTo>
                    <a:pt x="2701915" y="44122"/>
                    <a:pt x="2712297" y="41529"/>
                    <a:pt x="2720082" y="41529"/>
                  </a:cubicBezTo>
                  <a:cubicBezTo>
                    <a:pt x="2743443" y="41529"/>
                    <a:pt x="2761610" y="59695"/>
                    <a:pt x="2761610" y="83056"/>
                  </a:cubicBezTo>
                  <a:cubicBezTo>
                    <a:pt x="2761610" y="93438"/>
                    <a:pt x="2756419" y="103820"/>
                    <a:pt x="2748634" y="111606"/>
                  </a:cubicBezTo>
                  <a:cubicBezTo>
                    <a:pt x="2753825" y="116796"/>
                    <a:pt x="2761610" y="124584"/>
                    <a:pt x="2764206" y="132370"/>
                  </a:cubicBezTo>
                  <a:lnTo>
                    <a:pt x="2774589" y="132370"/>
                  </a:lnTo>
                  <a:cubicBezTo>
                    <a:pt x="2787565" y="132370"/>
                    <a:pt x="2795353" y="134966"/>
                    <a:pt x="2805735" y="140157"/>
                  </a:cubicBezTo>
                  <a:cubicBezTo>
                    <a:pt x="2823903" y="111606"/>
                    <a:pt x="2855048" y="90841"/>
                    <a:pt x="2891385" y="90841"/>
                  </a:cubicBezTo>
                  <a:cubicBezTo>
                    <a:pt x="2932913" y="90841"/>
                    <a:pt x="2969250" y="116796"/>
                    <a:pt x="2982228" y="153134"/>
                  </a:cubicBezTo>
                  <a:cubicBezTo>
                    <a:pt x="3005587" y="160921"/>
                    <a:pt x="3023757" y="179088"/>
                    <a:pt x="3034139" y="199852"/>
                  </a:cubicBezTo>
                  <a:cubicBezTo>
                    <a:pt x="3060094" y="207640"/>
                    <a:pt x="3080858" y="233595"/>
                    <a:pt x="3083452" y="262144"/>
                  </a:cubicBezTo>
                  <a:lnTo>
                    <a:pt x="3085039" y="261711"/>
                  </a:lnTo>
                  <a:lnTo>
                    <a:pt x="3077717" y="241917"/>
                  </a:lnTo>
                  <a:cubicBezTo>
                    <a:pt x="3078191" y="231374"/>
                    <a:pt x="3082791" y="221017"/>
                    <a:pt x="3091413" y="213137"/>
                  </a:cubicBezTo>
                  <a:cubicBezTo>
                    <a:pt x="3108655" y="197380"/>
                    <a:pt x="3134326" y="198536"/>
                    <a:pt x="3150083" y="215778"/>
                  </a:cubicBezTo>
                  <a:cubicBezTo>
                    <a:pt x="3155335" y="221526"/>
                    <a:pt x="3158235" y="228546"/>
                    <a:pt x="3159280" y="235941"/>
                  </a:cubicBezTo>
                  <a:lnTo>
                    <a:pt x="3158084" y="249853"/>
                  </a:lnTo>
                  <a:lnTo>
                    <a:pt x="3184758" y="254845"/>
                  </a:lnTo>
                  <a:lnTo>
                    <a:pt x="3201437" y="265183"/>
                  </a:lnTo>
                  <a:lnTo>
                    <a:pt x="3205472" y="265807"/>
                  </a:lnTo>
                  <a:cubicBezTo>
                    <a:pt x="3220590" y="271769"/>
                    <a:pt x="3234408" y="281117"/>
                    <a:pt x="3245789" y="293572"/>
                  </a:cubicBezTo>
                  <a:cubicBezTo>
                    <a:pt x="3259796" y="308899"/>
                    <a:pt x="3268220" y="325812"/>
                    <a:pt x="3271062" y="344310"/>
                  </a:cubicBezTo>
                  <a:cubicBezTo>
                    <a:pt x="3273144" y="338894"/>
                    <a:pt x="3276976" y="335392"/>
                    <a:pt x="3280808" y="331890"/>
                  </a:cubicBezTo>
                  <a:cubicBezTo>
                    <a:pt x="3292303" y="321385"/>
                    <a:pt x="3309217" y="312959"/>
                    <a:pt x="3324048" y="309952"/>
                  </a:cubicBezTo>
                  <a:lnTo>
                    <a:pt x="3318796" y="304206"/>
                  </a:lnTo>
                  <a:cubicBezTo>
                    <a:pt x="3301287" y="285046"/>
                    <a:pt x="3297023" y="257295"/>
                    <a:pt x="3305347" y="235625"/>
                  </a:cubicBezTo>
                  <a:cubicBezTo>
                    <a:pt x="3290679" y="234964"/>
                    <a:pt x="3274426" y="228721"/>
                    <a:pt x="3263921" y="217225"/>
                  </a:cubicBezTo>
                  <a:cubicBezTo>
                    <a:pt x="3241160" y="192319"/>
                    <a:pt x="3242810" y="155651"/>
                    <a:pt x="3267716" y="132889"/>
                  </a:cubicBezTo>
                  <a:cubicBezTo>
                    <a:pt x="3292624" y="110126"/>
                    <a:pt x="3331043" y="113690"/>
                    <a:pt x="3352054" y="136682"/>
                  </a:cubicBezTo>
                  <a:cubicBezTo>
                    <a:pt x="3366062" y="152009"/>
                    <a:pt x="3370655" y="172425"/>
                    <a:pt x="3364247" y="192347"/>
                  </a:cubicBezTo>
                  <a:cubicBezTo>
                    <a:pt x="3380832" y="191255"/>
                    <a:pt x="3400751" y="197662"/>
                    <a:pt x="3414758" y="212989"/>
                  </a:cubicBezTo>
                  <a:cubicBezTo>
                    <a:pt x="3418260" y="216821"/>
                    <a:pt x="3418095" y="220490"/>
                    <a:pt x="3421597" y="224322"/>
                  </a:cubicBezTo>
                  <a:cubicBezTo>
                    <a:pt x="3417170" y="200238"/>
                    <a:pt x="3425657" y="174900"/>
                    <a:pt x="3444816" y="157391"/>
                  </a:cubicBezTo>
                  <a:cubicBezTo>
                    <a:pt x="3450565" y="152137"/>
                    <a:pt x="3456312" y="146885"/>
                    <a:pt x="3463813" y="143549"/>
                  </a:cubicBezTo>
                  <a:cubicBezTo>
                    <a:pt x="3451060" y="141138"/>
                    <a:pt x="3438473" y="135060"/>
                    <a:pt x="3429719" y="125481"/>
                  </a:cubicBezTo>
                  <a:cubicBezTo>
                    <a:pt x="3408707" y="102489"/>
                    <a:pt x="3410357" y="65821"/>
                    <a:pt x="3433349" y="44809"/>
                  </a:cubicBezTo>
                  <a:cubicBezTo>
                    <a:pt x="3456340" y="23798"/>
                    <a:pt x="3493009" y="25448"/>
                    <a:pt x="3514020" y="48439"/>
                  </a:cubicBezTo>
                  <a:cubicBezTo>
                    <a:pt x="3535032" y="71430"/>
                    <a:pt x="3533382" y="108099"/>
                    <a:pt x="3510390" y="129111"/>
                  </a:cubicBezTo>
                  <a:lnTo>
                    <a:pt x="3502726" y="136115"/>
                  </a:lnTo>
                  <a:cubicBezTo>
                    <a:pt x="3524728" y="137105"/>
                    <a:pt x="3542732" y="145261"/>
                    <a:pt x="3556739" y="160589"/>
                  </a:cubicBezTo>
                  <a:cubicBezTo>
                    <a:pt x="3572499" y="177833"/>
                    <a:pt x="3580593" y="202080"/>
                    <a:pt x="3575936" y="223918"/>
                  </a:cubicBezTo>
                  <a:cubicBezTo>
                    <a:pt x="3581519" y="222332"/>
                    <a:pt x="3587019" y="222579"/>
                    <a:pt x="3592218" y="224420"/>
                  </a:cubicBezTo>
                  <a:lnTo>
                    <a:pt x="3605253" y="233486"/>
                  </a:lnTo>
                  <a:lnTo>
                    <a:pt x="3638818" y="222467"/>
                  </a:lnTo>
                  <a:lnTo>
                    <a:pt x="3679222" y="213284"/>
                  </a:lnTo>
                  <a:lnTo>
                    <a:pt x="3678059" y="210140"/>
                  </a:lnTo>
                  <a:cubicBezTo>
                    <a:pt x="3678533" y="199598"/>
                    <a:pt x="3683133" y="189241"/>
                    <a:pt x="3691754" y="181363"/>
                  </a:cubicBezTo>
                  <a:cubicBezTo>
                    <a:pt x="3708998" y="165603"/>
                    <a:pt x="3734665" y="166758"/>
                    <a:pt x="3750425" y="184003"/>
                  </a:cubicBezTo>
                  <a:lnTo>
                    <a:pt x="3757751" y="198974"/>
                  </a:lnTo>
                  <a:lnTo>
                    <a:pt x="3808565" y="193717"/>
                  </a:lnTo>
                  <a:cubicBezTo>
                    <a:pt x="3881623" y="191809"/>
                    <a:pt x="3934432" y="209030"/>
                    <a:pt x="3955620" y="247305"/>
                  </a:cubicBezTo>
                  <a:cubicBezTo>
                    <a:pt x="4012123" y="349375"/>
                    <a:pt x="3822368" y="562517"/>
                    <a:pt x="3531793" y="723370"/>
                  </a:cubicBezTo>
                  <a:cubicBezTo>
                    <a:pt x="3459149" y="763584"/>
                    <a:pt x="3387080" y="796722"/>
                    <a:pt x="3318958" y="822215"/>
                  </a:cubicBezTo>
                  <a:lnTo>
                    <a:pt x="3240086" y="848106"/>
                  </a:lnTo>
                  <a:lnTo>
                    <a:pt x="2599862" y="4372410"/>
                  </a:lnTo>
                  <a:lnTo>
                    <a:pt x="2694314" y="4443373"/>
                  </a:lnTo>
                  <a:lnTo>
                    <a:pt x="2698789" y="4444290"/>
                  </a:lnTo>
                  <a:cubicBezTo>
                    <a:pt x="2708969" y="4448629"/>
                    <a:pt x="2718134" y="4454874"/>
                    <a:pt x="2725758" y="4462498"/>
                  </a:cubicBezTo>
                  <a:lnTo>
                    <a:pt x="2731814" y="4471546"/>
                  </a:lnTo>
                  <a:lnTo>
                    <a:pt x="2778431" y="4506570"/>
                  </a:lnTo>
                  <a:lnTo>
                    <a:pt x="2758077" y="4510299"/>
                  </a:lnTo>
                  <a:lnTo>
                    <a:pt x="2745838" y="4503002"/>
                  </a:lnTo>
                  <a:lnTo>
                    <a:pt x="2748793" y="4520573"/>
                  </a:lnTo>
                  <a:lnTo>
                    <a:pt x="2743215" y="4547932"/>
                  </a:lnTo>
                  <a:lnTo>
                    <a:pt x="2743757" y="4547308"/>
                  </a:lnTo>
                  <a:cubicBezTo>
                    <a:pt x="2756676" y="4538309"/>
                    <a:pt x="2771766" y="4532401"/>
                    <a:pt x="2787590" y="4530391"/>
                  </a:cubicBezTo>
                  <a:lnTo>
                    <a:pt x="2811538" y="4531444"/>
                  </a:lnTo>
                  <a:lnTo>
                    <a:pt x="2905023" y="4601679"/>
                  </a:lnTo>
                  <a:lnTo>
                    <a:pt x="2895177" y="4612115"/>
                  </a:lnTo>
                  <a:cubicBezTo>
                    <a:pt x="2896043" y="4620275"/>
                    <a:pt x="2896911" y="4628439"/>
                    <a:pt x="2894687" y="4638579"/>
                  </a:cubicBezTo>
                  <a:cubicBezTo>
                    <a:pt x="2901982" y="4629550"/>
                    <a:pt x="2910760" y="4622840"/>
                    <a:pt x="2920320" y="4618626"/>
                  </a:cubicBezTo>
                  <a:lnTo>
                    <a:pt x="2926277" y="4617649"/>
                  </a:lnTo>
                  <a:lnTo>
                    <a:pt x="3121844" y="4764578"/>
                  </a:lnTo>
                  <a:lnTo>
                    <a:pt x="3116317" y="4766906"/>
                  </a:lnTo>
                  <a:lnTo>
                    <a:pt x="3115761" y="4769439"/>
                  </a:lnTo>
                  <a:cubicBezTo>
                    <a:pt x="3115205" y="4771976"/>
                    <a:pt x="3117739" y="4772532"/>
                    <a:pt x="3117183" y="4775066"/>
                  </a:cubicBezTo>
                  <a:cubicBezTo>
                    <a:pt x="3133539" y="4785297"/>
                    <a:pt x="3146110" y="4800677"/>
                    <a:pt x="3153479" y="4818568"/>
                  </a:cubicBezTo>
                  <a:lnTo>
                    <a:pt x="3155388" y="4826339"/>
                  </a:lnTo>
                  <a:lnTo>
                    <a:pt x="3214056" y="4837569"/>
                  </a:lnTo>
                  <a:lnTo>
                    <a:pt x="3213817" y="4806410"/>
                  </a:lnTo>
                  <a:cubicBezTo>
                    <a:pt x="3220529" y="4789529"/>
                    <a:pt x="3235931" y="4778894"/>
                    <a:pt x="3252320" y="4779826"/>
                  </a:cubicBezTo>
                  <a:cubicBezTo>
                    <a:pt x="3258074" y="4765354"/>
                    <a:pt x="3271558" y="4759543"/>
                    <a:pt x="3286494" y="4757101"/>
                  </a:cubicBezTo>
                  <a:cubicBezTo>
                    <a:pt x="3283588" y="4750359"/>
                    <a:pt x="3285014" y="4739754"/>
                    <a:pt x="3287890" y="4732520"/>
                  </a:cubicBezTo>
                  <a:cubicBezTo>
                    <a:pt x="3296522" y="4710813"/>
                    <a:pt x="3320116" y="4700643"/>
                    <a:pt x="3341824" y="4709275"/>
                  </a:cubicBezTo>
                  <a:lnTo>
                    <a:pt x="3355425" y="4723422"/>
                  </a:lnTo>
                  <a:lnTo>
                    <a:pt x="3356251" y="4722506"/>
                  </a:lnTo>
                  <a:cubicBezTo>
                    <a:pt x="3363299" y="4718337"/>
                    <a:pt x="3371397" y="4716474"/>
                    <a:pt x="3379538" y="4717513"/>
                  </a:cubicBezTo>
                  <a:cubicBezTo>
                    <a:pt x="3386293" y="4703481"/>
                    <a:pt x="3400151" y="4698629"/>
                    <a:pt x="3415221" y="4697240"/>
                  </a:cubicBezTo>
                  <a:cubicBezTo>
                    <a:pt x="3412795" y="4690311"/>
                    <a:pt x="3414961" y="4679832"/>
                    <a:pt x="3418337" y="4672817"/>
                  </a:cubicBezTo>
                  <a:cubicBezTo>
                    <a:pt x="3428470" y="4651768"/>
                    <a:pt x="3452718" y="4643278"/>
                    <a:pt x="3473767" y="4653410"/>
                  </a:cubicBezTo>
                  <a:cubicBezTo>
                    <a:pt x="3483123" y="4657913"/>
                    <a:pt x="3490225" y="4667093"/>
                    <a:pt x="3493864" y="4677485"/>
                  </a:cubicBezTo>
                  <a:lnTo>
                    <a:pt x="3497776" y="4676714"/>
                  </a:lnTo>
                  <a:lnTo>
                    <a:pt x="3582551" y="4778649"/>
                  </a:lnTo>
                  <a:lnTo>
                    <a:pt x="3593256" y="4765034"/>
                  </a:lnTo>
                  <a:cubicBezTo>
                    <a:pt x="3602144" y="4757790"/>
                    <a:pt x="3612516" y="4752700"/>
                    <a:pt x="3623517" y="4750794"/>
                  </a:cubicBezTo>
                  <a:cubicBezTo>
                    <a:pt x="3616413" y="4741613"/>
                    <a:pt x="3616238" y="4730008"/>
                    <a:pt x="3621867" y="4718315"/>
                  </a:cubicBezTo>
                  <a:cubicBezTo>
                    <a:pt x="3630872" y="4699606"/>
                    <a:pt x="3651660" y="4692329"/>
                    <a:pt x="3670369" y="4701335"/>
                  </a:cubicBezTo>
                  <a:cubicBezTo>
                    <a:pt x="3689078" y="4710340"/>
                    <a:pt x="3696355" y="4731128"/>
                    <a:pt x="3687350" y="4749837"/>
                  </a:cubicBezTo>
                  <a:cubicBezTo>
                    <a:pt x="3685098" y="4754514"/>
                    <a:pt x="3683973" y="4756851"/>
                    <a:pt x="3679381" y="4760402"/>
                  </a:cubicBezTo>
                  <a:cubicBezTo>
                    <a:pt x="3709872" y="4780839"/>
                    <a:pt x="3722088" y="4821287"/>
                    <a:pt x="3705201" y="4856369"/>
                  </a:cubicBezTo>
                  <a:cubicBezTo>
                    <a:pt x="3702950" y="4861045"/>
                    <a:pt x="3699574" y="4868060"/>
                    <a:pt x="3694983" y="4871611"/>
                  </a:cubicBezTo>
                  <a:cubicBezTo>
                    <a:pt x="3705376" y="4867974"/>
                    <a:pt x="3715768" y="4864334"/>
                    <a:pt x="3727375" y="4864160"/>
                  </a:cubicBezTo>
                  <a:cubicBezTo>
                    <a:pt x="3722612" y="4856106"/>
                    <a:pt x="3721311" y="4846839"/>
                    <a:pt x="3724689" y="4839823"/>
                  </a:cubicBezTo>
                  <a:cubicBezTo>
                    <a:pt x="3731443" y="4825790"/>
                    <a:pt x="3745301" y="4820939"/>
                    <a:pt x="3759333" y="4827693"/>
                  </a:cubicBezTo>
                  <a:cubicBezTo>
                    <a:pt x="3773364" y="4834448"/>
                    <a:pt x="3777090" y="4850645"/>
                    <a:pt x="3771462" y="4862337"/>
                  </a:cubicBezTo>
                  <a:cubicBezTo>
                    <a:pt x="3769210" y="4867015"/>
                    <a:pt x="3764619" y="4870565"/>
                    <a:pt x="3760030" y="4874117"/>
                  </a:cubicBezTo>
                  <a:cubicBezTo>
                    <a:pt x="3767045" y="4877494"/>
                    <a:pt x="3771722" y="4879746"/>
                    <a:pt x="3775273" y="4884337"/>
                  </a:cubicBezTo>
                  <a:cubicBezTo>
                    <a:pt x="3777525" y="4879660"/>
                    <a:pt x="3778565" y="4871518"/>
                    <a:pt x="3780817" y="4866841"/>
                  </a:cubicBezTo>
                  <a:cubicBezTo>
                    <a:pt x="3780728" y="4861036"/>
                    <a:pt x="3780642" y="4855234"/>
                    <a:pt x="3782894" y="4850556"/>
                  </a:cubicBezTo>
                  <a:cubicBezTo>
                    <a:pt x="3786271" y="4843542"/>
                    <a:pt x="3790859" y="4839990"/>
                    <a:pt x="3797788" y="4837564"/>
                  </a:cubicBezTo>
                  <a:cubicBezTo>
                    <a:pt x="3818313" y="4812877"/>
                    <a:pt x="3850777" y="4800419"/>
                    <a:pt x="3882497" y="4803805"/>
                  </a:cubicBezTo>
                  <a:lnTo>
                    <a:pt x="3905557" y="4810352"/>
                  </a:lnTo>
                  <a:lnTo>
                    <a:pt x="3980324" y="4900254"/>
                  </a:lnTo>
                  <a:lnTo>
                    <a:pt x="3968337" y="4908138"/>
                  </a:lnTo>
                  <a:cubicBezTo>
                    <a:pt x="3967298" y="4916278"/>
                    <a:pt x="3966260" y="4924422"/>
                    <a:pt x="3961757" y="4933776"/>
                  </a:cubicBezTo>
                  <a:cubicBezTo>
                    <a:pt x="3970938" y="4926672"/>
                    <a:pt x="3981027" y="4922168"/>
                    <a:pt x="3991300" y="4920272"/>
                  </a:cubicBezTo>
                  <a:lnTo>
                    <a:pt x="3997323" y="4920695"/>
                  </a:lnTo>
                  <a:lnTo>
                    <a:pt x="4153733" y="5108764"/>
                  </a:lnTo>
                  <a:lnTo>
                    <a:pt x="4147819" y="5109755"/>
                  </a:lnTo>
                  <a:lnTo>
                    <a:pt x="4146694" y="5112092"/>
                  </a:lnTo>
                  <a:cubicBezTo>
                    <a:pt x="4145567" y="5114433"/>
                    <a:pt x="4147904" y="5115558"/>
                    <a:pt x="4146779" y="5117895"/>
                  </a:cubicBezTo>
                  <a:cubicBezTo>
                    <a:pt x="4173891" y="5145351"/>
                    <a:pt x="4181518" y="5189349"/>
                    <a:pt x="4163506" y="5226768"/>
                  </a:cubicBezTo>
                  <a:cubicBezTo>
                    <a:pt x="4160129" y="5233783"/>
                    <a:pt x="4156751" y="5240799"/>
                    <a:pt x="4151037" y="5246689"/>
                  </a:cubicBezTo>
                  <a:cubicBezTo>
                    <a:pt x="4149997" y="5254832"/>
                    <a:pt x="4148959" y="5262973"/>
                    <a:pt x="4144456" y="5272327"/>
                  </a:cubicBezTo>
                  <a:cubicBezTo>
                    <a:pt x="4126444" y="5309746"/>
                    <a:pt x="4081406" y="5325514"/>
                    <a:pt x="4043987" y="5307502"/>
                  </a:cubicBezTo>
                  <a:cubicBezTo>
                    <a:pt x="4022941" y="5297371"/>
                    <a:pt x="4007521" y="5275544"/>
                    <a:pt x="4003708" y="5253546"/>
                  </a:cubicBezTo>
                  <a:cubicBezTo>
                    <a:pt x="3986037" y="5236397"/>
                    <a:pt x="3978760" y="5215610"/>
                    <a:pt x="3974947" y="5193613"/>
                  </a:cubicBezTo>
                  <a:lnTo>
                    <a:pt x="3970269" y="5191362"/>
                  </a:lnTo>
                  <a:cubicBezTo>
                    <a:pt x="3963252" y="5187984"/>
                    <a:pt x="3955024" y="5181141"/>
                    <a:pt x="3950261" y="5173087"/>
                  </a:cubicBezTo>
                  <a:lnTo>
                    <a:pt x="3917264" y="5181115"/>
                  </a:lnTo>
                  <a:lnTo>
                    <a:pt x="3971528" y="5246363"/>
                  </a:lnTo>
                  <a:lnTo>
                    <a:pt x="3965614" y="5247354"/>
                  </a:lnTo>
                  <a:lnTo>
                    <a:pt x="3964489" y="5249691"/>
                  </a:lnTo>
                  <a:cubicBezTo>
                    <a:pt x="3963362" y="5252032"/>
                    <a:pt x="3965699" y="5253157"/>
                    <a:pt x="3964574" y="5255494"/>
                  </a:cubicBezTo>
                  <a:cubicBezTo>
                    <a:pt x="3991686" y="5282950"/>
                    <a:pt x="3999313" y="5326948"/>
                    <a:pt x="3981301" y="5364367"/>
                  </a:cubicBezTo>
                  <a:cubicBezTo>
                    <a:pt x="3977924" y="5371382"/>
                    <a:pt x="3974546" y="5378398"/>
                    <a:pt x="3968832" y="5384288"/>
                  </a:cubicBezTo>
                  <a:cubicBezTo>
                    <a:pt x="3967792" y="5392431"/>
                    <a:pt x="3966754" y="5400572"/>
                    <a:pt x="3962251" y="5409926"/>
                  </a:cubicBezTo>
                  <a:cubicBezTo>
                    <a:pt x="3948742" y="5437990"/>
                    <a:pt x="3920031" y="5453876"/>
                    <a:pt x="3890733" y="5452466"/>
                  </a:cubicBezTo>
                  <a:lnTo>
                    <a:pt x="3870615" y="5447348"/>
                  </a:lnTo>
                  <a:lnTo>
                    <a:pt x="3865810" y="5454712"/>
                  </a:lnTo>
                  <a:cubicBezTo>
                    <a:pt x="3845203" y="5475585"/>
                    <a:pt x="3813317" y="5483331"/>
                    <a:pt x="3784375" y="5471822"/>
                  </a:cubicBezTo>
                  <a:cubicBezTo>
                    <a:pt x="3762670" y="5463192"/>
                    <a:pt x="3745758" y="5442499"/>
                    <a:pt x="3740413" y="5420823"/>
                  </a:cubicBezTo>
                  <a:cubicBezTo>
                    <a:pt x="3721583" y="5404955"/>
                    <a:pt x="3712867" y="5384729"/>
                    <a:pt x="3707522" y="5363053"/>
                  </a:cubicBezTo>
                  <a:lnTo>
                    <a:pt x="3702698" y="5361135"/>
                  </a:lnTo>
                  <a:cubicBezTo>
                    <a:pt x="3695462" y="5358258"/>
                    <a:pt x="3686774" y="5352008"/>
                    <a:pt x="3681458" y="5344307"/>
                  </a:cubicBezTo>
                  <a:cubicBezTo>
                    <a:pt x="3655942" y="5359301"/>
                    <a:pt x="3623659" y="5363224"/>
                    <a:pt x="3592304" y="5350755"/>
                  </a:cubicBezTo>
                  <a:lnTo>
                    <a:pt x="3585071" y="5347879"/>
                  </a:lnTo>
                  <a:cubicBezTo>
                    <a:pt x="3585563" y="5353660"/>
                    <a:pt x="3583645" y="5358484"/>
                    <a:pt x="3581727" y="5363308"/>
                  </a:cubicBezTo>
                  <a:cubicBezTo>
                    <a:pt x="3573096" y="5385012"/>
                    <a:pt x="3549500" y="5395184"/>
                    <a:pt x="3527792" y="5386552"/>
                  </a:cubicBezTo>
                  <a:cubicBezTo>
                    <a:pt x="3506088" y="5377921"/>
                    <a:pt x="3495918" y="5354323"/>
                    <a:pt x="3504549" y="5332618"/>
                  </a:cubicBezTo>
                  <a:cubicBezTo>
                    <a:pt x="3510303" y="5318148"/>
                    <a:pt x="3524746" y="5309922"/>
                    <a:pt x="3539683" y="5307484"/>
                  </a:cubicBezTo>
                  <a:cubicBezTo>
                    <a:pt x="3523237" y="5278599"/>
                    <a:pt x="3520275" y="5243903"/>
                    <a:pt x="3532743" y="5212549"/>
                  </a:cubicBezTo>
                  <a:cubicBezTo>
                    <a:pt x="3540415" y="5193255"/>
                    <a:pt x="3551952" y="5178291"/>
                    <a:pt x="3567353" y="5167657"/>
                  </a:cubicBezTo>
                  <a:lnTo>
                    <a:pt x="3554864" y="5164950"/>
                  </a:lnTo>
                  <a:lnTo>
                    <a:pt x="3551336" y="5180442"/>
                  </a:lnTo>
                  <a:cubicBezTo>
                    <a:pt x="3536702" y="5210843"/>
                    <a:pt x="3502058" y="5222972"/>
                    <a:pt x="3471657" y="5208338"/>
                  </a:cubicBezTo>
                  <a:lnTo>
                    <a:pt x="3457652" y="5197568"/>
                  </a:lnTo>
                  <a:lnTo>
                    <a:pt x="3459711" y="5206553"/>
                  </a:lnTo>
                  <a:cubicBezTo>
                    <a:pt x="3460088" y="5214384"/>
                    <a:pt x="3459019" y="5222339"/>
                    <a:pt x="3456142" y="5229574"/>
                  </a:cubicBezTo>
                  <a:cubicBezTo>
                    <a:pt x="3443675" y="5260926"/>
                    <a:pt x="3409967" y="5275454"/>
                    <a:pt x="3378614" y="5262987"/>
                  </a:cubicBezTo>
                  <a:cubicBezTo>
                    <a:pt x="3347259" y="5250518"/>
                    <a:pt x="3333690" y="5214399"/>
                    <a:pt x="3345199" y="5185457"/>
                  </a:cubicBezTo>
                  <a:cubicBezTo>
                    <a:pt x="3352871" y="5166163"/>
                    <a:pt x="3369232" y="5153116"/>
                    <a:pt x="3389953" y="5150182"/>
                  </a:cubicBezTo>
                  <a:cubicBezTo>
                    <a:pt x="3385841" y="5142960"/>
                    <a:pt x="3383051" y="5134170"/>
                    <a:pt x="3382248" y="5124774"/>
                  </a:cubicBezTo>
                  <a:lnTo>
                    <a:pt x="3384800" y="5107200"/>
                  </a:lnTo>
                  <a:lnTo>
                    <a:pt x="3381584" y="5111482"/>
                  </a:lnTo>
                  <a:cubicBezTo>
                    <a:pt x="3369960" y="5121331"/>
                    <a:pt x="3355754" y="5128805"/>
                    <a:pt x="3339363" y="5132804"/>
                  </a:cubicBezTo>
                  <a:lnTo>
                    <a:pt x="3331801" y="5134649"/>
                  </a:lnTo>
                  <a:cubicBezTo>
                    <a:pt x="3335551" y="5139076"/>
                    <a:pt x="3336781" y="5144119"/>
                    <a:pt x="3338012" y="5149163"/>
                  </a:cubicBezTo>
                  <a:cubicBezTo>
                    <a:pt x="3343548" y="5171855"/>
                    <a:pt x="3330205" y="5193814"/>
                    <a:pt x="3307510" y="5199351"/>
                  </a:cubicBezTo>
                  <a:cubicBezTo>
                    <a:pt x="3284817" y="5204887"/>
                    <a:pt x="3262859" y="5191540"/>
                    <a:pt x="3257322" y="5168848"/>
                  </a:cubicBezTo>
                  <a:lnTo>
                    <a:pt x="3258569" y="5151854"/>
                  </a:lnTo>
                  <a:lnTo>
                    <a:pt x="3227050" y="5152440"/>
                  </a:lnTo>
                  <a:cubicBezTo>
                    <a:pt x="3198108" y="5140932"/>
                    <a:pt x="3183580" y="5107223"/>
                    <a:pt x="3195089" y="5078281"/>
                  </a:cubicBezTo>
                  <a:cubicBezTo>
                    <a:pt x="3197966" y="5071046"/>
                    <a:pt x="3202231" y="5064711"/>
                    <a:pt x="3207462" y="5059459"/>
                  </a:cubicBezTo>
                  <a:lnTo>
                    <a:pt x="3211728" y="5056565"/>
                  </a:lnTo>
                  <a:lnTo>
                    <a:pt x="3210759" y="5054641"/>
                  </a:lnTo>
                  <a:cubicBezTo>
                    <a:pt x="3205838" y="5034469"/>
                    <a:pt x="3206575" y="5015588"/>
                    <a:pt x="3212970" y="4997999"/>
                  </a:cubicBezTo>
                  <a:cubicBezTo>
                    <a:pt x="3208542" y="5001749"/>
                    <a:pt x="3203499" y="5002980"/>
                    <a:pt x="3198456" y="5004210"/>
                  </a:cubicBezTo>
                  <a:cubicBezTo>
                    <a:pt x="3183327" y="5007901"/>
                    <a:pt x="3164444" y="5007164"/>
                    <a:pt x="3149993" y="5002677"/>
                  </a:cubicBezTo>
                  <a:lnTo>
                    <a:pt x="3151838" y="5010240"/>
                  </a:lnTo>
                  <a:cubicBezTo>
                    <a:pt x="3157990" y="5035455"/>
                    <a:pt x="3148397" y="5061842"/>
                    <a:pt x="3130685" y="5076849"/>
                  </a:cubicBezTo>
                  <a:cubicBezTo>
                    <a:pt x="3143232" y="5084474"/>
                    <a:pt x="3154487" y="5097759"/>
                    <a:pt x="3158178" y="5112888"/>
                  </a:cubicBezTo>
                  <a:cubicBezTo>
                    <a:pt x="3160177" y="5121082"/>
                    <a:pt x="3160485" y="5129189"/>
                    <a:pt x="3159310" y="5136864"/>
                  </a:cubicBezTo>
                  <a:lnTo>
                    <a:pt x="3158743" y="5138428"/>
                  </a:lnTo>
                  <a:lnTo>
                    <a:pt x="3175530" y="5134831"/>
                  </a:lnTo>
                  <a:cubicBezTo>
                    <a:pt x="3222249" y="5134831"/>
                    <a:pt x="3261183" y="5173762"/>
                    <a:pt x="3258586" y="5217887"/>
                  </a:cubicBezTo>
                  <a:cubicBezTo>
                    <a:pt x="3258586" y="5262009"/>
                    <a:pt x="3222249" y="5298346"/>
                    <a:pt x="3178127" y="5300943"/>
                  </a:cubicBezTo>
                  <a:cubicBezTo>
                    <a:pt x="3193700" y="5308728"/>
                    <a:pt x="3204082" y="5326898"/>
                    <a:pt x="3204082" y="5345065"/>
                  </a:cubicBezTo>
                  <a:cubicBezTo>
                    <a:pt x="3204082" y="5376211"/>
                    <a:pt x="3178127" y="5399572"/>
                    <a:pt x="3149575" y="5399572"/>
                  </a:cubicBezTo>
                  <a:cubicBezTo>
                    <a:pt x="3123620" y="5399572"/>
                    <a:pt x="3102856" y="5383999"/>
                    <a:pt x="3097665" y="5360638"/>
                  </a:cubicBezTo>
                  <a:cubicBezTo>
                    <a:pt x="3097665" y="5355447"/>
                    <a:pt x="3095071" y="5352853"/>
                    <a:pt x="3095071" y="5347662"/>
                  </a:cubicBezTo>
                  <a:cubicBezTo>
                    <a:pt x="3095071" y="5342471"/>
                    <a:pt x="3095071" y="5339874"/>
                    <a:pt x="3097665" y="5337280"/>
                  </a:cubicBezTo>
                  <a:cubicBezTo>
                    <a:pt x="3097665" y="5332089"/>
                    <a:pt x="3100262" y="5326898"/>
                    <a:pt x="3102856" y="5321707"/>
                  </a:cubicBezTo>
                  <a:cubicBezTo>
                    <a:pt x="3102856" y="5321707"/>
                    <a:pt x="3100262" y="5321707"/>
                    <a:pt x="3100262" y="5321707"/>
                  </a:cubicBezTo>
                  <a:cubicBezTo>
                    <a:pt x="3095071" y="5350256"/>
                    <a:pt x="3069116" y="5373617"/>
                    <a:pt x="3037970" y="5373617"/>
                  </a:cubicBezTo>
                  <a:cubicBezTo>
                    <a:pt x="3001633" y="5373617"/>
                    <a:pt x="2973081" y="5345065"/>
                    <a:pt x="2973081" y="5308728"/>
                  </a:cubicBezTo>
                  <a:cubicBezTo>
                    <a:pt x="2973081" y="5306134"/>
                    <a:pt x="2973081" y="5303537"/>
                    <a:pt x="2973081" y="5300943"/>
                  </a:cubicBezTo>
                  <a:cubicBezTo>
                    <a:pt x="2960105" y="5295752"/>
                    <a:pt x="2952317" y="5285370"/>
                    <a:pt x="2947126" y="5272391"/>
                  </a:cubicBezTo>
                  <a:cubicBezTo>
                    <a:pt x="2918577" y="5269797"/>
                    <a:pt x="2897813" y="5243842"/>
                    <a:pt x="2897813" y="5215290"/>
                  </a:cubicBezTo>
                  <a:lnTo>
                    <a:pt x="2908943" y="5181607"/>
                  </a:lnTo>
                  <a:lnTo>
                    <a:pt x="2893565" y="5180658"/>
                  </a:lnTo>
                  <a:cubicBezTo>
                    <a:pt x="2883230" y="5176792"/>
                    <a:pt x="2874062" y="5170012"/>
                    <a:pt x="2867385" y="5161122"/>
                  </a:cubicBezTo>
                  <a:lnTo>
                    <a:pt x="2858674" y="5142730"/>
                  </a:lnTo>
                  <a:lnTo>
                    <a:pt x="2852411" y="5158419"/>
                  </a:lnTo>
                  <a:cubicBezTo>
                    <a:pt x="2860819" y="5172516"/>
                    <a:pt x="2858517" y="5191091"/>
                    <a:pt x="2846657" y="5204852"/>
                  </a:cubicBezTo>
                  <a:cubicBezTo>
                    <a:pt x="2831406" y="5222548"/>
                    <a:pt x="2805784" y="5224450"/>
                    <a:pt x="2788088" y="5209199"/>
                  </a:cubicBezTo>
                  <a:cubicBezTo>
                    <a:pt x="2770394" y="5193950"/>
                    <a:pt x="2768491" y="5168326"/>
                    <a:pt x="2783742" y="5150630"/>
                  </a:cubicBezTo>
                  <a:cubicBezTo>
                    <a:pt x="2787131" y="5146699"/>
                    <a:pt x="2790520" y="5142766"/>
                    <a:pt x="2795875" y="5140529"/>
                  </a:cubicBezTo>
                  <a:cubicBezTo>
                    <a:pt x="2795333" y="5133208"/>
                    <a:pt x="2796483" y="5123922"/>
                    <a:pt x="2803260" y="5116058"/>
                  </a:cubicBezTo>
                  <a:cubicBezTo>
                    <a:pt x="2806649" y="5112126"/>
                    <a:pt x="2808345" y="5110159"/>
                    <a:pt x="2813699" y="5107920"/>
                  </a:cubicBezTo>
                  <a:cubicBezTo>
                    <a:pt x="2809767" y="5104531"/>
                    <a:pt x="2807528" y="5099177"/>
                    <a:pt x="2805292" y="5093821"/>
                  </a:cubicBezTo>
                  <a:cubicBezTo>
                    <a:pt x="2798241" y="5098027"/>
                    <a:pt x="2790920" y="5098570"/>
                    <a:pt x="2783600" y="5099114"/>
                  </a:cubicBezTo>
                  <a:cubicBezTo>
                    <a:pt x="2775838" y="5106130"/>
                    <a:pt x="2765552" y="5110114"/>
                    <a:pt x="2755240" y="5110648"/>
                  </a:cubicBezTo>
                  <a:lnTo>
                    <a:pt x="2754207" y="5110316"/>
                  </a:lnTo>
                  <a:lnTo>
                    <a:pt x="2753966" y="5114164"/>
                  </a:lnTo>
                  <a:cubicBezTo>
                    <a:pt x="2752298" y="5121769"/>
                    <a:pt x="2750629" y="5129375"/>
                    <a:pt x="2746428" y="5136424"/>
                  </a:cubicBezTo>
                  <a:cubicBezTo>
                    <a:pt x="2747293" y="5144587"/>
                    <a:pt x="2748161" y="5152748"/>
                    <a:pt x="2745937" y="5162888"/>
                  </a:cubicBezTo>
                  <a:cubicBezTo>
                    <a:pt x="2739264" y="5193311"/>
                    <a:pt x="2714990" y="5215390"/>
                    <a:pt x="2686157" y="5220775"/>
                  </a:cubicBezTo>
                  <a:lnTo>
                    <a:pt x="2661016" y="5220363"/>
                  </a:lnTo>
                  <a:lnTo>
                    <a:pt x="2653735" y="5233893"/>
                  </a:lnTo>
                  <a:cubicBezTo>
                    <a:pt x="2640180" y="5249622"/>
                    <a:pt x="2622421" y="5258299"/>
                    <a:pt x="2600457" y="5259929"/>
                  </a:cubicBezTo>
                  <a:lnTo>
                    <a:pt x="2608322" y="5266707"/>
                  </a:lnTo>
                  <a:cubicBezTo>
                    <a:pt x="2631915" y="5287040"/>
                    <a:pt x="2634631" y="5323645"/>
                    <a:pt x="2614298" y="5347239"/>
                  </a:cubicBezTo>
                  <a:cubicBezTo>
                    <a:pt x="2593964" y="5370832"/>
                    <a:pt x="2557359" y="5373548"/>
                    <a:pt x="2533766" y="5353215"/>
                  </a:cubicBezTo>
                  <a:cubicBezTo>
                    <a:pt x="2510173" y="5332881"/>
                    <a:pt x="2507457" y="5296276"/>
                    <a:pt x="2527790" y="5272683"/>
                  </a:cubicBezTo>
                  <a:cubicBezTo>
                    <a:pt x="2536261" y="5262853"/>
                    <a:pt x="2548667" y="5256411"/>
                    <a:pt x="2561344" y="5253630"/>
                  </a:cubicBezTo>
                  <a:cubicBezTo>
                    <a:pt x="2553749" y="5250514"/>
                    <a:pt x="2547852" y="5245431"/>
                    <a:pt x="2541952" y="5240347"/>
                  </a:cubicBezTo>
                  <a:cubicBezTo>
                    <a:pt x="2522291" y="5223402"/>
                    <a:pt x="2513071" y="5198322"/>
                    <a:pt x="2516795" y="5174119"/>
                  </a:cubicBezTo>
                  <a:cubicBezTo>
                    <a:pt x="2513406" y="5178052"/>
                    <a:pt x="2513678" y="5181715"/>
                    <a:pt x="2510289" y="5185647"/>
                  </a:cubicBezTo>
                  <a:cubicBezTo>
                    <a:pt x="2496733" y="5201376"/>
                    <a:pt x="2477010" y="5208359"/>
                    <a:pt x="2460400" y="5207750"/>
                  </a:cubicBezTo>
                  <a:cubicBezTo>
                    <a:pt x="2467385" y="5227477"/>
                    <a:pt x="2463388" y="5248018"/>
                    <a:pt x="2449833" y="5263747"/>
                  </a:cubicBezTo>
                  <a:cubicBezTo>
                    <a:pt x="2429499" y="5287340"/>
                    <a:pt x="2391200" y="5292021"/>
                    <a:pt x="2365640" y="5269992"/>
                  </a:cubicBezTo>
                  <a:cubicBezTo>
                    <a:pt x="2340082" y="5247965"/>
                    <a:pt x="2337366" y="5211360"/>
                    <a:pt x="2359392" y="5185802"/>
                  </a:cubicBezTo>
                  <a:cubicBezTo>
                    <a:pt x="2364476" y="5179904"/>
                    <a:pt x="2371033" y="5175276"/>
                    <a:pt x="2378150" y="5171987"/>
                  </a:cubicBezTo>
                  <a:lnTo>
                    <a:pt x="2380231" y="5171443"/>
                  </a:lnTo>
                  <a:lnTo>
                    <a:pt x="2363021" y="5159616"/>
                  </a:lnTo>
                  <a:cubicBezTo>
                    <a:pt x="2357331" y="5150728"/>
                    <a:pt x="2355118" y="5139614"/>
                    <a:pt x="2357621" y="5128206"/>
                  </a:cubicBezTo>
                  <a:cubicBezTo>
                    <a:pt x="2360957" y="5112995"/>
                    <a:pt x="2373878" y="5102541"/>
                    <a:pt x="2388224" y="5097717"/>
                  </a:cubicBezTo>
                  <a:lnTo>
                    <a:pt x="2375666" y="5072429"/>
                  </a:lnTo>
                  <a:lnTo>
                    <a:pt x="2372935" y="5070695"/>
                  </a:lnTo>
                  <a:cubicBezTo>
                    <a:pt x="2369003" y="5067306"/>
                    <a:pt x="2365070" y="5063917"/>
                    <a:pt x="2362832" y="5058563"/>
                  </a:cubicBezTo>
                  <a:cubicBezTo>
                    <a:pt x="2360530" y="5077137"/>
                    <a:pt x="2352601" y="5094288"/>
                    <a:pt x="2339046" y="5110016"/>
                  </a:cubicBezTo>
                  <a:cubicBezTo>
                    <a:pt x="2317018" y="5135576"/>
                    <a:pt x="2284888" y="5149002"/>
                    <a:pt x="2251671" y="5147786"/>
                  </a:cubicBezTo>
                  <a:cubicBezTo>
                    <a:pt x="2256421" y="5162157"/>
                    <a:pt x="2255811" y="5178766"/>
                    <a:pt x="2245645" y="5190562"/>
                  </a:cubicBezTo>
                  <a:cubicBezTo>
                    <a:pt x="2230396" y="5208255"/>
                    <a:pt x="2204770" y="5210158"/>
                    <a:pt x="2187076" y="5194909"/>
                  </a:cubicBezTo>
                  <a:cubicBezTo>
                    <a:pt x="2169380" y="5179658"/>
                    <a:pt x="2167481" y="5154033"/>
                    <a:pt x="2182730" y="5136340"/>
                  </a:cubicBezTo>
                  <a:cubicBezTo>
                    <a:pt x="2186119" y="5132408"/>
                    <a:pt x="2189508" y="5128475"/>
                    <a:pt x="2194861" y="5126237"/>
                  </a:cubicBezTo>
                  <a:lnTo>
                    <a:pt x="2188965" y="5121155"/>
                  </a:lnTo>
                  <a:cubicBezTo>
                    <a:pt x="2163404" y="5099126"/>
                    <a:pt x="2151946" y="5068692"/>
                    <a:pt x="2153433" y="5039134"/>
                  </a:cubicBezTo>
                  <a:cubicBezTo>
                    <a:pt x="2144147" y="5037984"/>
                    <a:pt x="2134587" y="5033173"/>
                    <a:pt x="2128688" y="5028089"/>
                  </a:cubicBezTo>
                  <a:lnTo>
                    <a:pt x="2124756" y="5024700"/>
                  </a:lnTo>
                  <a:cubicBezTo>
                    <a:pt x="2103066" y="5029990"/>
                    <a:pt x="2081103" y="5031620"/>
                    <a:pt x="2058323" y="5022268"/>
                  </a:cubicBezTo>
                  <a:cubicBezTo>
                    <a:pt x="2036633" y="5027558"/>
                    <a:pt x="2010464" y="5022139"/>
                    <a:pt x="1992771" y="5006890"/>
                  </a:cubicBezTo>
                  <a:cubicBezTo>
                    <a:pt x="1977042" y="4993334"/>
                    <a:pt x="1968295" y="4974659"/>
                    <a:pt x="1966869" y="4955441"/>
                  </a:cubicBezTo>
                  <a:lnTo>
                    <a:pt x="1968335" y="4943061"/>
                  </a:lnTo>
                  <a:lnTo>
                    <a:pt x="1936241" y="4949616"/>
                  </a:lnTo>
                  <a:cubicBezTo>
                    <a:pt x="1915478" y="4949616"/>
                    <a:pt x="1897310" y="4944425"/>
                    <a:pt x="1881738" y="4934042"/>
                  </a:cubicBezTo>
                  <a:cubicBezTo>
                    <a:pt x="1871355" y="4936640"/>
                    <a:pt x="1858377" y="4939234"/>
                    <a:pt x="1847994" y="4939234"/>
                  </a:cubicBezTo>
                  <a:cubicBezTo>
                    <a:pt x="1837613" y="4939234"/>
                    <a:pt x="1827231" y="4936640"/>
                    <a:pt x="1816849" y="4934042"/>
                  </a:cubicBezTo>
                  <a:cubicBezTo>
                    <a:pt x="1803873" y="4952212"/>
                    <a:pt x="1785703" y="4962595"/>
                    <a:pt x="1764938" y="4962595"/>
                  </a:cubicBezTo>
                  <a:lnTo>
                    <a:pt x="1757153" y="4962595"/>
                  </a:lnTo>
                  <a:lnTo>
                    <a:pt x="1741581" y="4978167"/>
                  </a:lnTo>
                  <a:cubicBezTo>
                    <a:pt x="1736389" y="5004122"/>
                    <a:pt x="1715626" y="5024887"/>
                    <a:pt x="1689671" y="5027481"/>
                  </a:cubicBezTo>
                  <a:cubicBezTo>
                    <a:pt x="1681883" y="5030078"/>
                    <a:pt x="1674098" y="5032672"/>
                    <a:pt x="1663716" y="5032672"/>
                  </a:cubicBezTo>
                  <a:cubicBezTo>
                    <a:pt x="1650737" y="5032672"/>
                    <a:pt x="1640355" y="5027481"/>
                    <a:pt x="1629972" y="5022290"/>
                  </a:cubicBezTo>
                  <a:cubicBezTo>
                    <a:pt x="1624782" y="5032672"/>
                    <a:pt x="1616997" y="5037863"/>
                    <a:pt x="1606615" y="5037863"/>
                  </a:cubicBezTo>
                  <a:cubicBezTo>
                    <a:pt x="1596232" y="5037863"/>
                    <a:pt x="1588445" y="5030078"/>
                    <a:pt x="1583254" y="5022290"/>
                  </a:cubicBezTo>
                  <a:cubicBezTo>
                    <a:pt x="1580660" y="5022290"/>
                    <a:pt x="1575468" y="5019696"/>
                    <a:pt x="1572872" y="5017098"/>
                  </a:cubicBezTo>
                  <a:cubicBezTo>
                    <a:pt x="1570277" y="5019696"/>
                    <a:pt x="1567681" y="5022290"/>
                    <a:pt x="1562490" y="5022290"/>
                  </a:cubicBezTo>
                  <a:cubicBezTo>
                    <a:pt x="1554705" y="5022290"/>
                    <a:pt x="1546916" y="5014504"/>
                    <a:pt x="1546916" y="5006717"/>
                  </a:cubicBezTo>
                  <a:cubicBezTo>
                    <a:pt x="1546916" y="5001526"/>
                    <a:pt x="1552107" y="4996335"/>
                    <a:pt x="1557299" y="4993741"/>
                  </a:cubicBezTo>
                  <a:cubicBezTo>
                    <a:pt x="1554705" y="4988550"/>
                    <a:pt x="1554705" y="4985952"/>
                    <a:pt x="1554705" y="4980762"/>
                  </a:cubicBezTo>
                  <a:lnTo>
                    <a:pt x="1554705" y="4972977"/>
                  </a:lnTo>
                  <a:cubicBezTo>
                    <a:pt x="1536535" y="4998932"/>
                    <a:pt x="1505389" y="5017098"/>
                    <a:pt x="1471649" y="5014504"/>
                  </a:cubicBezTo>
                  <a:cubicBezTo>
                    <a:pt x="1417142" y="5011907"/>
                    <a:pt x="1375614" y="4967786"/>
                    <a:pt x="1378210" y="4913279"/>
                  </a:cubicBezTo>
                  <a:cubicBezTo>
                    <a:pt x="1380805" y="4884730"/>
                    <a:pt x="1393784" y="4861369"/>
                    <a:pt x="1411950" y="4843201"/>
                  </a:cubicBezTo>
                  <a:cubicBezTo>
                    <a:pt x="1409356" y="4840605"/>
                    <a:pt x="1409356" y="4838011"/>
                    <a:pt x="1409356" y="4835414"/>
                  </a:cubicBezTo>
                  <a:cubicBezTo>
                    <a:pt x="1409356" y="4825031"/>
                    <a:pt x="1417142" y="4814650"/>
                    <a:pt x="1430121" y="4812055"/>
                  </a:cubicBezTo>
                  <a:cubicBezTo>
                    <a:pt x="1427524" y="4806865"/>
                    <a:pt x="1424930" y="4799077"/>
                    <a:pt x="1424930" y="4791291"/>
                  </a:cubicBezTo>
                  <a:lnTo>
                    <a:pt x="1424930" y="4788695"/>
                  </a:lnTo>
                  <a:cubicBezTo>
                    <a:pt x="1422333" y="4783504"/>
                    <a:pt x="1422333" y="4778313"/>
                    <a:pt x="1422333" y="4773122"/>
                  </a:cubicBezTo>
                  <a:cubicBezTo>
                    <a:pt x="1422333" y="4734190"/>
                    <a:pt x="1456076" y="4700448"/>
                    <a:pt x="1495006" y="4700448"/>
                  </a:cubicBezTo>
                  <a:cubicBezTo>
                    <a:pt x="1533941" y="4700448"/>
                    <a:pt x="1567681" y="4734190"/>
                    <a:pt x="1567681" y="4773122"/>
                  </a:cubicBezTo>
                  <a:cubicBezTo>
                    <a:pt x="1567681" y="4780910"/>
                    <a:pt x="1565087" y="4788695"/>
                    <a:pt x="1562490" y="4796483"/>
                  </a:cubicBezTo>
                  <a:cubicBezTo>
                    <a:pt x="1565087" y="4796483"/>
                    <a:pt x="1570277" y="4793885"/>
                    <a:pt x="1575468" y="4793885"/>
                  </a:cubicBezTo>
                  <a:cubicBezTo>
                    <a:pt x="1578062" y="4749764"/>
                    <a:pt x="1614400" y="4713427"/>
                    <a:pt x="1658525" y="4713427"/>
                  </a:cubicBezTo>
                  <a:cubicBezTo>
                    <a:pt x="1687073" y="4713427"/>
                    <a:pt x="1713028" y="4728999"/>
                    <a:pt x="1728602" y="4752358"/>
                  </a:cubicBezTo>
                  <a:cubicBezTo>
                    <a:pt x="1736389" y="4747167"/>
                    <a:pt x="1744175" y="4741975"/>
                    <a:pt x="1754557" y="4741975"/>
                  </a:cubicBezTo>
                  <a:cubicBezTo>
                    <a:pt x="1775321" y="4741975"/>
                    <a:pt x="1793491" y="4760145"/>
                    <a:pt x="1793491" y="4780910"/>
                  </a:cubicBezTo>
                  <a:cubicBezTo>
                    <a:pt x="1793491" y="4786100"/>
                    <a:pt x="1793491" y="4791291"/>
                    <a:pt x="1790894" y="4796483"/>
                  </a:cubicBezTo>
                  <a:lnTo>
                    <a:pt x="1793491" y="4793885"/>
                  </a:lnTo>
                  <a:cubicBezTo>
                    <a:pt x="1798682" y="4770528"/>
                    <a:pt x="1819445" y="4752358"/>
                    <a:pt x="1845400" y="4752358"/>
                  </a:cubicBezTo>
                  <a:cubicBezTo>
                    <a:pt x="1858377" y="4752358"/>
                    <a:pt x="1871355" y="4760145"/>
                    <a:pt x="1881738" y="4767930"/>
                  </a:cubicBezTo>
                  <a:cubicBezTo>
                    <a:pt x="1894714" y="4760145"/>
                    <a:pt x="1907693" y="4757549"/>
                    <a:pt x="1920669" y="4754955"/>
                  </a:cubicBezTo>
                  <a:cubicBezTo>
                    <a:pt x="1918075" y="4747167"/>
                    <a:pt x="1915478" y="4739382"/>
                    <a:pt x="1915478" y="4731594"/>
                  </a:cubicBezTo>
                  <a:cubicBezTo>
                    <a:pt x="1915478" y="4716021"/>
                    <a:pt x="1925860" y="4700448"/>
                    <a:pt x="1938839" y="4692663"/>
                  </a:cubicBezTo>
                  <a:cubicBezTo>
                    <a:pt x="1936241" y="4690066"/>
                    <a:pt x="1936241" y="4684874"/>
                    <a:pt x="1936241" y="4679684"/>
                  </a:cubicBezTo>
                  <a:lnTo>
                    <a:pt x="1936241" y="4669302"/>
                  </a:lnTo>
                  <a:lnTo>
                    <a:pt x="1933647" y="4669302"/>
                  </a:lnTo>
                  <a:cubicBezTo>
                    <a:pt x="1923265" y="4669302"/>
                    <a:pt x="1912884" y="4661517"/>
                    <a:pt x="1912884" y="4648538"/>
                  </a:cubicBezTo>
                  <a:cubicBezTo>
                    <a:pt x="1912884" y="4638156"/>
                    <a:pt x="1920669" y="4627773"/>
                    <a:pt x="1933647" y="4627773"/>
                  </a:cubicBezTo>
                  <a:cubicBezTo>
                    <a:pt x="1944030" y="4627773"/>
                    <a:pt x="1951815" y="4632965"/>
                    <a:pt x="1954411" y="4643347"/>
                  </a:cubicBezTo>
                  <a:cubicBezTo>
                    <a:pt x="1957005" y="4643347"/>
                    <a:pt x="1957005" y="4640753"/>
                    <a:pt x="1959603" y="4640753"/>
                  </a:cubicBezTo>
                  <a:lnTo>
                    <a:pt x="1959603" y="4635562"/>
                  </a:lnTo>
                  <a:cubicBezTo>
                    <a:pt x="1959603" y="4627773"/>
                    <a:pt x="1967388" y="4619988"/>
                    <a:pt x="1975175" y="4619988"/>
                  </a:cubicBezTo>
                  <a:lnTo>
                    <a:pt x="1977770" y="4619988"/>
                  </a:lnTo>
                  <a:cubicBezTo>
                    <a:pt x="1988151" y="4596628"/>
                    <a:pt x="2008916" y="4581055"/>
                    <a:pt x="2034871" y="4575863"/>
                  </a:cubicBezTo>
                  <a:cubicBezTo>
                    <a:pt x="2032276" y="4570673"/>
                    <a:pt x="2029680" y="4562887"/>
                    <a:pt x="2027086" y="4557697"/>
                  </a:cubicBezTo>
                  <a:cubicBezTo>
                    <a:pt x="2014106" y="4555100"/>
                    <a:pt x="2001131" y="4552506"/>
                    <a:pt x="1990749" y="4547315"/>
                  </a:cubicBezTo>
                  <a:lnTo>
                    <a:pt x="1990749" y="4555100"/>
                  </a:lnTo>
                  <a:cubicBezTo>
                    <a:pt x="1993343" y="4557697"/>
                    <a:pt x="1993343" y="4560291"/>
                    <a:pt x="1993343" y="4562887"/>
                  </a:cubicBezTo>
                  <a:cubicBezTo>
                    <a:pt x="1993343" y="4573270"/>
                    <a:pt x="1988151" y="4578461"/>
                    <a:pt x="1980366" y="4581055"/>
                  </a:cubicBezTo>
                  <a:cubicBezTo>
                    <a:pt x="1964794" y="4609607"/>
                    <a:pt x="1933647" y="4630371"/>
                    <a:pt x="1897310" y="4630371"/>
                  </a:cubicBezTo>
                  <a:lnTo>
                    <a:pt x="1894714" y="4630371"/>
                  </a:lnTo>
                  <a:cubicBezTo>
                    <a:pt x="1892120" y="4632965"/>
                    <a:pt x="1886929" y="4632965"/>
                    <a:pt x="1884332" y="4632965"/>
                  </a:cubicBezTo>
                  <a:cubicBezTo>
                    <a:pt x="1876547" y="4632965"/>
                    <a:pt x="1871355" y="4630371"/>
                    <a:pt x="1866164" y="4625179"/>
                  </a:cubicBezTo>
                  <a:cubicBezTo>
                    <a:pt x="1858377" y="4625179"/>
                    <a:pt x="1850592" y="4619988"/>
                    <a:pt x="1845400" y="4617392"/>
                  </a:cubicBezTo>
                  <a:cubicBezTo>
                    <a:pt x="1847994" y="4619988"/>
                    <a:pt x="1847994" y="4625179"/>
                    <a:pt x="1847994" y="4627773"/>
                  </a:cubicBezTo>
                  <a:cubicBezTo>
                    <a:pt x="1847994" y="4638156"/>
                    <a:pt x="1842804" y="4645944"/>
                    <a:pt x="1835019" y="4651134"/>
                  </a:cubicBezTo>
                  <a:lnTo>
                    <a:pt x="1858678" y="4666044"/>
                  </a:lnTo>
                  <a:lnTo>
                    <a:pt x="1863243" y="4656000"/>
                  </a:lnTo>
                  <a:cubicBezTo>
                    <a:pt x="1866163" y="4653080"/>
                    <a:pt x="1870056" y="4651134"/>
                    <a:pt x="1873950" y="4651134"/>
                  </a:cubicBezTo>
                  <a:cubicBezTo>
                    <a:pt x="1881735" y="4651134"/>
                    <a:pt x="1889523" y="4658919"/>
                    <a:pt x="1889523" y="4666707"/>
                  </a:cubicBezTo>
                  <a:cubicBezTo>
                    <a:pt x="1889523" y="4674492"/>
                    <a:pt x="1884332" y="4682280"/>
                    <a:pt x="1873950" y="4682280"/>
                  </a:cubicBezTo>
                  <a:cubicBezTo>
                    <a:pt x="1870056" y="4682280"/>
                    <a:pt x="1866163" y="4680333"/>
                    <a:pt x="1863243" y="4677413"/>
                  </a:cubicBezTo>
                  <a:lnTo>
                    <a:pt x="1861761" y="4674153"/>
                  </a:lnTo>
                  <a:lnTo>
                    <a:pt x="1868759" y="4692663"/>
                  </a:lnTo>
                  <a:lnTo>
                    <a:pt x="1858651" y="4717524"/>
                  </a:lnTo>
                  <a:lnTo>
                    <a:pt x="1866165" y="4713426"/>
                  </a:lnTo>
                  <a:cubicBezTo>
                    <a:pt x="1873950" y="4713426"/>
                    <a:pt x="1881738" y="4721211"/>
                    <a:pt x="1881738" y="4728999"/>
                  </a:cubicBezTo>
                  <a:cubicBezTo>
                    <a:pt x="1881738" y="4736784"/>
                    <a:pt x="1873950" y="4744572"/>
                    <a:pt x="1866165" y="4744572"/>
                  </a:cubicBezTo>
                  <a:cubicBezTo>
                    <a:pt x="1858377" y="4744572"/>
                    <a:pt x="1850592" y="4736784"/>
                    <a:pt x="1850592" y="4728999"/>
                  </a:cubicBezTo>
                  <a:lnTo>
                    <a:pt x="1853295" y="4723593"/>
                  </a:lnTo>
                  <a:lnTo>
                    <a:pt x="1827231" y="4734190"/>
                  </a:lnTo>
                  <a:cubicBezTo>
                    <a:pt x="1803873" y="4734190"/>
                    <a:pt x="1785703" y="4716021"/>
                    <a:pt x="1785703" y="4692663"/>
                  </a:cubicBezTo>
                  <a:cubicBezTo>
                    <a:pt x="1785703" y="4674493"/>
                    <a:pt x="1796084" y="4658919"/>
                    <a:pt x="1811658" y="4653728"/>
                  </a:cubicBezTo>
                  <a:cubicBezTo>
                    <a:pt x="1801276" y="4648538"/>
                    <a:pt x="1793491" y="4640753"/>
                    <a:pt x="1793491" y="4627773"/>
                  </a:cubicBezTo>
                  <a:cubicBezTo>
                    <a:pt x="1793491" y="4612201"/>
                    <a:pt x="1806467" y="4599224"/>
                    <a:pt x="1822039" y="4599224"/>
                  </a:cubicBezTo>
                  <a:lnTo>
                    <a:pt x="1827231" y="4599224"/>
                  </a:lnTo>
                  <a:cubicBezTo>
                    <a:pt x="1816849" y="4588843"/>
                    <a:pt x="1809064" y="4573270"/>
                    <a:pt x="1803873" y="4557697"/>
                  </a:cubicBezTo>
                  <a:cubicBezTo>
                    <a:pt x="1796084" y="4562887"/>
                    <a:pt x="1788299" y="4568078"/>
                    <a:pt x="1777918" y="4568078"/>
                  </a:cubicBezTo>
                  <a:cubicBezTo>
                    <a:pt x="1762344" y="4568078"/>
                    <a:pt x="1749366" y="4560291"/>
                    <a:pt x="1744175" y="4547315"/>
                  </a:cubicBezTo>
                  <a:cubicBezTo>
                    <a:pt x="1738983" y="4547315"/>
                    <a:pt x="1733793" y="4549909"/>
                    <a:pt x="1728602" y="4549909"/>
                  </a:cubicBezTo>
                  <a:cubicBezTo>
                    <a:pt x="1710435" y="4549909"/>
                    <a:pt x="1694862" y="4534336"/>
                    <a:pt x="1694862" y="4516168"/>
                  </a:cubicBezTo>
                  <a:cubicBezTo>
                    <a:pt x="1694862" y="4513571"/>
                    <a:pt x="1697456" y="4508381"/>
                    <a:pt x="1697456" y="4505786"/>
                  </a:cubicBezTo>
                  <a:cubicBezTo>
                    <a:pt x="1692265" y="4510977"/>
                    <a:pt x="1681883" y="4516168"/>
                    <a:pt x="1671501" y="4516168"/>
                  </a:cubicBezTo>
                  <a:cubicBezTo>
                    <a:pt x="1650737" y="4516168"/>
                    <a:pt x="1635164" y="4500596"/>
                    <a:pt x="1635164" y="4479831"/>
                  </a:cubicBezTo>
                  <a:cubicBezTo>
                    <a:pt x="1635164" y="4472044"/>
                    <a:pt x="1637761" y="4466853"/>
                    <a:pt x="1640355" y="4461661"/>
                  </a:cubicBezTo>
                  <a:cubicBezTo>
                    <a:pt x="1629972" y="4453876"/>
                    <a:pt x="1619591" y="4446089"/>
                    <a:pt x="1611806" y="4435706"/>
                  </a:cubicBezTo>
                  <a:cubicBezTo>
                    <a:pt x="1601423" y="4440898"/>
                    <a:pt x="1591042" y="4443495"/>
                    <a:pt x="1580660" y="4443495"/>
                  </a:cubicBezTo>
                  <a:lnTo>
                    <a:pt x="1575468" y="4443495"/>
                  </a:lnTo>
                  <a:cubicBezTo>
                    <a:pt x="1580660" y="4451280"/>
                    <a:pt x="1583254" y="4456471"/>
                    <a:pt x="1583254" y="4464259"/>
                  </a:cubicBezTo>
                  <a:cubicBezTo>
                    <a:pt x="1583254" y="4482426"/>
                    <a:pt x="1567681" y="4497999"/>
                    <a:pt x="1549513" y="4497999"/>
                  </a:cubicBezTo>
                  <a:cubicBezTo>
                    <a:pt x="1531344" y="4497999"/>
                    <a:pt x="1515771" y="4485022"/>
                    <a:pt x="1515771" y="4466853"/>
                  </a:cubicBezTo>
                  <a:cubicBezTo>
                    <a:pt x="1497604" y="4464259"/>
                    <a:pt x="1482031" y="4448686"/>
                    <a:pt x="1482031" y="4430515"/>
                  </a:cubicBezTo>
                  <a:cubicBezTo>
                    <a:pt x="1482031" y="4409751"/>
                    <a:pt x="1497604" y="4394179"/>
                    <a:pt x="1518367" y="4394179"/>
                  </a:cubicBezTo>
                  <a:lnTo>
                    <a:pt x="1520961" y="4394179"/>
                  </a:lnTo>
                  <a:cubicBezTo>
                    <a:pt x="1518367" y="4388988"/>
                    <a:pt x="1518367" y="4383797"/>
                    <a:pt x="1518367" y="4378605"/>
                  </a:cubicBezTo>
                  <a:cubicBezTo>
                    <a:pt x="1518367" y="4370820"/>
                    <a:pt x="1520961" y="4360439"/>
                    <a:pt x="1523559" y="4352650"/>
                  </a:cubicBezTo>
                  <a:cubicBezTo>
                    <a:pt x="1510580" y="4352650"/>
                    <a:pt x="1500198" y="4347459"/>
                    <a:pt x="1489816" y="4342269"/>
                  </a:cubicBezTo>
                  <a:cubicBezTo>
                    <a:pt x="1484625" y="4378605"/>
                    <a:pt x="1453479" y="4407158"/>
                    <a:pt x="1417142" y="4407158"/>
                  </a:cubicBezTo>
                  <a:lnTo>
                    <a:pt x="1406760" y="4407158"/>
                  </a:lnTo>
                  <a:cubicBezTo>
                    <a:pt x="1401569" y="4409751"/>
                    <a:pt x="1398975" y="4412349"/>
                    <a:pt x="1393784" y="4412349"/>
                  </a:cubicBezTo>
                  <a:cubicBezTo>
                    <a:pt x="1385995" y="4412349"/>
                    <a:pt x="1378210" y="4404560"/>
                    <a:pt x="1378210" y="4396775"/>
                  </a:cubicBezTo>
                  <a:cubicBezTo>
                    <a:pt x="1357447" y="4383797"/>
                    <a:pt x="1344468" y="4360439"/>
                    <a:pt x="1344468" y="4334484"/>
                  </a:cubicBezTo>
                  <a:cubicBezTo>
                    <a:pt x="1344468" y="4326695"/>
                    <a:pt x="1344468" y="4318910"/>
                    <a:pt x="1347065" y="4311123"/>
                  </a:cubicBezTo>
                  <a:cubicBezTo>
                    <a:pt x="1344468" y="4308529"/>
                    <a:pt x="1344468" y="4305932"/>
                    <a:pt x="1341874" y="4303338"/>
                  </a:cubicBezTo>
                  <a:cubicBezTo>
                    <a:pt x="1331492" y="4308529"/>
                    <a:pt x="1321110" y="4311123"/>
                    <a:pt x="1310728" y="4311123"/>
                  </a:cubicBezTo>
                  <a:lnTo>
                    <a:pt x="1300345" y="4311123"/>
                  </a:lnTo>
                  <a:cubicBezTo>
                    <a:pt x="1302939" y="4313719"/>
                    <a:pt x="1302939" y="4318910"/>
                    <a:pt x="1302939" y="4321504"/>
                  </a:cubicBezTo>
                  <a:cubicBezTo>
                    <a:pt x="1302939" y="4339675"/>
                    <a:pt x="1287367" y="4355248"/>
                    <a:pt x="1269199" y="4355248"/>
                  </a:cubicBezTo>
                  <a:cubicBezTo>
                    <a:pt x="1251030" y="4355248"/>
                    <a:pt x="1235457" y="4339675"/>
                    <a:pt x="1235457" y="4321504"/>
                  </a:cubicBezTo>
                  <a:cubicBezTo>
                    <a:pt x="1235457" y="4303338"/>
                    <a:pt x="1248436" y="4290359"/>
                    <a:pt x="1264009" y="4287764"/>
                  </a:cubicBezTo>
                  <a:cubicBezTo>
                    <a:pt x="1256221" y="4277383"/>
                    <a:pt x="1251030" y="4264404"/>
                    <a:pt x="1251030" y="4248831"/>
                  </a:cubicBezTo>
                  <a:cubicBezTo>
                    <a:pt x="1251030" y="4238448"/>
                    <a:pt x="1253627" y="4230663"/>
                    <a:pt x="1256221" y="4222876"/>
                  </a:cubicBezTo>
                  <a:cubicBezTo>
                    <a:pt x="1243244" y="4220282"/>
                    <a:pt x="1235457" y="4209899"/>
                    <a:pt x="1235457" y="4196921"/>
                  </a:cubicBezTo>
                  <a:cubicBezTo>
                    <a:pt x="1235457" y="4183944"/>
                    <a:pt x="1245839" y="4170966"/>
                    <a:pt x="1261412" y="4170966"/>
                  </a:cubicBezTo>
                  <a:cubicBezTo>
                    <a:pt x="1274391" y="4170966"/>
                    <a:pt x="1284773" y="4181348"/>
                    <a:pt x="1287367" y="4191729"/>
                  </a:cubicBezTo>
                  <a:cubicBezTo>
                    <a:pt x="1295154" y="4189136"/>
                    <a:pt x="1302939" y="4186538"/>
                    <a:pt x="1310728" y="4186538"/>
                  </a:cubicBezTo>
                  <a:cubicBezTo>
                    <a:pt x="1331492" y="4186538"/>
                    <a:pt x="1349659" y="4196921"/>
                    <a:pt x="1360041" y="4212493"/>
                  </a:cubicBezTo>
                  <a:cubicBezTo>
                    <a:pt x="1375614" y="4196921"/>
                    <a:pt x="1396378" y="4189136"/>
                    <a:pt x="1417142" y="4189136"/>
                  </a:cubicBezTo>
                  <a:cubicBezTo>
                    <a:pt x="1432715" y="4189136"/>
                    <a:pt x="1445694" y="4191729"/>
                    <a:pt x="1458670" y="4199518"/>
                  </a:cubicBezTo>
                  <a:cubicBezTo>
                    <a:pt x="1469051" y="4191729"/>
                    <a:pt x="1482031" y="4186538"/>
                    <a:pt x="1497604" y="4186538"/>
                  </a:cubicBezTo>
                  <a:lnTo>
                    <a:pt x="1505389" y="4186538"/>
                  </a:lnTo>
                  <a:cubicBezTo>
                    <a:pt x="1505389" y="4183944"/>
                    <a:pt x="1507986" y="4183944"/>
                    <a:pt x="1507986" y="4181348"/>
                  </a:cubicBezTo>
                  <a:cubicBezTo>
                    <a:pt x="1489816" y="4173563"/>
                    <a:pt x="1476840" y="4155392"/>
                    <a:pt x="1476840" y="4134628"/>
                  </a:cubicBezTo>
                  <a:cubicBezTo>
                    <a:pt x="1476840" y="4108673"/>
                    <a:pt x="1497604" y="4085316"/>
                    <a:pt x="1526153" y="4085316"/>
                  </a:cubicBezTo>
                  <a:cubicBezTo>
                    <a:pt x="1533941" y="4085316"/>
                    <a:pt x="1541726" y="4087910"/>
                    <a:pt x="1549513" y="4090507"/>
                  </a:cubicBezTo>
                  <a:cubicBezTo>
                    <a:pt x="1554705" y="4082719"/>
                    <a:pt x="1559896" y="4074933"/>
                    <a:pt x="1567681" y="4069742"/>
                  </a:cubicBezTo>
                  <a:cubicBezTo>
                    <a:pt x="1572872" y="4054170"/>
                    <a:pt x="1588445" y="4043787"/>
                    <a:pt x="1606615" y="4043787"/>
                  </a:cubicBezTo>
                  <a:cubicBezTo>
                    <a:pt x="1609209" y="4043787"/>
                    <a:pt x="1614400" y="4046381"/>
                    <a:pt x="1616997" y="4046381"/>
                  </a:cubicBezTo>
                  <a:cubicBezTo>
                    <a:pt x="1629972" y="4023024"/>
                    <a:pt x="1655927" y="4007451"/>
                    <a:pt x="1684480" y="4007451"/>
                  </a:cubicBezTo>
                  <a:cubicBezTo>
                    <a:pt x="1697456" y="4007451"/>
                    <a:pt x="1707838" y="4010045"/>
                    <a:pt x="1718220" y="4015236"/>
                  </a:cubicBezTo>
                  <a:cubicBezTo>
                    <a:pt x="1720817" y="4012641"/>
                    <a:pt x="1726008" y="4012641"/>
                    <a:pt x="1728602" y="4012641"/>
                  </a:cubicBezTo>
                  <a:cubicBezTo>
                    <a:pt x="1741581" y="4012641"/>
                    <a:pt x="1751963" y="4023024"/>
                    <a:pt x="1751963" y="4036000"/>
                  </a:cubicBezTo>
                  <a:cubicBezTo>
                    <a:pt x="1751963" y="4041191"/>
                    <a:pt x="1749366" y="4043787"/>
                    <a:pt x="1749366" y="4046381"/>
                  </a:cubicBezTo>
                  <a:cubicBezTo>
                    <a:pt x="1757153" y="4056764"/>
                    <a:pt x="1759748" y="4069742"/>
                    <a:pt x="1759748" y="4082719"/>
                  </a:cubicBezTo>
                  <a:cubicBezTo>
                    <a:pt x="1759748" y="4119056"/>
                    <a:pt x="1733793" y="4150202"/>
                    <a:pt x="1697456" y="4157989"/>
                  </a:cubicBezTo>
                  <a:cubicBezTo>
                    <a:pt x="1700053" y="4157989"/>
                    <a:pt x="1700053" y="4160583"/>
                    <a:pt x="1700053" y="4163181"/>
                  </a:cubicBezTo>
                  <a:cubicBezTo>
                    <a:pt x="1702647" y="4160583"/>
                    <a:pt x="1705243" y="4160583"/>
                    <a:pt x="1707838" y="4160583"/>
                  </a:cubicBezTo>
                  <a:cubicBezTo>
                    <a:pt x="1723411" y="4160583"/>
                    <a:pt x="1736389" y="4173563"/>
                    <a:pt x="1736389" y="4189136"/>
                  </a:cubicBezTo>
                  <a:cubicBezTo>
                    <a:pt x="1736389" y="4191729"/>
                    <a:pt x="1733793" y="4196921"/>
                    <a:pt x="1733793" y="4199518"/>
                  </a:cubicBezTo>
                  <a:lnTo>
                    <a:pt x="1736389" y="4199518"/>
                  </a:lnTo>
                  <a:cubicBezTo>
                    <a:pt x="1751963" y="4199518"/>
                    <a:pt x="1764938" y="4212493"/>
                    <a:pt x="1764938" y="4228067"/>
                  </a:cubicBezTo>
                  <a:cubicBezTo>
                    <a:pt x="1764938" y="4243639"/>
                    <a:pt x="1751963" y="4256619"/>
                    <a:pt x="1736389" y="4256619"/>
                  </a:cubicBezTo>
                  <a:cubicBezTo>
                    <a:pt x="1720817" y="4256619"/>
                    <a:pt x="1707838" y="4243639"/>
                    <a:pt x="1707838" y="4228067"/>
                  </a:cubicBezTo>
                  <a:cubicBezTo>
                    <a:pt x="1707838" y="4225473"/>
                    <a:pt x="1707838" y="4220282"/>
                    <a:pt x="1710435" y="4217685"/>
                  </a:cubicBezTo>
                  <a:lnTo>
                    <a:pt x="1707838" y="4217685"/>
                  </a:lnTo>
                  <a:cubicBezTo>
                    <a:pt x="1697456" y="4217685"/>
                    <a:pt x="1689671" y="4212493"/>
                    <a:pt x="1684480" y="4204708"/>
                  </a:cubicBezTo>
                  <a:cubicBezTo>
                    <a:pt x="1681883" y="4207303"/>
                    <a:pt x="1679288" y="4207303"/>
                    <a:pt x="1676692" y="4209899"/>
                  </a:cubicBezTo>
                  <a:cubicBezTo>
                    <a:pt x="1679288" y="4215091"/>
                    <a:pt x="1679288" y="4222876"/>
                    <a:pt x="1679288" y="4228067"/>
                  </a:cubicBezTo>
                  <a:lnTo>
                    <a:pt x="1679288" y="4238448"/>
                  </a:lnTo>
                  <a:lnTo>
                    <a:pt x="1687073" y="4238448"/>
                  </a:lnTo>
                  <a:cubicBezTo>
                    <a:pt x="1707838" y="4238448"/>
                    <a:pt x="1723411" y="4256619"/>
                    <a:pt x="1723411" y="4274786"/>
                  </a:cubicBezTo>
                  <a:cubicBezTo>
                    <a:pt x="1723411" y="4279977"/>
                    <a:pt x="1720817" y="4282574"/>
                    <a:pt x="1720817" y="4285168"/>
                  </a:cubicBezTo>
                  <a:cubicBezTo>
                    <a:pt x="1723411" y="4292955"/>
                    <a:pt x="1726008" y="4303338"/>
                    <a:pt x="1728602" y="4311123"/>
                  </a:cubicBezTo>
                  <a:cubicBezTo>
                    <a:pt x="1754557" y="4324102"/>
                    <a:pt x="1772727" y="4350056"/>
                    <a:pt x="1775321" y="4381203"/>
                  </a:cubicBezTo>
                  <a:cubicBezTo>
                    <a:pt x="1801276" y="4388988"/>
                    <a:pt x="1822039" y="4414943"/>
                    <a:pt x="1822039" y="4443495"/>
                  </a:cubicBezTo>
                  <a:cubicBezTo>
                    <a:pt x="1822039" y="4466853"/>
                    <a:pt x="1809064" y="4487616"/>
                    <a:pt x="1790894" y="4497999"/>
                  </a:cubicBezTo>
                  <a:cubicBezTo>
                    <a:pt x="1801276" y="4500596"/>
                    <a:pt x="1809064" y="4505786"/>
                    <a:pt x="1814254" y="4510977"/>
                  </a:cubicBezTo>
                  <a:cubicBezTo>
                    <a:pt x="1822039" y="4485022"/>
                    <a:pt x="1845400" y="4461661"/>
                    <a:pt x="1871355" y="4451280"/>
                  </a:cubicBezTo>
                  <a:cubicBezTo>
                    <a:pt x="1871355" y="4448686"/>
                    <a:pt x="1868759" y="4446089"/>
                    <a:pt x="1868759" y="4443495"/>
                  </a:cubicBezTo>
                  <a:cubicBezTo>
                    <a:pt x="1850592" y="4433112"/>
                    <a:pt x="1837613" y="4417540"/>
                    <a:pt x="1829828" y="4396775"/>
                  </a:cubicBezTo>
                  <a:cubicBezTo>
                    <a:pt x="1824637" y="4394179"/>
                    <a:pt x="1822039" y="4388988"/>
                    <a:pt x="1819445" y="4383797"/>
                  </a:cubicBezTo>
                  <a:cubicBezTo>
                    <a:pt x="1790894" y="4381203"/>
                    <a:pt x="1767536" y="4355248"/>
                    <a:pt x="1767536" y="4326695"/>
                  </a:cubicBezTo>
                  <a:cubicBezTo>
                    <a:pt x="1767536" y="4308529"/>
                    <a:pt x="1775321" y="4292955"/>
                    <a:pt x="1788299" y="4282574"/>
                  </a:cubicBezTo>
                  <a:cubicBezTo>
                    <a:pt x="1785703" y="4279977"/>
                    <a:pt x="1783109" y="4274786"/>
                    <a:pt x="1783109" y="4269594"/>
                  </a:cubicBezTo>
                  <a:cubicBezTo>
                    <a:pt x="1783109" y="4256619"/>
                    <a:pt x="1793491" y="4246237"/>
                    <a:pt x="1806467" y="4246237"/>
                  </a:cubicBezTo>
                  <a:cubicBezTo>
                    <a:pt x="1814254" y="4246237"/>
                    <a:pt x="1819445" y="4248831"/>
                    <a:pt x="1824637" y="4254022"/>
                  </a:cubicBezTo>
                  <a:cubicBezTo>
                    <a:pt x="1824637" y="4248831"/>
                    <a:pt x="1827231" y="4246237"/>
                    <a:pt x="1829828" y="4241046"/>
                  </a:cubicBezTo>
                  <a:cubicBezTo>
                    <a:pt x="1811658" y="4233258"/>
                    <a:pt x="1798682" y="4217685"/>
                    <a:pt x="1798682" y="4196921"/>
                  </a:cubicBezTo>
                  <a:cubicBezTo>
                    <a:pt x="1798682" y="4170966"/>
                    <a:pt x="1819445" y="4150202"/>
                    <a:pt x="1845400" y="4150202"/>
                  </a:cubicBezTo>
                  <a:cubicBezTo>
                    <a:pt x="1868759" y="4150202"/>
                    <a:pt x="1889523" y="4168372"/>
                    <a:pt x="1892120" y="4191729"/>
                  </a:cubicBezTo>
                  <a:cubicBezTo>
                    <a:pt x="1897310" y="4189136"/>
                    <a:pt x="1899904" y="4189136"/>
                    <a:pt x="1905095" y="4189136"/>
                  </a:cubicBezTo>
                  <a:cubicBezTo>
                    <a:pt x="1902501" y="4181348"/>
                    <a:pt x="1899904" y="4173563"/>
                    <a:pt x="1899904" y="4165775"/>
                  </a:cubicBezTo>
                  <a:cubicBezTo>
                    <a:pt x="1899904" y="4145011"/>
                    <a:pt x="1915478" y="4126843"/>
                    <a:pt x="1933647" y="4121652"/>
                  </a:cubicBezTo>
                  <a:cubicBezTo>
                    <a:pt x="1923265" y="4116462"/>
                    <a:pt x="1918075" y="4108673"/>
                    <a:pt x="1918075" y="4098292"/>
                  </a:cubicBezTo>
                  <a:cubicBezTo>
                    <a:pt x="1918075" y="4082719"/>
                    <a:pt x="1931050" y="4069742"/>
                    <a:pt x="1946624" y="4069742"/>
                  </a:cubicBezTo>
                  <a:cubicBezTo>
                    <a:pt x="1954411" y="4069742"/>
                    <a:pt x="1959603" y="4072336"/>
                    <a:pt x="1964794" y="4074933"/>
                  </a:cubicBezTo>
                  <a:cubicBezTo>
                    <a:pt x="1964794" y="4069742"/>
                    <a:pt x="1964794" y="4067146"/>
                    <a:pt x="1967388" y="4064552"/>
                  </a:cubicBezTo>
                  <a:cubicBezTo>
                    <a:pt x="1962196" y="4059361"/>
                    <a:pt x="1957005" y="4048978"/>
                    <a:pt x="1957005" y="4041191"/>
                  </a:cubicBezTo>
                  <a:cubicBezTo>
                    <a:pt x="1957005" y="4023024"/>
                    <a:pt x="1972579" y="4010045"/>
                    <a:pt x="1988151" y="4010045"/>
                  </a:cubicBezTo>
                  <a:cubicBezTo>
                    <a:pt x="1985557" y="4004854"/>
                    <a:pt x="1982960" y="3997069"/>
                    <a:pt x="1982960" y="3989281"/>
                  </a:cubicBezTo>
                  <a:cubicBezTo>
                    <a:pt x="1982960" y="3968516"/>
                    <a:pt x="1993343" y="3952944"/>
                    <a:pt x="2008916" y="3945159"/>
                  </a:cubicBezTo>
                  <a:cubicBezTo>
                    <a:pt x="1998534" y="3934776"/>
                    <a:pt x="1990749" y="3921798"/>
                    <a:pt x="1990749" y="3906225"/>
                  </a:cubicBezTo>
                  <a:cubicBezTo>
                    <a:pt x="1990749" y="3898440"/>
                    <a:pt x="1993343" y="3890652"/>
                    <a:pt x="1995940" y="3885460"/>
                  </a:cubicBezTo>
                  <a:cubicBezTo>
                    <a:pt x="1990749" y="3885460"/>
                    <a:pt x="1985557" y="3882866"/>
                    <a:pt x="1980366" y="3882866"/>
                  </a:cubicBezTo>
                  <a:cubicBezTo>
                    <a:pt x="1977770" y="3898440"/>
                    <a:pt x="1967388" y="3908821"/>
                    <a:pt x="1951815" y="3908821"/>
                  </a:cubicBezTo>
                  <a:cubicBezTo>
                    <a:pt x="1944028" y="3908821"/>
                    <a:pt x="1936891" y="3905577"/>
                    <a:pt x="1931700" y="3900386"/>
                  </a:cubicBezTo>
                  <a:lnTo>
                    <a:pt x="1927834" y="3891166"/>
                  </a:lnTo>
                  <a:cubicBezTo>
                    <a:pt x="1928042" y="3890130"/>
                    <a:pt x="1928249" y="3889093"/>
                    <a:pt x="1928456" y="3888058"/>
                  </a:cubicBezTo>
                  <a:lnTo>
                    <a:pt x="1925661" y="3875478"/>
                  </a:lnTo>
                  <a:lnTo>
                    <a:pt x="1933647" y="3859505"/>
                  </a:lnTo>
                  <a:lnTo>
                    <a:pt x="1925860" y="3851720"/>
                  </a:lnTo>
                  <a:cubicBezTo>
                    <a:pt x="1925860" y="3856912"/>
                    <a:pt x="1925860" y="3862103"/>
                    <a:pt x="1923265" y="3864697"/>
                  </a:cubicBezTo>
                  <a:lnTo>
                    <a:pt x="1925661" y="3875478"/>
                  </a:lnTo>
                  <a:lnTo>
                    <a:pt x="1923265" y="3880269"/>
                  </a:lnTo>
                  <a:lnTo>
                    <a:pt x="1927834" y="3891166"/>
                  </a:lnTo>
                  <a:lnTo>
                    <a:pt x="1925860" y="3901034"/>
                  </a:lnTo>
                  <a:lnTo>
                    <a:pt x="1940133" y="3916963"/>
                  </a:lnTo>
                  <a:lnTo>
                    <a:pt x="1946623" y="3914013"/>
                  </a:lnTo>
                  <a:cubicBezTo>
                    <a:pt x="1954411" y="3914013"/>
                    <a:pt x="1962196" y="3921798"/>
                    <a:pt x="1962196" y="3929586"/>
                  </a:cubicBezTo>
                  <a:cubicBezTo>
                    <a:pt x="1962196" y="3933479"/>
                    <a:pt x="1960250" y="3937372"/>
                    <a:pt x="1957330" y="3940292"/>
                  </a:cubicBezTo>
                  <a:lnTo>
                    <a:pt x="1952412" y="3942528"/>
                  </a:lnTo>
                  <a:lnTo>
                    <a:pt x="1957005" y="3960731"/>
                  </a:lnTo>
                  <a:cubicBezTo>
                    <a:pt x="1957005" y="3981496"/>
                    <a:pt x="1949220" y="3997069"/>
                    <a:pt x="1936241" y="4010045"/>
                  </a:cubicBezTo>
                  <a:lnTo>
                    <a:pt x="1936241" y="4012641"/>
                  </a:lnTo>
                  <a:cubicBezTo>
                    <a:pt x="1936241" y="4030809"/>
                    <a:pt x="1920669" y="4046381"/>
                    <a:pt x="1902501" y="4046381"/>
                  </a:cubicBezTo>
                  <a:cubicBezTo>
                    <a:pt x="1889523" y="4046381"/>
                    <a:pt x="1879140" y="4041191"/>
                    <a:pt x="1873949" y="4030809"/>
                  </a:cubicBezTo>
                  <a:cubicBezTo>
                    <a:pt x="1853185" y="4025617"/>
                    <a:pt x="1835019" y="4015236"/>
                    <a:pt x="1824637" y="3997069"/>
                  </a:cubicBezTo>
                  <a:cubicBezTo>
                    <a:pt x="1816849" y="4002260"/>
                    <a:pt x="1809064" y="4004854"/>
                    <a:pt x="1798682" y="4004854"/>
                  </a:cubicBezTo>
                  <a:cubicBezTo>
                    <a:pt x="1775321" y="4004854"/>
                    <a:pt x="1757153" y="3986686"/>
                    <a:pt x="1757153" y="3963325"/>
                  </a:cubicBezTo>
                  <a:cubicBezTo>
                    <a:pt x="1757153" y="3942561"/>
                    <a:pt x="1770129" y="3924395"/>
                    <a:pt x="1790894" y="3921798"/>
                  </a:cubicBezTo>
                  <a:cubicBezTo>
                    <a:pt x="1783109" y="3911415"/>
                    <a:pt x="1780512" y="3898440"/>
                    <a:pt x="1780512" y="3885460"/>
                  </a:cubicBezTo>
                  <a:cubicBezTo>
                    <a:pt x="1780512" y="3872485"/>
                    <a:pt x="1785703" y="3862103"/>
                    <a:pt x="1790894" y="3851720"/>
                  </a:cubicBezTo>
                  <a:cubicBezTo>
                    <a:pt x="1788299" y="3849124"/>
                    <a:pt x="1788299" y="3846529"/>
                    <a:pt x="1788299" y="3843933"/>
                  </a:cubicBezTo>
                  <a:cubicBezTo>
                    <a:pt x="1788299" y="3838742"/>
                    <a:pt x="1790894" y="3836148"/>
                    <a:pt x="1790894" y="3833551"/>
                  </a:cubicBezTo>
                  <a:cubicBezTo>
                    <a:pt x="1762344" y="3825765"/>
                    <a:pt x="1741581" y="3799810"/>
                    <a:pt x="1741581" y="3768664"/>
                  </a:cubicBezTo>
                  <a:lnTo>
                    <a:pt x="1741581" y="3766068"/>
                  </a:lnTo>
                  <a:cubicBezTo>
                    <a:pt x="1738983" y="3766068"/>
                    <a:pt x="1733793" y="3763473"/>
                    <a:pt x="1731198" y="3763473"/>
                  </a:cubicBezTo>
                  <a:cubicBezTo>
                    <a:pt x="1728602" y="3766068"/>
                    <a:pt x="1723411" y="3768664"/>
                    <a:pt x="1718220" y="3768664"/>
                  </a:cubicBezTo>
                  <a:cubicBezTo>
                    <a:pt x="1715626" y="3786832"/>
                    <a:pt x="1702647" y="3799810"/>
                    <a:pt x="1684480" y="3799810"/>
                  </a:cubicBezTo>
                  <a:cubicBezTo>
                    <a:pt x="1666310" y="3799810"/>
                    <a:pt x="1650737" y="3784238"/>
                    <a:pt x="1650737" y="3766068"/>
                  </a:cubicBezTo>
                  <a:cubicBezTo>
                    <a:pt x="1650737" y="3747901"/>
                    <a:pt x="1666310" y="3732328"/>
                    <a:pt x="1684480" y="3732328"/>
                  </a:cubicBezTo>
                  <a:cubicBezTo>
                    <a:pt x="1689671" y="3732328"/>
                    <a:pt x="1694862" y="3732328"/>
                    <a:pt x="1700053" y="3734922"/>
                  </a:cubicBezTo>
                  <a:cubicBezTo>
                    <a:pt x="1702647" y="3729731"/>
                    <a:pt x="1707838" y="3727137"/>
                    <a:pt x="1713028" y="3724540"/>
                  </a:cubicBezTo>
                  <a:cubicBezTo>
                    <a:pt x="1718220" y="3711563"/>
                    <a:pt x="1728602" y="3701182"/>
                    <a:pt x="1744175" y="3701182"/>
                  </a:cubicBezTo>
                  <a:cubicBezTo>
                    <a:pt x="1754557" y="3701182"/>
                    <a:pt x="1764938" y="3706373"/>
                    <a:pt x="1770129" y="3714158"/>
                  </a:cubicBezTo>
                  <a:cubicBezTo>
                    <a:pt x="1780512" y="3703776"/>
                    <a:pt x="1796084" y="3698585"/>
                    <a:pt x="1811658" y="3698585"/>
                  </a:cubicBezTo>
                  <a:cubicBezTo>
                    <a:pt x="1816849" y="3698585"/>
                    <a:pt x="1822039" y="3698585"/>
                    <a:pt x="1827231" y="3701182"/>
                  </a:cubicBezTo>
                  <a:cubicBezTo>
                    <a:pt x="1835019" y="3690800"/>
                    <a:pt x="1845400" y="3685608"/>
                    <a:pt x="1858377" y="3685608"/>
                  </a:cubicBezTo>
                  <a:cubicBezTo>
                    <a:pt x="1879140" y="3685608"/>
                    <a:pt x="1897310" y="3703776"/>
                    <a:pt x="1897310" y="3724540"/>
                  </a:cubicBezTo>
                  <a:cubicBezTo>
                    <a:pt x="1897310" y="3740113"/>
                    <a:pt x="1889523" y="3750495"/>
                    <a:pt x="1879140" y="3758283"/>
                  </a:cubicBezTo>
                  <a:lnTo>
                    <a:pt x="1879140" y="3766068"/>
                  </a:lnTo>
                  <a:cubicBezTo>
                    <a:pt x="1879140" y="3771258"/>
                    <a:pt x="1876547" y="3776449"/>
                    <a:pt x="1876547" y="3781641"/>
                  </a:cubicBezTo>
                  <a:lnTo>
                    <a:pt x="1879140" y="3781641"/>
                  </a:lnTo>
                  <a:cubicBezTo>
                    <a:pt x="1881738" y="3773856"/>
                    <a:pt x="1886929" y="3766068"/>
                    <a:pt x="1892120" y="3760877"/>
                  </a:cubicBezTo>
                  <a:cubicBezTo>
                    <a:pt x="1894714" y="3753092"/>
                    <a:pt x="1894714" y="3747901"/>
                    <a:pt x="1897310" y="3740113"/>
                  </a:cubicBezTo>
                  <a:lnTo>
                    <a:pt x="1897310" y="3729731"/>
                  </a:lnTo>
                  <a:cubicBezTo>
                    <a:pt x="1897310" y="3703776"/>
                    <a:pt x="1915478" y="3683012"/>
                    <a:pt x="1938839" y="3675227"/>
                  </a:cubicBezTo>
                  <a:cubicBezTo>
                    <a:pt x="1931050" y="3670036"/>
                    <a:pt x="1923265" y="3659653"/>
                    <a:pt x="1923265" y="3646675"/>
                  </a:cubicBezTo>
                  <a:cubicBezTo>
                    <a:pt x="1923265" y="3628507"/>
                    <a:pt x="1938839" y="3612935"/>
                    <a:pt x="1957005" y="3612935"/>
                  </a:cubicBezTo>
                  <a:cubicBezTo>
                    <a:pt x="1967388" y="3612935"/>
                    <a:pt x="1977770" y="3618126"/>
                    <a:pt x="1982960" y="3625911"/>
                  </a:cubicBezTo>
                  <a:cubicBezTo>
                    <a:pt x="1993343" y="3618126"/>
                    <a:pt x="2003725" y="3612935"/>
                    <a:pt x="2016703" y="3612935"/>
                  </a:cubicBezTo>
                  <a:cubicBezTo>
                    <a:pt x="2040061" y="3612935"/>
                    <a:pt x="2060826" y="3631102"/>
                    <a:pt x="2060826" y="3657057"/>
                  </a:cubicBezTo>
                  <a:cubicBezTo>
                    <a:pt x="2060826" y="3664845"/>
                    <a:pt x="2058231" y="3672630"/>
                    <a:pt x="2055635" y="3677821"/>
                  </a:cubicBezTo>
                  <a:cubicBezTo>
                    <a:pt x="2063422" y="3680417"/>
                    <a:pt x="2071207" y="3685608"/>
                    <a:pt x="2076399" y="3690800"/>
                  </a:cubicBezTo>
                  <a:cubicBezTo>
                    <a:pt x="2089377" y="3664845"/>
                    <a:pt x="2112736" y="3644081"/>
                    <a:pt x="2141287" y="3636292"/>
                  </a:cubicBezTo>
                  <a:cubicBezTo>
                    <a:pt x="2136097" y="3638890"/>
                    <a:pt x="2133500" y="3638890"/>
                    <a:pt x="2128308" y="3638890"/>
                  </a:cubicBezTo>
                  <a:cubicBezTo>
                    <a:pt x="2107545" y="3638890"/>
                    <a:pt x="2091971" y="3623317"/>
                    <a:pt x="2091971" y="3602552"/>
                  </a:cubicBezTo>
                  <a:cubicBezTo>
                    <a:pt x="2091971" y="3581789"/>
                    <a:pt x="2107545" y="3566216"/>
                    <a:pt x="2128308" y="3566216"/>
                  </a:cubicBezTo>
                  <a:cubicBezTo>
                    <a:pt x="2136097" y="3566216"/>
                    <a:pt x="2141287" y="3568810"/>
                    <a:pt x="2146478" y="3571406"/>
                  </a:cubicBezTo>
                  <a:cubicBezTo>
                    <a:pt x="2149072" y="3566216"/>
                    <a:pt x="2156861" y="3563619"/>
                    <a:pt x="2162052" y="3561025"/>
                  </a:cubicBezTo>
                  <a:cubicBezTo>
                    <a:pt x="2162052" y="3542855"/>
                    <a:pt x="2169837" y="3527281"/>
                    <a:pt x="2182815" y="3516900"/>
                  </a:cubicBezTo>
                  <a:cubicBezTo>
                    <a:pt x="2182815" y="3503924"/>
                    <a:pt x="2193197" y="3490945"/>
                    <a:pt x="2203579" y="3485754"/>
                  </a:cubicBezTo>
                  <a:lnTo>
                    <a:pt x="2208771" y="3480563"/>
                  </a:lnTo>
                  <a:lnTo>
                    <a:pt x="2206173" y="3477969"/>
                  </a:lnTo>
                  <a:cubicBezTo>
                    <a:pt x="2198388" y="3490945"/>
                    <a:pt x="2182815" y="3498733"/>
                    <a:pt x="2167242" y="3498733"/>
                  </a:cubicBezTo>
                  <a:cubicBezTo>
                    <a:pt x="2151669" y="3498733"/>
                    <a:pt x="2136097" y="3490945"/>
                    <a:pt x="2128308" y="3480563"/>
                  </a:cubicBezTo>
                  <a:cubicBezTo>
                    <a:pt x="2112736" y="3475372"/>
                    <a:pt x="2099759" y="3467586"/>
                    <a:pt x="2089377" y="3459799"/>
                  </a:cubicBezTo>
                  <a:lnTo>
                    <a:pt x="2089377" y="3462395"/>
                  </a:lnTo>
                  <a:cubicBezTo>
                    <a:pt x="2089377" y="3490945"/>
                    <a:pt x="2066016" y="3514306"/>
                    <a:pt x="2037467" y="3514306"/>
                  </a:cubicBezTo>
                  <a:cubicBezTo>
                    <a:pt x="2019297" y="3514306"/>
                    <a:pt x="2001131" y="3506518"/>
                    <a:pt x="1993343" y="3490945"/>
                  </a:cubicBezTo>
                  <a:cubicBezTo>
                    <a:pt x="1977770" y="3488350"/>
                    <a:pt x="1967388" y="3477969"/>
                    <a:pt x="1957005" y="3467586"/>
                  </a:cubicBezTo>
                  <a:cubicBezTo>
                    <a:pt x="1954411" y="3470180"/>
                    <a:pt x="1949220" y="3470180"/>
                    <a:pt x="1946624" y="3470180"/>
                  </a:cubicBezTo>
                  <a:cubicBezTo>
                    <a:pt x="1938839" y="3470180"/>
                    <a:pt x="1933647" y="3467586"/>
                    <a:pt x="1928456" y="3464990"/>
                  </a:cubicBezTo>
                  <a:cubicBezTo>
                    <a:pt x="1941433" y="3472778"/>
                    <a:pt x="1951815" y="3488350"/>
                    <a:pt x="1951815" y="3506518"/>
                  </a:cubicBezTo>
                  <a:cubicBezTo>
                    <a:pt x="1951815" y="3524687"/>
                    <a:pt x="1941433" y="3540261"/>
                    <a:pt x="1925860" y="3548046"/>
                  </a:cubicBezTo>
                  <a:lnTo>
                    <a:pt x="1925860" y="3553236"/>
                  </a:lnTo>
                  <a:cubicBezTo>
                    <a:pt x="1925860" y="3571406"/>
                    <a:pt x="1910287" y="3586980"/>
                    <a:pt x="1892120" y="3586980"/>
                  </a:cubicBezTo>
                  <a:cubicBezTo>
                    <a:pt x="1884332" y="3586980"/>
                    <a:pt x="1876547" y="3584383"/>
                    <a:pt x="1871355" y="3579191"/>
                  </a:cubicBezTo>
                  <a:cubicBezTo>
                    <a:pt x="1863568" y="3581789"/>
                    <a:pt x="1858377" y="3584383"/>
                    <a:pt x="1850592" y="3584383"/>
                  </a:cubicBezTo>
                  <a:cubicBezTo>
                    <a:pt x="1827231" y="3584383"/>
                    <a:pt x="1809064" y="3566216"/>
                    <a:pt x="1809064" y="3542855"/>
                  </a:cubicBezTo>
                  <a:lnTo>
                    <a:pt x="1809064" y="3540261"/>
                  </a:lnTo>
                  <a:lnTo>
                    <a:pt x="1782744" y="3549831"/>
                  </a:lnTo>
                  <a:lnTo>
                    <a:pt x="1785378" y="3550968"/>
                  </a:lnTo>
                  <a:cubicBezTo>
                    <a:pt x="1793489" y="3559079"/>
                    <a:pt x="1798680" y="3570109"/>
                    <a:pt x="1798680" y="3581788"/>
                  </a:cubicBezTo>
                  <a:cubicBezTo>
                    <a:pt x="1798680" y="3594767"/>
                    <a:pt x="1793489" y="3605149"/>
                    <a:pt x="1785704" y="3612934"/>
                  </a:cubicBezTo>
                  <a:cubicBezTo>
                    <a:pt x="1780513" y="3641486"/>
                    <a:pt x="1757152" y="3664844"/>
                    <a:pt x="1726006" y="3664844"/>
                  </a:cubicBezTo>
                  <a:cubicBezTo>
                    <a:pt x="1694860" y="3664844"/>
                    <a:pt x="1666311" y="3638889"/>
                    <a:pt x="1666311" y="3605149"/>
                  </a:cubicBezTo>
                  <a:cubicBezTo>
                    <a:pt x="1666311" y="3596714"/>
                    <a:pt x="1667933" y="3588765"/>
                    <a:pt x="1670894" y="3581586"/>
                  </a:cubicBezTo>
                  <a:lnTo>
                    <a:pt x="1680534" y="3567109"/>
                  </a:lnTo>
                  <a:lnTo>
                    <a:pt x="1665663" y="3560700"/>
                  </a:lnTo>
                  <a:cubicBezTo>
                    <a:pt x="1661121" y="3555833"/>
                    <a:pt x="1658525" y="3549344"/>
                    <a:pt x="1658525" y="3542855"/>
                  </a:cubicBezTo>
                  <a:cubicBezTo>
                    <a:pt x="1650737" y="3535070"/>
                    <a:pt x="1648142" y="3524687"/>
                    <a:pt x="1648142" y="3514306"/>
                  </a:cubicBezTo>
                  <a:cubicBezTo>
                    <a:pt x="1648142" y="3501327"/>
                    <a:pt x="1653333" y="3488350"/>
                    <a:pt x="1661119" y="3480563"/>
                  </a:cubicBezTo>
                  <a:cubicBezTo>
                    <a:pt x="1658525" y="3475372"/>
                    <a:pt x="1655927" y="3472778"/>
                    <a:pt x="1655927" y="3467586"/>
                  </a:cubicBezTo>
                  <a:cubicBezTo>
                    <a:pt x="1655927" y="3457205"/>
                    <a:pt x="1663716" y="3449417"/>
                    <a:pt x="1674098" y="3449417"/>
                  </a:cubicBezTo>
                  <a:cubicBezTo>
                    <a:pt x="1684480" y="3449417"/>
                    <a:pt x="1692265" y="3457205"/>
                    <a:pt x="1692265" y="3467586"/>
                  </a:cubicBezTo>
                  <a:cubicBezTo>
                    <a:pt x="1705243" y="3470180"/>
                    <a:pt x="1715626" y="3475372"/>
                    <a:pt x="1723411" y="3483160"/>
                  </a:cubicBezTo>
                  <a:cubicBezTo>
                    <a:pt x="1726008" y="3472778"/>
                    <a:pt x="1731198" y="3464990"/>
                    <a:pt x="1738983" y="3457205"/>
                  </a:cubicBezTo>
                  <a:cubicBezTo>
                    <a:pt x="1736389" y="3446823"/>
                    <a:pt x="1733793" y="3436440"/>
                    <a:pt x="1733793" y="3426059"/>
                  </a:cubicBezTo>
                  <a:lnTo>
                    <a:pt x="1733793" y="3423462"/>
                  </a:lnTo>
                  <a:cubicBezTo>
                    <a:pt x="1726008" y="3413079"/>
                    <a:pt x="1720817" y="3400104"/>
                    <a:pt x="1720817" y="3384530"/>
                  </a:cubicBezTo>
                  <a:cubicBezTo>
                    <a:pt x="1718220" y="3389722"/>
                    <a:pt x="1713028" y="3394913"/>
                    <a:pt x="1707838" y="3397507"/>
                  </a:cubicBezTo>
                  <a:cubicBezTo>
                    <a:pt x="1694862" y="3418271"/>
                    <a:pt x="1671501" y="3431250"/>
                    <a:pt x="1645546" y="3431250"/>
                  </a:cubicBezTo>
                  <a:cubicBezTo>
                    <a:pt x="1637761" y="3431250"/>
                    <a:pt x="1629972" y="3428653"/>
                    <a:pt x="1622187" y="3426059"/>
                  </a:cubicBezTo>
                  <a:cubicBezTo>
                    <a:pt x="1606615" y="3452014"/>
                    <a:pt x="1580660" y="3467586"/>
                    <a:pt x="1549513" y="3467586"/>
                  </a:cubicBezTo>
                  <a:cubicBezTo>
                    <a:pt x="1502795" y="3467586"/>
                    <a:pt x="1463861" y="3428653"/>
                    <a:pt x="1463861" y="3381934"/>
                  </a:cubicBezTo>
                  <a:cubicBezTo>
                    <a:pt x="1463861" y="3335215"/>
                    <a:pt x="1502795" y="3296283"/>
                    <a:pt x="1549513" y="3296283"/>
                  </a:cubicBezTo>
                  <a:cubicBezTo>
                    <a:pt x="1559896" y="3296283"/>
                    <a:pt x="1567681" y="3298878"/>
                    <a:pt x="1578062" y="3301474"/>
                  </a:cubicBezTo>
                  <a:cubicBezTo>
                    <a:pt x="1572872" y="3296283"/>
                    <a:pt x="1570277" y="3285902"/>
                    <a:pt x="1570277" y="3278113"/>
                  </a:cubicBezTo>
                  <a:cubicBezTo>
                    <a:pt x="1570277" y="3254756"/>
                    <a:pt x="1588445" y="3236586"/>
                    <a:pt x="1609209" y="3233992"/>
                  </a:cubicBezTo>
                  <a:cubicBezTo>
                    <a:pt x="1609209" y="3215822"/>
                    <a:pt x="1616997" y="3195057"/>
                    <a:pt x="1629972" y="3182082"/>
                  </a:cubicBezTo>
                  <a:lnTo>
                    <a:pt x="1622187" y="3166509"/>
                  </a:lnTo>
                  <a:cubicBezTo>
                    <a:pt x="1598827" y="3150936"/>
                    <a:pt x="1583254" y="3124981"/>
                    <a:pt x="1583254" y="3093835"/>
                  </a:cubicBezTo>
                  <a:cubicBezTo>
                    <a:pt x="1583254" y="3044519"/>
                    <a:pt x="1622187" y="3005588"/>
                    <a:pt x="1671501" y="3005588"/>
                  </a:cubicBezTo>
                  <a:lnTo>
                    <a:pt x="1674098" y="3005588"/>
                  </a:lnTo>
                  <a:cubicBezTo>
                    <a:pt x="1666310" y="2997800"/>
                    <a:pt x="1663716" y="2990015"/>
                    <a:pt x="1663716" y="2979633"/>
                  </a:cubicBezTo>
                  <a:cubicBezTo>
                    <a:pt x="1663716" y="2971845"/>
                    <a:pt x="1666310" y="2964060"/>
                    <a:pt x="1671501" y="2958869"/>
                  </a:cubicBezTo>
                  <a:cubicBezTo>
                    <a:pt x="1663716" y="2961463"/>
                    <a:pt x="1658525" y="2964060"/>
                    <a:pt x="1650737" y="2964060"/>
                  </a:cubicBezTo>
                  <a:cubicBezTo>
                    <a:pt x="1622187" y="2964060"/>
                    <a:pt x="1601423" y="2940699"/>
                    <a:pt x="1601423" y="2914744"/>
                  </a:cubicBezTo>
                  <a:lnTo>
                    <a:pt x="1601423" y="2912149"/>
                  </a:lnTo>
                  <a:cubicBezTo>
                    <a:pt x="1585851" y="2909553"/>
                    <a:pt x="1575468" y="2896577"/>
                    <a:pt x="1575468" y="2881004"/>
                  </a:cubicBezTo>
                  <a:cubicBezTo>
                    <a:pt x="1575468" y="2862835"/>
                    <a:pt x="1591042" y="2847261"/>
                    <a:pt x="1609209" y="2847261"/>
                  </a:cubicBezTo>
                  <a:cubicBezTo>
                    <a:pt x="1611806" y="2847261"/>
                    <a:pt x="1616997" y="2847261"/>
                    <a:pt x="1619591" y="2849858"/>
                  </a:cubicBezTo>
                  <a:lnTo>
                    <a:pt x="1619591" y="2844667"/>
                  </a:lnTo>
                  <a:cubicBezTo>
                    <a:pt x="1619591" y="2816115"/>
                    <a:pt x="1635164" y="2792757"/>
                    <a:pt x="1655927" y="2777183"/>
                  </a:cubicBezTo>
                  <a:cubicBezTo>
                    <a:pt x="1650737" y="2769396"/>
                    <a:pt x="1645546" y="2759014"/>
                    <a:pt x="1645546" y="2748632"/>
                  </a:cubicBezTo>
                  <a:cubicBezTo>
                    <a:pt x="1645546" y="2740847"/>
                    <a:pt x="1645546" y="2735656"/>
                    <a:pt x="1648142" y="2730465"/>
                  </a:cubicBezTo>
                  <a:lnTo>
                    <a:pt x="1648142" y="2722677"/>
                  </a:lnTo>
                  <a:cubicBezTo>
                    <a:pt x="1648142" y="2717486"/>
                    <a:pt x="1648142" y="2712295"/>
                    <a:pt x="1650737" y="2707104"/>
                  </a:cubicBezTo>
                  <a:cubicBezTo>
                    <a:pt x="1642952" y="2725274"/>
                    <a:pt x="1627379" y="2740847"/>
                    <a:pt x="1606615" y="2743441"/>
                  </a:cubicBezTo>
                  <a:cubicBezTo>
                    <a:pt x="1611806" y="2751229"/>
                    <a:pt x="1614400" y="2761611"/>
                    <a:pt x="1614400" y="2771993"/>
                  </a:cubicBezTo>
                  <a:cubicBezTo>
                    <a:pt x="1614400" y="2800542"/>
                    <a:pt x="1591042" y="2823903"/>
                    <a:pt x="1562490" y="2823903"/>
                  </a:cubicBezTo>
                  <a:cubicBezTo>
                    <a:pt x="1557299" y="2823903"/>
                    <a:pt x="1552107" y="2823903"/>
                    <a:pt x="1546916" y="2821306"/>
                  </a:cubicBezTo>
                  <a:cubicBezTo>
                    <a:pt x="1531344" y="2834286"/>
                    <a:pt x="1513176" y="2842070"/>
                    <a:pt x="1489816" y="2842070"/>
                  </a:cubicBezTo>
                  <a:cubicBezTo>
                    <a:pt x="1479434" y="2842070"/>
                    <a:pt x="1471649" y="2839476"/>
                    <a:pt x="1463861" y="2836879"/>
                  </a:cubicBezTo>
                  <a:cubicBezTo>
                    <a:pt x="1466457" y="2839476"/>
                    <a:pt x="1466457" y="2844667"/>
                    <a:pt x="1466457" y="2849858"/>
                  </a:cubicBezTo>
                  <a:cubicBezTo>
                    <a:pt x="1466457" y="2886194"/>
                    <a:pt x="1443097" y="2917341"/>
                    <a:pt x="1409356" y="2927723"/>
                  </a:cubicBezTo>
                  <a:cubicBezTo>
                    <a:pt x="1404165" y="2945889"/>
                    <a:pt x="1391187" y="2961463"/>
                    <a:pt x="1373020" y="2969250"/>
                  </a:cubicBezTo>
                  <a:cubicBezTo>
                    <a:pt x="1375614" y="2971845"/>
                    <a:pt x="1378210" y="2974442"/>
                    <a:pt x="1380805" y="2979633"/>
                  </a:cubicBezTo>
                  <a:cubicBezTo>
                    <a:pt x="1383401" y="2977036"/>
                    <a:pt x="1385995" y="2977036"/>
                    <a:pt x="1388593" y="2977036"/>
                  </a:cubicBezTo>
                  <a:cubicBezTo>
                    <a:pt x="1396378" y="2977036"/>
                    <a:pt x="1404165" y="2984824"/>
                    <a:pt x="1404165" y="2992609"/>
                  </a:cubicBezTo>
                  <a:cubicBezTo>
                    <a:pt x="1404165" y="3000397"/>
                    <a:pt x="1398975" y="3008182"/>
                    <a:pt x="1391187" y="3008182"/>
                  </a:cubicBezTo>
                  <a:cubicBezTo>
                    <a:pt x="1393784" y="3015970"/>
                    <a:pt x="1393784" y="3021160"/>
                    <a:pt x="1393784" y="3028945"/>
                  </a:cubicBezTo>
                  <a:cubicBezTo>
                    <a:pt x="1393784" y="3054900"/>
                    <a:pt x="1380805" y="3078261"/>
                    <a:pt x="1365232" y="3096429"/>
                  </a:cubicBezTo>
                  <a:cubicBezTo>
                    <a:pt x="1373020" y="3091238"/>
                    <a:pt x="1383401" y="3088644"/>
                    <a:pt x="1393784" y="3088644"/>
                  </a:cubicBezTo>
                  <a:cubicBezTo>
                    <a:pt x="1427524" y="3088644"/>
                    <a:pt x="1453479" y="3114599"/>
                    <a:pt x="1453479" y="3148339"/>
                  </a:cubicBezTo>
                  <a:lnTo>
                    <a:pt x="1453479" y="3156127"/>
                  </a:lnTo>
                  <a:cubicBezTo>
                    <a:pt x="1476840" y="3163912"/>
                    <a:pt x="1492412" y="3179485"/>
                    <a:pt x="1502795" y="3200249"/>
                  </a:cubicBezTo>
                  <a:cubicBezTo>
                    <a:pt x="1505389" y="3197655"/>
                    <a:pt x="1507986" y="3197655"/>
                    <a:pt x="1510580" y="3197655"/>
                  </a:cubicBezTo>
                  <a:cubicBezTo>
                    <a:pt x="1502795" y="3192463"/>
                    <a:pt x="1497604" y="3184676"/>
                    <a:pt x="1497604" y="3174294"/>
                  </a:cubicBezTo>
                  <a:cubicBezTo>
                    <a:pt x="1497604" y="3171700"/>
                    <a:pt x="1500198" y="3169103"/>
                    <a:pt x="1500198" y="3166509"/>
                  </a:cubicBezTo>
                  <a:lnTo>
                    <a:pt x="1497604" y="3166509"/>
                  </a:lnTo>
                  <a:cubicBezTo>
                    <a:pt x="1471649" y="3166509"/>
                    <a:pt x="1453479" y="3145745"/>
                    <a:pt x="1453479" y="3122384"/>
                  </a:cubicBezTo>
                  <a:cubicBezTo>
                    <a:pt x="1453479" y="3096429"/>
                    <a:pt x="1474243" y="3078261"/>
                    <a:pt x="1497604" y="3078261"/>
                  </a:cubicBezTo>
                  <a:cubicBezTo>
                    <a:pt x="1523559" y="3078261"/>
                    <a:pt x="1541726" y="3099026"/>
                    <a:pt x="1541726" y="3122384"/>
                  </a:cubicBezTo>
                  <a:cubicBezTo>
                    <a:pt x="1541726" y="3132766"/>
                    <a:pt x="1539132" y="3140554"/>
                    <a:pt x="1533941" y="3148339"/>
                  </a:cubicBezTo>
                  <a:cubicBezTo>
                    <a:pt x="1544322" y="3153530"/>
                    <a:pt x="1552107" y="3161317"/>
                    <a:pt x="1552107" y="3174294"/>
                  </a:cubicBezTo>
                  <a:cubicBezTo>
                    <a:pt x="1552107" y="3187272"/>
                    <a:pt x="1541726" y="3197655"/>
                    <a:pt x="1528750" y="3200249"/>
                  </a:cubicBezTo>
                  <a:cubicBezTo>
                    <a:pt x="1533941" y="3205440"/>
                    <a:pt x="1539132" y="3210631"/>
                    <a:pt x="1539132" y="3218418"/>
                  </a:cubicBezTo>
                  <a:cubicBezTo>
                    <a:pt x="1539132" y="3231395"/>
                    <a:pt x="1528750" y="3241777"/>
                    <a:pt x="1515771" y="3241777"/>
                  </a:cubicBezTo>
                  <a:lnTo>
                    <a:pt x="1510580" y="3241777"/>
                  </a:lnTo>
                  <a:cubicBezTo>
                    <a:pt x="1507986" y="3254756"/>
                    <a:pt x="1505389" y="3265138"/>
                    <a:pt x="1497604" y="3275519"/>
                  </a:cubicBezTo>
                  <a:lnTo>
                    <a:pt x="1497604" y="3278113"/>
                  </a:lnTo>
                  <a:cubicBezTo>
                    <a:pt x="1497604" y="3298878"/>
                    <a:pt x="1482031" y="3314451"/>
                    <a:pt x="1461266" y="3314451"/>
                  </a:cubicBezTo>
                  <a:cubicBezTo>
                    <a:pt x="1453479" y="3314451"/>
                    <a:pt x="1448288" y="3311857"/>
                    <a:pt x="1443097" y="3309260"/>
                  </a:cubicBezTo>
                  <a:lnTo>
                    <a:pt x="1437905" y="3309260"/>
                  </a:lnTo>
                  <a:cubicBezTo>
                    <a:pt x="1445694" y="3311857"/>
                    <a:pt x="1450885" y="3319642"/>
                    <a:pt x="1450885" y="3330023"/>
                  </a:cubicBezTo>
                  <a:cubicBezTo>
                    <a:pt x="1450885" y="3343003"/>
                    <a:pt x="1440503" y="3353384"/>
                    <a:pt x="1427524" y="3353384"/>
                  </a:cubicBezTo>
                  <a:cubicBezTo>
                    <a:pt x="1414548" y="3353384"/>
                    <a:pt x="1404165" y="3343003"/>
                    <a:pt x="1404165" y="3330023"/>
                  </a:cubicBezTo>
                  <a:cubicBezTo>
                    <a:pt x="1404165" y="3322239"/>
                    <a:pt x="1409356" y="3311857"/>
                    <a:pt x="1417142" y="3309260"/>
                  </a:cubicBezTo>
                  <a:cubicBezTo>
                    <a:pt x="1378210" y="3304068"/>
                    <a:pt x="1349659" y="3270328"/>
                    <a:pt x="1349659" y="3231395"/>
                  </a:cubicBezTo>
                  <a:cubicBezTo>
                    <a:pt x="1349659" y="3218418"/>
                    <a:pt x="1352255" y="3208037"/>
                    <a:pt x="1357447" y="3197655"/>
                  </a:cubicBezTo>
                  <a:cubicBezTo>
                    <a:pt x="1341874" y="3187272"/>
                    <a:pt x="1331492" y="3169103"/>
                    <a:pt x="1331492" y="3148339"/>
                  </a:cubicBezTo>
                  <a:lnTo>
                    <a:pt x="1331492" y="3145745"/>
                  </a:lnTo>
                  <a:lnTo>
                    <a:pt x="1328894" y="3145745"/>
                  </a:lnTo>
                  <a:cubicBezTo>
                    <a:pt x="1315919" y="3145745"/>
                    <a:pt x="1305537" y="3135362"/>
                    <a:pt x="1305537" y="3122384"/>
                  </a:cubicBezTo>
                  <a:lnTo>
                    <a:pt x="1295154" y="3122384"/>
                  </a:lnTo>
                  <a:cubicBezTo>
                    <a:pt x="1287367" y="3122384"/>
                    <a:pt x="1282176" y="3119790"/>
                    <a:pt x="1276985" y="3119790"/>
                  </a:cubicBezTo>
                  <a:cubicBezTo>
                    <a:pt x="1310728" y="3130171"/>
                    <a:pt x="1336683" y="3161317"/>
                    <a:pt x="1336683" y="3200249"/>
                  </a:cubicBezTo>
                  <a:cubicBezTo>
                    <a:pt x="1336683" y="3223610"/>
                    <a:pt x="1326300" y="3246968"/>
                    <a:pt x="1308131" y="3262541"/>
                  </a:cubicBezTo>
                  <a:cubicBezTo>
                    <a:pt x="1318513" y="3267732"/>
                    <a:pt x="1326300" y="3275519"/>
                    <a:pt x="1326300" y="3288496"/>
                  </a:cubicBezTo>
                  <a:cubicBezTo>
                    <a:pt x="1326300" y="3304068"/>
                    <a:pt x="1315919" y="3314451"/>
                    <a:pt x="1302939" y="3317048"/>
                  </a:cubicBezTo>
                  <a:cubicBezTo>
                    <a:pt x="1305537" y="3324833"/>
                    <a:pt x="1308131" y="3332621"/>
                    <a:pt x="1308131" y="3340406"/>
                  </a:cubicBezTo>
                  <a:cubicBezTo>
                    <a:pt x="1308131" y="3361169"/>
                    <a:pt x="1292558" y="3379339"/>
                    <a:pt x="1271794" y="3384530"/>
                  </a:cubicBezTo>
                  <a:cubicBezTo>
                    <a:pt x="1269199" y="3389722"/>
                    <a:pt x="1266603" y="3392316"/>
                    <a:pt x="1261412" y="3394913"/>
                  </a:cubicBezTo>
                  <a:cubicBezTo>
                    <a:pt x="1264009" y="3394913"/>
                    <a:pt x="1264009" y="3397507"/>
                    <a:pt x="1264009" y="3400104"/>
                  </a:cubicBezTo>
                  <a:cubicBezTo>
                    <a:pt x="1300345" y="3402698"/>
                    <a:pt x="1326300" y="3431250"/>
                    <a:pt x="1326300" y="3464990"/>
                  </a:cubicBezTo>
                  <a:cubicBezTo>
                    <a:pt x="1326300" y="3484457"/>
                    <a:pt x="1318514" y="3501328"/>
                    <a:pt x="1306185" y="3513332"/>
                  </a:cubicBezTo>
                  <a:lnTo>
                    <a:pt x="1291115" y="3523198"/>
                  </a:lnTo>
                  <a:lnTo>
                    <a:pt x="1296859" y="3525577"/>
                  </a:lnTo>
                  <a:cubicBezTo>
                    <a:pt x="1300616" y="3529334"/>
                    <a:pt x="1302941" y="3534525"/>
                    <a:pt x="1302941" y="3540260"/>
                  </a:cubicBezTo>
                  <a:cubicBezTo>
                    <a:pt x="1302941" y="3551727"/>
                    <a:pt x="1293643" y="3561024"/>
                    <a:pt x="1282177" y="3561024"/>
                  </a:cubicBezTo>
                  <a:cubicBezTo>
                    <a:pt x="1270707" y="3561024"/>
                    <a:pt x="1261413" y="3551727"/>
                    <a:pt x="1261413" y="3540260"/>
                  </a:cubicBezTo>
                  <a:lnTo>
                    <a:pt x="1265152" y="3531232"/>
                  </a:lnTo>
                  <a:lnTo>
                    <a:pt x="1258818" y="3532473"/>
                  </a:lnTo>
                  <a:lnTo>
                    <a:pt x="1253627" y="3532473"/>
                  </a:lnTo>
                  <a:cubicBezTo>
                    <a:pt x="1256221" y="3537664"/>
                    <a:pt x="1256221" y="3540261"/>
                    <a:pt x="1256221" y="3545451"/>
                  </a:cubicBezTo>
                  <a:cubicBezTo>
                    <a:pt x="1256221" y="3576597"/>
                    <a:pt x="1245839" y="3602552"/>
                    <a:pt x="1225075" y="3623317"/>
                  </a:cubicBezTo>
                  <a:cubicBezTo>
                    <a:pt x="1230266" y="3618126"/>
                    <a:pt x="1238054" y="3615529"/>
                    <a:pt x="1245839" y="3615529"/>
                  </a:cubicBezTo>
                  <a:cubicBezTo>
                    <a:pt x="1248436" y="3615529"/>
                    <a:pt x="1251030" y="3618126"/>
                    <a:pt x="1253627" y="3618126"/>
                  </a:cubicBezTo>
                  <a:cubicBezTo>
                    <a:pt x="1266603" y="3607743"/>
                    <a:pt x="1279582" y="3602552"/>
                    <a:pt x="1295154" y="3602552"/>
                  </a:cubicBezTo>
                  <a:cubicBezTo>
                    <a:pt x="1305537" y="3602552"/>
                    <a:pt x="1315919" y="3607743"/>
                    <a:pt x="1326300" y="3612935"/>
                  </a:cubicBezTo>
                  <a:lnTo>
                    <a:pt x="1326300" y="3610337"/>
                  </a:lnTo>
                  <a:cubicBezTo>
                    <a:pt x="1326300" y="3592171"/>
                    <a:pt x="1339277" y="3579191"/>
                    <a:pt x="1357447" y="3579191"/>
                  </a:cubicBezTo>
                  <a:cubicBezTo>
                    <a:pt x="1375614" y="3579191"/>
                    <a:pt x="1388593" y="3592171"/>
                    <a:pt x="1388593" y="3607743"/>
                  </a:cubicBezTo>
                  <a:cubicBezTo>
                    <a:pt x="1393784" y="3607743"/>
                    <a:pt x="1401569" y="3607743"/>
                    <a:pt x="1406760" y="3610337"/>
                  </a:cubicBezTo>
                  <a:cubicBezTo>
                    <a:pt x="1411950" y="3607743"/>
                    <a:pt x="1419739" y="3607743"/>
                    <a:pt x="1424930" y="3607743"/>
                  </a:cubicBezTo>
                  <a:cubicBezTo>
                    <a:pt x="1484625" y="3607743"/>
                    <a:pt x="1531344" y="3654462"/>
                    <a:pt x="1531344" y="3714158"/>
                  </a:cubicBezTo>
                  <a:cubicBezTo>
                    <a:pt x="1531344" y="3721946"/>
                    <a:pt x="1531344" y="3727137"/>
                    <a:pt x="1528750" y="3734922"/>
                  </a:cubicBezTo>
                  <a:cubicBezTo>
                    <a:pt x="1533941" y="3737518"/>
                    <a:pt x="1536535" y="3742709"/>
                    <a:pt x="1536535" y="3750495"/>
                  </a:cubicBezTo>
                  <a:cubicBezTo>
                    <a:pt x="1536535" y="3763473"/>
                    <a:pt x="1528750" y="3771258"/>
                    <a:pt x="1518367" y="3771258"/>
                  </a:cubicBezTo>
                  <a:lnTo>
                    <a:pt x="1515771" y="3771258"/>
                  </a:lnTo>
                  <a:cubicBezTo>
                    <a:pt x="1497604" y="3802404"/>
                    <a:pt x="1463861" y="3823169"/>
                    <a:pt x="1424930" y="3823169"/>
                  </a:cubicBezTo>
                  <a:cubicBezTo>
                    <a:pt x="1383401" y="3823169"/>
                    <a:pt x="1347065" y="3799810"/>
                    <a:pt x="1328894" y="3763473"/>
                  </a:cubicBezTo>
                  <a:lnTo>
                    <a:pt x="1326300" y="3763473"/>
                  </a:lnTo>
                  <a:lnTo>
                    <a:pt x="1318513" y="3763473"/>
                  </a:lnTo>
                  <a:cubicBezTo>
                    <a:pt x="1305537" y="3792023"/>
                    <a:pt x="1276985" y="3810193"/>
                    <a:pt x="1243244" y="3810193"/>
                  </a:cubicBezTo>
                  <a:cubicBezTo>
                    <a:pt x="1222481" y="3810193"/>
                    <a:pt x="1204311" y="3802404"/>
                    <a:pt x="1188738" y="3789429"/>
                  </a:cubicBezTo>
                  <a:cubicBezTo>
                    <a:pt x="1193929" y="3794619"/>
                    <a:pt x="1196526" y="3805002"/>
                    <a:pt x="1196526" y="3812787"/>
                  </a:cubicBezTo>
                  <a:cubicBezTo>
                    <a:pt x="1196526" y="3836148"/>
                    <a:pt x="1178356" y="3856912"/>
                    <a:pt x="1152401" y="3856912"/>
                  </a:cubicBezTo>
                  <a:lnTo>
                    <a:pt x="1147210" y="3856912"/>
                  </a:lnTo>
                  <a:cubicBezTo>
                    <a:pt x="1139425" y="3867294"/>
                    <a:pt x="1126446" y="3875079"/>
                    <a:pt x="1113470" y="3875079"/>
                  </a:cubicBezTo>
                  <a:cubicBezTo>
                    <a:pt x="1108279" y="3926989"/>
                    <a:pt x="1061560" y="3968516"/>
                    <a:pt x="1007053" y="3968516"/>
                  </a:cubicBezTo>
                  <a:cubicBezTo>
                    <a:pt x="981098" y="3968516"/>
                    <a:pt x="957740" y="3960731"/>
                    <a:pt x="939570" y="3945159"/>
                  </a:cubicBezTo>
                  <a:cubicBezTo>
                    <a:pt x="931785" y="3947753"/>
                    <a:pt x="923997" y="3950350"/>
                    <a:pt x="916212" y="3950350"/>
                  </a:cubicBezTo>
                  <a:cubicBezTo>
                    <a:pt x="887661" y="3950350"/>
                    <a:pt x="864302" y="3926989"/>
                    <a:pt x="864302" y="3898440"/>
                  </a:cubicBezTo>
                  <a:cubicBezTo>
                    <a:pt x="864302" y="3877675"/>
                    <a:pt x="877278" y="3859505"/>
                    <a:pt x="898042" y="3851720"/>
                  </a:cubicBezTo>
                  <a:cubicBezTo>
                    <a:pt x="900639" y="3830957"/>
                    <a:pt x="908424" y="3812787"/>
                    <a:pt x="918807" y="3797213"/>
                  </a:cubicBezTo>
                  <a:lnTo>
                    <a:pt x="918807" y="3794619"/>
                  </a:lnTo>
                  <a:cubicBezTo>
                    <a:pt x="918807" y="3786832"/>
                    <a:pt x="926594" y="3779047"/>
                    <a:pt x="934379" y="3779047"/>
                  </a:cubicBezTo>
                  <a:lnTo>
                    <a:pt x="936976" y="3779047"/>
                  </a:lnTo>
                  <a:cubicBezTo>
                    <a:pt x="955143" y="3763473"/>
                    <a:pt x="981098" y="3753092"/>
                    <a:pt x="1007053" y="3753092"/>
                  </a:cubicBezTo>
                  <a:cubicBezTo>
                    <a:pt x="1040796" y="3753092"/>
                    <a:pt x="1071942" y="3771258"/>
                    <a:pt x="1092706" y="3797213"/>
                  </a:cubicBezTo>
                  <a:cubicBezTo>
                    <a:pt x="1097897" y="3794619"/>
                    <a:pt x="1105682" y="3792023"/>
                    <a:pt x="1113470" y="3792023"/>
                  </a:cubicBezTo>
                  <a:lnTo>
                    <a:pt x="1116064" y="3792023"/>
                  </a:lnTo>
                  <a:cubicBezTo>
                    <a:pt x="1123852" y="3779047"/>
                    <a:pt x="1139425" y="3768664"/>
                    <a:pt x="1154998" y="3768664"/>
                  </a:cubicBezTo>
                  <a:cubicBezTo>
                    <a:pt x="1165380" y="3768664"/>
                    <a:pt x="1173165" y="3771258"/>
                    <a:pt x="1180953" y="3776449"/>
                  </a:cubicBezTo>
                  <a:cubicBezTo>
                    <a:pt x="1170571" y="3760877"/>
                    <a:pt x="1162783" y="3742709"/>
                    <a:pt x="1162783" y="3724540"/>
                  </a:cubicBezTo>
                  <a:cubicBezTo>
                    <a:pt x="1162783" y="3688202"/>
                    <a:pt x="1186143" y="3659653"/>
                    <a:pt x="1217289" y="3646675"/>
                  </a:cubicBezTo>
                  <a:cubicBezTo>
                    <a:pt x="1217289" y="3638890"/>
                    <a:pt x="1219883" y="3631102"/>
                    <a:pt x="1225075" y="3625911"/>
                  </a:cubicBezTo>
                  <a:cubicBezTo>
                    <a:pt x="1204311" y="3644081"/>
                    <a:pt x="1178356" y="3654462"/>
                    <a:pt x="1149807" y="3654462"/>
                  </a:cubicBezTo>
                  <a:cubicBezTo>
                    <a:pt x="1103088" y="3654462"/>
                    <a:pt x="1061560" y="3625911"/>
                    <a:pt x="1045987" y="3584383"/>
                  </a:cubicBezTo>
                  <a:cubicBezTo>
                    <a:pt x="1035605" y="3594765"/>
                    <a:pt x="1022626" y="3599956"/>
                    <a:pt x="1007053" y="3599956"/>
                  </a:cubicBezTo>
                  <a:cubicBezTo>
                    <a:pt x="978504" y="3599956"/>
                    <a:pt x="955143" y="3576597"/>
                    <a:pt x="955143" y="3548046"/>
                  </a:cubicBezTo>
                  <a:cubicBezTo>
                    <a:pt x="955143" y="3519496"/>
                    <a:pt x="978504" y="3496135"/>
                    <a:pt x="1007053" y="3496135"/>
                  </a:cubicBezTo>
                  <a:cubicBezTo>
                    <a:pt x="1012244" y="3496135"/>
                    <a:pt x="1014841" y="3498733"/>
                    <a:pt x="1020032" y="3498733"/>
                  </a:cubicBezTo>
                  <a:lnTo>
                    <a:pt x="1020032" y="3496135"/>
                  </a:lnTo>
                  <a:lnTo>
                    <a:pt x="1020032" y="3488350"/>
                  </a:lnTo>
                  <a:cubicBezTo>
                    <a:pt x="1020032" y="3467586"/>
                    <a:pt x="1035605" y="3452014"/>
                    <a:pt x="1056369" y="3452014"/>
                  </a:cubicBezTo>
                  <a:cubicBezTo>
                    <a:pt x="1064154" y="3452014"/>
                    <a:pt x="1071942" y="3454608"/>
                    <a:pt x="1077132" y="3459799"/>
                  </a:cubicBezTo>
                  <a:cubicBezTo>
                    <a:pt x="1095300" y="3444225"/>
                    <a:pt x="1121255" y="3433844"/>
                    <a:pt x="1147210" y="3433844"/>
                  </a:cubicBezTo>
                  <a:cubicBezTo>
                    <a:pt x="1165380" y="3433844"/>
                    <a:pt x="1183547" y="3439035"/>
                    <a:pt x="1199120" y="3446823"/>
                  </a:cubicBezTo>
                  <a:cubicBezTo>
                    <a:pt x="1204311" y="3431250"/>
                    <a:pt x="1214693" y="3415677"/>
                    <a:pt x="1227672" y="3407889"/>
                  </a:cubicBezTo>
                  <a:lnTo>
                    <a:pt x="1227672" y="3405294"/>
                  </a:lnTo>
                  <a:lnTo>
                    <a:pt x="1225075" y="3405294"/>
                  </a:lnTo>
                  <a:cubicBezTo>
                    <a:pt x="1196526" y="3405294"/>
                    <a:pt x="1170571" y="3387124"/>
                    <a:pt x="1160188" y="3363767"/>
                  </a:cubicBezTo>
                  <a:cubicBezTo>
                    <a:pt x="1154998" y="3381934"/>
                    <a:pt x="1139425" y="3397507"/>
                    <a:pt x="1118661" y="3397507"/>
                  </a:cubicBezTo>
                  <a:cubicBezTo>
                    <a:pt x="1092706" y="3397507"/>
                    <a:pt x="1074536" y="3376743"/>
                    <a:pt x="1074536" y="3353384"/>
                  </a:cubicBezTo>
                  <a:cubicBezTo>
                    <a:pt x="1074536" y="3332621"/>
                    <a:pt x="1090109" y="3317048"/>
                    <a:pt x="1108279" y="3311857"/>
                  </a:cubicBezTo>
                  <a:cubicBezTo>
                    <a:pt x="1090109" y="3309260"/>
                    <a:pt x="1077132" y="3296283"/>
                    <a:pt x="1077132" y="3278113"/>
                  </a:cubicBezTo>
                  <a:lnTo>
                    <a:pt x="1077132" y="3275519"/>
                  </a:lnTo>
                  <a:cubicBezTo>
                    <a:pt x="1058963" y="3262541"/>
                    <a:pt x="1045987" y="3239183"/>
                    <a:pt x="1045987" y="3213227"/>
                  </a:cubicBezTo>
                  <a:cubicBezTo>
                    <a:pt x="1045987" y="3169103"/>
                    <a:pt x="1079727" y="3135362"/>
                    <a:pt x="1123852" y="3135362"/>
                  </a:cubicBezTo>
                  <a:cubicBezTo>
                    <a:pt x="1147210" y="3135362"/>
                    <a:pt x="1167974" y="3143148"/>
                    <a:pt x="1180953" y="3158721"/>
                  </a:cubicBezTo>
                  <a:cubicBezTo>
                    <a:pt x="1193929" y="3130171"/>
                    <a:pt x="1225075" y="3109407"/>
                    <a:pt x="1258818" y="3109407"/>
                  </a:cubicBezTo>
                  <a:cubicBezTo>
                    <a:pt x="1264009" y="3109407"/>
                    <a:pt x="1269199" y="3112001"/>
                    <a:pt x="1274391" y="3112001"/>
                  </a:cubicBezTo>
                  <a:cubicBezTo>
                    <a:pt x="1235457" y="3099026"/>
                    <a:pt x="1206908" y="3065283"/>
                    <a:pt x="1206908" y="3021160"/>
                  </a:cubicBezTo>
                  <a:cubicBezTo>
                    <a:pt x="1206908" y="3010779"/>
                    <a:pt x="1209502" y="2997800"/>
                    <a:pt x="1214693" y="2987418"/>
                  </a:cubicBezTo>
                  <a:cubicBezTo>
                    <a:pt x="1186143" y="2982227"/>
                    <a:pt x="1162783" y="2956272"/>
                    <a:pt x="1162783" y="2925126"/>
                  </a:cubicBezTo>
                  <a:cubicBezTo>
                    <a:pt x="1162783" y="2891386"/>
                    <a:pt x="1188738" y="2865431"/>
                    <a:pt x="1219883" y="2862835"/>
                  </a:cubicBezTo>
                  <a:cubicBezTo>
                    <a:pt x="1227672" y="2857643"/>
                    <a:pt x="1235457" y="2855048"/>
                    <a:pt x="1245839" y="2855048"/>
                  </a:cubicBezTo>
                  <a:cubicBezTo>
                    <a:pt x="1269199" y="2855048"/>
                    <a:pt x="1287367" y="2873216"/>
                    <a:pt x="1287367" y="2896577"/>
                  </a:cubicBezTo>
                  <a:cubicBezTo>
                    <a:pt x="1287367" y="2901768"/>
                    <a:pt x="1284773" y="2904362"/>
                    <a:pt x="1284773" y="2909553"/>
                  </a:cubicBezTo>
                  <a:cubicBezTo>
                    <a:pt x="1287367" y="2914744"/>
                    <a:pt x="1287367" y="2919935"/>
                    <a:pt x="1287367" y="2925126"/>
                  </a:cubicBezTo>
                  <a:lnTo>
                    <a:pt x="1287367" y="2927723"/>
                  </a:lnTo>
                  <a:lnTo>
                    <a:pt x="1297749" y="2927723"/>
                  </a:lnTo>
                  <a:cubicBezTo>
                    <a:pt x="1295154" y="2922532"/>
                    <a:pt x="1292558" y="2914744"/>
                    <a:pt x="1292558" y="2906959"/>
                  </a:cubicBezTo>
                  <a:cubicBezTo>
                    <a:pt x="1292558" y="2888789"/>
                    <a:pt x="1300345" y="2873216"/>
                    <a:pt x="1310728" y="2862835"/>
                  </a:cubicBezTo>
                  <a:cubicBezTo>
                    <a:pt x="1308131" y="2857643"/>
                    <a:pt x="1308131" y="2849858"/>
                    <a:pt x="1308131" y="2844667"/>
                  </a:cubicBezTo>
                  <a:cubicBezTo>
                    <a:pt x="1308131" y="2839476"/>
                    <a:pt x="1310728" y="2834286"/>
                    <a:pt x="1310728" y="2829093"/>
                  </a:cubicBezTo>
                  <a:cubicBezTo>
                    <a:pt x="1300345" y="2821306"/>
                    <a:pt x="1295154" y="2808330"/>
                    <a:pt x="1295154" y="2795351"/>
                  </a:cubicBezTo>
                  <a:cubicBezTo>
                    <a:pt x="1295154" y="2769396"/>
                    <a:pt x="1315919" y="2748632"/>
                    <a:pt x="1341874" y="2748632"/>
                  </a:cubicBezTo>
                  <a:cubicBezTo>
                    <a:pt x="1357447" y="2748632"/>
                    <a:pt x="1370423" y="2756420"/>
                    <a:pt x="1378210" y="2766802"/>
                  </a:cubicBezTo>
                  <a:cubicBezTo>
                    <a:pt x="1383401" y="2764205"/>
                    <a:pt x="1385995" y="2764205"/>
                    <a:pt x="1391187" y="2764205"/>
                  </a:cubicBezTo>
                  <a:cubicBezTo>
                    <a:pt x="1398975" y="2764205"/>
                    <a:pt x="1404165" y="2766802"/>
                    <a:pt x="1409356" y="2766802"/>
                  </a:cubicBezTo>
                  <a:cubicBezTo>
                    <a:pt x="1406760" y="2761611"/>
                    <a:pt x="1406760" y="2753824"/>
                    <a:pt x="1406760" y="2746038"/>
                  </a:cubicBezTo>
                  <a:cubicBezTo>
                    <a:pt x="1406760" y="2722677"/>
                    <a:pt x="1417142" y="2699319"/>
                    <a:pt x="1432715" y="2683746"/>
                  </a:cubicBezTo>
                  <a:cubicBezTo>
                    <a:pt x="1427524" y="2675958"/>
                    <a:pt x="1424930" y="2668173"/>
                    <a:pt x="1424930" y="2660385"/>
                  </a:cubicBezTo>
                  <a:cubicBezTo>
                    <a:pt x="1424930" y="2634430"/>
                    <a:pt x="1445694" y="2613667"/>
                    <a:pt x="1471649" y="2613667"/>
                  </a:cubicBezTo>
                  <a:cubicBezTo>
                    <a:pt x="1497604" y="2613667"/>
                    <a:pt x="1515771" y="2631836"/>
                    <a:pt x="1518367" y="2657791"/>
                  </a:cubicBezTo>
                  <a:cubicBezTo>
                    <a:pt x="1528750" y="2657791"/>
                    <a:pt x="1539132" y="2662981"/>
                    <a:pt x="1546916" y="2668173"/>
                  </a:cubicBezTo>
                  <a:cubicBezTo>
                    <a:pt x="1549513" y="2660385"/>
                    <a:pt x="1552107" y="2655194"/>
                    <a:pt x="1554705" y="2650003"/>
                  </a:cubicBezTo>
                  <a:cubicBezTo>
                    <a:pt x="1544322" y="2644812"/>
                    <a:pt x="1539132" y="2634430"/>
                    <a:pt x="1539132" y="2624048"/>
                  </a:cubicBezTo>
                  <a:cubicBezTo>
                    <a:pt x="1539132" y="2608475"/>
                    <a:pt x="1552107" y="2595499"/>
                    <a:pt x="1567681" y="2595499"/>
                  </a:cubicBezTo>
                  <a:cubicBezTo>
                    <a:pt x="1583254" y="2595499"/>
                    <a:pt x="1596232" y="2608475"/>
                    <a:pt x="1596232" y="2624048"/>
                  </a:cubicBezTo>
                  <a:lnTo>
                    <a:pt x="1601423" y="2624048"/>
                  </a:lnTo>
                  <a:lnTo>
                    <a:pt x="1611806" y="2624048"/>
                  </a:lnTo>
                  <a:cubicBezTo>
                    <a:pt x="1598827" y="2611073"/>
                    <a:pt x="1591042" y="2595499"/>
                    <a:pt x="1588445" y="2577329"/>
                  </a:cubicBezTo>
                  <a:cubicBezTo>
                    <a:pt x="1585851" y="2579925"/>
                    <a:pt x="1580660" y="2579925"/>
                    <a:pt x="1578062" y="2579925"/>
                  </a:cubicBezTo>
                  <a:lnTo>
                    <a:pt x="1572872" y="2579925"/>
                  </a:lnTo>
                  <a:cubicBezTo>
                    <a:pt x="1562490" y="2587710"/>
                    <a:pt x="1552107" y="2590308"/>
                    <a:pt x="1539132" y="2590308"/>
                  </a:cubicBezTo>
                  <a:cubicBezTo>
                    <a:pt x="1523559" y="2590308"/>
                    <a:pt x="1513176" y="2587710"/>
                    <a:pt x="1502795" y="2579925"/>
                  </a:cubicBezTo>
                  <a:cubicBezTo>
                    <a:pt x="1500198" y="2582520"/>
                    <a:pt x="1497604" y="2582520"/>
                    <a:pt x="1492412" y="2582520"/>
                  </a:cubicBezTo>
                  <a:cubicBezTo>
                    <a:pt x="1482031" y="2582520"/>
                    <a:pt x="1471649" y="2574735"/>
                    <a:pt x="1466457" y="2564353"/>
                  </a:cubicBezTo>
                  <a:cubicBezTo>
                    <a:pt x="1456076" y="2574735"/>
                    <a:pt x="1440503" y="2582520"/>
                    <a:pt x="1422333" y="2582520"/>
                  </a:cubicBezTo>
                  <a:cubicBezTo>
                    <a:pt x="1411950" y="2585117"/>
                    <a:pt x="1401569" y="2587710"/>
                    <a:pt x="1388593" y="2587710"/>
                  </a:cubicBezTo>
                  <a:cubicBezTo>
                    <a:pt x="1380805" y="2587710"/>
                    <a:pt x="1375614" y="2585117"/>
                    <a:pt x="1370423" y="2585117"/>
                  </a:cubicBezTo>
                  <a:cubicBezTo>
                    <a:pt x="1367829" y="2587710"/>
                    <a:pt x="1362638" y="2590308"/>
                    <a:pt x="1357447" y="2590308"/>
                  </a:cubicBezTo>
                  <a:lnTo>
                    <a:pt x="1354850" y="2590308"/>
                  </a:lnTo>
                  <a:lnTo>
                    <a:pt x="1349517" y="2600490"/>
                  </a:lnTo>
                  <a:lnTo>
                    <a:pt x="1367827" y="2592905"/>
                  </a:lnTo>
                  <a:cubicBezTo>
                    <a:pt x="1383596" y="2592905"/>
                    <a:pt x="1396379" y="2605688"/>
                    <a:pt x="1396379" y="2621454"/>
                  </a:cubicBezTo>
                  <a:cubicBezTo>
                    <a:pt x="1396379" y="2637223"/>
                    <a:pt x="1383596" y="2650006"/>
                    <a:pt x="1367827" y="2650006"/>
                  </a:cubicBezTo>
                  <a:cubicBezTo>
                    <a:pt x="1352060" y="2650006"/>
                    <a:pt x="1339278" y="2637223"/>
                    <a:pt x="1339278" y="2621454"/>
                  </a:cubicBezTo>
                  <a:lnTo>
                    <a:pt x="1342084" y="2614680"/>
                  </a:lnTo>
                  <a:lnTo>
                    <a:pt x="1340575" y="2617560"/>
                  </a:lnTo>
                  <a:cubicBezTo>
                    <a:pt x="1332789" y="2624698"/>
                    <a:pt x="1322407" y="2629239"/>
                    <a:pt x="1310728" y="2629239"/>
                  </a:cubicBezTo>
                  <a:cubicBezTo>
                    <a:pt x="1284773" y="2629239"/>
                    <a:pt x="1266603" y="2608475"/>
                    <a:pt x="1266603" y="2585117"/>
                  </a:cubicBezTo>
                  <a:cubicBezTo>
                    <a:pt x="1266603" y="2564353"/>
                    <a:pt x="1279582" y="2548780"/>
                    <a:pt x="1295154" y="2543589"/>
                  </a:cubicBezTo>
                  <a:cubicBezTo>
                    <a:pt x="1276985" y="2522825"/>
                    <a:pt x="1264009" y="2494273"/>
                    <a:pt x="1264009" y="2463127"/>
                  </a:cubicBezTo>
                  <a:cubicBezTo>
                    <a:pt x="1264009" y="2437172"/>
                    <a:pt x="1271794" y="2413814"/>
                    <a:pt x="1284773" y="2393050"/>
                  </a:cubicBezTo>
                  <a:cubicBezTo>
                    <a:pt x="1253627" y="2382668"/>
                    <a:pt x="1230266" y="2354116"/>
                    <a:pt x="1230266" y="2320376"/>
                  </a:cubicBezTo>
                  <a:cubicBezTo>
                    <a:pt x="1230266" y="2302206"/>
                    <a:pt x="1238054" y="2284039"/>
                    <a:pt x="1248436" y="2271060"/>
                  </a:cubicBezTo>
                  <a:cubicBezTo>
                    <a:pt x="1243244" y="2273657"/>
                    <a:pt x="1235457" y="2276251"/>
                    <a:pt x="1227672" y="2276251"/>
                  </a:cubicBezTo>
                  <a:cubicBezTo>
                    <a:pt x="1212099" y="2276251"/>
                    <a:pt x="1199120" y="2271060"/>
                    <a:pt x="1188738" y="2260679"/>
                  </a:cubicBezTo>
                  <a:cubicBezTo>
                    <a:pt x="1183547" y="2263275"/>
                    <a:pt x="1175762" y="2265869"/>
                    <a:pt x="1167974" y="2265869"/>
                  </a:cubicBezTo>
                  <a:cubicBezTo>
                    <a:pt x="1136829" y="2265869"/>
                    <a:pt x="1113470" y="2239914"/>
                    <a:pt x="1113470" y="2211365"/>
                  </a:cubicBezTo>
                  <a:cubicBezTo>
                    <a:pt x="1113470" y="2190601"/>
                    <a:pt x="1126446" y="2169837"/>
                    <a:pt x="1147210" y="2162049"/>
                  </a:cubicBezTo>
                  <a:cubicBezTo>
                    <a:pt x="1152401" y="2154264"/>
                    <a:pt x="1162783" y="2146477"/>
                    <a:pt x="1173165" y="2146477"/>
                  </a:cubicBezTo>
                  <a:cubicBezTo>
                    <a:pt x="1188738" y="2146477"/>
                    <a:pt x="1199120" y="2156858"/>
                    <a:pt x="1201717" y="2172432"/>
                  </a:cubicBezTo>
                  <a:cubicBezTo>
                    <a:pt x="1209502" y="2169837"/>
                    <a:pt x="1217289" y="2167240"/>
                    <a:pt x="1227672" y="2167240"/>
                  </a:cubicBezTo>
                  <a:cubicBezTo>
                    <a:pt x="1245839" y="2167240"/>
                    <a:pt x="1264009" y="2177622"/>
                    <a:pt x="1274391" y="2193195"/>
                  </a:cubicBezTo>
                  <a:cubicBezTo>
                    <a:pt x="1287367" y="2177622"/>
                    <a:pt x="1308131" y="2167240"/>
                    <a:pt x="1328894" y="2167240"/>
                  </a:cubicBezTo>
                  <a:cubicBezTo>
                    <a:pt x="1336683" y="2167240"/>
                    <a:pt x="1344468" y="2167240"/>
                    <a:pt x="1352255" y="2169837"/>
                  </a:cubicBezTo>
                  <a:cubicBezTo>
                    <a:pt x="1349659" y="2164646"/>
                    <a:pt x="1347065" y="2156858"/>
                    <a:pt x="1347065" y="2149073"/>
                  </a:cubicBezTo>
                  <a:cubicBezTo>
                    <a:pt x="1347065" y="2117927"/>
                    <a:pt x="1373020" y="2091972"/>
                    <a:pt x="1404165" y="2091972"/>
                  </a:cubicBezTo>
                  <a:cubicBezTo>
                    <a:pt x="1435311" y="2091972"/>
                    <a:pt x="1461266" y="2117927"/>
                    <a:pt x="1461266" y="2149073"/>
                  </a:cubicBezTo>
                  <a:cubicBezTo>
                    <a:pt x="1461266" y="2180219"/>
                    <a:pt x="1435311" y="2206174"/>
                    <a:pt x="1404165" y="2206174"/>
                  </a:cubicBezTo>
                  <a:cubicBezTo>
                    <a:pt x="1398975" y="2206174"/>
                    <a:pt x="1396378" y="2203577"/>
                    <a:pt x="1391187" y="2203577"/>
                  </a:cubicBezTo>
                  <a:cubicBezTo>
                    <a:pt x="1396378" y="2213959"/>
                    <a:pt x="1398975" y="2224341"/>
                    <a:pt x="1398975" y="2234723"/>
                  </a:cubicBezTo>
                  <a:cubicBezTo>
                    <a:pt x="1398975" y="2250296"/>
                    <a:pt x="1393784" y="2265869"/>
                    <a:pt x="1385995" y="2276251"/>
                  </a:cubicBezTo>
                  <a:cubicBezTo>
                    <a:pt x="1383401" y="2284039"/>
                    <a:pt x="1380805" y="2289230"/>
                    <a:pt x="1375614" y="2294421"/>
                  </a:cubicBezTo>
                  <a:cubicBezTo>
                    <a:pt x="1378210" y="2304802"/>
                    <a:pt x="1380805" y="2315185"/>
                    <a:pt x="1380805" y="2325567"/>
                  </a:cubicBezTo>
                  <a:cubicBezTo>
                    <a:pt x="1383401" y="2322970"/>
                    <a:pt x="1388593" y="2322970"/>
                    <a:pt x="1391187" y="2322970"/>
                  </a:cubicBezTo>
                  <a:cubicBezTo>
                    <a:pt x="1409356" y="2322970"/>
                    <a:pt x="1422333" y="2335949"/>
                    <a:pt x="1427524" y="2351522"/>
                  </a:cubicBezTo>
                  <a:cubicBezTo>
                    <a:pt x="1430121" y="2354116"/>
                    <a:pt x="1432715" y="2354116"/>
                    <a:pt x="1435311" y="2356713"/>
                  </a:cubicBezTo>
                  <a:cubicBezTo>
                    <a:pt x="1440503" y="2354116"/>
                    <a:pt x="1448288" y="2354116"/>
                    <a:pt x="1453479" y="2354116"/>
                  </a:cubicBezTo>
                  <a:lnTo>
                    <a:pt x="1463861" y="2354116"/>
                  </a:lnTo>
                  <a:cubicBezTo>
                    <a:pt x="1450885" y="2346331"/>
                    <a:pt x="1440503" y="2330758"/>
                    <a:pt x="1440503" y="2315185"/>
                  </a:cubicBezTo>
                  <a:cubicBezTo>
                    <a:pt x="1440503" y="2291824"/>
                    <a:pt x="1461266" y="2271060"/>
                    <a:pt x="1484625" y="2271060"/>
                  </a:cubicBezTo>
                  <a:cubicBezTo>
                    <a:pt x="1507986" y="2271060"/>
                    <a:pt x="1528750" y="2289230"/>
                    <a:pt x="1528750" y="2315185"/>
                  </a:cubicBezTo>
                  <a:cubicBezTo>
                    <a:pt x="1528750" y="2338544"/>
                    <a:pt x="1510580" y="2359307"/>
                    <a:pt x="1484625" y="2359307"/>
                  </a:cubicBezTo>
                  <a:cubicBezTo>
                    <a:pt x="1510580" y="2372286"/>
                    <a:pt x="1528750" y="2395645"/>
                    <a:pt x="1531344" y="2424196"/>
                  </a:cubicBezTo>
                  <a:cubicBezTo>
                    <a:pt x="1533941" y="2421600"/>
                    <a:pt x="1539132" y="2421600"/>
                    <a:pt x="1544322" y="2421600"/>
                  </a:cubicBezTo>
                  <a:cubicBezTo>
                    <a:pt x="1580660" y="2421600"/>
                    <a:pt x="1611806" y="2452745"/>
                    <a:pt x="1611806" y="2489082"/>
                  </a:cubicBezTo>
                  <a:lnTo>
                    <a:pt x="1611806" y="2491679"/>
                  </a:lnTo>
                  <a:cubicBezTo>
                    <a:pt x="1627379" y="2478700"/>
                    <a:pt x="1650737" y="2468318"/>
                    <a:pt x="1674098" y="2468318"/>
                  </a:cubicBezTo>
                  <a:cubicBezTo>
                    <a:pt x="1692265" y="2468318"/>
                    <a:pt x="1710435" y="2473509"/>
                    <a:pt x="1726008" y="2483891"/>
                  </a:cubicBezTo>
                  <a:cubicBezTo>
                    <a:pt x="1728602" y="2470914"/>
                    <a:pt x="1736389" y="2460533"/>
                    <a:pt x="1749366" y="2455342"/>
                  </a:cubicBezTo>
                  <a:cubicBezTo>
                    <a:pt x="1746772" y="2450151"/>
                    <a:pt x="1746772" y="2447555"/>
                    <a:pt x="1746772" y="2442363"/>
                  </a:cubicBezTo>
                  <a:cubicBezTo>
                    <a:pt x="1746772" y="2421600"/>
                    <a:pt x="1762344" y="2406026"/>
                    <a:pt x="1783109" y="2406026"/>
                  </a:cubicBezTo>
                  <a:cubicBezTo>
                    <a:pt x="1803873" y="2406026"/>
                    <a:pt x="1819445" y="2421600"/>
                    <a:pt x="1819445" y="2442363"/>
                  </a:cubicBezTo>
                  <a:cubicBezTo>
                    <a:pt x="1819445" y="2457936"/>
                    <a:pt x="1811658" y="2470914"/>
                    <a:pt x="1798682" y="2476107"/>
                  </a:cubicBezTo>
                  <a:cubicBezTo>
                    <a:pt x="1798682" y="2478700"/>
                    <a:pt x="1801276" y="2481297"/>
                    <a:pt x="1801276" y="2483891"/>
                  </a:cubicBezTo>
                  <a:cubicBezTo>
                    <a:pt x="1837613" y="2491679"/>
                    <a:pt x="1866164" y="2522825"/>
                    <a:pt x="1866164" y="2561756"/>
                  </a:cubicBezTo>
                  <a:cubicBezTo>
                    <a:pt x="1866164" y="2605881"/>
                    <a:pt x="1829828" y="2642218"/>
                    <a:pt x="1785703" y="2642218"/>
                  </a:cubicBezTo>
                  <a:cubicBezTo>
                    <a:pt x="1767536" y="2642218"/>
                    <a:pt x="1751963" y="2637026"/>
                    <a:pt x="1738983" y="2626645"/>
                  </a:cubicBezTo>
                  <a:cubicBezTo>
                    <a:pt x="1731198" y="2634430"/>
                    <a:pt x="1720817" y="2642218"/>
                    <a:pt x="1710435" y="2647409"/>
                  </a:cubicBezTo>
                  <a:cubicBezTo>
                    <a:pt x="1707838" y="2657791"/>
                    <a:pt x="1702647" y="2665576"/>
                    <a:pt x="1697456" y="2670766"/>
                  </a:cubicBezTo>
                  <a:cubicBezTo>
                    <a:pt x="1723411" y="2673364"/>
                    <a:pt x="1744175" y="2694127"/>
                    <a:pt x="1744175" y="2720082"/>
                  </a:cubicBezTo>
                  <a:cubicBezTo>
                    <a:pt x="1744175" y="2738250"/>
                    <a:pt x="1736389" y="2751229"/>
                    <a:pt x="1723411" y="2761611"/>
                  </a:cubicBezTo>
                  <a:lnTo>
                    <a:pt x="1723411" y="2764205"/>
                  </a:lnTo>
                  <a:cubicBezTo>
                    <a:pt x="1728602" y="2764205"/>
                    <a:pt x="1731198" y="2766802"/>
                    <a:pt x="1736389" y="2769396"/>
                  </a:cubicBezTo>
                  <a:cubicBezTo>
                    <a:pt x="1744175" y="2761611"/>
                    <a:pt x="1754557" y="2756420"/>
                    <a:pt x="1764938" y="2756420"/>
                  </a:cubicBezTo>
                  <a:cubicBezTo>
                    <a:pt x="1785703" y="2756420"/>
                    <a:pt x="1801276" y="2771993"/>
                    <a:pt x="1801276" y="2792757"/>
                  </a:cubicBezTo>
                  <a:cubicBezTo>
                    <a:pt x="1801276" y="2808330"/>
                    <a:pt x="1790894" y="2821306"/>
                    <a:pt x="1777918" y="2826497"/>
                  </a:cubicBezTo>
                  <a:cubicBezTo>
                    <a:pt x="1780512" y="2831688"/>
                    <a:pt x="1780512" y="2836879"/>
                    <a:pt x="1780512" y="2842070"/>
                  </a:cubicBezTo>
                  <a:cubicBezTo>
                    <a:pt x="1780512" y="2888789"/>
                    <a:pt x="1744175" y="2925126"/>
                    <a:pt x="1697456" y="2925126"/>
                  </a:cubicBezTo>
                  <a:lnTo>
                    <a:pt x="1692265" y="2925126"/>
                  </a:lnTo>
                  <a:cubicBezTo>
                    <a:pt x="1689671" y="2932914"/>
                    <a:pt x="1687073" y="2938104"/>
                    <a:pt x="1681883" y="2943295"/>
                  </a:cubicBezTo>
                  <a:cubicBezTo>
                    <a:pt x="1684480" y="2940699"/>
                    <a:pt x="1689671" y="2940699"/>
                    <a:pt x="1694862" y="2940699"/>
                  </a:cubicBezTo>
                  <a:cubicBezTo>
                    <a:pt x="1715626" y="2940699"/>
                    <a:pt x="1733793" y="2958869"/>
                    <a:pt x="1733793" y="2979633"/>
                  </a:cubicBezTo>
                  <a:cubicBezTo>
                    <a:pt x="1733793" y="2987418"/>
                    <a:pt x="1731198" y="2995205"/>
                    <a:pt x="1726008" y="3000397"/>
                  </a:cubicBezTo>
                  <a:lnTo>
                    <a:pt x="1728602" y="3000397"/>
                  </a:lnTo>
                  <a:cubicBezTo>
                    <a:pt x="1731198" y="2997800"/>
                    <a:pt x="1736389" y="2997800"/>
                    <a:pt x="1738983" y="2997800"/>
                  </a:cubicBezTo>
                  <a:cubicBezTo>
                    <a:pt x="1736389" y="2995205"/>
                    <a:pt x="1736389" y="2992609"/>
                    <a:pt x="1736389" y="2990015"/>
                  </a:cubicBezTo>
                  <a:cubicBezTo>
                    <a:pt x="1736389" y="2977036"/>
                    <a:pt x="1746772" y="2964060"/>
                    <a:pt x="1762344" y="2964060"/>
                  </a:cubicBezTo>
                  <a:lnTo>
                    <a:pt x="1767536" y="2964060"/>
                  </a:lnTo>
                  <a:cubicBezTo>
                    <a:pt x="1759748" y="2953678"/>
                    <a:pt x="1754557" y="2943295"/>
                    <a:pt x="1754557" y="2930317"/>
                  </a:cubicBezTo>
                  <a:cubicBezTo>
                    <a:pt x="1754557" y="2901768"/>
                    <a:pt x="1777918" y="2875813"/>
                    <a:pt x="1809064" y="2875813"/>
                  </a:cubicBezTo>
                  <a:cubicBezTo>
                    <a:pt x="1819445" y="2875813"/>
                    <a:pt x="1827231" y="2878407"/>
                    <a:pt x="1835019" y="2883598"/>
                  </a:cubicBezTo>
                  <a:cubicBezTo>
                    <a:pt x="1832422" y="2878407"/>
                    <a:pt x="1832422" y="2875813"/>
                    <a:pt x="1832422" y="2870622"/>
                  </a:cubicBezTo>
                  <a:cubicBezTo>
                    <a:pt x="1832422" y="2852452"/>
                    <a:pt x="1847994" y="2836879"/>
                    <a:pt x="1866164" y="2836879"/>
                  </a:cubicBezTo>
                  <a:lnTo>
                    <a:pt x="1868759" y="2836879"/>
                  </a:lnTo>
                  <a:cubicBezTo>
                    <a:pt x="1873949" y="2834286"/>
                    <a:pt x="1879140" y="2831688"/>
                    <a:pt x="1884332" y="2831688"/>
                  </a:cubicBezTo>
                  <a:cubicBezTo>
                    <a:pt x="1897310" y="2831688"/>
                    <a:pt x="1907693" y="2842070"/>
                    <a:pt x="1907693" y="2855048"/>
                  </a:cubicBezTo>
                  <a:cubicBezTo>
                    <a:pt x="1907693" y="2860239"/>
                    <a:pt x="1905095" y="2865431"/>
                    <a:pt x="1902501" y="2870622"/>
                  </a:cubicBezTo>
                  <a:cubicBezTo>
                    <a:pt x="1902501" y="2888789"/>
                    <a:pt x="1886929" y="2904362"/>
                    <a:pt x="1868759" y="2904362"/>
                  </a:cubicBezTo>
                  <a:cubicBezTo>
                    <a:pt x="1866164" y="2904362"/>
                    <a:pt x="1860974" y="2901768"/>
                    <a:pt x="1858377" y="2901768"/>
                  </a:cubicBezTo>
                  <a:cubicBezTo>
                    <a:pt x="1863568" y="2909553"/>
                    <a:pt x="1866164" y="2919935"/>
                    <a:pt x="1866164" y="2930317"/>
                  </a:cubicBezTo>
                  <a:cubicBezTo>
                    <a:pt x="1866164" y="2940699"/>
                    <a:pt x="1863568" y="2951081"/>
                    <a:pt x="1858377" y="2958869"/>
                  </a:cubicBezTo>
                  <a:cubicBezTo>
                    <a:pt x="1863568" y="2956272"/>
                    <a:pt x="1868759" y="2953678"/>
                    <a:pt x="1873949" y="2953678"/>
                  </a:cubicBezTo>
                  <a:cubicBezTo>
                    <a:pt x="1886929" y="2953678"/>
                    <a:pt x="1899904" y="2961463"/>
                    <a:pt x="1905095" y="2974442"/>
                  </a:cubicBezTo>
                  <a:lnTo>
                    <a:pt x="1905095" y="2969250"/>
                  </a:lnTo>
                  <a:cubicBezTo>
                    <a:pt x="1905095" y="2932914"/>
                    <a:pt x="1933647" y="2904362"/>
                    <a:pt x="1969985" y="2904362"/>
                  </a:cubicBezTo>
                  <a:cubicBezTo>
                    <a:pt x="1980366" y="2904362"/>
                    <a:pt x="1993343" y="2906959"/>
                    <a:pt x="2003725" y="2914744"/>
                  </a:cubicBezTo>
                  <a:cubicBezTo>
                    <a:pt x="2001131" y="2909553"/>
                    <a:pt x="2001131" y="2904362"/>
                    <a:pt x="2001131" y="2899171"/>
                  </a:cubicBezTo>
                  <a:cubicBezTo>
                    <a:pt x="2001131" y="2865431"/>
                    <a:pt x="2029680" y="2836879"/>
                    <a:pt x="2063422" y="2836879"/>
                  </a:cubicBezTo>
                  <a:lnTo>
                    <a:pt x="2078996" y="2821306"/>
                  </a:lnTo>
                  <a:lnTo>
                    <a:pt x="2063422" y="2805733"/>
                  </a:lnTo>
                  <a:cubicBezTo>
                    <a:pt x="2060826" y="2805733"/>
                    <a:pt x="2055635" y="2808330"/>
                    <a:pt x="2050444" y="2808330"/>
                  </a:cubicBezTo>
                  <a:cubicBezTo>
                    <a:pt x="2053041" y="2810924"/>
                    <a:pt x="2055635" y="2816115"/>
                    <a:pt x="2055635" y="2821306"/>
                  </a:cubicBezTo>
                  <a:cubicBezTo>
                    <a:pt x="2055635" y="2834286"/>
                    <a:pt x="2045252" y="2842070"/>
                    <a:pt x="2034871" y="2842070"/>
                  </a:cubicBezTo>
                  <a:cubicBezTo>
                    <a:pt x="2021895" y="2842070"/>
                    <a:pt x="2014106" y="2831688"/>
                    <a:pt x="2014106" y="2821306"/>
                  </a:cubicBezTo>
                  <a:cubicBezTo>
                    <a:pt x="2014106" y="2813521"/>
                    <a:pt x="2019297" y="2805733"/>
                    <a:pt x="2024489" y="2803138"/>
                  </a:cubicBezTo>
                  <a:cubicBezTo>
                    <a:pt x="2014106" y="2797948"/>
                    <a:pt x="2006321" y="2787566"/>
                    <a:pt x="2001131" y="2777183"/>
                  </a:cubicBezTo>
                  <a:cubicBezTo>
                    <a:pt x="1998534" y="2774587"/>
                    <a:pt x="1995940" y="2774587"/>
                    <a:pt x="1993343" y="2771993"/>
                  </a:cubicBezTo>
                  <a:cubicBezTo>
                    <a:pt x="1990749" y="2774587"/>
                    <a:pt x="1988151" y="2779777"/>
                    <a:pt x="1985557" y="2782375"/>
                  </a:cubicBezTo>
                  <a:lnTo>
                    <a:pt x="1985557" y="2784969"/>
                  </a:lnTo>
                  <a:cubicBezTo>
                    <a:pt x="1985557" y="2800542"/>
                    <a:pt x="1975175" y="2810924"/>
                    <a:pt x="1959603" y="2810924"/>
                  </a:cubicBezTo>
                  <a:cubicBezTo>
                    <a:pt x="1954411" y="2810924"/>
                    <a:pt x="1949220" y="2810924"/>
                    <a:pt x="1946624" y="2808330"/>
                  </a:cubicBezTo>
                  <a:cubicBezTo>
                    <a:pt x="1936241" y="2810924"/>
                    <a:pt x="1925860" y="2813521"/>
                    <a:pt x="1915478" y="2813521"/>
                  </a:cubicBezTo>
                  <a:cubicBezTo>
                    <a:pt x="1866164" y="2813521"/>
                    <a:pt x="1824637" y="2771993"/>
                    <a:pt x="1824637" y="2722677"/>
                  </a:cubicBezTo>
                  <a:cubicBezTo>
                    <a:pt x="1824637" y="2673364"/>
                    <a:pt x="1866164" y="2631836"/>
                    <a:pt x="1915478" y="2631836"/>
                  </a:cubicBezTo>
                  <a:cubicBezTo>
                    <a:pt x="1923265" y="2631836"/>
                    <a:pt x="1928456" y="2634430"/>
                    <a:pt x="1933647" y="2634430"/>
                  </a:cubicBezTo>
                  <a:cubicBezTo>
                    <a:pt x="1933647" y="2613667"/>
                    <a:pt x="1938839" y="2595499"/>
                    <a:pt x="1949220" y="2579925"/>
                  </a:cubicBezTo>
                  <a:lnTo>
                    <a:pt x="1938839" y="2579925"/>
                  </a:lnTo>
                  <a:cubicBezTo>
                    <a:pt x="1918075" y="2579925"/>
                    <a:pt x="1899904" y="2561756"/>
                    <a:pt x="1899904" y="2540992"/>
                  </a:cubicBezTo>
                  <a:cubicBezTo>
                    <a:pt x="1899904" y="2520228"/>
                    <a:pt x="1918075" y="2502061"/>
                    <a:pt x="1938839" y="2502061"/>
                  </a:cubicBezTo>
                  <a:cubicBezTo>
                    <a:pt x="1962196" y="2502061"/>
                    <a:pt x="1977770" y="2520228"/>
                    <a:pt x="1977770" y="2540992"/>
                  </a:cubicBezTo>
                  <a:lnTo>
                    <a:pt x="1977770" y="2548780"/>
                  </a:lnTo>
                  <a:cubicBezTo>
                    <a:pt x="1995940" y="2535801"/>
                    <a:pt x="2016703" y="2528015"/>
                    <a:pt x="2040061" y="2528015"/>
                  </a:cubicBezTo>
                  <a:cubicBezTo>
                    <a:pt x="2050444" y="2528015"/>
                    <a:pt x="2060826" y="2530611"/>
                    <a:pt x="2068613" y="2533207"/>
                  </a:cubicBezTo>
                  <a:cubicBezTo>
                    <a:pt x="2073805" y="2530611"/>
                    <a:pt x="2078996" y="2530611"/>
                    <a:pt x="2084186" y="2530611"/>
                  </a:cubicBezTo>
                  <a:cubicBezTo>
                    <a:pt x="2073805" y="2522825"/>
                    <a:pt x="2068613" y="2509846"/>
                    <a:pt x="2068613" y="2494273"/>
                  </a:cubicBezTo>
                  <a:cubicBezTo>
                    <a:pt x="2068613" y="2489082"/>
                    <a:pt x="2071207" y="2483891"/>
                    <a:pt x="2071207" y="2481297"/>
                  </a:cubicBezTo>
                  <a:cubicBezTo>
                    <a:pt x="2068613" y="2481297"/>
                    <a:pt x="2066016" y="2478700"/>
                    <a:pt x="2063422" y="2478700"/>
                  </a:cubicBezTo>
                  <a:cubicBezTo>
                    <a:pt x="2058231" y="2491679"/>
                    <a:pt x="2045252" y="2499464"/>
                    <a:pt x="2032276" y="2499464"/>
                  </a:cubicBezTo>
                  <a:cubicBezTo>
                    <a:pt x="2027086" y="2499464"/>
                    <a:pt x="2024489" y="2499464"/>
                    <a:pt x="2019297" y="2496870"/>
                  </a:cubicBezTo>
                  <a:cubicBezTo>
                    <a:pt x="2016703" y="2502061"/>
                    <a:pt x="2011512" y="2504654"/>
                    <a:pt x="2003725" y="2504654"/>
                  </a:cubicBezTo>
                  <a:cubicBezTo>
                    <a:pt x="1993343" y="2504654"/>
                    <a:pt x="1985557" y="2496870"/>
                    <a:pt x="1982960" y="2489082"/>
                  </a:cubicBezTo>
                  <a:cubicBezTo>
                    <a:pt x="1946624" y="2489082"/>
                    <a:pt x="1912884" y="2465724"/>
                    <a:pt x="1897310" y="2431981"/>
                  </a:cubicBezTo>
                  <a:cubicBezTo>
                    <a:pt x="1884332" y="2431981"/>
                    <a:pt x="1871355" y="2424196"/>
                    <a:pt x="1863568" y="2413814"/>
                  </a:cubicBezTo>
                  <a:cubicBezTo>
                    <a:pt x="1866164" y="2419005"/>
                    <a:pt x="1868759" y="2424196"/>
                    <a:pt x="1868759" y="2429387"/>
                  </a:cubicBezTo>
                  <a:cubicBezTo>
                    <a:pt x="1868759" y="2442363"/>
                    <a:pt x="1858377" y="2452745"/>
                    <a:pt x="1845400" y="2452745"/>
                  </a:cubicBezTo>
                  <a:cubicBezTo>
                    <a:pt x="1832422" y="2452745"/>
                    <a:pt x="1822039" y="2442363"/>
                    <a:pt x="1822039" y="2429387"/>
                  </a:cubicBezTo>
                  <a:cubicBezTo>
                    <a:pt x="1822039" y="2416408"/>
                    <a:pt x="1832422" y="2406026"/>
                    <a:pt x="1845400" y="2406026"/>
                  </a:cubicBezTo>
                  <a:cubicBezTo>
                    <a:pt x="1850592" y="2406026"/>
                    <a:pt x="1855783" y="2408623"/>
                    <a:pt x="1860974" y="2411217"/>
                  </a:cubicBezTo>
                  <a:cubicBezTo>
                    <a:pt x="1860974" y="2408623"/>
                    <a:pt x="1858377" y="2408623"/>
                    <a:pt x="1858377" y="2406026"/>
                  </a:cubicBezTo>
                  <a:cubicBezTo>
                    <a:pt x="1853185" y="2400835"/>
                    <a:pt x="1850592" y="2398241"/>
                    <a:pt x="1847994" y="2393050"/>
                  </a:cubicBezTo>
                  <a:lnTo>
                    <a:pt x="1845400" y="2393050"/>
                  </a:lnTo>
                  <a:cubicBezTo>
                    <a:pt x="1824637" y="2393050"/>
                    <a:pt x="1806467" y="2374880"/>
                    <a:pt x="1806467" y="2354116"/>
                  </a:cubicBezTo>
                  <a:cubicBezTo>
                    <a:pt x="1806467" y="2351522"/>
                    <a:pt x="1809064" y="2346331"/>
                    <a:pt x="1809064" y="2343734"/>
                  </a:cubicBezTo>
                  <a:lnTo>
                    <a:pt x="1803873" y="2343734"/>
                  </a:lnTo>
                  <a:cubicBezTo>
                    <a:pt x="1793491" y="2348925"/>
                    <a:pt x="1783109" y="2351522"/>
                    <a:pt x="1772727" y="2351522"/>
                  </a:cubicBezTo>
                  <a:cubicBezTo>
                    <a:pt x="1733793" y="2351522"/>
                    <a:pt x="1702647" y="2320376"/>
                    <a:pt x="1702647" y="2281443"/>
                  </a:cubicBezTo>
                  <a:cubicBezTo>
                    <a:pt x="1702647" y="2250296"/>
                    <a:pt x="1720817" y="2226938"/>
                    <a:pt x="1749366" y="2216556"/>
                  </a:cubicBezTo>
                  <a:cubicBezTo>
                    <a:pt x="1744175" y="2206174"/>
                    <a:pt x="1738983" y="2195793"/>
                    <a:pt x="1738983" y="2182813"/>
                  </a:cubicBezTo>
                  <a:lnTo>
                    <a:pt x="1738983" y="2177622"/>
                  </a:lnTo>
                  <a:cubicBezTo>
                    <a:pt x="1728602" y="2188004"/>
                    <a:pt x="1713028" y="2195793"/>
                    <a:pt x="1697456" y="2195793"/>
                  </a:cubicBezTo>
                  <a:cubicBezTo>
                    <a:pt x="1668907" y="2195793"/>
                    <a:pt x="1642952" y="2172432"/>
                    <a:pt x="1642952" y="2141285"/>
                  </a:cubicBezTo>
                  <a:cubicBezTo>
                    <a:pt x="1642952" y="2125712"/>
                    <a:pt x="1648142" y="2110139"/>
                    <a:pt x="1661119" y="2099757"/>
                  </a:cubicBezTo>
                  <a:cubicBezTo>
                    <a:pt x="1666310" y="2091972"/>
                    <a:pt x="1676692" y="2084184"/>
                    <a:pt x="1687073" y="2084184"/>
                  </a:cubicBezTo>
                  <a:cubicBezTo>
                    <a:pt x="1692265" y="2084184"/>
                    <a:pt x="1697456" y="2084184"/>
                    <a:pt x="1700053" y="2086781"/>
                  </a:cubicBezTo>
                  <a:cubicBezTo>
                    <a:pt x="1728602" y="2086781"/>
                    <a:pt x="1751963" y="2112737"/>
                    <a:pt x="1751963" y="2141285"/>
                  </a:cubicBezTo>
                  <a:lnTo>
                    <a:pt x="1751963" y="2146477"/>
                  </a:lnTo>
                  <a:cubicBezTo>
                    <a:pt x="1757153" y="2138691"/>
                    <a:pt x="1767536" y="2130903"/>
                    <a:pt x="1777918" y="2128309"/>
                  </a:cubicBezTo>
                  <a:cubicBezTo>
                    <a:pt x="1772727" y="2115331"/>
                    <a:pt x="1770129" y="2104948"/>
                    <a:pt x="1770129" y="2091972"/>
                  </a:cubicBezTo>
                  <a:cubicBezTo>
                    <a:pt x="1770129" y="2084184"/>
                    <a:pt x="1772727" y="2073802"/>
                    <a:pt x="1775321" y="2066017"/>
                  </a:cubicBezTo>
                  <a:cubicBezTo>
                    <a:pt x="1770129" y="2071208"/>
                    <a:pt x="1762344" y="2076399"/>
                    <a:pt x="1754557" y="2076399"/>
                  </a:cubicBezTo>
                  <a:cubicBezTo>
                    <a:pt x="1741581" y="2076399"/>
                    <a:pt x="1728602" y="2063421"/>
                    <a:pt x="1728602" y="2050444"/>
                  </a:cubicBezTo>
                  <a:cubicBezTo>
                    <a:pt x="1728602" y="2037466"/>
                    <a:pt x="1738983" y="2024489"/>
                    <a:pt x="1754557" y="2024489"/>
                  </a:cubicBezTo>
                  <a:cubicBezTo>
                    <a:pt x="1749366" y="2019298"/>
                    <a:pt x="1744175" y="2014107"/>
                    <a:pt x="1738983" y="2006320"/>
                  </a:cubicBezTo>
                  <a:cubicBezTo>
                    <a:pt x="1731198" y="2014107"/>
                    <a:pt x="1720817" y="2019298"/>
                    <a:pt x="1707838" y="2019298"/>
                  </a:cubicBezTo>
                  <a:cubicBezTo>
                    <a:pt x="1681883" y="2019298"/>
                    <a:pt x="1663716" y="1998534"/>
                    <a:pt x="1663716" y="1975173"/>
                  </a:cubicBezTo>
                  <a:cubicBezTo>
                    <a:pt x="1663716" y="1949219"/>
                    <a:pt x="1684480" y="1931051"/>
                    <a:pt x="1707838" y="1931051"/>
                  </a:cubicBezTo>
                  <a:cubicBezTo>
                    <a:pt x="1718220" y="1931051"/>
                    <a:pt x="1728602" y="1933645"/>
                    <a:pt x="1736389" y="1941433"/>
                  </a:cubicBezTo>
                  <a:cubicBezTo>
                    <a:pt x="1738983" y="1936242"/>
                    <a:pt x="1738983" y="1933645"/>
                    <a:pt x="1741581" y="1931051"/>
                  </a:cubicBezTo>
                  <a:lnTo>
                    <a:pt x="1741581" y="1925860"/>
                  </a:lnTo>
                  <a:cubicBezTo>
                    <a:pt x="1741581" y="1902499"/>
                    <a:pt x="1759748" y="1884332"/>
                    <a:pt x="1783109" y="1884332"/>
                  </a:cubicBezTo>
                  <a:lnTo>
                    <a:pt x="1785703" y="1884332"/>
                  </a:lnTo>
                  <a:cubicBezTo>
                    <a:pt x="1780512" y="1876544"/>
                    <a:pt x="1777918" y="1868759"/>
                    <a:pt x="1777918" y="1860971"/>
                  </a:cubicBezTo>
                  <a:cubicBezTo>
                    <a:pt x="1772727" y="1855780"/>
                    <a:pt x="1767536" y="1847995"/>
                    <a:pt x="1764938" y="1840208"/>
                  </a:cubicBezTo>
                  <a:cubicBezTo>
                    <a:pt x="1754557" y="1837614"/>
                    <a:pt x="1746772" y="1835016"/>
                    <a:pt x="1738983" y="1832422"/>
                  </a:cubicBezTo>
                  <a:cubicBezTo>
                    <a:pt x="1741581" y="1837614"/>
                    <a:pt x="1741581" y="1842804"/>
                    <a:pt x="1741581" y="1847995"/>
                  </a:cubicBezTo>
                  <a:cubicBezTo>
                    <a:pt x="1741581" y="1879141"/>
                    <a:pt x="1718220" y="1902499"/>
                    <a:pt x="1687073" y="1902499"/>
                  </a:cubicBezTo>
                  <a:cubicBezTo>
                    <a:pt x="1655927" y="1902499"/>
                    <a:pt x="1632570" y="1879141"/>
                    <a:pt x="1632570" y="1847995"/>
                  </a:cubicBezTo>
                  <a:cubicBezTo>
                    <a:pt x="1632570" y="1842804"/>
                    <a:pt x="1632570" y="1835016"/>
                    <a:pt x="1635164" y="1829825"/>
                  </a:cubicBezTo>
                  <a:cubicBezTo>
                    <a:pt x="1614400" y="1829825"/>
                    <a:pt x="1596232" y="1811658"/>
                    <a:pt x="1596232" y="1790894"/>
                  </a:cubicBezTo>
                  <a:cubicBezTo>
                    <a:pt x="1596232" y="1770130"/>
                    <a:pt x="1614400" y="1751960"/>
                    <a:pt x="1635164" y="1751960"/>
                  </a:cubicBezTo>
                  <a:cubicBezTo>
                    <a:pt x="1655927" y="1751960"/>
                    <a:pt x="1674098" y="1770130"/>
                    <a:pt x="1674098" y="1790894"/>
                  </a:cubicBezTo>
                  <a:lnTo>
                    <a:pt x="1674098" y="1796085"/>
                  </a:lnTo>
                  <a:cubicBezTo>
                    <a:pt x="1676692" y="1793489"/>
                    <a:pt x="1679288" y="1793489"/>
                    <a:pt x="1684480" y="1793489"/>
                  </a:cubicBezTo>
                  <a:cubicBezTo>
                    <a:pt x="1689671" y="1793489"/>
                    <a:pt x="1692265" y="1796085"/>
                    <a:pt x="1697456" y="1796085"/>
                  </a:cubicBezTo>
                  <a:cubicBezTo>
                    <a:pt x="1692265" y="1785704"/>
                    <a:pt x="1689671" y="1772724"/>
                    <a:pt x="1689671" y="1759748"/>
                  </a:cubicBezTo>
                  <a:cubicBezTo>
                    <a:pt x="1689671" y="1751960"/>
                    <a:pt x="1689671" y="1746769"/>
                    <a:pt x="1692265" y="1738984"/>
                  </a:cubicBezTo>
                  <a:lnTo>
                    <a:pt x="1689671" y="1738984"/>
                  </a:lnTo>
                  <a:cubicBezTo>
                    <a:pt x="1679288" y="1746769"/>
                    <a:pt x="1668907" y="1751960"/>
                    <a:pt x="1655927" y="1751960"/>
                  </a:cubicBezTo>
                  <a:cubicBezTo>
                    <a:pt x="1627379" y="1751960"/>
                    <a:pt x="1604017" y="1728603"/>
                    <a:pt x="1604017" y="1700051"/>
                  </a:cubicBezTo>
                  <a:cubicBezTo>
                    <a:pt x="1604017" y="1692265"/>
                    <a:pt x="1606615" y="1684477"/>
                    <a:pt x="1609209" y="1679287"/>
                  </a:cubicBezTo>
                  <a:cubicBezTo>
                    <a:pt x="1609209" y="1674096"/>
                    <a:pt x="1606615" y="1668904"/>
                    <a:pt x="1606615" y="1663713"/>
                  </a:cubicBezTo>
                  <a:cubicBezTo>
                    <a:pt x="1606615" y="1640356"/>
                    <a:pt x="1624782" y="1622186"/>
                    <a:pt x="1648142" y="1622186"/>
                  </a:cubicBezTo>
                  <a:cubicBezTo>
                    <a:pt x="1671501" y="1622186"/>
                    <a:pt x="1689671" y="1640356"/>
                    <a:pt x="1689671" y="1661119"/>
                  </a:cubicBezTo>
                  <a:cubicBezTo>
                    <a:pt x="1700053" y="1671502"/>
                    <a:pt x="1707838" y="1684477"/>
                    <a:pt x="1707838" y="1700051"/>
                  </a:cubicBezTo>
                  <a:lnTo>
                    <a:pt x="1707838" y="1707838"/>
                  </a:lnTo>
                  <a:cubicBezTo>
                    <a:pt x="1713028" y="1700051"/>
                    <a:pt x="1720817" y="1694859"/>
                    <a:pt x="1728602" y="1689668"/>
                  </a:cubicBezTo>
                  <a:lnTo>
                    <a:pt x="1728602" y="1684477"/>
                  </a:lnTo>
                  <a:cubicBezTo>
                    <a:pt x="1728602" y="1645547"/>
                    <a:pt x="1749366" y="1609209"/>
                    <a:pt x="1793491" y="1614401"/>
                  </a:cubicBezTo>
                  <a:cubicBezTo>
                    <a:pt x="1788299" y="1611803"/>
                    <a:pt x="1785703" y="1611803"/>
                    <a:pt x="1783109" y="1609209"/>
                  </a:cubicBezTo>
                  <a:cubicBezTo>
                    <a:pt x="1777918" y="1614401"/>
                    <a:pt x="1770129" y="1619591"/>
                    <a:pt x="1759748" y="1619591"/>
                  </a:cubicBezTo>
                  <a:cubicBezTo>
                    <a:pt x="1741581" y="1619591"/>
                    <a:pt x="1728602" y="1606612"/>
                    <a:pt x="1728602" y="1588446"/>
                  </a:cubicBezTo>
                  <a:cubicBezTo>
                    <a:pt x="1728602" y="1570276"/>
                    <a:pt x="1741581" y="1557300"/>
                    <a:pt x="1759748" y="1557300"/>
                  </a:cubicBezTo>
                  <a:cubicBezTo>
                    <a:pt x="1767536" y="1557300"/>
                    <a:pt x="1772727" y="1559893"/>
                    <a:pt x="1777918" y="1562491"/>
                  </a:cubicBezTo>
                  <a:cubicBezTo>
                    <a:pt x="1783109" y="1557300"/>
                    <a:pt x="1790894" y="1552108"/>
                    <a:pt x="1801276" y="1552108"/>
                  </a:cubicBezTo>
                  <a:cubicBezTo>
                    <a:pt x="1816849" y="1552108"/>
                    <a:pt x="1832422" y="1565085"/>
                    <a:pt x="1832422" y="1583254"/>
                  </a:cubicBezTo>
                  <a:cubicBezTo>
                    <a:pt x="1832422" y="1588446"/>
                    <a:pt x="1829828" y="1593636"/>
                    <a:pt x="1827231" y="1598827"/>
                  </a:cubicBezTo>
                  <a:cubicBezTo>
                    <a:pt x="1835019" y="1598827"/>
                    <a:pt x="1842804" y="1596231"/>
                    <a:pt x="1853185" y="1596231"/>
                  </a:cubicBezTo>
                  <a:cubicBezTo>
                    <a:pt x="1915478" y="1596231"/>
                    <a:pt x="1967388" y="1648141"/>
                    <a:pt x="1967388" y="1710432"/>
                  </a:cubicBezTo>
                  <a:cubicBezTo>
                    <a:pt x="1967388" y="1720814"/>
                    <a:pt x="1964794" y="1733793"/>
                    <a:pt x="1962196" y="1744175"/>
                  </a:cubicBezTo>
                  <a:cubicBezTo>
                    <a:pt x="1962196" y="1746769"/>
                    <a:pt x="1962196" y="1749366"/>
                    <a:pt x="1959603" y="1751960"/>
                  </a:cubicBezTo>
                  <a:cubicBezTo>
                    <a:pt x="1954411" y="1762343"/>
                    <a:pt x="1946624" y="1772724"/>
                    <a:pt x="1938839" y="1783107"/>
                  </a:cubicBezTo>
                  <a:cubicBezTo>
                    <a:pt x="1941433" y="1788298"/>
                    <a:pt x="1944030" y="1796085"/>
                    <a:pt x="1946624" y="1803870"/>
                  </a:cubicBezTo>
                  <a:cubicBezTo>
                    <a:pt x="1951815" y="1801276"/>
                    <a:pt x="1957005" y="1801276"/>
                    <a:pt x="1962196" y="1801276"/>
                  </a:cubicBezTo>
                  <a:cubicBezTo>
                    <a:pt x="1985557" y="1801276"/>
                    <a:pt x="2006321" y="1814253"/>
                    <a:pt x="2019297" y="1832422"/>
                  </a:cubicBezTo>
                  <a:cubicBezTo>
                    <a:pt x="2029680" y="1837614"/>
                    <a:pt x="2037467" y="1850589"/>
                    <a:pt x="2037467" y="1863569"/>
                  </a:cubicBezTo>
                  <a:cubicBezTo>
                    <a:pt x="2037467" y="1876544"/>
                    <a:pt x="2032276" y="1884332"/>
                    <a:pt x="2024489" y="1892117"/>
                  </a:cubicBezTo>
                  <a:cubicBezTo>
                    <a:pt x="2019297" y="1902499"/>
                    <a:pt x="2014106" y="1910287"/>
                    <a:pt x="2006321" y="1918072"/>
                  </a:cubicBezTo>
                  <a:cubicBezTo>
                    <a:pt x="2014106" y="1920670"/>
                    <a:pt x="2024489" y="1923264"/>
                    <a:pt x="2032276" y="1928455"/>
                  </a:cubicBezTo>
                  <a:cubicBezTo>
                    <a:pt x="2047850" y="1905096"/>
                    <a:pt x="2071207" y="1892117"/>
                    <a:pt x="2099759" y="1892117"/>
                  </a:cubicBezTo>
                  <a:cubicBezTo>
                    <a:pt x="2128308" y="1892117"/>
                    <a:pt x="2154263" y="1907690"/>
                    <a:pt x="2169837" y="1931051"/>
                  </a:cubicBezTo>
                  <a:lnTo>
                    <a:pt x="2169837" y="1923264"/>
                  </a:lnTo>
                  <a:cubicBezTo>
                    <a:pt x="2169837" y="1910287"/>
                    <a:pt x="2172433" y="1899905"/>
                    <a:pt x="2175027" y="1889524"/>
                  </a:cubicBezTo>
                  <a:cubicBezTo>
                    <a:pt x="2169837" y="1884332"/>
                    <a:pt x="2167242" y="1881735"/>
                    <a:pt x="2164646" y="1876544"/>
                  </a:cubicBezTo>
                  <a:cubicBezTo>
                    <a:pt x="2162052" y="1879141"/>
                    <a:pt x="2159455" y="1879141"/>
                    <a:pt x="2156861" y="1879141"/>
                  </a:cubicBezTo>
                  <a:cubicBezTo>
                    <a:pt x="2138691" y="1879141"/>
                    <a:pt x="2125715" y="1866163"/>
                    <a:pt x="2125715" y="1847995"/>
                  </a:cubicBezTo>
                  <a:cubicBezTo>
                    <a:pt x="2125715" y="1829825"/>
                    <a:pt x="2138691" y="1816849"/>
                    <a:pt x="2156861" y="1816849"/>
                  </a:cubicBezTo>
                  <a:cubicBezTo>
                    <a:pt x="2162052" y="1816849"/>
                    <a:pt x="2167242" y="1819443"/>
                    <a:pt x="2172433" y="1822040"/>
                  </a:cubicBezTo>
                  <a:cubicBezTo>
                    <a:pt x="2180218" y="1814253"/>
                    <a:pt x="2190601" y="1809061"/>
                    <a:pt x="2203579" y="1809061"/>
                  </a:cubicBezTo>
                  <a:cubicBezTo>
                    <a:pt x="2219153" y="1809061"/>
                    <a:pt x="2232128" y="1816849"/>
                    <a:pt x="2239917" y="1829825"/>
                  </a:cubicBezTo>
                  <a:cubicBezTo>
                    <a:pt x="2242511" y="1827231"/>
                    <a:pt x="2242511" y="1827231"/>
                    <a:pt x="2245108" y="1827231"/>
                  </a:cubicBezTo>
                  <a:cubicBezTo>
                    <a:pt x="2242511" y="1819443"/>
                    <a:pt x="2239917" y="1811658"/>
                    <a:pt x="2239917" y="1801276"/>
                  </a:cubicBezTo>
                  <a:lnTo>
                    <a:pt x="2239917" y="1798679"/>
                  </a:lnTo>
                  <a:cubicBezTo>
                    <a:pt x="2239917" y="1796085"/>
                    <a:pt x="2237319" y="1793489"/>
                    <a:pt x="2237319" y="1790894"/>
                  </a:cubicBezTo>
                  <a:cubicBezTo>
                    <a:pt x="2229534" y="1788298"/>
                    <a:pt x="2221747" y="1788298"/>
                    <a:pt x="2216556" y="1785704"/>
                  </a:cubicBezTo>
                  <a:cubicBezTo>
                    <a:pt x="2211364" y="1788298"/>
                    <a:pt x="2208771" y="1788298"/>
                    <a:pt x="2203579" y="1788298"/>
                  </a:cubicBezTo>
                  <a:cubicBezTo>
                    <a:pt x="2193197" y="1796085"/>
                    <a:pt x="2180218" y="1801276"/>
                    <a:pt x="2164646" y="1801276"/>
                  </a:cubicBezTo>
                  <a:cubicBezTo>
                    <a:pt x="2128308" y="1801276"/>
                    <a:pt x="2097162" y="1770130"/>
                    <a:pt x="2097162" y="1733793"/>
                  </a:cubicBezTo>
                  <a:cubicBezTo>
                    <a:pt x="2081590" y="1733793"/>
                    <a:pt x="2071207" y="1720814"/>
                    <a:pt x="2071207" y="1707838"/>
                  </a:cubicBezTo>
                  <a:cubicBezTo>
                    <a:pt x="2071207" y="1697457"/>
                    <a:pt x="2078996" y="1687074"/>
                    <a:pt x="2086781" y="1684477"/>
                  </a:cubicBezTo>
                  <a:cubicBezTo>
                    <a:pt x="2084186" y="1681883"/>
                    <a:pt x="2084186" y="1676692"/>
                    <a:pt x="2084186" y="1671502"/>
                  </a:cubicBezTo>
                  <a:cubicBezTo>
                    <a:pt x="2084186" y="1640356"/>
                    <a:pt x="2110142" y="1614401"/>
                    <a:pt x="2141287" y="1614401"/>
                  </a:cubicBezTo>
                  <a:cubicBezTo>
                    <a:pt x="2151669" y="1614401"/>
                    <a:pt x="2162052" y="1619591"/>
                    <a:pt x="2172433" y="1624782"/>
                  </a:cubicBezTo>
                  <a:cubicBezTo>
                    <a:pt x="2172433" y="1622186"/>
                    <a:pt x="2175027" y="1622186"/>
                    <a:pt x="2177624" y="1622186"/>
                  </a:cubicBezTo>
                  <a:cubicBezTo>
                    <a:pt x="2180218" y="1609209"/>
                    <a:pt x="2188007" y="1601421"/>
                    <a:pt x="2200982" y="1601421"/>
                  </a:cubicBezTo>
                  <a:cubicBezTo>
                    <a:pt x="2211364" y="1601421"/>
                    <a:pt x="2219153" y="1606612"/>
                    <a:pt x="2224343" y="1616995"/>
                  </a:cubicBezTo>
                  <a:cubicBezTo>
                    <a:pt x="2229534" y="1614401"/>
                    <a:pt x="2234725" y="1614401"/>
                    <a:pt x="2239917" y="1614401"/>
                  </a:cubicBezTo>
                  <a:lnTo>
                    <a:pt x="2250298" y="1614401"/>
                  </a:lnTo>
                  <a:cubicBezTo>
                    <a:pt x="2245108" y="1604018"/>
                    <a:pt x="2242511" y="1593636"/>
                    <a:pt x="2242511" y="1583254"/>
                  </a:cubicBezTo>
                  <a:cubicBezTo>
                    <a:pt x="2242511" y="1580657"/>
                    <a:pt x="2245108" y="1575466"/>
                    <a:pt x="2245108" y="1570276"/>
                  </a:cubicBezTo>
                  <a:cubicBezTo>
                    <a:pt x="2239917" y="1572872"/>
                    <a:pt x="2234725" y="1572872"/>
                    <a:pt x="2229534" y="1572872"/>
                  </a:cubicBezTo>
                  <a:cubicBezTo>
                    <a:pt x="2200982" y="1572872"/>
                    <a:pt x="2180218" y="1549511"/>
                    <a:pt x="2180218" y="1523556"/>
                  </a:cubicBezTo>
                  <a:cubicBezTo>
                    <a:pt x="2180218" y="1495007"/>
                    <a:pt x="2203579" y="1474244"/>
                    <a:pt x="2229534" y="1474244"/>
                  </a:cubicBezTo>
                  <a:cubicBezTo>
                    <a:pt x="2258083" y="1474244"/>
                    <a:pt x="2278848" y="1497601"/>
                    <a:pt x="2278848" y="1523556"/>
                  </a:cubicBezTo>
                  <a:lnTo>
                    <a:pt x="2278848" y="1528747"/>
                  </a:lnTo>
                  <a:cubicBezTo>
                    <a:pt x="2281444" y="1528747"/>
                    <a:pt x="2281444" y="1526153"/>
                    <a:pt x="2284038" y="1526153"/>
                  </a:cubicBezTo>
                  <a:cubicBezTo>
                    <a:pt x="2294420" y="1515771"/>
                    <a:pt x="2309993" y="1507984"/>
                    <a:pt x="2325567" y="1507984"/>
                  </a:cubicBezTo>
                  <a:lnTo>
                    <a:pt x="2335948" y="1507984"/>
                  </a:lnTo>
                  <a:lnTo>
                    <a:pt x="2335948" y="1502792"/>
                  </a:lnTo>
                  <a:cubicBezTo>
                    <a:pt x="2335948" y="1476837"/>
                    <a:pt x="2356713" y="1456074"/>
                    <a:pt x="2382668" y="1456074"/>
                  </a:cubicBezTo>
                  <a:cubicBezTo>
                    <a:pt x="2408623" y="1456074"/>
                    <a:pt x="2429386" y="1476837"/>
                    <a:pt x="2429386" y="1502792"/>
                  </a:cubicBezTo>
                  <a:cubicBezTo>
                    <a:pt x="2429386" y="1510580"/>
                    <a:pt x="2426792" y="1518365"/>
                    <a:pt x="2424195" y="1526153"/>
                  </a:cubicBezTo>
                  <a:cubicBezTo>
                    <a:pt x="2431983" y="1518365"/>
                    <a:pt x="2442365" y="1515771"/>
                    <a:pt x="2455341" y="1515771"/>
                  </a:cubicBezTo>
                  <a:cubicBezTo>
                    <a:pt x="2489085" y="1515771"/>
                    <a:pt x="2515039" y="1541726"/>
                    <a:pt x="2515039" y="1575466"/>
                  </a:cubicBezTo>
                  <a:lnTo>
                    <a:pt x="2511342" y="1594473"/>
                  </a:lnTo>
                  <a:lnTo>
                    <a:pt x="2518931" y="1576766"/>
                  </a:lnTo>
                  <a:cubicBezTo>
                    <a:pt x="2526068" y="1569629"/>
                    <a:pt x="2535801" y="1565087"/>
                    <a:pt x="2546183" y="1565087"/>
                  </a:cubicBezTo>
                  <a:cubicBezTo>
                    <a:pt x="2566947" y="1565087"/>
                    <a:pt x="2585117" y="1583254"/>
                    <a:pt x="2585117" y="1604018"/>
                  </a:cubicBezTo>
                  <a:cubicBezTo>
                    <a:pt x="2585117" y="1624782"/>
                    <a:pt x="2566947" y="1642952"/>
                    <a:pt x="2546183" y="1642952"/>
                  </a:cubicBezTo>
                  <a:cubicBezTo>
                    <a:pt x="2522825" y="1642952"/>
                    <a:pt x="2507252" y="1624782"/>
                    <a:pt x="2507252" y="1604018"/>
                  </a:cubicBezTo>
                  <a:lnTo>
                    <a:pt x="2507465" y="1603522"/>
                  </a:lnTo>
                  <a:lnTo>
                    <a:pt x="2497844" y="1617969"/>
                  </a:lnTo>
                  <a:cubicBezTo>
                    <a:pt x="2487138" y="1628676"/>
                    <a:pt x="2472213" y="1635164"/>
                    <a:pt x="2455341" y="1635164"/>
                  </a:cubicBezTo>
                  <a:cubicBezTo>
                    <a:pt x="2421601" y="1635164"/>
                    <a:pt x="2395646" y="1609209"/>
                    <a:pt x="2395646" y="1575466"/>
                  </a:cubicBezTo>
                  <a:cubicBezTo>
                    <a:pt x="2395646" y="1565085"/>
                    <a:pt x="2400837" y="1554702"/>
                    <a:pt x="2406029" y="1544320"/>
                  </a:cubicBezTo>
                  <a:cubicBezTo>
                    <a:pt x="2398240" y="1546917"/>
                    <a:pt x="2390455" y="1549511"/>
                    <a:pt x="2382668" y="1549511"/>
                  </a:cubicBezTo>
                  <a:lnTo>
                    <a:pt x="2380074" y="1549511"/>
                  </a:lnTo>
                  <a:lnTo>
                    <a:pt x="2380074" y="1559893"/>
                  </a:lnTo>
                  <a:cubicBezTo>
                    <a:pt x="2380074" y="1575466"/>
                    <a:pt x="2372285" y="1588446"/>
                    <a:pt x="2361904" y="1598827"/>
                  </a:cubicBezTo>
                  <a:cubicBezTo>
                    <a:pt x="2354119" y="1622186"/>
                    <a:pt x="2333354" y="1637758"/>
                    <a:pt x="2307399" y="1640356"/>
                  </a:cubicBezTo>
                  <a:cubicBezTo>
                    <a:pt x="2309993" y="1645547"/>
                    <a:pt x="2315184" y="1653332"/>
                    <a:pt x="2317781" y="1658522"/>
                  </a:cubicBezTo>
                  <a:cubicBezTo>
                    <a:pt x="2320375" y="1661119"/>
                    <a:pt x="2320375" y="1661119"/>
                    <a:pt x="2322973" y="1661119"/>
                  </a:cubicBezTo>
                  <a:cubicBezTo>
                    <a:pt x="2335948" y="1642949"/>
                    <a:pt x="2356713" y="1629973"/>
                    <a:pt x="2382668" y="1629973"/>
                  </a:cubicBezTo>
                  <a:cubicBezTo>
                    <a:pt x="2408623" y="1629973"/>
                    <a:pt x="2431983" y="1642949"/>
                    <a:pt x="2444959" y="1663713"/>
                  </a:cubicBezTo>
                  <a:cubicBezTo>
                    <a:pt x="2450150" y="1653332"/>
                    <a:pt x="2460532" y="1648141"/>
                    <a:pt x="2470915" y="1648141"/>
                  </a:cubicBezTo>
                  <a:cubicBezTo>
                    <a:pt x="2489085" y="1648141"/>
                    <a:pt x="2504657" y="1663713"/>
                    <a:pt x="2504657" y="1681883"/>
                  </a:cubicBezTo>
                  <a:cubicBezTo>
                    <a:pt x="2507251" y="1679287"/>
                    <a:pt x="2512442" y="1679287"/>
                    <a:pt x="2517633" y="1679287"/>
                  </a:cubicBezTo>
                  <a:lnTo>
                    <a:pt x="2520230" y="1679287"/>
                  </a:lnTo>
                  <a:cubicBezTo>
                    <a:pt x="2535803" y="1668904"/>
                    <a:pt x="2553970" y="1663713"/>
                    <a:pt x="2574735" y="1663713"/>
                  </a:cubicBezTo>
                  <a:lnTo>
                    <a:pt x="2579926" y="1663713"/>
                  </a:lnTo>
                  <a:cubicBezTo>
                    <a:pt x="2577331" y="1661119"/>
                    <a:pt x="2577331" y="1658522"/>
                    <a:pt x="2577331" y="1655928"/>
                  </a:cubicBezTo>
                  <a:cubicBezTo>
                    <a:pt x="2577331" y="1640356"/>
                    <a:pt x="2590307" y="1624782"/>
                    <a:pt x="2608477" y="1624782"/>
                  </a:cubicBezTo>
                  <a:cubicBezTo>
                    <a:pt x="2618859" y="1624782"/>
                    <a:pt x="2629241" y="1629973"/>
                    <a:pt x="2634432" y="1637758"/>
                  </a:cubicBezTo>
                  <a:lnTo>
                    <a:pt x="2634432" y="1629973"/>
                  </a:lnTo>
                  <a:cubicBezTo>
                    <a:pt x="2621453" y="1627376"/>
                    <a:pt x="2613668" y="1619591"/>
                    <a:pt x="2611071" y="1609209"/>
                  </a:cubicBezTo>
                  <a:cubicBezTo>
                    <a:pt x="2600689" y="1604018"/>
                    <a:pt x="2595498" y="1596231"/>
                    <a:pt x="2595498" y="1585848"/>
                  </a:cubicBezTo>
                  <a:cubicBezTo>
                    <a:pt x="2595498" y="1572872"/>
                    <a:pt x="2605881" y="1562491"/>
                    <a:pt x="2616262" y="1559893"/>
                  </a:cubicBezTo>
                  <a:cubicBezTo>
                    <a:pt x="2611071" y="1554702"/>
                    <a:pt x="2608477" y="1549511"/>
                    <a:pt x="2608477" y="1544320"/>
                  </a:cubicBezTo>
                  <a:cubicBezTo>
                    <a:pt x="2608477" y="1539130"/>
                    <a:pt x="2608477" y="1536535"/>
                    <a:pt x="2611071" y="1533939"/>
                  </a:cubicBezTo>
                  <a:lnTo>
                    <a:pt x="2605881" y="1528747"/>
                  </a:lnTo>
                  <a:cubicBezTo>
                    <a:pt x="2600689" y="1528747"/>
                    <a:pt x="2595498" y="1531345"/>
                    <a:pt x="2590307" y="1531345"/>
                  </a:cubicBezTo>
                  <a:lnTo>
                    <a:pt x="2587713" y="1531345"/>
                  </a:lnTo>
                  <a:lnTo>
                    <a:pt x="2587713" y="1536535"/>
                  </a:lnTo>
                  <a:cubicBezTo>
                    <a:pt x="2587713" y="1544320"/>
                    <a:pt x="2579926" y="1552108"/>
                    <a:pt x="2572141" y="1552108"/>
                  </a:cubicBezTo>
                  <a:cubicBezTo>
                    <a:pt x="2564352" y="1552108"/>
                    <a:pt x="2556567" y="1544320"/>
                    <a:pt x="2556567" y="1536535"/>
                  </a:cubicBezTo>
                  <a:cubicBezTo>
                    <a:pt x="2556567" y="1531345"/>
                    <a:pt x="2559161" y="1526153"/>
                    <a:pt x="2564352" y="1523556"/>
                  </a:cubicBezTo>
                  <a:cubicBezTo>
                    <a:pt x="2559161" y="1518365"/>
                    <a:pt x="2556567" y="1513175"/>
                    <a:pt x="2553970" y="1507984"/>
                  </a:cubicBezTo>
                  <a:cubicBezTo>
                    <a:pt x="2553970" y="1526153"/>
                    <a:pt x="2538397" y="1541726"/>
                    <a:pt x="2520230" y="1541726"/>
                  </a:cubicBezTo>
                  <a:cubicBezTo>
                    <a:pt x="2502060" y="1541726"/>
                    <a:pt x="2486487" y="1526153"/>
                    <a:pt x="2486487" y="1507984"/>
                  </a:cubicBezTo>
                  <a:cubicBezTo>
                    <a:pt x="2486487" y="1489816"/>
                    <a:pt x="2502060" y="1474244"/>
                    <a:pt x="2520230" y="1474244"/>
                  </a:cubicBezTo>
                  <a:cubicBezTo>
                    <a:pt x="2533206" y="1474244"/>
                    <a:pt x="2546186" y="1482029"/>
                    <a:pt x="2551376" y="1495007"/>
                  </a:cubicBezTo>
                  <a:lnTo>
                    <a:pt x="2551376" y="1492410"/>
                  </a:lnTo>
                  <a:cubicBezTo>
                    <a:pt x="2551376" y="1476837"/>
                    <a:pt x="2559161" y="1463861"/>
                    <a:pt x="2572141" y="1458670"/>
                  </a:cubicBezTo>
                  <a:cubicBezTo>
                    <a:pt x="2569543" y="1456074"/>
                    <a:pt x="2569543" y="1450883"/>
                    <a:pt x="2569543" y="1448289"/>
                  </a:cubicBezTo>
                  <a:cubicBezTo>
                    <a:pt x="2569543" y="1430119"/>
                    <a:pt x="2579926" y="1414545"/>
                    <a:pt x="2598095" y="1411951"/>
                  </a:cubicBezTo>
                  <a:cubicBezTo>
                    <a:pt x="2587713" y="1411951"/>
                    <a:pt x="2577331" y="1409354"/>
                    <a:pt x="2566949" y="1404164"/>
                  </a:cubicBezTo>
                  <a:cubicBezTo>
                    <a:pt x="2566949" y="1435310"/>
                    <a:pt x="2540995" y="1458670"/>
                    <a:pt x="2512442" y="1458670"/>
                  </a:cubicBezTo>
                  <a:cubicBezTo>
                    <a:pt x="2499466" y="1458670"/>
                    <a:pt x="2486487" y="1453480"/>
                    <a:pt x="2476105" y="1443097"/>
                  </a:cubicBezTo>
                  <a:cubicBezTo>
                    <a:pt x="2473511" y="1443097"/>
                    <a:pt x="2473511" y="1445691"/>
                    <a:pt x="2470915" y="1445691"/>
                  </a:cubicBezTo>
                  <a:cubicBezTo>
                    <a:pt x="2465724" y="1456074"/>
                    <a:pt x="2455341" y="1463861"/>
                    <a:pt x="2442365" y="1463861"/>
                  </a:cubicBezTo>
                  <a:cubicBezTo>
                    <a:pt x="2426792" y="1463861"/>
                    <a:pt x="2411219" y="1450883"/>
                    <a:pt x="2411219" y="1432715"/>
                  </a:cubicBezTo>
                  <a:lnTo>
                    <a:pt x="2411219" y="1430119"/>
                  </a:lnTo>
                  <a:cubicBezTo>
                    <a:pt x="2406029" y="1424928"/>
                    <a:pt x="2400837" y="1417142"/>
                    <a:pt x="2400837" y="1406760"/>
                  </a:cubicBezTo>
                  <a:cubicBezTo>
                    <a:pt x="2400837" y="1398973"/>
                    <a:pt x="2403431" y="1391188"/>
                    <a:pt x="2408623" y="1385996"/>
                  </a:cubicBezTo>
                  <a:cubicBezTo>
                    <a:pt x="2403431" y="1388590"/>
                    <a:pt x="2395646" y="1391188"/>
                    <a:pt x="2387859" y="1391188"/>
                  </a:cubicBezTo>
                  <a:cubicBezTo>
                    <a:pt x="2359309" y="1391188"/>
                    <a:pt x="2338545" y="1367827"/>
                    <a:pt x="2338545" y="1341872"/>
                  </a:cubicBezTo>
                  <a:cubicBezTo>
                    <a:pt x="2338545" y="1328895"/>
                    <a:pt x="2341139" y="1318514"/>
                    <a:pt x="2348927" y="1310725"/>
                  </a:cubicBezTo>
                  <a:lnTo>
                    <a:pt x="2348927" y="1308132"/>
                  </a:lnTo>
                  <a:cubicBezTo>
                    <a:pt x="2348927" y="1284771"/>
                    <a:pt x="2359309" y="1266603"/>
                    <a:pt x="2372285" y="1253624"/>
                  </a:cubicBezTo>
                  <a:lnTo>
                    <a:pt x="2372285" y="1245839"/>
                  </a:lnTo>
                  <a:cubicBezTo>
                    <a:pt x="2372285" y="1235457"/>
                    <a:pt x="2377476" y="1225076"/>
                    <a:pt x="2385264" y="1219884"/>
                  </a:cubicBezTo>
                  <a:cubicBezTo>
                    <a:pt x="2382668" y="1217287"/>
                    <a:pt x="2380074" y="1214693"/>
                    <a:pt x="2380074" y="1212097"/>
                  </a:cubicBezTo>
                  <a:cubicBezTo>
                    <a:pt x="2374883" y="1214693"/>
                    <a:pt x="2369691" y="1214693"/>
                    <a:pt x="2364500" y="1214693"/>
                  </a:cubicBezTo>
                  <a:cubicBezTo>
                    <a:pt x="2356713" y="1214693"/>
                    <a:pt x="2348927" y="1212097"/>
                    <a:pt x="2341139" y="1209502"/>
                  </a:cubicBezTo>
                  <a:cubicBezTo>
                    <a:pt x="2341139" y="1219884"/>
                    <a:pt x="2330758" y="1230267"/>
                    <a:pt x="2317781" y="1230267"/>
                  </a:cubicBezTo>
                  <a:cubicBezTo>
                    <a:pt x="2304803" y="1230267"/>
                    <a:pt x="2294420" y="1219884"/>
                    <a:pt x="2294420" y="1206906"/>
                  </a:cubicBezTo>
                  <a:cubicBezTo>
                    <a:pt x="2294420" y="1193930"/>
                    <a:pt x="2304803" y="1186142"/>
                    <a:pt x="2315184" y="1183548"/>
                  </a:cubicBezTo>
                  <a:cubicBezTo>
                    <a:pt x="2312590" y="1178358"/>
                    <a:pt x="2309993" y="1170569"/>
                    <a:pt x="2309993" y="1162784"/>
                  </a:cubicBezTo>
                  <a:cubicBezTo>
                    <a:pt x="2304803" y="1178358"/>
                    <a:pt x="2289229" y="1188739"/>
                    <a:pt x="2273657" y="1188739"/>
                  </a:cubicBezTo>
                  <a:cubicBezTo>
                    <a:pt x="2252893" y="1188739"/>
                    <a:pt x="2237319" y="1173167"/>
                    <a:pt x="2237319" y="1152402"/>
                  </a:cubicBezTo>
                  <a:cubicBezTo>
                    <a:pt x="2237319" y="1147212"/>
                    <a:pt x="2237319" y="1144614"/>
                    <a:pt x="2239917" y="1139423"/>
                  </a:cubicBezTo>
                  <a:cubicBezTo>
                    <a:pt x="2229534" y="1126447"/>
                    <a:pt x="2224343" y="1110874"/>
                    <a:pt x="2224343" y="1095302"/>
                  </a:cubicBezTo>
                  <a:cubicBezTo>
                    <a:pt x="2224343" y="1077131"/>
                    <a:pt x="2229534" y="1064156"/>
                    <a:pt x="2239917" y="1051176"/>
                  </a:cubicBezTo>
                  <a:lnTo>
                    <a:pt x="2239917" y="1045986"/>
                  </a:lnTo>
                  <a:cubicBezTo>
                    <a:pt x="2239917" y="1022627"/>
                    <a:pt x="2258083" y="1004458"/>
                    <a:pt x="2281444" y="1004458"/>
                  </a:cubicBezTo>
                  <a:cubicBezTo>
                    <a:pt x="2299612" y="1004458"/>
                    <a:pt x="2315184" y="1014840"/>
                    <a:pt x="2320375" y="1030412"/>
                  </a:cubicBezTo>
                  <a:cubicBezTo>
                    <a:pt x="2333354" y="1035603"/>
                    <a:pt x="2343736" y="1045986"/>
                    <a:pt x="2351521" y="1058964"/>
                  </a:cubicBezTo>
                  <a:cubicBezTo>
                    <a:pt x="2348927" y="1051176"/>
                    <a:pt x="2348927" y="1043391"/>
                    <a:pt x="2348927" y="1035603"/>
                  </a:cubicBezTo>
                  <a:cubicBezTo>
                    <a:pt x="2348927" y="983694"/>
                    <a:pt x="2390455" y="942165"/>
                    <a:pt x="2442365" y="942165"/>
                  </a:cubicBezTo>
                  <a:cubicBezTo>
                    <a:pt x="2468320" y="942165"/>
                    <a:pt x="2491679" y="952547"/>
                    <a:pt x="2509848" y="970717"/>
                  </a:cubicBezTo>
                  <a:cubicBezTo>
                    <a:pt x="2509848" y="960336"/>
                    <a:pt x="2515039" y="952547"/>
                    <a:pt x="2520230" y="947356"/>
                  </a:cubicBezTo>
                  <a:cubicBezTo>
                    <a:pt x="2502060" y="942165"/>
                    <a:pt x="2489085" y="926592"/>
                    <a:pt x="2489085" y="905829"/>
                  </a:cubicBezTo>
                  <a:lnTo>
                    <a:pt x="2489085" y="900638"/>
                  </a:lnTo>
                  <a:cubicBezTo>
                    <a:pt x="2476105" y="890255"/>
                    <a:pt x="2468320" y="874683"/>
                    <a:pt x="2468320" y="856515"/>
                  </a:cubicBezTo>
                  <a:cubicBezTo>
                    <a:pt x="2468320" y="848728"/>
                    <a:pt x="2468320" y="840943"/>
                    <a:pt x="2470915" y="835752"/>
                  </a:cubicBezTo>
                  <a:lnTo>
                    <a:pt x="2470915" y="830560"/>
                  </a:lnTo>
                  <a:lnTo>
                    <a:pt x="2470915" y="827963"/>
                  </a:lnTo>
                  <a:cubicBezTo>
                    <a:pt x="2455341" y="814988"/>
                    <a:pt x="2444959" y="802008"/>
                    <a:pt x="2439769" y="783842"/>
                  </a:cubicBezTo>
                  <a:lnTo>
                    <a:pt x="2437175" y="783842"/>
                  </a:lnTo>
                  <a:cubicBezTo>
                    <a:pt x="2434577" y="783842"/>
                    <a:pt x="2434577" y="786435"/>
                    <a:pt x="2431983" y="786435"/>
                  </a:cubicBezTo>
                  <a:cubicBezTo>
                    <a:pt x="2419004" y="822773"/>
                    <a:pt x="2382668" y="848728"/>
                    <a:pt x="2341139" y="848728"/>
                  </a:cubicBezTo>
                  <a:cubicBezTo>
                    <a:pt x="2333354" y="848728"/>
                    <a:pt x="2325567" y="848728"/>
                    <a:pt x="2317781" y="846134"/>
                  </a:cubicBezTo>
                  <a:cubicBezTo>
                    <a:pt x="2309993" y="848728"/>
                    <a:pt x="2302208" y="851324"/>
                    <a:pt x="2291827" y="851324"/>
                  </a:cubicBezTo>
                  <a:cubicBezTo>
                    <a:pt x="2250298" y="851324"/>
                    <a:pt x="2216556" y="817581"/>
                    <a:pt x="2216556" y="776053"/>
                  </a:cubicBezTo>
                  <a:cubicBezTo>
                    <a:pt x="2216556" y="752696"/>
                    <a:pt x="2229534" y="729334"/>
                    <a:pt x="2247702" y="716358"/>
                  </a:cubicBezTo>
                  <a:cubicBezTo>
                    <a:pt x="2255489" y="692997"/>
                    <a:pt x="2271063" y="677425"/>
                    <a:pt x="2289229" y="664448"/>
                  </a:cubicBezTo>
                  <a:lnTo>
                    <a:pt x="2289229" y="659257"/>
                  </a:lnTo>
                  <a:cubicBezTo>
                    <a:pt x="2289229" y="651469"/>
                    <a:pt x="2291827" y="641087"/>
                    <a:pt x="2297018" y="633302"/>
                  </a:cubicBezTo>
                  <a:cubicBezTo>
                    <a:pt x="2273657" y="615132"/>
                    <a:pt x="2258083" y="586583"/>
                    <a:pt x="2258083" y="552840"/>
                  </a:cubicBezTo>
                  <a:lnTo>
                    <a:pt x="2258083" y="545056"/>
                  </a:lnTo>
                  <a:cubicBezTo>
                    <a:pt x="2252893" y="547650"/>
                    <a:pt x="2247702" y="547650"/>
                    <a:pt x="2242511" y="547650"/>
                  </a:cubicBezTo>
                  <a:cubicBezTo>
                    <a:pt x="2219153" y="547650"/>
                    <a:pt x="2200982" y="529482"/>
                    <a:pt x="2200982" y="506121"/>
                  </a:cubicBezTo>
                  <a:cubicBezTo>
                    <a:pt x="2200982" y="482763"/>
                    <a:pt x="2219153" y="464594"/>
                    <a:pt x="2242511" y="464594"/>
                  </a:cubicBezTo>
                  <a:cubicBezTo>
                    <a:pt x="2258083" y="464594"/>
                    <a:pt x="2271063" y="474975"/>
                    <a:pt x="2278848" y="487955"/>
                  </a:cubicBezTo>
                  <a:cubicBezTo>
                    <a:pt x="2299612" y="461999"/>
                    <a:pt x="2330758" y="446426"/>
                    <a:pt x="2364500" y="446426"/>
                  </a:cubicBezTo>
                  <a:cubicBezTo>
                    <a:pt x="2385264" y="446426"/>
                    <a:pt x="2403431" y="451617"/>
                    <a:pt x="2419004" y="461999"/>
                  </a:cubicBezTo>
                  <a:cubicBezTo>
                    <a:pt x="2416410" y="456809"/>
                    <a:pt x="2416410" y="451617"/>
                    <a:pt x="2416410" y="446426"/>
                  </a:cubicBezTo>
                  <a:cubicBezTo>
                    <a:pt x="2416410" y="430853"/>
                    <a:pt x="2421601" y="412684"/>
                    <a:pt x="2429386" y="399707"/>
                  </a:cubicBezTo>
                  <a:lnTo>
                    <a:pt x="2421601" y="399707"/>
                  </a:lnTo>
                  <a:cubicBezTo>
                    <a:pt x="2395646" y="399707"/>
                    <a:pt x="2372285" y="384134"/>
                    <a:pt x="2361904" y="363370"/>
                  </a:cubicBezTo>
                  <a:cubicBezTo>
                    <a:pt x="2351521" y="373752"/>
                    <a:pt x="2335948" y="381538"/>
                    <a:pt x="2320375" y="381538"/>
                  </a:cubicBezTo>
                  <a:cubicBezTo>
                    <a:pt x="2286635" y="381538"/>
                    <a:pt x="2260680" y="355583"/>
                    <a:pt x="2260680" y="321843"/>
                  </a:cubicBezTo>
                  <a:cubicBezTo>
                    <a:pt x="2260680" y="288099"/>
                    <a:pt x="2289229" y="262144"/>
                    <a:pt x="2320375" y="262144"/>
                  </a:cubicBezTo>
                  <a:cubicBezTo>
                    <a:pt x="2341139" y="262144"/>
                    <a:pt x="2359309" y="272527"/>
                    <a:pt x="2369691" y="290697"/>
                  </a:cubicBezTo>
                  <a:cubicBezTo>
                    <a:pt x="2380074" y="277717"/>
                    <a:pt x="2398240" y="267335"/>
                    <a:pt x="2419004" y="267335"/>
                  </a:cubicBezTo>
                  <a:cubicBezTo>
                    <a:pt x="2424195" y="267335"/>
                    <a:pt x="2426792" y="269933"/>
                    <a:pt x="2431983" y="269933"/>
                  </a:cubicBezTo>
                  <a:cubicBezTo>
                    <a:pt x="2411219" y="256953"/>
                    <a:pt x="2398240" y="233595"/>
                    <a:pt x="2398240" y="207640"/>
                  </a:cubicBezTo>
                  <a:cubicBezTo>
                    <a:pt x="2398240" y="199852"/>
                    <a:pt x="2398240" y="192067"/>
                    <a:pt x="2400837" y="184279"/>
                  </a:cubicBezTo>
                  <a:cubicBezTo>
                    <a:pt x="2390455" y="192067"/>
                    <a:pt x="2377476" y="197258"/>
                    <a:pt x="2364500" y="197258"/>
                  </a:cubicBezTo>
                  <a:cubicBezTo>
                    <a:pt x="2333354" y="197258"/>
                    <a:pt x="2307399" y="171303"/>
                    <a:pt x="2307399" y="140157"/>
                  </a:cubicBezTo>
                  <a:cubicBezTo>
                    <a:pt x="2307399" y="109011"/>
                    <a:pt x="2333354" y="83056"/>
                    <a:pt x="2364500" y="83056"/>
                  </a:cubicBezTo>
                  <a:cubicBezTo>
                    <a:pt x="2395646" y="83056"/>
                    <a:pt x="2421601" y="109011"/>
                    <a:pt x="2421601" y="140157"/>
                  </a:cubicBezTo>
                  <a:lnTo>
                    <a:pt x="2421601" y="150539"/>
                  </a:lnTo>
                  <a:cubicBezTo>
                    <a:pt x="2437175" y="134966"/>
                    <a:pt x="2455341" y="127178"/>
                    <a:pt x="2476105" y="127178"/>
                  </a:cubicBezTo>
                  <a:cubicBezTo>
                    <a:pt x="2499466" y="127178"/>
                    <a:pt x="2522825" y="137561"/>
                    <a:pt x="2535803" y="155731"/>
                  </a:cubicBezTo>
                  <a:cubicBezTo>
                    <a:pt x="2540995" y="145348"/>
                    <a:pt x="2551376" y="140157"/>
                    <a:pt x="2564352" y="140157"/>
                  </a:cubicBezTo>
                  <a:cubicBezTo>
                    <a:pt x="2585116" y="140157"/>
                    <a:pt x="2600689" y="155731"/>
                    <a:pt x="2600689" y="176494"/>
                  </a:cubicBezTo>
                  <a:cubicBezTo>
                    <a:pt x="2600689" y="197258"/>
                    <a:pt x="2585116" y="212832"/>
                    <a:pt x="2564352" y="212832"/>
                  </a:cubicBezTo>
                  <a:cubicBezTo>
                    <a:pt x="2559161" y="212832"/>
                    <a:pt x="2556567" y="212832"/>
                    <a:pt x="2551376" y="210234"/>
                  </a:cubicBezTo>
                  <a:cubicBezTo>
                    <a:pt x="2546186" y="246572"/>
                    <a:pt x="2515039" y="275123"/>
                    <a:pt x="2476105" y="275123"/>
                  </a:cubicBezTo>
                  <a:cubicBezTo>
                    <a:pt x="2470915" y="275123"/>
                    <a:pt x="2463130" y="275123"/>
                    <a:pt x="2457939" y="272527"/>
                  </a:cubicBezTo>
                  <a:cubicBezTo>
                    <a:pt x="2465724" y="280314"/>
                    <a:pt x="2473511" y="288099"/>
                    <a:pt x="2478702" y="298481"/>
                  </a:cubicBezTo>
                  <a:cubicBezTo>
                    <a:pt x="2483893" y="290697"/>
                    <a:pt x="2491679" y="285505"/>
                    <a:pt x="2499466" y="285505"/>
                  </a:cubicBezTo>
                  <a:cubicBezTo>
                    <a:pt x="2515039" y="285505"/>
                    <a:pt x="2525421" y="295887"/>
                    <a:pt x="2525421" y="311460"/>
                  </a:cubicBezTo>
                  <a:cubicBezTo>
                    <a:pt x="2525421" y="327032"/>
                    <a:pt x="2512442" y="337415"/>
                    <a:pt x="2499466" y="337415"/>
                  </a:cubicBezTo>
                  <a:cubicBezTo>
                    <a:pt x="2494275" y="337415"/>
                    <a:pt x="2489085" y="334818"/>
                    <a:pt x="2483893" y="332224"/>
                  </a:cubicBezTo>
                  <a:cubicBezTo>
                    <a:pt x="2483893" y="340009"/>
                    <a:pt x="2483893" y="345200"/>
                    <a:pt x="2481296" y="350392"/>
                  </a:cubicBezTo>
                  <a:cubicBezTo>
                    <a:pt x="2486487" y="350392"/>
                    <a:pt x="2494275" y="347797"/>
                    <a:pt x="2499466" y="347797"/>
                  </a:cubicBezTo>
                  <a:cubicBezTo>
                    <a:pt x="2504657" y="345200"/>
                    <a:pt x="2509848" y="342606"/>
                    <a:pt x="2515039" y="342606"/>
                  </a:cubicBezTo>
                  <a:cubicBezTo>
                    <a:pt x="2522825" y="342606"/>
                    <a:pt x="2528015" y="345200"/>
                    <a:pt x="2533206" y="350392"/>
                  </a:cubicBezTo>
                  <a:cubicBezTo>
                    <a:pt x="2574735" y="360773"/>
                    <a:pt x="2605881" y="399707"/>
                    <a:pt x="2605881" y="443829"/>
                  </a:cubicBezTo>
                  <a:cubicBezTo>
                    <a:pt x="2605881" y="461999"/>
                    <a:pt x="2600689" y="480166"/>
                    <a:pt x="2590307" y="495740"/>
                  </a:cubicBezTo>
                  <a:cubicBezTo>
                    <a:pt x="2598095" y="503527"/>
                    <a:pt x="2600689" y="511313"/>
                    <a:pt x="2600689" y="519100"/>
                  </a:cubicBezTo>
                  <a:cubicBezTo>
                    <a:pt x="2600689" y="537267"/>
                    <a:pt x="2587713" y="550246"/>
                    <a:pt x="2569543" y="550246"/>
                  </a:cubicBezTo>
                  <a:cubicBezTo>
                    <a:pt x="2559161" y="550246"/>
                    <a:pt x="2548780" y="542458"/>
                    <a:pt x="2543588" y="534673"/>
                  </a:cubicBezTo>
                  <a:cubicBezTo>
                    <a:pt x="2535803" y="537267"/>
                    <a:pt x="2528015" y="539864"/>
                    <a:pt x="2517633" y="539864"/>
                  </a:cubicBezTo>
                  <a:cubicBezTo>
                    <a:pt x="2538397" y="550246"/>
                    <a:pt x="2551376" y="568414"/>
                    <a:pt x="2553970" y="589177"/>
                  </a:cubicBezTo>
                  <a:cubicBezTo>
                    <a:pt x="2561758" y="589177"/>
                    <a:pt x="2569543" y="591774"/>
                    <a:pt x="2574735" y="596966"/>
                  </a:cubicBezTo>
                  <a:cubicBezTo>
                    <a:pt x="2577331" y="586583"/>
                    <a:pt x="2582522" y="578795"/>
                    <a:pt x="2590307" y="573605"/>
                  </a:cubicBezTo>
                  <a:cubicBezTo>
                    <a:pt x="2590307" y="571011"/>
                    <a:pt x="2587713" y="568414"/>
                    <a:pt x="2587713" y="563222"/>
                  </a:cubicBezTo>
                  <a:cubicBezTo>
                    <a:pt x="2587713" y="550246"/>
                    <a:pt x="2598095" y="539864"/>
                    <a:pt x="2611071" y="539864"/>
                  </a:cubicBezTo>
                  <a:cubicBezTo>
                    <a:pt x="2618859" y="539864"/>
                    <a:pt x="2624051" y="542458"/>
                    <a:pt x="2629241" y="547650"/>
                  </a:cubicBezTo>
                  <a:cubicBezTo>
                    <a:pt x="2631836" y="545056"/>
                    <a:pt x="2637026" y="545056"/>
                    <a:pt x="2642217" y="545056"/>
                  </a:cubicBezTo>
                  <a:cubicBezTo>
                    <a:pt x="2639623" y="539864"/>
                    <a:pt x="2637026" y="532076"/>
                    <a:pt x="2637026" y="524291"/>
                  </a:cubicBezTo>
                  <a:cubicBezTo>
                    <a:pt x="2637026" y="503527"/>
                    <a:pt x="2647408" y="482763"/>
                    <a:pt x="2662981" y="472381"/>
                  </a:cubicBezTo>
                  <a:cubicBezTo>
                    <a:pt x="2652599" y="469785"/>
                    <a:pt x="2644814" y="461999"/>
                    <a:pt x="2644814" y="451617"/>
                  </a:cubicBezTo>
                  <a:cubicBezTo>
                    <a:pt x="2644814" y="441235"/>
                    <a:pt x="2655197" y="430853"/>
                    <a:pt x="2665578" y="430853"/>
                  </a:cubicBezTo>
                  <a:cubicBezTo>
                    <a:pt x="2675960" y="430853"/>
                    <a:pt x="2686342" y="441235"/>
                    <a:pt x="2686342" y="451617"/>
                  </a:cubicBezTo>
                  <a:cubicBezTo>
                    <a:pt x="2686342" y="454211"/>
                    <a:pt x="2683745" y="459402"/>
                    <a:pt x="2681151" y="461999"/>
                  </a:cubicBezTo>
                  <a:cubicBezTo>
                    <a:pt x="2686342" y="459402"/>
                    <a:pt x="2694127" y="459402"/>
                    <a:pt x="2699318" y="459402"/>
                  </a:cubicBezTo>
                  <a:cubicBezTo>
                    <a:pt x="2709700" y="459402"/>
                    <a:pt x="2720082" y="461999"/>
                    <a:pt x="2730464" y="467190"/>
                  </a:cubicBezTo>
                  <a:cubicBezTo>
                    <a:pt x="2746037" y="456809"/>
                    <a:pt x="2764206" y="451617"/>
                    <a:pt x="2784971" y="451617"/>
                  </a:cubicBezTo>
                  <a:cubicBezTo>
                    <a:pt x="2790162" y="451617"/>
                    <a:pt x="2792756" y="454211"/>
                    <a:pt x="2797948" y="454211"/>
                  </a:cubicBezTo>
                  <a:cubicBezTo>
                    <a:pt x="2797948" y="446426"/>
                    <a:pt x="2803138" y="438639"/>
                    <a:pt x="2808329" y="430853"/>
                  </a:cubicBezTo>
                  <a:cubicBezTo>
                    <a:pt x="2805735" y="428256"/>
                    <a:pt x="2805735" y="425662"/>
                    <a:pt x="2805735" y="423065"/>
                  </a:cubicBezTo>
                  <a:cubicBezTo>
                    <a:pt x="2805735" y="407493"/>
                    <a:pt x="2818711" y="397110"/>
                    <a:pt x="2831690" y="397110"/>
                  </a:cubicBezTo>
                  <a:cubicBezTo>
                    <a:pt x="2839475" y="397110"/>
                    <a:pt x="2844666" y="399707"/>
                    <a:pt x="2849857" y="404898"/>
                  </a:cubicBezTo>
                  <a:lnTo>
                    <a:pt x="2857645" y="404898"/>
                  </a:lnTo>
                  <a:cubicBezTo>
                    <a:pt x="2870622" y="404898"/>
                    <a:pt x="2882302" y="408792"/>
                    <a:pt x="2892035" y="415281"/>
                  </a:cubicBezTo>
                  <a:lnTo>
                    <a:pt x="2894424" y="418010"/>
                  </a:lnTo>
                  <a:lnTo>
                    <a:pt x="2902662" y="406731"/>
                  </a:lnTo>
                  <a:lnTo>
                    <a:pt x="2916378" y="399479"/>
                  </a:lnTo>
                  <a:lnTo>
                    <a:pt x="2910527" y="394840"/>
                  </a:lnTo>
                  <a:cubicBezTo>
                    <a:pt x="2908256" y="391271"/>
                    <a:pt x="2906959" y="386728"/>
                    <a:pt x="2906959" y="381538"/>
                  </a:cubicBezTo>
                  <a:cubicBezTo>
                    <a:pt x="2906959" y="368561"/>
                    <a:pt x="2917340" y="358179"/>
                    <a:pt x="2930318" y="358179"/>
                  </a:cubicBezTo>
                  <a:cubicBezTo>
                    <a:pt x="2943295" y="358179"/>
                    <a:pt x="2951083" y="365964"/>
                    <a:pt x="2953677" y="376346"/>
                  </a:cubicBezTo>
                  <a:cubicBezTo>
                    <a:pt x="2956273" y="371155"/>
                    <a:pt x="2961465" y="365964"/>
                    <a:pt x="2966656" y="363370"/>
                  </a:cubicBezTo>
                  <a:cubicBezTo>
                    <a:pt x="2956273" y="358179"/>
                    <a:pt x="2948486" y="350392"/>
                    <a:pt x="2943295" y="342606"/>
                  </a:cubicBezTo>
                  <a:cubicBezTo>
                    <a:pt x="2935510" y="340009"/>
                    <a:pt x="2930318" y="340009"/>
                    <a:pt x="2925128" y="337415"/>
                  </a:cubicBezTo>
                  <a:cubicBezTo>
                    <a:pt x="2912149" y="360773"/>
                    <a:pt x="2886194" y="378944"/>
                    <a:pt x="2857645" y="378944"/>
                  </a:cubicBezTo>
                  <a:cubicBezTo>
                    <a:pt x="2818711" y="378944"/>
                    <a:pt x="2787565" y="350392"/>
                    <a:pt x="2784971" y="314054"/>
                  </a:cubicBezTo>
                  <a:cubicBezTo>
                    <a:pt x="2777183" y="308863"/>
                    <a:pt x="2769398" y="301078"/>
                    <a:pt x="2769398" y="290697"/>
                  </a:cubicBezTo>
                  <a:lnTo>
                    <a:pt x="2769398" y="285505"/>
                  </a:lnTo>
                  <a:cubicBezTo>
                    <a:pt x="2764206" y="285505"/>
                    <a:pt x="2756419" y="282908"/>
                    <a:pt x="2751228" y="280314"/>
                  </a:cubicBezTo>
                  <a:cubicBezTo>
                    <a:pt x="2748634" y="303673"/>
                    <a:pt x="2727870" y="321843"/>
                    <a:pt x="2704509" y="321843"/>
                  </a:cubicBezTo>
                  <a:lnTo>
                    <a:pt x="2701915" y="321843"/>
                  </a:lnTo>
                  <a:cubicBezTo>
                    <a:pt x="2701915" y="329628"/>
                    <a:pt x="2699318" y="334818"/>
                    <a:pt x="2696724" y="342606"/>
                  </a:cubicBezTo>
                  <a:cubicBezTo>
                    <a:pt x="2701915" y="342606"/>
                    <a:pt x="2707107" y="340009"/>
                    <a:pt x="2712297" y="340009"/>
                  </a:cubicBezTo>
                  <a:cubicBezTo>
                    <a:pt x="2733061" y="340009"/>
                    <a:pt x="2748634" y="355583"/>
                    <a:pt x="2748634" y="376346"/>
                  </a:cubicBezTo>
                  <a:cubicBezTo>
                    <a:pt x="2748634" y="397110"/>
                    <a:pt x="2733061" y="412684"/>
                    <a:pt x="2712297" y="412684"/>
                  </a:cubicBezTo>
                  <a:cubicBezTo>
                    <a:pt x="2691533" y="412684"/>
                    <a:pt x="2675960" y="397110"/>
                    <a:pt x="2675960" y="376346"/>
                  </a:cubicBezTo>
                  <a:cubicBezTo>
                    <a:pt x="2675960" y="371155"/>
                    <a:pt x="2678554" y="365964"/>
                    <a:pt x="2678554" y="363370"/>
                  </a:cubicBezTo>
                  <a:cubicBezTo>
                    <a:pt x="2675960" y="365964"/>
                    <a:pt x="2670769" y="365964"/>
                    <a:pt x="2668172" y="368561"/>
                  </a:cubicBezTo>
                  <a:cubicBezTo>
                    <a:pt x="2670769" y="371155"/>
                    <a:pt x="2670769" y="376346"/>
                    <a:pt x="2670769" y="378944"/>
                  </a:cubicBezTo>
                  <a:cubicBezTo>
                    <a:pt x="2670769" y="394516"/>
                    <a:pt x="2657791" y="407493"/>
                    <a:pt x="2642217" y="407493"/>
                  </a:cubicBezTo>
                  <a:cubicBezTo>
                    <a:pt x="2626644" y="407493"/>
                    <a:pt x="2613668" y="394516"/>
                    <a:pt x="2613668" y="378944"/>
                  </a:cubicBezTo>
                  <a:cubicBezTo>
                    <a:pt x="2613668" y="373752"/>
                    <a:pt x="2616262" y="368561"/>
                    <a:pt x="2618859" y="363370"/>
                  </a:cubicBezTo>
                  <a:cubicBezTo>
                    <a:pt x="2600689" y="352989"/>
                    <a:pt x="2590307" y="334818"/>
                    <a:pt x="2590307" y="314054"/>
                  </a:cubicBezTo>
                  <a:cubicBezTo>
                    <a:pt x="2590307" y="282908"/>
                    <a:pt x="2616262" y="256953"/>
                    <a:pt x="2647408" y="256953"/>
                  </a:cubicBezTo>
                  <a:lnTo>
                    <a:pt x="2650005" y="256953"/>
                  </a:lnTo>
                  <a:cubicBezTo>
                    <a:pt x="2647408" y="251762"/>
                    <a:pt x="2647408" y="243977"/>
                    <a:pt x="2647408" y="238787"/>
                  </a:cubicBezTo>
                  <a:cubicBezTo>
                    <a:pt x="2647408" y="225807"/>
                    <a:pt x="2652599" y="215426"/>
                    <a:pt x="2660387" y="207640"/>
                  </a:cubicBezTo>
                  <a:cubicBezTo>
                    <a:pt x="2660387" y="205043"/>
                    <a:pt x="2657791" y="202449"/>
                    <a:pt x="2655197" y="199852"/>
                  </a:cubicBezTo>
                  <a:cubicBezTo>
                    <a:pt x="2637026" y="194662"/>
                    <a:pt x="2624051" y="179088"/>
                    <a:pt x="2624051" y="158324"/>
                  </a:cubicBezTo>
                  <a:cubicBezTo>
                    <a:pt x="2624051" y="137561"/>
                    <a:pt x="2642217" y="119393"/>
                    <a:pt x="2662981" y="116796"/>
                  </a:cubicBezTo>
                  <a:cubicBezTo>
                    <a:pt x="2668172" y="111606"/>
                    <a:pt x="2673363" y="106415"/>
                    <a:pt x="2681151" y="103820"/>
                  </a:cubicBezTo>
                  <a:cubicBezTo>
                    <a:pt x="2678554" y="98629"/>
                    <a:pt x="2675960" y="93438"/>
                    <a:pt x="2675960" y="88247"/>
                  </a:cubicBezTo>
                  <a:cubicBezTo>
                    <a:pt x="2670769" y="90841"/>
                    <a:pt x="2668172" y="90841"/>
                    <a:pt x="2662981" y="90841"/>
                  </a:cubicBezTo>
                  <a:cubicBezTo>
                    <a:pt x="2652599" y="90841"/>
                    <a:pt x="2644814" y="85650"/>
                    <a:pt x="2639623" y="80460"/>
                  </a:cubicBezTo>
                  <a:cubicBezTo>
                    <a:pt x="2634432" y="83056"/>
                    <a:pt x="2629241" y="83056"/>
                    <a:pt x="2624051" y="83056"/>
                  </a:cubicBezTo>
                  <a:cubicBezTo>
                    <a:pt x="2600689" y="83056"/>
                    <a:pt x="2582522" y="64886"/>
                    <a:pt x="2582522" y="41529"/>
                  </a:cubicBezTo>
                  <a:cubicBezTo>
                    <a:pt x="2582522" y="18167"/>
                    <a:pt x="2600689" y="0"/>
                    <a:pt x="2624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54"/>
            <p:cNvSpPr/>
            <p:nvPr/>
          </p:nvSpPr>
          <p:spPr>
            <a:xfrm>
              <a:off x="6519090" y="3422085"/>
              <a:ext cx="103820" cy="103820"/>
            </a:xfrm>
            <a:custGeom>
              <a:rect b="b" l="l" r="r" t="t"/>
              <a:pathLst>
                <a:path extrusionOk="0" h="38100" w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2" name="Google Shape;1652;p54"/>
            <p:cNvGrpSpPr/>
            <p:nvPr/>
          </p:nvGrpSpPr>
          <p:grpSpPr>
            <a:xfrm>
              <a:off x="5440745" y="4106344"/>
              <a:ext cx="3990332" cy="853465"/>
              <a:chOff x="4298394" y="3045618"/>
              <a:chExt cx="3591640" cy="768191"/>
            </a:xfrm>
          </p:grpSpPr>
          <p:sp>
            <p:nvSpPr>
              <p:cNvPr id="1653" name="Google Shape;1653;p54"/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rect b="b" l="l" r="r" t="t"/>
                <a:pathLst>
                  <a:path extrusionOk="0" h="200025" w="34766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54"/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54"/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54"/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rect b="b" l="l" r="r" t="t"/>
                <a:pathLst>
                  <a:path extrusionOk="0" h="142875" w="2552700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54"/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54"/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54"/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rect b="b" l="l" r="r" t="t"/>
                <a:pathLst>
                  <a:path extrusionOk="0" h="104775" w="6762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54"/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54"/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rect b="b" l="l" r="r" t="t"/>
                <a:pathLst>
                  <a:path extrusionOk="0" h="485775" w="742950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54"/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54"/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rect b="b" l="l" r="r" t="t"/>
                <a:pathLst>
                  <a:path extrusionOk="0" h="428625" w="1009650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54"/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54"/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rect b="b" l="l" r="r" t="t"/>
                <a:pathLst>
                  <a:path extrusionOk="0" h="142875" w="107632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54"/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54"/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rect b="b" l="l" r="r" t="t"/>
                <a:pathLst>
                  <a:path extrusionOk="0" h="190500" w="59055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54"/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54"/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rect b="b" l="l" r="r" t="t"/>
                <a:pathLst>
                  <a:path extrusionOk="0" h="95250" w="3619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54"/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54"/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rect b="b" l="l" r="r" t="t"/>
                <a:pathLst>
                  <a:path extrusionOk="0" h="200025" w="8096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54"/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rect b="b" l="l" r="r" t="t"/>
                <a:pathLst>
                  <a:path extrusionOk="0" h="38100" w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3" name="Google Shape;1673;p54"/>
            <p:cNvSpPr/>
            <p:nvPr/>
          </p:nvSpPr>
          <p:spPr>
            <a:xfrm>
              <a:off x="8616295" y="1260064"/>
              <a:ext cx="2813958" cy="4676774"/>
            </a:xfrm>
            <a:custGeom>
              <a:rect b="b" l="l" r="r" t="t"/>
              <a:pathLst>
                <a:path extrusionOk="0" h="4276588" w="2573171">
                  <a:moveTo>
                    <a:pt x="2220518" y="30"/>
                  </a:moveTo>
                  <a:cubicBezTo>
                    <a:pt x="2281154" y="-353"/>
                    <a:pt x="2342018" y="2820"/>
                    <a:pt x="2402923" y="9690"/>
                  </a:cubicBezTo>
                  <a:lnTo>
                    <a:pt x="2573171" y="39369"/>
                  </a:lnTo>
                  <a:lnTo>
                    <a:pt x="2573171" y="4146982"/>
                  </a:lnTo>
                  <a:lnTo>
                    <a:pt x="2491486" y="4180895"/>
                  </a:lnTo>
                  <a:cubicBezTo>
                    <a:pt x="2203689" y="4283161"/>
                    <a:pt x="1895980" y="4307078"/>
                    <a:pt x="1592006" y="4235058"/>
                  </a:cubicBezTo>
                  <a:cubicBezTo>
                    <a:pt x="1288032" y="4163039"/>
                    <a:pt x="1023764" y="4003605"/>
                    <a:pt x="812443" y="3783085"/>
                  </a:cubicBezTo>
                  <a:lnTo>
                    <a:pt x="718293" y="3673991"/>
                  </a:lnTo>
                  <a:lnTo>
                    <a:pt x="709064" y="3743287"/>
                  </a:lnTo>
                  <a:lnTo>
                    <a:pt x="706996" y="3742771"/>
                  </a:lnTo>
                  <a:lnTo>
                    <a:pt x="665660" y="3723628"/>
                  </a:lnTo>
                  <a:lnTo>
                    <a:pt x="624322" y="3701542"/>
                  </a:lnTo>
                  <a:lnTo>
                    <a:pt x="588688" y="3675038"/>
                  </a:lnTo>
                  <a:lnTo>
                    <a:pt x="551629" y="3642645"/>
                  </a:lnTo>
                  <a:lnTo>
                    <a:pt x="523119" y="3608780"/>
                  </a:lnTo>
                  <a:lnTo>
                    <a:pt x="503163" y="3566081"/>
                  </a:lnTo>
                  <a:lnTo>
                    <a:pt x="487484" y="3517489"/>
                  </a:lnTo>
                  <a:lnTo>
                    <a:pt x="481783" y="3464484"/>
                  </a:lnTo>
                  <a:lnTo>
                    <a:pt x="487484" y="3405586"/>
                  </a:lnTo>
                  <a:lnTo>
                    <a:pt x="494612" y="3364357"/>
                  </a:lnTo>
                  <a:lnTo>
                    <a:pt x="499977" y="3339815"/>
                  </a:lnTo>
                  <a:lnTo>
                    <a:pt x="492110" y="3325862"/>
                  </a:lnTo>
                  <a:cubicBezTo>
                    <a:pt x="377697" y="3098385"/>
                    <a:pt x="302255" y="2841921"/>
                    <a:pt x="272564" y="2569952"/>
                  </a:cubicBezTo>
                  <a:lnTo>
                    <a:pt x="264000" y="2439649"/>
                  </a:lnTo>
                  <a:lnTo>
                    <a:pt x="230915" y="2427901"/>
                  </a:lnTo>
                  <a:lnTo>
                    <a:pt x="183875" y="2411703"/>
                  </a:lnTo>
                  <a:lnTo>
                    <a:pt x="136838" y="2395507"/>
                  </a:lnTo>
                  <a:lnTo>
                    <a:pt x="92651" y="2376366"/>
                  </a:lnTo>
                  <a:lnTo>
                    <a:pt x="57018" y="2355751"/>
                  </a:lnTo>
                  <a:lnTo>
                    <a:pt x="25657" y="2326304"/>
                  </a:lnTo>
                  <a:lnTo>
                    <a:pt x="7128" y="2290965"/>
                  </a:lnTo>
                  <a:lnTo>
                    <a:pt x="0" y="2254154"/>
                  </a:lnTo>
                  <a:lnTo>
                    <a:pt x="5703" y="2218817"/>
                  </a:lnTo>
                  <a:lnTo>
                    <a:pt x="18530" y="2186423"/>
                  </a:lnTo>
                  <a:lnTo>
                    <a:pt x="38486" y="2159919"/>
                  </a:lnTo>
                  <a:lnTo>
                    <a:pt x="62717" y="2133416"/>
                  </a:lnTo>
                  <a:lnTo>
                    <a:pt x="85523" y="2111330"/>
                  </a:lnTo>
                  <a:lnTo>
                    <a:pt x="104055" y="2093661"/>
                  </a:lnTo>
                  <a:lnTo>
                    <a:pt x="158220" y="2028875"/>
                  </a:lnTo>
                  <a:lnTo>
                    <a:pt x="215235" y="1969978"/>
                  </a:lnTo>
                  <a:lnTo>
                    <a:pt x="272251" y="1911081"/>
                  </a:lnTo>
                  <a:lnTo>
                    <a:pt x="296508" y="1882067"/>
                  </a:lnTo>
                  <a:lnTo>
                    <a:pt x="327525" y="1721004"/>
                  </a:lnTo>
                  <a:cubicBezTo>
                    <a:pt x="361820" y="1576253"/>
                    <a:pt x="407625" y="1437846"/>
                    <a:pt x="463426" y="1306911"/>
                  </a:cubicBezTo>
                  <a:lnTo>
                    <a:pt x="488916" y="1253511"/>
                  </a:lnTo>
                  <a:lnTo>
                    <a:pt x="490337" y="1214627"/>
                  </a:lnTo>
                  <a:lnTo>
                    <a:pt x="497464" y="1132171"/>
                  </a:lnTo>
                  <a:lnTo>
                    <a:pt x="577284" y="792042"/>
                  </a:lnTo>
                  <a:lnTo>
                    <a:pt x="627174" y="668359"/>
                  </a:lnTo>
                  <a:lnTo>
                    <a:pt x="687040" y="553511"/>
                  </a:lnTo>
                  <a:lnTo>
                    <a:pt x="756884" y="446024"/>
                  </a:lnTo>
                  <a:lnTo>
                    <a:pt x="836706" y="344427"/>
                  </a:lnTo>
                  <a:lnTo>
                    <a:pt x="925082" y="251665"/>
                  </a:lnTo>
                  <a:lnTo>
                    <a:pt x="1020581" y="166264"/>
                  </a:lnTo>
                  <a:lnTo>
                    <a:pt x="1124636" y="88226"/>
                  </a:lnTo>
                  <a:lnTo>
                    <a:pt x="1202454" y="38513"/>
                  </a:lnTo>
                  <a:lnTo>
                    <a:pt x="1155265" y="392849"/>
                  </a:lnTo>
                  <a:lnTo>
                    <a:pt x="1194663" y="360589"/>
                  </a:lnTo>
                  <a:cubicBezTo>
                    <a:pt x="1501132" y="132645"/>
                    <a:pt x="1856704" y="2329"/>
                    <a:pt x="2220518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54"/>
            <p:cNvSpPr/>
            <p:nvPr/>
          </p:nvSpPr>
          <p:spPr>
            <a:xfrm rot="234009">
              <a:off x="8796978" y="1000913"/>
              <a:ext cx="2869724" cy="5380543"/>
            </a:xfrm>
            <a:custGeom>
              <a:rect b="b" l="l" r="r" t="t"/>
              <a:pathLst>
                <a:path extrusionOk="0" h="4780945" w="2549927">
                  <a:moveTo>
                    <a:pt x="2160897" y="0"/>
                  </a:moveTo>
                  <a:lnTo>
                    <a:pt x="2224307" y="512"/>
                  </a:lnTo>
                  <a:lnTo>
                    <a:pt x="2549927" y="4776685"/>
                  </a:lnTo>
                  <a:lnTo>
                    <a:pt x="2464506" y="4780945"/>
                  </a:lnTo>
                  <a:lnTo>
                    <a:pt x="2262101" y="4778000"/>
                  </a:lnTo>
                  <a:lnTo>
                    <a:pt x="2065395" y="4758859"/>
                  </a:lnTo>
                  <a:lnTo>
                    <a:pt x="1871543" y="4724992"/>
                  </a:lnTo>
                  <a:lnTo>
                    <a:pt x="1862989" y="4676403"/>
                  </a:lnTo>
                  <a:lnTo>
                    <a:pt x="1853012" y="4620451"/>
                  </a:lnTo>
                  <a:lnTo>
                    <a:pt x="1840184" y="4552720"/>
                  </a:lnTo>
                  <a:lnTo>
                    <a:pt x="1830206" y="4480571"/>
                  </a:lnTo>
                  <a:lnTo>
                    <a:pt x="1815951" y="4402533"/>
                  </a:lnTo>
                  <a:lnTo>
                    <a:pt x="1801697" y="4323022"/>
                  </a:lnTo>
                  <a:lnTo>
                    <a:pt x="1786017" y="4244984"/>
                  </a:lnTo>
                  <a:lnTo>
                    <a:pt x="1767489" y="4169891"/>
                  </a:lnTo>
                  <a:lnTo>
                    <a:pt x="1748957" y="4097743"/>
                  </a:lnTo>
                  <a:lnTo>
                    <a:pt x="1726151" y="4034429"/>
                  </a:lnTo>
                  <a:lnTo>
                    <a:pt x="1701920" y="3979949"/>
                  </a:lnTo>
                  <a:lnTo>
                    <a:pt x="1676263" y="3937250"/>
                  </a:lnTo>
                  <a:lnTo>
                    <a:pt x="1647755" y="3910747"/>
                  </a:lnTo>
                  <a:lnTo>
                    <a:pt x="1616397" y="3897494"/>
                  </a:lnTo>
                  <a:lnTo>
                    <a:pt x="1580762" y="3891604"/>
                  </a:lnTo>
                  <a:lnTo>
                    <a:pt x="1539426" y="3894551"/>
                  </a:lnTo>
                  <a:lnTo>
                    <a:pt x="1498089" y="3900439"/>
                  </a:lnTo>
                  <a:lnTo>
                    <a:pt x="1459603" y="3910746"/>
                  </a:lnTo>
                  <a:lnTo>
                    <a:pt x="1422542" y="3921052"/>
                  </a:lnTo>
                  <a:lnTo>
                    <a:pt x="1388333" y="3931358"/>
                  </a:lnTo>
                  <a:lnTo>
                    <a:pt x="1362676" y="3940193"/>
                  </a:lnTo>
                  <a:lnTo>
                    <a:pt x="1301384" y="3960809"/>
                  </a:lnTo>
                  <a:lnTo>
                    <a:pt x="1231539" y="3979950"/>
                  </a:lnTo>
                  <a:lnTo>
                    <a:pt x="1153144" y="3996145"/>
                  </a:lnTo>
                  <a:lnTo>
                    <a:pt x="1070471" y="4006453"/>
                  </a:lnTo>
                  <a:lnTo>
                    <a:pt x="987798" y="4015289"/>
                  </a:lnTo>
                  <a:lnTo>
                    <a:pt x="903700" y="4018232"/>
                  </a:lnTo>
                  <a:lnTo>
                    <a:pt x="823877" y="4012343"/>
                  </a:lnTo>
                  <a:lnTo>
                    <a:pt x="748332" y="3999091"/>
                  </a:lnTo>
                  <a:lnTo>
                    <a:pt x="706996" y="3988785"/>
                  </a:lnTo>
                  <a:lnTo>
                    <a:pt x="665660" y="3969642"/>
                  </a:lnTo>
                  <a:lnTo>
                    <a:pt x="624322" y="3947556"/>
                  </a:lnTo>
                  <a:lnTo>
                    <a:pt x="588688" y="3921052"/>
                  </a:lnTo>
                  <a:lnTo>
                    <a:pt x="551629" y="3888658"/>
                  </a:lnTo>
                  <a:lnTo>
                    <a:pt x="523119" y="3854794"/>
                  </a:lnTo>
                  <a:lnTo>
                    <a:pt x="503163" y="3812095"/>
                  </a:lnTo>
                  <a:lnTo>
                    <a:pt x="487484" y="3763503"/>
                  </a:lnTo>
                  <a:lnTo>
                    <a:pt x="481783" y="3710497"/>
                  </a:lnTo>
                  <a:lnTo>
                    <a:pt x="487484" y="3651600"/>
                  </a:lnTo>
                  <a:lnTo>
                    <a:pt x="494612" y="3610371"/>
                  </a:lnTo>
                  <a:lnTo>
                    <a:pt x="504589" y="3564727"/>
                  </a:lnTo>
                  <a:lnTo>
                    <a:pt x="515994" y="3517609"/>
                  </a:lnTo>
                  <a:lnTo>
                    <a:pt x="520269" y="3471965"/>
                  </a:lnTo>
                  <a:lnTo>
                    <a:pt x="520269" y="3423375"/>
                  </a:lnTo>
                  <a:lnTo>
                    <a:pt x="507440" y="3380675"/>
                  </a:lnTo>
                  <a:lnTo>
                    <a:pt x="494612" y="3357115"/>
                  </a:lnTo>
                  <a:lnTo>
                    <a:pt x="471805" y="3335031"/>
                  </a:lnTo>
                  <a:lnTo>
                    <a:pt x="447574" y="3318833"/>
                  </a:lnTo>
                  <a:lnTo>
                    <a:pt x="421917" y="3305581"/>
                  </a:lnTo>
                  <a:lnTo>
                    <a:pt x="396260" y="3286439"/>
                  </a:lnTo>
                  <a:lnTo>
                    <a:pt x="376305" y="3265826"/>
                  </a:lnTo>
                  <a:lnTo>
                    <a:pt x="360624" y="3239322"/>
                  </a:lnTo>
                  <a:lnTo>
                    <a:pt x="354923" y="3209875"/>
                  </a:lnTo>
                  <a:lnTo>
                    <a:pt x="357774" y="3180425"/>
                  </a:lnTo>
                  <a:lnTo>
                    <a:pt x="367752" y="3152449"/>
                  </a:lnTo>
                  <a:lnTo>
                    <a:pt x="380580" y="3128890"/>
                  </a:lnTo>
                  <a:lnTo>
                    <a:pt x="389133" y="3105331"/>
                  </a:lnTo>
                  <a:lnTo>
                    <a:pt x="347796" y="3075885"/>
                  </a:lnTo>
                  <a:lnTo>
                    <a:pt x="319288" y="3046436"/>
                  </a:lnTo>
                  <a:lnTo>
                    <a:pt x="303609" y="3016987"/>
                  </a:lnTo>
                  <a:lnTo>
                    <a:pt x="300759" y="2984594"/>
                  </a:lnTo>
                  <a:lnTo>
                    <a:pt x="305034" y="2955147"/>
                  </a:lnTo>
                  <a:lnTo>
                    <a:pt x="316438" y="2922753"/>
                  </a:lnTo>
                  <a:lnTo>
                    <a:pt x="332117" y="2890359"/>
                  </a:lnTo>
                  <a:lnTo>
                    <a:pt x="349222" y="2857968"/>
                  </a:lnTo>
                  <a:lnTo>
                    <a:pt x="364902" y="2824099"/>
                  </a:lnTo>
                  <a:lnTo>
                    <a:pt x="380581" y="2791708"/>
                  </a:lnTo>
                  <a:lnTo>
                    <a:pt x="389132" y="2756371"/>
                  </a:lnTo>
                  <a:lnTo>
                    <a:pt x="360624" y="2729865"/>
                  </a:lnTo>
                  <a:lnTo>
                    <a:pt x="320713" y="2709252"/>
                  </a:lnTo>
                  <a:lnTo>
                    <a:pt x="276527" y="2690110"/>
                  </a:lnTo>
                  <a:lnTo>
                    <a:pt x="230914" y="2673914"/>
                  </a:lnTo>
                  <a:lnTo>
                    <a:pt x="183875" y="2657717"/>
                  </a:lnTo>
                  <a:lnTo>
                    <a:pt x="136838" y="2641521"/>
                  </a:lnTo>
                  <a:lnTo>
                    <a:pt x="92651" y="2622380"/>
                  </a:lnTo>
                  <a:lnTo>
                    <a:pt x="57018" y="2601764"/>
                  </a:lnTo>
                  <a:lnTo>
                    <a:pt x="25657" y="2572318"/>
                  </a:lnTo>
                  <a:lnTo>
                    <a:pt x="7128" y="2536979"/>
                  </a:lnTo>
                  <a:lnTo>
                    <a:pt x="0" y="2500168"/>
                  </a:lnTo>
                  <a:lnTo>
                    <a:pt x="5703" y="2464831"/>
                  </a:lnTo>
                  <a:lnTo>
                    <a:pt x="18529" y="2432437"/>
                  </a:lnTo>
                  <a:lnTo>
                    <a:pt x="38486" y="2405933"/>
                  </a:lnTo>
                  <a:lnTo>
                    <a:pt x="62716" y="2379430"/>
                  </a:lnTo>
                  <a:lnTo>
                    <a:pt x="85523" y="2357343"/>
                  </a:lnTo>
                  <a:lnTo>
                    <a:pt x="104055" y="2339675"/>
                  </a:lnTo>
                  <a:lnTo>
                    <a:pt x="158220" y="2274890"/>
                  </a:lnTo>
                  <a:lnTo>
                    <a:pt x="215235" y="2215992"/>
                  </a:lnTo>
                  <a:lnTo>
                    <a:pt x="272251" y="2157095"/>
                  </a:lnTo>
                  <a:lnTo>
                    <a:pt x="326415" y="2092307"/>
                  </a:lnTo>
                  <a:lnTo>
                    <a:pt x="377730" y="2028994"/>
                  </a:lnTo>
                  <a:lnTo>
                    <a:pt x="424767" y="1956846"/>
                  </a:lnTo>
                  <a:lnTo>
                    <a:pt x="463254" y="1878807"/>
                  </a:lnTo>
                  <a:lnTo>
                    <a:pt x="484633" y="1814020"/>
                  </a:lnTo>
                  <a:lnTo>
                    <a:pt x="491760" y="1750707"/>
                  </a:lnTo>
                  <a:lnTo>
                    <a:pt x="491761" y="1682976"/>
                  </a:lnTo>
                  <a:lnTo>
                    <a:pt x="490337" y="1610826"/>
                  </a:lnTo>
                  <a:lnTo>
                    <a:pt x="487484" y="1538679"/>
                  </a:lnTo>
                  <a:lnTo>
                    <a:pt x="490337" y="1460641"/>
                  </a:lnTo>
                  <a:lnTo>
                    <a:pt x="497464" y="1378185"/>
                  </a:lnTo>
                  <a:lnTo>
                    <a:pt x="577284" y="1038056"/>
                  </a:lnTo>
                  <a:lnTo>
                    <a:pt x="627174" y="914372"/>
                  </a:lnTo>
                  <a:lnTo>
                    <a:pt x="687040" y="799525"/>
                  </a:lnTo>
                  <a:lnTo>
                    <a:pt x="756884" y="692038"/>
                  </a:lnTo>
                  <a:lnTo>
                    <a:pt x="836706" y="590441"/>
                  </a:lnTo>
                  <a:lnTo>
                    <a:pt x="925082" y="497679"/>
                  </a:lnTo>
                  <a:lnTo>
                    <a:pt x="1020581" y="412278"/>
                  </a:lnTo>
                  <a:lnTo>
                    <a:pt x="1124636" y="334239"/>
                  </a:lnTo>
                  <a:lnTo>
                    <a:pt x="1232966" y="265035"/>
                  </a:lnTo>
                  <a:lnTo>
                    <a:pt x="1349849" y="203194"/>
                  </a:lnTo>
                  <a:lnTo>
                    <a:pt x="1469581" y="151659"/>
                  </a:lnTo>
                  <a:lnTo>
                    <a:pt x="1590740" y="106015"/>
                  </a:lnTo>
                  <a:lnTo>
                    <a:pt x="1998402" y="13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75" name="Google Shape;1675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29386" y="5309032"/>
              <a:ext cx="3648588" cy="781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6" name="Google Shape;1676;p54"/>
            <p:cNvSpPr/>
            <p:nvPr/>
          </p:nvSpPr>
          <p:spPr>
            <a:xfrm>
              <a:off x="9528169" y="2586099"/>
              <a:ext cx="1944598" cy="1944598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54"/>
            <p:cNvSpPr/>
            <p:nvPr/>
          </p:nvSpPr>
          <p:spPr>
            <a:xfrm>
              <a:off x="10491677" y="2055738"/>
              <a:ext cx="1120091" cy="1316703"/>
            </a:xfrm>
            <a:custGeom>
              <a:rect b="b" l="l" r="r" t="t"/>
              <a:pathLst>
                <a:path extrusionOk="0" h="1316703" w="1120091">
                  <a:moveTo>
                    <a:pt x="472166" y="1283935"/>
                  </a:moveTo>
                  <a:cubicBezTo>
                    <a:pt x="481103" y="1283935"/>
                    <a:pt x="487060" y="1291381"/>
                    <a:pt x="488551" y="1300318"/>
                  </a:cubicBezTo>
                  <a:cubicBezTo>
                    <a:pt x="488551" y="1309255"/>
                    <a:pt x="481103" y="1316703"/>
                    <a:pt x="472166" y="1316703"/>
                  </a:cubicBezTo>
                  <a:cubicBezTo>
                    <a:pt x="463229" y="1316703"/>
                    <a:pt x="455782" y="1309255"/>
                    <a:pt x="455782" y="1300318"/>
                  </a:cubicBezTo>
                  <a:cubicBezTo>
                    <a:pt x="455782" y="1291381"/>
                    <a:pt x="463229" y="1283935"/>
                    <a:pt x="472166" y="1283935"/>
                  </a:cubicBezTo>
                  <a:close/>
                  <a:moveTo>
                    <a:pt x="731336" y="1270530"/>
                  </a:moveTo>
                  <a:cubicBezTo>
                    <a:pt x="743252" y="1270530"/>
                    <a:pt x="753679" y="1279466"/>
                    <a:pt x="753679" y="1292871"/>
                  </a:cubicBezTo>
                  <a:cubicBezTo>
                    <a:pt x="753679" y="1306277"/>
                    <a:pt x="743252" y="1315214"/>
                    <a:pt x="731336" y="1315214"/>
                  </a:cubicBezTo>
                  <a:cubicBezTo>
                    <a:pt x="719420" y="1315214"/>
                    <a:pt x="708994" y="1306277"/>
                    <a:pt x="708994" y="1292871"/>
                  </a:cubicBezTo>
                  <a:cubicBezTo>
                    <a:pt x="708994" y="1280955"/>
                    <a:pt x="719420" y="1270530"/>
                    <a:pt x="731336" y="1270530"/>
                  </a:cubicBezTo>
                  <a:close/>
                  <a:moveTo>
                    <a:pt x="484083" y="1225846"/>
                  </a:moveTo>
                  <a:cubicBezTo>
                    <a:pt x="491530" y="1225846"/>
                    <a:pt x="495999" y="1231803"/>
                    <a:pt x="495999" y="1237761"/>
                  </a:cubicBezTo>
                  <a:cubicBezTo>
                    <a:pt x="495999" y="1243719"/>
                    <a:pt x="491530" y="1248187"/>
                    <a:pt x="484083" y="1249677"/>
                  </a:cubicBezTo>
                  <a:cubicBezTo>
                    <a:pt x="476635" y="1249677"/>
                    <a:pt x="472167" y="1243719"/>
                    <a:pt x="472167" y="1237761"/>
                  </a:cubicBezTo>
                  <a:cubicBezTo>
                    <a:pt x="472167" y="1230313"/>
                    <a:pt x="478125" y="1225846"/>
                    <a:pt x="484083" y="1225846"/>
                  </a:cubicBezTo>
                  <a:close/>
                  <a:moveTo>
                    <a:pt x="1024765" y="1142435"/>
                  </a:moveTo>
                  <a:cubicBezTo>
                    <a:pt x="1029232" y="1142435"/>
                    <a:pt x="1033702" y="1146902"/>
                    <a:pt x="1033702" y="1151372"/>
                  </a:cubicBezTo>
                  <a:cubicBezTo>
                    <a:pt x="1033702" y="1155839"/>
                    <a:pt x="1029232" y="1160309"/>
                    <a:pt x="1024765" y="1160309"/>
                  </a:cubicBezTo>
                  <a:cubicBezTo>
                    <a:pt x="1020295" y="1160309"/>
                    <a:pt x="1015828" y="1155839"/>
                    <a:pt x="1015828" y="1151372"/>
                  </a:cubicBezTo>
                  <a:cubicBezTo>
                    <a:pt x="1015828" y="1146902"/>
                    <a:pt x="1020295" y="1142435"/>
                    <a:pt x="1024765" y="1142435"/>
                  </a:cubicBezTo>
                  <a:close/>
                  <a:moveTo>
                    <a:pt x="355988" y="1132007"/>
                  </a:moveTo>
                  <a:cubicBezTo>
                    <a:pt x="378330" y="1132007"/>
                    <a:pt x="396203" y="1149880"/>
                    <a:pt x="397694" y="1173712"/>
                  </a:cubicBezTo>
                  <a:cubicBezTo>
                    <a:pt x="397694" y="1197544"/>
                    <a:pt x="378330" y="1215418"/>
                    <a:pt x="355988" y="1215418"/>
                  </a:cubicBezTo>
                  <a:cubicBezTo>
                    <a:pt x="332156" y="1215418"/>
                    <a:pt x="314283" y="1196054"/>
                    <a:pt x="314283" y="1173712"/>
                  </a:cubicBezTo>
                  <a:cubicBezTo>
                    <a:pt x="314283" y="1149880"/>
                    <a:pt x="333645" y="1132007"/>
                    <a:pt x="355988" y="1132007"/>
                  </a:cubicBezTo>
                  <a:close/>
                  <a:moveTo>
                    <a:pt x="181718" y="1117113"/>
                  </a:moveTo>
                  <a:cubicBezTo>
                    <a:pt x="195124" y="1117113"/>
                    <a:pt x="207040" y="1127538"/>
                    <a:pt x="207040" y="1142433"/>
                  </a:cubicBezTo>
                  <a:cubicBezTo>
                    <a:pt x="207040" y="1157328"/>
                    <a:pt x="195124" y="1169243"/>
                    <a:pt x="181718" y="1167755"/>
                  </a:cubicBezTo>
                  <a:cubicBezTo>
                    <a:pt x="168313" y="1167755"/>
                    <a:pt x="156397" y="1157328"/>
                    <a:pt x="156397" y="1142433"/>
                  </a:cubicBezTo>
                  <a:cubicBezTo>
                    <a:pt x="156397" y="1129028"/>
                    <a:pt x="166823" y="1117113"/>
                    <a:pt x="181718" y="1117113"/>
                  </a:cubicBezTo>
                  <a:close/>
                  <a:moveTo>
                    <a:pt x="786447" y="1114134"/>
                  </a:moveTo>
                  <a:cubicBezTo>
                    <a:pt x="807300" y="1114134"/>
                    <a:pt x="823685" y="1130517"/>
                    <a:pt x="823685" y="1151370"/>
                  </a:cubicBezTo>
                  <a:cubicBezTo>
                    <a:pt x="823685" y="1172223"/>
                    <a:pt x="807300" y="1188608"/>
                    <a:pt x="786447" y="1188608"/>
                  </a:cubicBezTo>
                  <a:cubicBezTo>
                    <a:pt x="765594" y="1188608"/>
                    <a:pt x="749211" y="1172223"/>
                    <a:pt x="749211" y="1151370"/>
                  </a:cubicBezTo>
                  <a:cubicBezTo>
                    <a:pt x="749211" y="1130517"/>
                    <a:pt x="765594" y="1114134"/>
                    <a:pt x="786447" y="1114134"/>
                  </a:cubicBezTo>
                  <a:close/>
                  <a:moveTo>
                    <a:pt x="485572" y="1100729"/>
                  </a:moveTo>
                  <a:cubicBezTo>
                    <a:pt x="507914" y="1100729"/>
                    <a:pt x="524299" y="1118602"/>
                    <a:pt x="524299" y="1139455"/>
                  </a:cubicBezTo>
                  <a:cubicBezTo>
                    <a:pt x="524299" y="1161797"/>
                    <a:pt x="506425" y="1178182"/>
                    <a:pt x="485572" y="1178182"/>
                  </a:cubicBezTo>
                  <a:cubicBezTo>
                    <a:pt x="464719" y="1178182"/>
                    <a:pt x="446846" y="1161797"/>
                    <a:pt x="446846" y="1139455"/>
                  </a:cubicBezTo>
                  <a:cubicBezTo>
                    <a:pt x="446846" y="1117112"/>
                    <a:pt x="464719" y="1100729"/>
                    <a:pt x="485572" y="1100729"/>
                  </a:cubicBezTo>
                  <a:close/>
                  <a:moveTo>
                    <a:pt x="1038169" y="1085834"/>
                  </a:moveTo>
                  <a:cubicBezTo>
                    <a:pt x="1047106" y="1085834"/>
                    <a:pt x="1054554" y="1093280"/>
                    <a:pt x="1054554" y="1102217"/>
                  </a:cubicBezTo>
                  <a:cubicBezTo>
                    <a:pt x="1054554" y="1111154"/>
                    <a:pt x="1047106" y="1118602"/>
                    <a:pt x="1038169" y="1118602"/>
                  </a:cubicBezTo>
                  <a:cubicBezTo>
                    <a:pt x="1029232" y="1118602"/>
                    <a:pt x="1021785" y="1111154"/>
                    <a:pt x="1021785" y="1102217"/>
                  </a:cubicBezTo>
                  <a:cubicBezTo>
                    <a:pt x="1021785" y="1093280"/>
                    <a:pt x="1029232" y="1085834"/>
                    <a:pt x="1038169" y="1085834"/>
                  </a:cubicBezTo>
                  <a:close/>
                  <a:moveTo>
                    <a:pt x="445355" y="1060512"/>
                  </a:moveTo>
                  <a:cubicBezTo>
                    <a:pt x="457271" y="1060512"/>
                    <a:pt x="467698" y="1070937"/>
                    <a:pt x="467698" y="1082853"/>
                  </a:cubicBezTo>
                  <a:cubicBezTo>
                    <a:pt x="467698" y="1094769"/>
                    <a:pt x="457271" y="1105196"/>
                    <a:pt x="445355" y="1105196"/>
                  </a:cubicBezTo>
                  <a:cubicBezTo>
                    <a:pt x="433439" y="1105196"/>
                    <a:pt x="423013" y="1094769"/>
                    <a:pt x="423013" y="1082853"/>
                  </a:cubicBezTo>
                  <a:cubicBezTo>
                    <a:pt x="423013" y="1070937"/>
                    <a:pt x="433439" y="1060512"/>
                    <a:pt x="445355" y="1060512"/>
                  </a:cubicBezTo>
                  <a:close/>
                  <a:moveTo>
                    <a:pt x="278535" y="1009870"/>
                  </a:moveTo>
                  <a:cubicBezTo>
                    <a:pt x="283002" y="1009870"/>
                    <a:pt x="287472" y="1014337"/>
                    <a:pt x="287472" y="1018807"/>
                  </a:cubicBezTo>
                  <a:cubicBezTo>
                    <a:pt x="287472" y="1023274"/>
                    <a:pt x="283002" y="1027744"/>
                    <a:pt x="278535" y="1027744"/>
                  </a:cubicBezTo>
                  <a:cubicBezTo>
                    <a:pt x="274065" y="1027744"/>
                    <a:pt x="269598" y="1023274"/>
                    <a:pt x="269598" y="1018807"/>
                  </a:cubicBezTo>
                  <a:cubicBezTo>
                    <a:pt x="269598" y="1014337"/>
                    <a:pt x="274065" y="1009870"/>
                    <a:pt x="278535" y="1009870"/>
                  </a:cubicBezTo>
                  <a:close/>
                  <a:moveTo>
                    <a:pt x="241297" y="994975"/>
                  </a:moveTo>
                  <a:cubicBezTo>
                    <a:pt x="255281" y="994975"/>
                    <a:pt x="266619" y="1006310"/>
                    <a:pt x="266619" y="1020295"/>
                  </a:cubicBezTo>
                  <a:cubicBezTo>
                    <a:pt x="266619" y="1034280"/>
                    <a:pt x="255281" y="1045617"/>
                    <a:pt x="241297" y="1045617"/>
                  </a:cubicBezTo>
                  <a:cubicBezTo>
                    <a:pt x="227312" y="1045617"/>
                    <a:pt x="215976" y="1034280"/>
                    <a:pt x="215976" y="1020295"/>
                  </a:cubicBezTo>
                  <a:cubicBezTo>
                    <a:pt x="215976" y="1006310"/>
                    <a:pt x="227312" y="994975"/>
                    <a:pt x="241297" y="994975"/>
                  </a:cubicBezTo>
                  <a:close/>
                  <a:moveTo>
                    <a:pt x="719420" y="929438"/>
                  </a:moveTo>
                  <a:cubicBezTo>
                    <a:pt x="731336" y="929438"/>
                    <a:pt x="741763" y="936884"/>
                    <a:pt x="743252" y="948800"/>
                  </a:cubicBezTo>
                  <a:cubicBezTo>
                    <a:pt x="746231" y="947311"/>
                    <a:pt x="750700" y="947311"/>
                    <a:pt x="753679" y="947311"/>
                  </a:cubicBezTo>
                  <a:cubicBezTo>
                    <a:pt x="776021" y="947311"/>
                    <a:pt x="795385" y="966674"/>
                    <a:pt x="795385" y="989017"/>
                  </a:cubicBezTo>
                  <a:cubicBezTo>
                    <a:pt x="795385" y="1011358"/>
                    <a:pt x="777511" y="1030722"/>
                    <a:pt x="753679" y="1030722"/>
                  </a:cubicBezTo>
                  <a:cubicBezTo>
                    <a:pt x="749210" y="1030722"/>
                    <a:pt x="744742" y="1029232"/>
                    <a:pt x="740273" y="1027743"/>
                  </a:cubicBezTo>
                  <a:cubicBezTo>
                    <a:pt x="735805" y="1050085"/>
                    <a:pt x="716441" y="1066470"/>
                    <a:pt x="692609" y="1066470"/>
                  </a:cubicBezTo>
                  <a:cubicBezTo>
                    <a:pt x="691121" y="1066470"/>
                    <a:pt x="688142" y="1066470"/>
                    <a:pt x="686652" y="1066470"/>
                  </a:cubicBezTo>
                  <a:cubicBezTo>
                    <a:pt x="688142" y="1070937"/>
                    <a:pt x="688142" y="1073916"/>
                    <a:pt x="688142" y="1078386"/>
                  </a:cubicBezTo>
                  <a:cubicBezTo>
                    <a:pt x="688142" y="1082853"/>
                    <a:pt x="688142" y="1087323"/>
                    <a:pt x="686652" y="1091790"/>
                  </a:cubicBezTo>
                  <a:cubicBezTo>
                    <a:pt x="694100" y="1100727"/>
                    <a:pt x="698567" y="1112643"/>
                    <a:pt x="698567" y="1124559"/>
                  </a:cubicBezTo>
                  <a:cubicBezTo>
                    <a:pt x="698567" y="1148390"/>
                    <a:pt x="683673" y="1167754"/>
                    <a:pt x="662820" y="1175201"/>
                  </a:cubicBezTo>
                  <a:cubicBezTo>
                    <a:pt x="665799" y="1178180"/>
                    <a:pt x="667289" y="1182649"/>
                    <a:pt x="667289" y="1188607"/>
                  </a:cubicBezTo>
                  <a:cubicBezTo>
                    <a:pt x="667289" y="1202012"/>
                    <a:pt x="656862" y="1212439"/>
                    <a:pt x="643457" y="1212439"/>
                  </a:cubicBezTo>
                  <a:cubicBezTo>
                    <a:pt x="630051" y="1212439"/>
                    <a:pt x="619626" y="1202012"/>
                    <a:pt x="619626" y="1188607"/>
                  </a:cubicBezTo>
                  <a:cubicBezTo>
                    <a:pt x="619626" y="1182649"/>
                    <a:pt x="621114" y="1178180"/>
                    <a:pt x="622605" y="1175201"/>
                  </a:cubicBezTo>
                  <a:cubicBezTo>
                    <a:pt x="606219" y="1169243"/>
                    <a:pt x="594304" y="1155839"/>
                    <a:pt x="589836" y="1137965"/>
                  </a:cubicBezTo>
                  <a:cubicBezTo>
                    <a:pt x="577920" y="1133496"/>
                    <a:pt x="568983" y="1123070"/>
                    <a:pt x="566004" y="1111154"/>
                  </a:cubicBezTo>
                  <a:cubicBezTo>
                    <a:pt x="563025" y="1114133"/>
                    <a:pt x="558556" y="1115622"/>
                    <a:pt x="554088" y="1115622"/>
                  </a:cubicBezTo>
                  <a:cubicBezTo>
                    <a:pt x="543661" y="1115622"/>
                    <a:pt x="536215" y="1106685"/>
                    <a:pt x="536215" y="1097748"/>
                  </a:cubicBezTo>
                  <a:cubicBezTo>
                    <a:pt x="536215" y="1087323"/>
                    <a:pt x="545151" y="1079874"/>
                    <a:pt x="554088" y="1079874"/>
                  </a:cubicBezTo>
                  <a:cubicBezTo>
                    <a:pt x="557067" y="1079874"/>
                    <a:pt x="560046" y="1081365"/>
                    <a:pt x="563025" y="1082853"/>
                  </a:cubicBezTo>
                  <a:cubicBezTo>
                    <a:pt x="563025" y="1081365"/>
                    <a:pt x="563025" y="1079874"/>
                    <a:pt x="563025" y="1076895"/>
                  </a:cubicBezTo>
                  <a:cubicBezTo>
                    <a:pt x="563025" y="1057533"/>
                    <a:pt x="571962" y="1041148"/>
                    <a:pt x="586857" y="1029232"/>
                  </a:cubicBezTo>
                  <a:cubicBezTo>
                    <a:pt x="579409" y="1020295"/>
                    <a:pt x="574941" y="1009870"/>
                    <a:pt x="574941" y="997954"/>
                  </a:cubicBezTo>
                  <a:cubicBezTo>
                    <a:pt x="574941" y="971143"/>
                    <a:pt x="597283" y="948800"/>
                    <a:pt x="624093" y="948800"/>
                  </a:cubicBezTo>
                  <a:cubicBezTo>
                    <a:pt x="643457" y="948800"/>
                    <a:pt x="658352" y="960716"/>
                    <a:pt x="667289" y="975611"/>
                  </a:cubicBezTo>
                  <a:cubicBezTo>
                    <a:pt x="674736" y="972632"/>
                    <a:pt x="682184" y="969653"/>
                    <a:pt x="691121" y="969653"/>
                  </a:cubicBezTo>
                  <a:cubicBezTo>
                    <a:pt x="694100" y="969653"/>
                    <a:pt x="697079" y="971143"/>
                    <a:pt x="700058" y="971143"/>
                  </a:cubicBezTo>
                  <a:cubicBezTo>
                    <a:pt x="697079" y="966674"/>
                    <a:pt x="694100" y="960716"/>
                    <a:pt x="694100" y="954758"/>
                  </a:cubicBezTo>
                  <a:cubicBezTo>
                    <a:pt x="694100" y="939863"/>
                    <a:pt x="706016" y="929438"/>
                    <a:pt x="719420" y="929438"/>
                  </a:cubicBezTo>
                  <a:close/>
                  <a:moveTo>
                    <a:pt x="458761" y="926459"/>
                  </a:moveTo>
                  <a:cubicBezTo>
                    <a:pt x="467698" y="926459"/>
                    <a:pt x="473656" y="929438"/>
                    <a:pt x="479613" y="935395"/>
                  </a:cubicBezTo>
                  <a:cubicBezTo>
                    <a:pt x="479613" y="935395"/>
                    <a:pt x="481104" y="935395"/>
                    <a:pt x="481104" y="935395"/>
                  </a:cubicBezTo>
                  <a:cubicBezTo>
                    <a:pt x="497487" y="935395"/>
                    <a:pt x="512382" y="948800"/>
                    <a:pt x="512382" y="966674"/>
                  </a:cubicBezTo>
                  <a:cubicBezTo>
                    <a:pt x="512382" y="971143"/>
                    <a:pt x="512382" y="974122"/>
                    <a:pt x="510893" y="977101"/>
                  </a:cubicBezTo>
                  <a:cubicBezTo>
                    <a:pt x="536214" y="977101"/>
                    <a:pt x="557066" y="997954"/>
                    <a:pt x="555578" y="1021785"/>
                  </a:cubicBezTo>
                  <a:cubicBezTo>
                    <a:pt x="555578" y="1045617"/>
                    <a:pt x="536214" y="1066470"/>
                    <a:pt x="510893" y="1066470"/>
                  </a:cubicBezTo>
                  <a:cubicBezTo>
                    <a:pt x="487062" y="1066470"/>
                    <a:pt x="466209" y="1047106"/>
                    <a:pt x="466209" y="1021785"/>
                  </a:cubicBezTo>
                  <a:cubicBezTo>
                    <a:pt x="466209" y="1012848"/>
                    <a:pt x="469188" y="1005400"/>
                    <a:pt x="473656" y="997954"/>
                  </a:cubicBezTo>
                  <a:cubicBezTo>
                    <a:pt x="466209" y="994975"/>
                    <a:pt x="458761" y="990505"/>
                    <a:pt x="454293" y="983059"/>
                  </a:cubicBezTo>
                  <a:cubicBezTo>
                    <a:pt x="440887" y="980080"/>
                    <a:pt x="430461" y="968164"/>
                    <a:pt x="430461" y="954758"/>
                  </a:cubicBezTo>
                  <a:cubicBezTo>
                    <a:pt x="430461" y="939863"/>
                    <a:pt x="442377" y="926459"/>
                    <a:pt x="458761" y="926459"/>
                  </a:cubicBezTo>
                  <a:close/>
                  <a:moveTo>
                    <a:pt x="591326" y="911564"/>
                  </a:moveTo>
                  <a:cubicBezTo>
                    <a:pt x="601751" y="911564"/>
                    <a:pt x="609200" y="919010"/>
                    <a:pt x="609200" y="929437"/>
                  </a:cubicBezTo>
                  <a:cubicBezTo>
                    <a:pt x="609200" y="939863"/>
                    <a:pt x="601751" y="947311"/>
                    <a:pt x="591326" y="947311"/>
                  </a:cubicBezTo>
                  <a:cubicBezTo>
                    <a:pt x="580899" y="947311"/>
                    <a:pt x="573452" y="939863"/>
                    <a:pt x="573452" y="929437"/>
                  </a:cubicBezTo>
                  <a:cubicBezTo>
                    <a:pt x="573452" y="919010"/>
                    <a:pt x="580899" y="911564"/>
                    <a:pt x="591326" y="911564"/>
                  </a:cubicBezTo>
                  <a:close/>
                  <a:moveTo>
                    <a:pt x="924968" y="886244"/>
                  </a:moveTo>
                  <a:cubicBezTo>
                    <a:pt x="934017" y="886244"/>
                    <a:pt x="941353" y="893579"/>
                    <a:pt x="941353" y="902627"/>
                  </a:cubicBezTo>
                  <a:cubicBezTo>
                    <a:pt x="941353" y="911676"/>
                    <a:pt x="934017" y="919012"/>
                    <a:pt x="924968" y="919012"/>
                  </a:cubicBezTo>
                  <a:cubicBezTo>
                    <a:pt x="915920" y="919012"/>
                    <a:pt x="908584" y="911676"/>
                    <a:pt x="908584" y="902627"/>
                  </a:cubicBezTo>
                  <a:cubicBezTo>
                    <a:pt x="908584" y="893579"/>
                    <a:pt x="915920" y="886244"/>
                    <a:pt x="924968" y="886244"/>
                  </a:cubicBezTo>
                  <a:close/>
                  <a:moveTo>
                    <a:pt x="232360" y="875817"/>
                  </a:moveTo>
                  <a:cubicBezTo>
                    <a:pt x="245522" y="875817"/>
                    <a:pt x="256192" y="886486"/>
                    <a:pt x="256192" y="899648"/>
                  </a:cubicBezTo>
                  <a:cubicBezTo>
                    <a:pt x="256192" y="912810"/>
                    <a:pt x="245522" y="923480"/>
                    <a:pt x="232360" y="923480"/>
                  </a:cubicBezTo>
                  <a:cubicBezTo>
                    <a:pt x="219198" y="923480"/>
                    <a:pt x="208528" y="912810"/>
                    <a:pt x="208528" y="899648"/>
                  </a:cubicBezTo>
                  <a:cubicBezTo>
                    <a:pt x="208528" y="886486"/>
                    <a:pt x="219198" y="875817"/>
                    <a:pt x="232360" y="875817"/>
                  </a:cubicBezTo>
                  <a:close/>
                  <a:moveTo>
                    <a:pt x="22342" y="859433"/>
                  </a:moveTo>
                  <a:cubicBezTo>
                    <a:pt x="34258" y="859433"/>
                    <a:pt x="44685" y="869858"/>
                    <a:pt x="44685" y="881774"/>
                  </a:cubicBezTo>
                  <a:cubicBezTo>
                    <a:pt x="44685" y="893690"/>
                    <a:pt x="34258" y="904117"/>
                    <a:pt x="22342" y="904117"/>
                  </a:cubicBezTo>
                  <a:cubicBezTo>
                    <a:pt x="10426" y="904117"/>
                    <a:pt x="0" y="893690"/>
                    <a:pt x="0" y="881774"/>
                  </a:cubicBezTo>
                  <a:cubicBezTo>
                    <a:pt x="0" y="869858"/>
                    <a:pt x="10426" y="859433"/>
                    <a:pt x="22342" y="859433"/>
                  </a:cubicBezTo>
                  <a:close/>
                  <a:moveTo>
                    <a:pt x="817726" y="846027"/>
                  </a:moveTo>
                  <a:cubicBezTo>
                    <a:pt x="832621" y="846027"/>
                    <a:pt x="846027" y="859431"/>
                    <a:pt x="844537" y="874326"/>
                  </a:cubicBezTo>
                  <a:cubicBezTo>
                    <a:pt x="844537" y="878795"/>
                    <a:pt x="843048" y="883263"/>
                    <a:pt x="841558" y="887732"/>
                  </a:cubicBezTo>
                  <a:cubicBezTo>
                    <a:pt x="851985" y="889221"/>
                    <a:pt x="859432" y="896669"/>
                    <a:pt x="863901" y="907095"/>
                  </a:cubicBezTo>
                  <a:cubicBezTo>
                    <a:pt x="866880" y="904116"/>
                    <a:pt x="869859" y="902627"/>
                    <a:pt x="874327" y="902627"/>
                  </a:cubicBezTo>
                  <a:cubicBezTo>
                    <a:pt x="883263" y="902627"/>
                    <a:pt x="890712" y="910073"/>
                    <a:pt x="890712" y="919010"/>
                  </a:cubicBezTo>
                  <a:cubicBezTo>
                    <a:pt x="890712" y="927947"/>
                    <a:pt x="883263" y="935395"/>
                    <a:pt x="874327" y="935395"/>
                  </a:cubicBezTo>
                  <a:cubicBezTo>
                    <a:pt x="871348" y="935395"/>
                    <a:pt x="866880" y="933905"/>
                    <a:pt x="863901" y="930926"/>
                  </a:cubicBezTo>
                  <a:cubicBezTo>
                    <a:pt x="862411" y="935395"/>
                    <a:pt x="860922" y="938374"/>
                    <a:pt x="857943" y="941353"/>
                  </a:cubicBezTo>
                  <a:cubicBezTo>
                    <a:pt x="857943" y="944332"/>
                    <a:pt x="857943" y="945821"/>
                    <a:pt x="857943" y="947311"/>
                  </a:cubicBezTo>
                  <a:cubicBezTo>
                    <a:pt x="857943" y="966674"/>
                    <a:pt x="843048" y="981569"/>
                    <a:pt x="823684" y="981569"/>
                  </a:cubicBezTo>
                  <a:cubicBezTo>
                    <a:pt x="804321" y="981569"/>
                    <a:pt x="789427" y="966674"/>
                    <a:pt x="789427" y="947311"/>
                  </a:cubicBezTo>
                  <a:cubicBezTo>
                    <a:pt x="789427" y="936884"/>
                    <a:pt x="793894" y="927947"/>
                    <a:pt x="801342" y="921989"/>
                  </a:cubicBezTo>
                  <a:cubicBezTo>
                    <a:pt x="801342" y="921989"/>
                    <a:pt x="801342" y="921989"/>
                    <a:pt x="801342" y="920501"/>
                  </a:cubicBezTo>
                  <a:cubicBezTo>
                    <a:pt x="801342" y="913052"/>
                    <a:pt x="802831" y="907095"/>
                    <a:pt x="807300" y="901137"/>
                  </a:cubicBezTo>
                  <a:cubicBezTo>
                    <a:pt x="796873" y="896669"/>
                    <a:pt x="789427" y="886242"/>
                    <a:pt x="789427" y="874326"/>
                  </a:cubicBezTo>
                  <a:cubicBezTo>
                    <a:pt x="789427" y="859431"/>
                    <a:pt x="801342" y="846027"/>
                    <a:pt x="817726" y="846027"/>
                  </a:cubicBezTo>
                  <a:close/>
                  <a:moveTo>
                    <a:pt x="658352" y="843048"/>
                  </a:moveTo>
                  <a:cubicBezTo>
                    <a:pt x="673247" y="843048"/>
                    <a:pt x="686653" y="854963"/>
                    <a:pt x="686653" y="871347"/>
                  </a:cubicBezTo>
                  <a:cubicBezTo>
                    <a:pt x="686653" y="886242"/>
                    <a:pt x="673247" y="899648"/>
                    <a:pt x="658352" y="899648"/>
                  </a:cubicBezTo>
                  <a:cubicBezTo>
                    <a:pt x="643457" y="899648"/>
                    <a:pt x="630052" y="887732"/>
                    <a:pt x="630052" y="871347"/>
                  </a:cubicBezTo>
                  <a:cubicBezTo>
                    <a:pt x="630052" y="854963"/>
                    <a:pt x="643457" y="843048"/>
                    <a:pt x="658352" y="843048"/>
                  </a:cubicBezTo>
                  <a:close/>
                  <a:moveTo>
                    <a:pt x="160865" y="841559"/>
                  </a:moveTo>
                  <a:cubicBezTo>
                    <a:pt x="165335" y="841559"/>
                    <a:pt x="168314" y="844538"/>
                    <a:pt x="168314" y="849005"/>
                  </a:cubicBezTo>
                  <a:cubicBezTo>
                    <a:pt x="168314" y="853475"/>
                    <a:pt x="165335" y="856454"/>
                    <a:pt x="160865" y="856454"/>
                  </a:cubicBezTo>
                  <a:cubicBezTo>
                    <a:pt x="157886" y="856454"/>
                    <a:pt x="153419" y="853475"/>
                    <a:pt x="153419" y="849005"/>
                  </a:cubicBezTo>
                  <a:cubicBezTo>
                    <a:pt x="153419" y="844538"/>
                    <a:pt x="156398" y="841559"/>
                    <a:pt x="160865" y="841559"/>
                  </a:cubicBezTo>
                  <a:close/>
                  <a:moveTo>
                    <a:pt x="658351" y="795384"/>
                  </a:moveTo>
                  <a:cubicBezTo>
                    <a:pt x="668776" y="795384"/>
                    <a:pt x="676225" y="804320"/>
                    <a:pt x="676225" y="813257"/>
                  </a:cubicBezTo>
                  <a:cubicBezTo>
                    <a:pt x="676225" y="823683"/>
                    <a:pt x="668776" y="831131"/>
                    <a:pt x="658351" y="831131"/>
                  </a:cubicBezTo>
                  <a:cubicBezTo>
                    <a:pt x="647924" y="831131"/>
                    <a:pt x="640477" y="822194"/>
                    <a:pt x="640477" y="813257"/>
                  </a:cubicBezTo>
                  <a:cubicBezTo>
                    <a:pt x="640477" y="802830"/>
                    <a:pt x="649414" y="795384"/>
                    <a:pt x="658351" y="795384"/>
                  </a:cubicBezTo>
                  <a:close/>
                  <a:moveTo>
                    <a:pt x="577920" y="758148"/>
                  </a:moveTo>
                  <a:cubicBezTo>
                    <a:pt x="591326" y="758148"/>
                    <a:pt x="603242" y="770063"/>
                    <a:pt x="603242" y="783468"/>
                  </a:cubicBezTo>
                  <a:cubicBezTo>
                    <a:pt x="603242" y="796874"/>
                    <a:pt x="591326" y="808790"/>
                    <a:pt x="577920" y="808790"/>
                  </a:cubicBezTo>
                  <a:cubicBezTo>
                    <a:pt x="564515" y="808790"/>
                    <a:pt x="554088" y="796874"/>
                    <a:pt x="552599" y="783468"/>
                  </a:cubicBezTo>
                  <a:cubicBezTo>
                    <a:pt x="552599" y="770063"/>
                    <a:pt x="564515" y="758148"/>
                    <a:pt x="577920" y="758148"/>
                  </a:cubicBezTo>
                  <a:close/>
                  <a:moveTo>
                    <a:pt x="458762" y="755169"/>
                  </a:moveTo>
                  <a:cubicBezTo>
                    <a:pt x="482619" y="755169"/>
                    <a:pt x="501958" y="774508"/>
                    <a:pt x="501958" y="798363"/>
                  </a:cubicBezTo>
                  <a:cubicBezTo>
                    <a:pt x="501958" y="822220"/>
                    <a:pt x="482619" y="841559"/>
                    <a:pt x="458762" y="841559"/>
                  </a:cubicBezTo>
                  <a:cubicBezTo>
                    <a:pt x="434907" y="841559"/>
                    <a:pt x="415568" y="822220"/>
                    <a:pt x="415568" y="798363"/>
                  </a:cubicBezTo>
                  <a:cubicBezTo>
                    <a:pt x="415568" y="774508"/>
                    <a:pt x="434907" y="755169"/>
                    <a:pt x="458762" y="755169"/>
                  </a:cubicBezTo>
                  <a:close/>
                  <a:moveTo>
                    <a:pt x="309813" y="717931"/>
                  </a:moveTo>
                  <a:cubicBezTo>
                    <a:pt x="317260" y="717931"/>
                    <a:pt x="324708" y="725377"/>
                    <a:pt x="324708" y="732825"/>
                  </a:cubicBezTo>
                  <a:cubicBezTo>
                    <a:pt x="324708" y="740272"/>
                    <a:pt x="318750" y="747720"/>
                    <a:pt x="309813" y="747720"/>
                  </a:cubicBezTo>
                  <a:cubicBezTo>
                    <a:pt x="300876" y="747720"/>
                    <a:pt x="294918" y="740272"/>
                    <a:pt x="294918" y="732825"/>
                  </a:cubicBezTo>
                  <a:cubicBezTo>
                    <a:pt x="294918" y="725377"/>
                    <a:pt x="302365" y="717931"/>
                    <a:pt x="309813" y="717931"/>
                  </a:cubicBezTo>
                  <a:close/>
                  <a:moveTo>
                    <a:pt x="1082853" y="713463"/>
                  </a:moveTo>
                  <a:cubicBezTo>
                    <a:pt x="1087322" y="713463"/>
                    <a:pt x="1091790" y="714952"/>
                    <a:pt x="1094769" y="716442"/>
                  </a:cubicBezTo>
                  <a:cubicBezTo>
                    <a:pt x="1097748" y="714952"/>
                    <a:pt x="1100727" y="713463"/>
                    <a:pt x="1103706" y="713463"/>
                  </a:cubicBezTo>
                  <a:cubicBezTo>
                    <a:pt x="1112642" y="713463"/>
                    <a:pt x="1120091" y="720910"/>
                    <a:pt x="1120091" y="729847"/>
                  </a:cubicBezTo>
                  <a:cubicBezTo>
                    <a:pt x="1120091" y="738784"/>
                    <a:pt x="1114133" y="744742"/>
                    <a:pt x="1105196" y="746232"/>
                  </a:cubicBezTo>
                  <a:cubicBezTo>
                    <a:pt x="1102217" y="755169"/>
                    <a:pt x="1093280" y="761127"/>
                    <a:pt x="1082853" y="761127"/>
                  </a:cubicBezTo>
                  <a:cubicBezTo>
                    <a:pt x="1067958" y="761127"/>
                    <a:pt x="1057532" y="749211"/>
                    <a:pt x="1057532" y="735805"/>
                  </a:cubicBezTo>
                  <a:cubicBezTo>
                    <a:pt x="1057532" y="720910"/>
                    <a:pt x="1069448" y="710484"/>
                    <a:pt x="1082853" y="713463"/>
                  </a:cubicBezTo>
                  <a:close/>
                  <a:moveTo>
                    <a:pt x="725379" y="677716"/>
                  </a:moveTo>
                  <a:cubicBezTo>
                    <a:pt x="741763" y="677716"/>
                    <a:pt x="753679" y="691120"/>
                    <a:pt x="755169" y="706015"/>
                  </a:cubicBezTo>
                  <a:cubicBezTo>
                    <a:pt x="758148" y="704526"/>
                    <a:pt x="759637" y="704526"/>
                    <a:pt x="761127" y="704526"/>
                  </a:cubicBezTo>
                  <a:cubicBezTo>
                    <a:pt x="768574" y="704526"/>
                    <a:pt x="776022" y="711973"/>
                    <a:pt x="776022" y="719421"/>
                  </a:cubicBezTo>
                  <a:cubicBezTo>
                    <a:pt x="776022" y="726868"/>
                    <a:pt x="770064" y="734316"/>
                    <a:pt x="761127" y="734316"/>
                  </a:cubicBezTo>
                  <a:cubicBezTo>
                    <a:pt x="755169" y="734316"/>
                    <a:pt x="750700" y="731337"/>
                    <a:pt x="746232" y="732826"/>
                  </a:cubicBezTo>
                  <a:cubicBezTo>
                    <a:pt x="746232" y="732826"/>
                    <a:pt x="744742" y="734316"/>
                    <a:pt x="744742" y="734316"/>
                  </a:cubicBezTo>
                  <a:cubicBezTo>
                    <a:pt x="747721" y="738784"/>
                    <a:pt x="749211" y="744742"/>
                    <a:pt x="749211" y="750700"/>
                  </a:cubicBezTo>
                  <a:cubicBezTo>
                    <a:pt x="749211" y="758148"/>
                    <a:pt x="746232" y="765594"/>
                    <a:pt x="741763" y="771552"/>
                  </a:cubicBezTo>
                  <a:cubicBezTo>
                    <a:pt x="750700" y="773043"/>
                    <a:pt x="758148" y="780489"/>
                    <a:pt x="758148" y="789426"/>
                  </a:cubicBezTo>
                  <a:cubicBezTo>
                    <a:pt x="758148" y="790916"/>
                    <a:pt x="758148" y="790916"/>
                    <a:pt x="758148" y="792405"/>
                  </a:cubicBezTo>
                  <a:cubicBezTo>
                    <a:pt x="759637" y="790916"/>
                    <a:pt x="761127" y="790916"/>
                    <a:pt x="762616" y="790916"/>
                  </a:cubicBezTo>
                  <a:cubicBezTo>
                    <a:pt x="773043" y="790916"/>
                    <a:pt x="781980" y="799853"/>
                    <a:pt x="781980" y="810279"/>
                  </a:cubicBezTo>
                  <a:cubicBezTo>
                    <a:pt x="781980" y="819216"/>
                    <a:pt x="774531" y="828153"/>
                    <a:pt x="764106" y="828153"/>
                  </a:cubicBezTo>
                  <a:cubicBezTo>
                    <a:pt x="765595" y="829643"/>
                    <a:pt x="765595" y="831132"/>
                    <a:pt x="765595" y="832622"/>
                  </a:cubicBezTo>
                  <a:cubicBezTo>
                    <a:pt x="765595" y="838580"/>
                    <a:pt x="759637" y="844538"/>
                    <a:pt x="753679" y="844538"/>
                  </a:cubicBezTo>
                  <a:cubicBezTo>
                    <a:pt x="747721" y="844538"/>
                    <a:pt x="741763" y="838580"/>
                    <a:pt x="741763" y="832622"/>
                  </a:cubicBezTo>
                  <a:cubicBezTo>
                    <a:pt x="741763" y="828153"/>
                    <a:pt x="744742" y="823685"/>
                    <a:pt x="749211" y="822195"/>
                  </a:cubicBezTo>
                  <a:cubicBezTo>
                    <a:pt x="746232" y="817727"/>
                    <a:pt x="744742" y="813258"/>
                    <a:pt x="744742" y="808790"/>
                  </a:cubicBezTo>
                  <a:cubicBezTo>
                    <a:pt x="744742" y="807300"/>
                    <a:pt x="744742" y="807300"/>
                    <a:pt x="744742" y="805811"/>
                  </a:cubicBezTo>
                  <a:cubicBezTo>
                    <a:pt x="743253" y="807300"/>
                    <a:pt x="741763" y="807300"/>
                    <a:pt x="740274" y="807300"/>
                  </a:cubicBezTo>
                  <a:cubicBezTo>
                    <a:pt x="729847" y="807300"/>
                    <a:pt x="720910" y="798363"/>
                    <a:pt x="720910" y="787937"/>
                  </a:cubicBezTo>
                  <a:cubicBezTo>
                    <a:pt x="720910" y="786447"/>
                    <a:pt x="722400" y="784958"/>
                    <a:pt x="722400" y="783468"/>
                  </a:cubicBezTo>
                  <a:cubicBezTo>
                    <a:pt x="720910" y="784958"/>
                    <a:pt x="717931" y="784958"/>
                    <a:pt x="714952" y="784958"/>
                  </a:cubicBezTo>
                  <a:cubicBezTo>
                    <a:pt x="697078" y="784958"/>
                    <a:pt x="682184" y="773043"/>
                    <a:pt x="679205" y="755169"/>
                  </a:cubicBezTo>
                  <a:cubicBezTo>
                    <a:pt x="674737" y="767085"/>
                    <a:pt x="664310" y="777510"/>
                    <a:pt x="649415" y="777510"/>
                  </a:cubicBezTo>
                  <a:cubicBezTo>
                    <a:pt x="631541" y="777510"/>
                    <a:pt x="618137" y="764106"/>
                    <a:pt x="618137" y="746232"/>
                  </a:cubicBezTo>
                  <a:cubicBezTo>
                    <a:pt x="618137" y="728358"/>
                    <a:pt x="633031" y="714952"/>
                    <a:pt x="649415" y="714952"/>
                  </a:cubicBezTo>
                  <a:cubicBezTo>
                    <a:pt x="664310" y="714952"/>
                    <a:pt x="676226" y="725379"/>
                    <a:pt x="679205" y="738784"/>
                  </a:cubicBezTo>
                  <a:cubicBezTo>
                    <a:pt x="682184" y="728358"/>
                    <a:pt x="688141" y="719421"/>
                    <a:pt x="697078" y="714952"/>
                  </a:cubicBezTo>
                  <a:cubicBezTo>
                    <a:pt x="695590" y="711973"/>
                    <a:pt x="695590" y="710484"/>
                    <a:pt x="695590" y="707505"/>
                  </a:cubicBezTo>
                  <a:cubicBezTo>
                    <a:pt x="695590" y="691120"/>
                    <a:pt x="708994" y="677716"/>
                    <a:pt x="725379" y="677716"/>
                  </a:cubicBezTo>
                  <a:close/>
                  <a:moveTo>
                    <a:pt x="1084343" y="673247"/>
                  </a:moveTo>
                  <a:cubicBezTo>
                    <a:pt x="1094768" y="673247"/>
                    <a:pt x="1102217" y="682183"/>
                    <a:pt x="1102217" y="691120"/>
                  </a:cubicBezTo>
                  <a:cubicBezTo>
                    <a:pt x="1102217" y="701546"/>
                    <a:pt x="1094768" y="708994"/>
                    <a:pt x="1084343" y="708994"/>
                  </a:cubicBezTo>
                  <a:cubicBezTo>
                    <a:pt x="1073916" y="708994"/>
                    <a:pt x="1066469" y="700057"/>
                    <a:pt x="1066469" y="691120"/>
                  </a:cubicBezTo>
                  <a:cubicBezTo>
                    <a:pt x="1066469" y="680693"/>
                    <a:pt x="1075406" y="673247"/>
                    <a:pt x="1084343" y="673247"/>
                  </a:cubicBezTo>
                  <a:close/>
                  <a:moveTo>
                    <a:pt x="999443" y="655373"/>
                  </a:moveTo>
                  <a:cubicBezTo>
                    <a:pt x="1008380" y="655373"/>
                    <a:pt x="1014338" y="661330"/>
                    <a:pt x="1014338" y="670267"/>
                  </a:cubicBezTo>
                  <a:cubicBezTo>
                    <a:pt x="1014338" y="679204"/>
                    <a:pt x="1008380" y="685162"/>
                    <a:pt x="999443" y="685162"/>
                  </a:cubicBezTo>
                  <a:cubicBezTo>
                    <a:pt x="990506" y="685162"/>
                    <a:pt x="984548" y="679204"/>
                    <a:pt x="984548" y="670267"/>
                  </a:cubicBezTo>
                  <a:cubicBezTo>
                    <a:pt x="984548" y="661330"/>
                    <a:pt x="990506" y="655373"/>
                    <a:pt x="999443" y="655373"/>
                  </a:cubicBezTo>
                  <a:close/>
                  <a:moveTo>
                    <a:pt x="500466" y="653884"/>
                  </a:moveTo>
                  <a:cubicBezTo>
                    <a:pt x="510891" y="653884"/>
                    <a:pt x="518340" y="661330"/>
                    <a:pt x="518340" y="671757"/>
                  </a:cubicBezTo>
                  <a:cubicBezTo>
                    <a:pt x="518340" y="682183"/>
                    <a:pt x="510891" y="689631"/>
                    <a:pt x="500466" y="689631"/>
                  </a:cubicBezTo>
                  <a:cubicBezTo>
                    <a:pt x="490039" y="689631"/>
                    <a:pt x="482592" y="682183"/>
                    <a:pt x="482592" y="671757"/>
                  </a:cubicBezTo>
                  <a:cubicBezTo>
                    <a:pt x="482592" y="661330"/>
                    <a:pt x="490039" y="653884"/>
                    <a:pt x="500466" y="653884"/>
                  </a:cubicBezTo>
                  <a:close/>
                  <a:moveTo>
                    <a:pt x="652394" y="641969"/>
                  </a:moveTo>
                  <a:cubicBezTo>
                    <a:pt x="662819" y="641969"/>
                    <a:pt x="670268" y="649415"/>
                    <a:pt x="670268" y="659842"/>
                  </a:cubicBezTo>
                  <a:cubicBezTo>
                    <a:pt x="670268" y="670268"/>
                    <a:pt x="662819" y="677716"/>
                    <a:pt x="652394" y="677716"/>
                  </a:cubicBezTo>
                  <a:cubicBezTo>
                    <a:pt x="641967" y="677716"/>
                    <a:pt x="634520" y="670268"/>
                    <a:pt x="634520" y="659842"/>
                  </a:cubicBezTo>
                  <a:cubicBezTo>
                    <a:pt x="634520" y="650905"/>
                    <a:pt x="643457" y="641969"/>
                    <a:pt x="652394" y="641969"/>
                  </a:cubicBezTo>
                  <a:close/>
                  <a:moveTo>
                    <a:pt x="1035191" y="631541"/>
                  </a:moveTo>
                  <a:cubicBezTo>
                    <a:pt x="1045616" y="631541"/>
                    <a:pt x="1053064" y="638987"/>
                    <a:pt x="1053064" y="649414"/>
                  </a:cubicBezTo>
                  <a:cubicBezTo>
                    <a:pt x="1053064" y="659840"/>
                    <a:pt x="1045616" y="667288"/>
                    <a:pt x="1035191" y="667288"/>
                  </a:cubicBezTo>
                  <a:cubicBezTo>
                    <a:pt x="1024764" y="667288"/>
                    <a:pt x="1015827" y="658351"/>
                    <a:pt x="1017317" y="649414"/>
                  </a:cubicBezTo>
                  <a:cubicBezTo>
                    <a:pt x="1017317" y="638987"/>
                    <a:pt x="1024764" y="631541"/>
                    <a:pt x="1035191" y="631541"/>
                  </a:cubicBezTo>
                  <a:close/>
                  <a:moveTo>
                    <a:pt x="716442" y="627074"/>
                  </a:moveTo>
                  <a:cubicBezTo>
                    <a:pt x="723889" y="627074"/>
                    <a:pt x="731337" y="633031"/>
                    <a:pt x="731337" y="641968"/>
                  </a:cubicBezTo>
                  <a:cubicBezTo>
                    <a:pt x="731337" y="649415"/>
                    <a:pt x="725379" y="656863"/>
                    <a:pt x="716442" y="656863"/>
                  </a:cubicBezTo>
                  <a:cubicBezTo>
                    <a:pt x="708994" y="656863"/>
                    <a:pt x="701547" y="649415"/>
                    <a:pt x="701547" y="641968"/>
                  </a:cubicBezTo>
                  <a:cubicBezTo>
                    <a:pt x="701547" y="634520"/>
                    <a:pt x="707505" y="627074"/>
                    <a:pt x="716442" y="627074"/>
                  </a:cubicBezTo>
                  <a:close/>
                  <a:moveTo>
                    <a:pt x="487061" y="607710"/>
                  </a:moveTo>
                  <a:cubicBezTo>
                    <a:pt x="495998" y="607710"/>
                    <a:pt x="503446" y="615156"/>
                    <a:pt x="503446" y="624093"/>
                  </a:cubicBezTo>
                  <a:cubicBezTo>
                    <a:pt x="503446" y="633030"/>
                    <a:pt x="495998" y="640478"/>
                    <a:pt x="487061" y="640478"/>
                  </a:cubicBezTo>
                  <a:cubicBezTo>
                    <a:pt x="478124" y="640478"/>
                    <a:pt x="470677" y="633030"/>
                    <a:pt x="470677" y="624093"/>
                  </a:cubicBezTo>
                  <a:cubicBezTo>
                    <a:pt x="470677" y="615156"/>
                    <a:pt x="478124" y="607710"/>
                    <a:pt x="487061" y="607710"/>
                  </a:cubicBezTo>
                  <a:close/>
                  <a:moveTo>
                    <a:pt x="765595" y="601752"/>
                  </a:moveTo>
                  <a:cubicBezTo>
                    <a:pt x="770062" y="601752"/>
                    <a:pt x="774532" y="606219"/>
                    <a:pt x="774532" y="610689"/>
                  </a:cubicBezTo>
                  <a:cubicBezTo>
                    <a:pt x="774532" y="616647"/>
                    <a:pt x="770062" y="619626"/>
                    <a:pt x="765595" y="619626"/>
                  </a:cubicBezTo>
                  <a:cubicBezTo>
                    <a:pt x="761125" y="619626"/>
                    <a:pt x="756658" y="615156"/>
                    <a:pt x="756658" y="610689"/>
                  </a:cubicBezTo>
                  <a:cubicBezTo>
                    <a:pt x="756658" y="606219"/>
                    <a:pt x="761125" y="601752"/>
                    <a:pt x="765595" y="601752"/>
                  </a:cubicBezTo>
                  <a:close/>
                  <a:moveTo>
                    <a:pt x="394714" y="588347"/>
                  </a:moveTo>
                  <a:cubicBezTo>
                    <a:pt x="421525" y="588347"/>
                    <a:pt x="442378" y="609199"/>
                    <a:pt x="442378" y="636010"/>
                  </a:cubicBezTo>
                  <a:cubicBezTo>
                    <a:pt x="442378" y="662821"/>
                    <a:pt x="421525" y="683674"/>
                    <a:pt x="394714" y="683674"/>
                  </a:cubicBezTo>
                  <a:cubicBezTo>
                    <a:pt x="367903" y="683674"/>
                    <a:pt x="347051" y="662821"/>
                    <a:pt x="347051" y="636010"/>
                  </a:cubicBezTo>
                  <a:cubicBezTo>
                    <a:pt x="347051" y="609199"/>
                    <a:pt x="367903" y="588347"/>
                    <a:pt x="394714" y="588347"/>
                  </a:cubicBezTo>
                  <a:close/>
                  <a:moveTo>
                    <a:pt x="205550" y="586857"/>
                  </a:moveTo>
                  <a:cubicBezTo>
                    <a:pt x="241297" y="586857"/>
                    <a:pt x="271087" y="616646"/>
                    <a:pt x="271087" y="652394"/>
                  </a:cubicBezTo>
                  <a:cubicBezTo>
                    <a:pt x="271087" y="688141"/>
                    <a:pt x="241297" y="717931"/>
                    <a:pt x="205550" y="717931"/>
                  </a:cubicBezTo>
                  <a:cubicBezTo>
                    <a:pt x="168312" y="717931"/>
                    <a:pt x="140012" y="689630"/>
                    <a:pt x="140012" y="652394"/>
                  </a:cubicBezTo>
                  <a:cubicBezTo>
                    <a:pt x="140012" y="616646"/>
                    <a:pt x="169802" y="586857"/>
                    <a:pt x="205550" y="586857"/>
                  </a:cubicBezTo>
                  <a:close/>
                  <a:moveTo>
                    <a:pt x="324708" y="577920"/>
                  </a:moveTo>
                  <a:cubicBezTo>
                    <a:pt x="330666" y="577920"/>
                    <a:pt x="335136" y="582387"/>
                    <a:pt x="335136" y="588345"/>
                  </a:cubicBezTo>
                  <a:cubicBezTo>
                    <a:pt x="335136" y="594303"/>
                    <a:pt x="330666" y="598773"/>
                    <a:pt x="324708" y="598773"/>
                  </a:cubicBezTo>
                  <a:cubicBezTo>
                    <a:pt x="318750" y="598773"/>
                    <a:pt x="314283" y="594303"/>
                    <a:pt x="314283" y="588345"/>
                  </a:cubicBezTo>
                  <a:cubicBezTo>
                    <a:pt x="314283" y="582387"/>
                    <a:pt x="318750" y="577920"/>
                    <a:pt x="324708" y="577920"/>
                  </a:cubicBezTo>
                  <a:close/>
                  <a:moveTo>
                    <a:pt x="668779" y="574940"/>
                  </a:moveTo>
                  <a:cubicBezTo>
                    <a:pt x="674737" y="574940"/>
                    <a:pt x="680695" y="580898"/>
                    <a:pt x="680695" y="586856"/>
                  </a:cubicBezTo>
                  <a:cubicBezTo>
                    <a:pt x="680695" y="592814"/>
                    <a:pt x="676226" y="598772"/>
                    <a:pt x="668779" y="598772"/>
                  </a:cubicBezTo>
                  <a:cubicBezTo>
                    <a:pt x="662821" y="598772"/>
                    <a:pt x="656863" y="594303"/>
                    <a:pt x="656863" y="586856"/>
                  </a:cubicBezTo>
                  <a:cubicBezTo>
                    <a:pt x="656863" y="579408"/>
                    <a:pt x="662821" y="573450"/>
                    <a:pt x="668779" y="574940"/>
                  </a:cubicBezTo>
                  <a:close/>
                  <a:moveTo>
                    <a:pt x="1099238" y="568983"/>
                  </a:moveTo>
                  <a:cubicBezTo>
                    <a:pt x="1105196" y="568983"/>
                    <a:pt x="1109666" y="573450"/>
                    <a:pt x="1109666" y="579408"/>
                  </a:cubicBezTo>
                  <a:cubicBezTo>
                    <a:pt x="1109666" y="583878"/>
                    <a:pt x="1105196" y="588345"/>
                    <a:pt x="1099238" y="589836"/>
                  </a:cubicBezTo>
                  <a:cubicBezTo>
                    <a:pt x="1093280" y="589836"/>
                    <a:pt x="1088813" y="585366"/>
                    <a:pt x="1088813" y="579408"/>
                  </a:cubicBezTo>
                  <a:cubicBezTo>
                    <a:pt x="1088813" y="573450"/>
                    <a:pt x="1093280" y="568983"/>
                    <a:pt x="1099238" y="568983"/>
                  </a:cubicBezTo>
                  <a:close/>
                  <a:moveTo>
                    <a:pt x="981568" y="531747"/>
                  </a:moveTo>
                  <a:cubicBezTo>
                    <a:pt x="991995" y="531747"/>
                    <a:pt x="1000932" y="540683"/>
                    <a:pt x="1000932" y="551109"/>
                  </a:cubicBezTo>
                  <a:cubicBezTo>
                    <a:pt x="1000932" y="561536"/>
                    <a:pt x="991995" y="570473"/>
                    <a:pt x="981568" y="570473"/>
                  </a:cubicBezTo>
                  <a:cubicBezTo>
                    <a:pt x="971142" y="570473"/>
                    <a:pt x="962205" y="561536"/>
                    <a:pt x="962205" y="551109"/>
                  </a:cubicBezTo>
                  <a:cubicBezTo>
                    <a:pt x="962205" y="540683"/>
                    <a:pt x="971142" y="531747"/>
                    <a:pt x="981568" y="531747"/>
                  </a:cubicBezTo>
                  <a:close/>
                  <a:moveTo>
                    <a:pt x="680694" y="497488"/>
                  </a:moveTo>
                  <a:cubicBezTo>
                    <a:pt x="688141" y="497488"/>
                    <a:pt x="695589" y="503445"/>
                    <a:pt x="695589" y="512382"/>
                  </a:cubicBezTo>
                  <a:cubicBezTo>
                    <a:pt x="695589" y="519829"/>
                    <a:pt x="689631" y="527277"/>
                    <a:pt x="680694" y="527277"/>
                  </a:cubicBezTo>
                  <a:cubicBezTo>
                    <a:pt x="673246" y="527277"/>
                    <a:pt x="665799" y="521319"/>
                    <a:pt x="665799" y="512382"/>
                  </a:cubicBezTo>
                  <a:cubicBezTo>
                    <a:pt x="665799" y="504934"/>
                    <a:pt x="671757" y="497488"/>
                    <a:pt x="680694" y="497488"/>
                  </a:cubicBezTo>
                  <a:close/>
                  <a:moveTo>
                    <a:pt x="494509" y="497488"/>
                  </a:moveTo>
                  <a:cubicBezTo>
                    <a:pt x="507914" y="497488"/>
                    <a:pt x="518341" y="507913"/>
                    <a:pt x="518341" y="521319"/>
                  </a:cubicBezTo>
                  <a:cubicBezTo>
                    <a:pt x="518341" y="534724"/>
                    <a:pt x="507914" y="545151"/>
                    <a:pt x="494509" y="545151"/>
                  </a:cubicBezTo>
                  <a:cubicBezTo>
                    <a:pt x="481103" y="545151"/>
                    <a:pt x="470677" y="534724"/>
                    <a:pt x="470677" y="521319"/>
                  </a:cubicBezTo>
                  <a:cubicBezTo>
                    <a:pt x="470677" y="507913"/>
                    <a:pt x="481103" y="497488"/>
                    <a:pt x="494509" y="497488"/>
                  </a:cubicBezTo>
                  <a:close/>
                  <a:moveTo>
                    <a:pt x="1023274" y="495999"/>
                  </a:moveTo>
                  <a:cubicBezTo>
                    <a:pt x="1035190" y="495999"/>
                    <a:pt x="1045617" y="506424"/>
                    <a:pt x="1045617" y="518340"/>
                  </a:cubicBezTo>
                  <a:cubicBezTo>
                    <a:pt x="1045617" y="530256"/>
                    <a:pt x="1035190" y="540683"/>
                    <a:pt x="1023274" y="540683"/>
                  </a:cubicBezTo>
                  <a:cubicBezTo>
                    <a:pt x="1011358" y="540683"/>
                    <a:pt x="1000932" y="530256"/>
                    <a:pt x="1000932" y="518340"/>
                  </a:cubicBezTo>
                  <a:cubicBezTo>
                    <a:pt x="1000932" y="506424"/>
                    <a:pt x="1011358" y="495999"/>
                    <a:pt x="1023274" y="495999"/>
                  </a:cubicBezTo>
                  <a:close/>
                  <a:moveTo>
                    <a:pt x="933907" y="440888"/>
                  </a:moveTo>
                  <a:cubicBezTo>
                    <a:pt x="945823" y="440888"/>
                    <a:pt x="957739" y="445355"/>
                    <a:pt x="965186" y="454292"/>
                  </a:cubicBezTo>
                  <a:cubicBezTo>
                    <a:pt x="981571" y="458761"/>
                    <a:pt x="993487" y="473656"/>
                    <a:pt x="993487" y="491530"/>
                  </a:cubicBezTo>
                  <a:cubicBezTo>
                    <a:pt x="993487" y="513871"/>
                    <a:pt x="975613" y="530256"/>
                    <a:pt x="954760" y="530256"/>
                  </a:cubicBezTo>
                  <a:cubicBezTo>
                    <a:pt x="950291" y="530256"/>
                    <a:pt x="945823" y="528766"/>
                    <a:pt x="941354" y="527277"/>
                  </a:cubicBezTo>
                  <a:cubicBezTo>
                    <a:pt x="938375" y="527277"/>
                    <a:pt x="936886" y="527277"/>
                    <a:pt x="935396" y="527277"/>
                  </a:cubicBezTo>
                  <a:cubicBezTo>
                    <a:pt x="936886" y="528766"/>
                    <a:pt x="936886" y="531745"/>
                    <a:pt x="936886" y="534724"/>
                  </a:cubicBezTo>
                  <a:cubicBezTo>
                    <a:pt x="936886" y="548130"/>
                    <a:pt x="926459" y="558556"/>
                    <a:pt x="913054" y="558556"/>
                  </a:cubicBezTo>
                  <a:cubicBezTo>
                    <a:pt x="899648" y="558556"/>
                    <a:pt x="889223" y="548130"/>
                    <a:pt x="889223" y="534724"/>
                  </a:cubicBezTo>
                  <a:cubicBezTo>
                    <a:pt x="889223" y="525787"/>
                    <a:pt x="895180" y="518340"/>
                    <a:pt x="902627" y="513871"/>
                  </a:cubicBezTo>
                  <a:cubicBezTo>
                    <a:pt x="895180" y="506425"/>
                    <a:pt x="890711" y="495997"/>
                    <a:pt x="890711" y="484082"/>
                  </a:cubicBezTo>
                  <a:cubicBezTo>
                    <a:pt x="890711" y="460250"/>
                    <a:pt x="910075" y="440888"/>
                    <a:pt x="933907" y="440888"/>
                  </a:cubicBezTo>
                  <a:close/>
                  <a:moveTo>
                    <a:pt x="783469" y="437909"/>
                  </a:moveTo>
                  <a:cubicBezTo>
                    <a:pt x="807301" y="437909"/>
                    <a:pt x="826665" y="457271"/>
                    <a:pt x="826665" y="481103"/>
                  </a:cubicBezTo>
                  <a:cubicBezTo>
                    <a:pt x="826665" y="504935"/>
                    <a:pt x="807301" y="524299"/>
                    <a:pt x="783469" y="524299"/>
                  </a:cubicBezTo>
                  <a:cubicBezTo>
                    <a:pt x="781980" y="524299"/>
                    <a:pt x="779001" y="524299"/>
                    <a:pt x="777511" y="524299"/>
                  </a:cubicBezTo>
                  <a:cubicBezTo>
                    <a:pt x="777511" y="525788"/>
                    <a:pt x="779001" y="528767"/>
                    <a:pt x="779001" y="531746"/>
                  </a:cubicBezTo>
                  <a:cubicBezTo>
                    <a:pt x="779001" y="540683"/>
                    <a:pt x="771553" y="548131"/>
                    <a:pt x="762616" y="548131"/>
                  </a:cubicBezTo>
                  <a:cubicBezTo>
                    <a:pt x="753679" y="548131"/>
                    <a:pt x="746232" y="540683"/>
                    <a:pt x="746232" y="531746"/>
                  </a:cubicBezTo>
                  <a:cubicBezTo>
                    <a:pt x="746232" y="524299"/>
                    <a:pt x="750700" y="516851"/>
                    <a:pt x="758148" y="515362"/>
                  </a:cubicBezTo>
                  <a:cubicBezTo>
                    <a:pt x="747721" y="507914"/>
                    <a:pt x="740275" y="495998"/>
                    <a:pt x="740275" y="481103"/>
                  </a:cubicBezTo>
                  <a:cubicBezTo>
                    <a:pt x="740275" y="457271"/>
                    <a:pt x="759637" y="437909"/>
                    <a:pt x="783469" y="437909"/>
                  </a:cubicBezTo>
                  <a:close/>
                  <a:moveTo>
                    <a:pt x="277044" y="434930"/>
                  </a:moveTo>
                  <a:cubicBezTo>
                    <a:pt x="287469" y="434930"/>
                    <a:pt x="294918" y="443866"/>
                    <a:pt x="294918" y="452803"/>
                  </a:cubicBezTo>
                  <a:cubicBezTo>
                    <a:pt x="294918" y="463229"/>
                    <a:pt x="285981" y="470677"/>
                    <a:pt x="277044" y="470677"/>
                  </a:cubicBezTo>
                  <a:cubicBezTo>
                    <a:pt x="268107" y="470677"/>
                    <a:pt x="260659" y="463229"/>
                    <a:pt x="259170" y="452803"/>
                  </a:cubicBezTo>
                  <a:cubicBezTo>
                    <a:pt x="259170" y="442376"/>
                    <a:pt x="268107" y="434930"/>
                    <a:pt x="277044" y="434930"/>
                  </a:cubicBezTo>
                  <a:close/>
                  <a:moveTo>
                    <a:pt x="1045617" y="385778"/>
                  </a:moveTo>
                  <a:cubicBezTo>
                    <a:pt x="1050087" y="385778"/>
                    <a:pt x="1054554" y="390245"/>
                    <a:pt x="1056045" y="396203"/>
                  </a:cubicBezTo>
                  <a:cubicBezTo>
                    <a:pt x="1056045" y="402161"/>
                    <a:pt x="1051575" y="406631"/>
                    <a:pt x="1045617" y="406631"/>
                  </a:cubicBezTo>
                  <a:cubicBezTo>
                    <a:pt x="1039659" y="406631"/>
                    <a:pt x="1035192" y="402161"/>
                    <a:pt x="1035192" y="396203"/>
                  </a:cubicBezTo>
                  <a:cubicBezTo>
                    <a:pt x="1035192" y="390245"/>
                    <a:pt x="1039659" y="385778"/>
                    <a:pt x="1045617" y="385778"/>
                  </a:cubicBezTo>
                  <a:close/>
                  <a:moveTo>
                    <a:pt x="805810" y="342582"/>
                  </a:moveTo>
                  <a:cubicBezTo>
                    <a:pt x="814859" y="342582"/>
                    <a:pt x="822195" y="349917"/>
                    <a:pt x="822195" y="358965"/>
                  </a:cubicBezTo>
                  <a:cubicBezTo>
                    <a:pt x="822195" y="368014"/>
                    <a:pt x="814859" y="375350"/>
                    <a:pt x="805810" y="375350"/>
                  </a:cubicBezTo>
                  <a:cubicBezTo>
                    <a:pt x="796762" y="375350"/>
                    <a:pt x="789426" y="368014"/>
                    <a:pt x="789426" y="358965"/>
                  </a:cubicBezTo>
                  <a:cubicBezTo>
                    <a:pt x="789426" y="349917"/>
                    <a:pt x="796762" y="342582"/>
                    <a:pt x="805810" y="342582"/>
                  </a:cubicBezTo>
                  <a:close/>
                  <a:moveTo>
                    <a:pt x="652394" y="323220"/>
                  </a:moveTo>
                  <a:cubicBezTo>
                    <a:pt x="674737" y="323220"/>
                    <a:pt x="694100" y="341093"/>
                    <a:pt x="694100" y="364925"/>
                  </a:cubicBezTo>
                  <a:cubicBezTo>
                    <a:pt x="694100" y="369393"/>
                    <a:pt x="694100" y="372372"/>
                    <a:pt x="692611" y="375351"/>
                  </a:cubicBezTo>
                  <a:cubicBezTo>
                    <a:pt x="717931" y="379820"/>
                    <a:pt x="737295" y="400673"/>
                    <a:pt x="737295" y="427483"/>
                  </a:cubicBezTo>
                  <a:cubicBezTo>
                    <a:pt x="737295" y="457273"/>
                    <a:pt x="713464" y="481105"/>
                    <a:pt x="683674" y="481105"/>
                  </a:cubicBezTo>
                  <a:cubicBezTo>
                    <a:pt x="662821" y="481105"/>
                    <a:pt x="644948" y="469189"/>
                    <a:pt x="636011" y="451315"/>
                  </a:cubicBezTo>
                  <a:cubicBezTo>
                    <a:pt x="633032" y="452804"/>
                    <a:pt x="628563" y="454294"/>
                    <a:pt x="625584" y="454294"/>
                  </a:cubicBezTo>
                  <a:cubicBezTo>
                    <a:pt x="612179" y="454294"/>
                    <a:pt x="601752" y="443867"/>
                    <a:pt x="604731" y="430462"/>
                  </a:cubicBezTo>
                  <a:cubicBezTo>
                    <a:pt x="604731" y="417056"/>
                    <a:pt x="615158" y="406631"/>
                    <a:pt x="628563" y="406631"/>
                  </a:cubicBezTo>
                  <a:cubicBezTo>
                    <a:pt x="631541" y="406631"/>
                    <a:pt x="633032" y="406631"/>
                    <a:pt x="636011" y="408119"/>
                  </a:cubicBezTo>
                  <a:cubicBezTo>
                    <a:pt x="636011" y="406631"/>
                    <a:pt x="637499" y="405140"/>
                    <a:pt x="637499" y="403652"/>
                  </a:cubicBezTo>
                  <a:cubicBezTo>
                    <a:pt x="621116" y="397694"/>
                    <a:pt x="610689" y="382799"/>
                    <a:pt x="610689" y="364925"/>
                  </a:cubicBezTo>
                  <a:cubicBezTo>
                    <a:pt x="610689" y="342582"/>
                    <a:pt x="628563" y="323220"/>
                    <a:pt x="652394" y="323220"/>
                  </a:cubicBezTo>
                  <a:close/>
                  <a:moveTo>
                    <a:pt x="1015827" y="269598"/>
                  </a:moveTo>
                  <a:cubicBezTo>
                    <a:pt x="1035190" y="269598"/>
                    <a:pt x="1051575" y="284492"/>
                    <a:pt x="1051575" y="305345"/>
                  </a:cubicBezTo>
                  <a:cubicBezTo>
                    <a:pt x="1051575" y="324708"/>
                    <a:pt x="1036680" y="341093"/>
                    <a:pt x="1015827" y="341093"/>
                  </a:cubicBezTo>
                  <a:cubicBezTo>
                    <a:pt x="996463" y="341093"/>
                    <a:pt x="980080" y="326198"/>
                    <a:pt x="980080" y="305345"/>
                  </a:cubicBezTo>
                  <a:cubicBezTo>
                    <a:pt x="980080" y="285981"/>
                    <a:pt x="996463" y="269598"/>
                    <a:pt x="1015827" y="269598"/>
                  </a:cubicBezTo>
                  <a:close/>
                  <a:moveTo>
                    <a:pt x="926458" y="257682"/>
                  </a:moveTo>
                  <a:cubicBezTo>
                    <a:pt x="939862" y="257682"/>
                    <a:pt x="950290" y="268107"/>
                    <a:pt x="950290" y="281513"/>
                  </a:cubicBezTo>
                  <a:cubicBezTo>
                    <a:pt x="950290" y="294918"/>
                    <a:pt x="939862" y="305345"/>
                    <a:pt x="926458" y="305345"/>
                  </a:cubicBezTo>
                  <a:cubicBezTo>
                    <a:pt x="919010" y="305345"/>
                    <a:pt x="911563" y="300876"/>
                    <a:pt x="907094" y="294918"/>
                  </a:cubicBezTo>
                  <a:cubicBezTo>
                    <a:pt x="904115" y="296408"/>
                    <a:pt x="901136" y="297897"/>
                    <a:pt x="898157" y="297897"/>
                  </a:cubicBezTo>
                  <a:cubicBezTo>
                    <a:pt x="890710" y="297897"/>
                    <a:pt x="884752" y="291939"/>
                    <a:pt x="884752" y="284492"/>
                  </a:cubicBezTo>
                  <a:cubicBezTo>
                    <a:pt x="884752" y="277044"/>
                    <a:pt x="890710" y="271086"/>
                    <a:pt x="898157" y="271086"/>
                  </a:cubicBezTo>
                  <a:cubicBezTo>
                    <a:pt x="899647" y="271086"/>
                    <a:pt x="901136" y="271086"/>
                    <a:pt x="902626" y="274065"/>
                  </a:cubicBezTo>
                  <a:cubicBezTo>
                    <a:pt x="907094" y="265128"/>
                    <a:pt x="916031" y="257682"/>
                    <a:pt x="926458" y="257682"/>
                  </a:cubicBezTo>
                  <a:close/>
                  <a:moveTo>
                    <a:pt x="844536" y="253213"/>
                  </a:moveTo>
                  <a:cubicBezTo>
                    <a:pt x="851940" y="253213"/>
                    <a:pt x="857942" y="259214"/>
                    <a:pt x="857942" y="266617"/>
                  </a:cubicBezTo>
                  <a:cubicBezTo>
                    <a:pt x="857942" y="274021"/>
                    <a:pt x="851940" y="280023"/>
                    <a:pt x="844536" y="280023"/>
                  </a:cubicBezTo>
                  <a:cubicBezTo>
                    <a:pt x="837133" y="280023"/>
                    <a:pt x="831131" y="274021"/>
                    <a:pt x="831131" y="266617"/>
                  </a:cubicBezTo>
                  <a:cubicBezTo>
                    <a:pt x="831131" y="259214"/>
                    <a:pt x="837133" y="253213"/>
                    <a:pt x="844536" y="253213"/>
                  </a:cubicBezTo>
                  <a:close/>
                  <a:moveTo>
                    <a:pt x="1075407" y="220444"/>
                  </a:moveTo>
                  <a:cubicBezTo>
                    <a:pt x="1082855" y="220444"/>
                    <a:pt x="1088813" y="226401"/>
                    <a:pt x="1088813" y="233848"/>
                  </a:cubicBezTo>
                  <a:cubicBezTo>
                    <a:pt x="1088813" y="241296"/>
                    <a:pt x="1082855" y="247254"/>
                    <a:pt x="1075407" y="247254"/>
                  </a:cubicBezTo>
                  <a:cubicBezTo>
                    <a:pt x="1069449" y="247254"/>
                    <a:pt x="1063491" y="241296"/>
                    <a:pt x="1062002" y="233848"/>
                  </a:cubicBezTo>
                  <a:cubicBezTo>
                    <a:pt x="1062002" y="226401"/>
                    <a:pt x="1067960" y="220444"/>
                    <a:pt x="1075407" y="220444"/>
                  </a:cubicBezTo>
                  <a:close/>
                  <a:moveTo>
                    <a:pt x="688141" y="134055"/>
                  </a:moveTo>
                  <a:cubicBezTo>
                    <a:pt x="713462" y="134055"/>
                    <a:pt x="732826" y="153417"/>
                    <a:pt x="732826" y="178739"/>
                  </a:cubicBezTo>
                  <a:cubicBezTo>
                    <a:pt x="732826" y="204060"/>
                    <a:pt x="711973" y="223424"/>
                    <a:pt x="688141" y="223424"/>
                  </a:cubicBezTo>
                  <a:cubicBezTo>
                    <a:pt x="662819" y="223424"/>
                    <a:pt x="643457" y="204060"/>
                    <a:pt x="643457" y="178739"/>
                  </a:cubicBezTo>
                  <a:cubicBezTo>
                    <a:pt x="643457" y="153417"/>
                    <a:pt x="664309" y="134055"/>
                    <a:pt x="688141" y="134055"/>
                  </a:cubicBezTo>
                  <a:close/>
                  <a:moveTo>
                    <a:pt x="889223" y="105755"/>
                  </a:moveTo>
                  <a:cubicBezTo>
                    <a:pt x="893690" y="105755"/>
                    <a:pt x="898160" y="110222"/>
                    <a:pt x="898160" y="114692"/>
                  </a:cubicBezTo>
                  <a:cubicBezTo>
                    <a:pt x="898160" y="119159"/>
                    <a:pt x="893690" y="123629"/>
                    <a:pt x="889223" y="123629"/>
                  </a:cubicBezTo>
                  <a:cubicBezTo>
                    <a:pt x="883265" y="123629"/>
                    <a:pt x="880286" y="120650"/>
                    <a:pt x="880286" y="114692"/>
                  </a:cubicBezTo>
                  <a:cubicBezTo>
                    <a:pt x="880286" y="110222"/>
                    <a:pt x="884753" y="105755"/>
                    <a:pt x="889223" y="105755"/>
                  </a:cubicBezTo>
                  <a:close/>
                  <a:moveTo>
                    <a:pt x="425993" y="74475"/>
                  </a:moveTo>
                  <a:cubicBezTo>
                    <a:pt x="434930" y="74475"/>
                    <a:pt x="442378" y="81921"/>
                    <a:pt x="442378" y="90858"/>
                  </a:cubicBezTo>
                  <a:cubicBezTo>
                    <a:pt x="442378" y="99795"/>
                    <a:pt x="434930" y="107243"/>
                    <a:pt x="425993" y="107243"/>
                  </a:cubicBezTo>
                  <a:cubicBezTo>
                    <a:pt x="417056" y="107243"/>
                    <a:pt x="409609" y="99795"/>
                    <a:pt x="409609" y="90858"/>
                  </a:cubicBezTo>
                  <a:cubicBezTo>
                    <a:pt x="409609" y="81921"/>
                    <a:pt x="417056" y="74475"/>
                    <a:pt x="425993" y="74475"/>
                  </a:cubicBezTo>
                  <a:close/>
                  <a:moveTo>
                    <a:pt x="1085832" y="65538"/>
                  </a:moveTo>
                  <a:cubicBezTo>
                    <a:pt x="1096259" y="65538"/>
                    <a:pt x="1105196" y="74474"/>
                    <a:pt x="1105196" y="84900"/>
                  </a:cubicBezTo>
                  <a:cubicBezTo>
                    <a:pt x="1105196" y="95327"/>
                    <a:pt x="1096259" y="104264"/>
                    <a:pt x="1085832" y="104264"/>
                  </a:cubicBezTo>
                  <a:cubicBezTo>
                    <a:pt x="1073916" y="104264"/>
                    <a:pt x="1066469" y="95327"/>
                    <a:pt x="1066469" y="84900"/>
                  </a:cubicBezTo>
                  <a:cubicBezTo>
                    <a:pt x="1066469" y="74474"/>
                    <a:pt x="1075406" y="65538"/>
                    <a:pt x="1085832" y="65538"/>
                  </a:cubicBezTo>
                  <a:close/>
                  <a:moveTo>
                    <a:pt x="971143" y="0"/>
                  </a:moveTo>
                  <a:cubicBezTo>
                    <a:pt x="990507" y="0"/>
                    <a:pt x="1005402" y="14895"/>
                    <a:pt x="1005402" y="34258"/>
                  </a:cubicBezTo>
                  <a:cubicBezTo>
                    <a:pt x="1005402" y="53622"/>
                    <a:pt x="990507" y="68517"/>
                    <a:pt x="971143" y="68517"/>
                  </a:cubicBezTo>
                  <a:cubicBezTo>
                    <a:pt x="951780" y="68517"/>
                    <a:pt x="936886" y="53622"/>
                    <a:pt x="936886" y="34258"/>
                  </a:cubicBezTo>
                  <a:cubicBezTo>
                    <a:pt x="936886" y="14895"/>
                    <a:pt x="951780" y="0"/>
                    <a:pt x="971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54"/>
            <p:cNvSpPr/>
            <p:nvPr/>
          </p:nvSpPr>
          <p:spPr>
            <a:xfrm rot="7056479">
              <a:off x="9348567" y="4135124"/>
              <a:ext cx="1455645" cy="977651"/>
            </a:xfrm>
            <a:custGeom>
              <a:rect b="b" l="l" r="r" t="t"/>
              <a:pathLst>
                <a:path extrusionOk="0" h="977651" w="1455645">
                  <a:moveTo>
                    <a:pt x="1366642" y="419387"/>
                  </a:moveTo>
                  <a:cubicBezTo>
                    <a:pt x="1364423" y="417123"/>
                    <a:pt x="1363217" y="414018"/>
                    <a:pt x="1363564" y="410310"/>
                  </a:cubicBezTo>
                  <a:cubicBezTo>
                    <a:pt x="1363841" y="407344"/>
                    <a:pt x="1365602" y="404516"/>
                    <a:pt x="1368845" y="401828"/>
                  </a:cubicBezTo>
                  <a:cubicBezTo>
                    <a:pt x="1362913" y="401273"/>
                    <a:pt x="1357535" y="394786"/>
                    <a:pt x="1358090" y="388855"/>
                  </a:cubicBezTo>
                  <a:cubicBezTo>
                    <a:pt x="1358783" y="381441"/>
                    <a:pt x="1366612" y="377683"/>
                    <a:pt x="1372545" y="378237"/>
                  </a:cubicBezTo>
                  <a:cubicBezTo>
                    <a:pt x="1378476" y="378792"/>
                    <a:pt x="1383854" y="385278"/>
                    <a:pt x="1383300" y="391210"/>
                  </a:cubicBezTo>
                  <a:cubicBezTo>
                    <a:pt x="1383023" y="394177"/>
                    <a:pt x="1381125" y="398488"/>
                    <a:pt x="1378020" y="399693"/>
                  </a:cubicBezTo>
                  <a:cubicBezTo>
                    <a:pt x="1383952" y="400247"/>
                    <a:pt x="1389468" y="405251"/>
                    <a:pt x="1388775" y="412666"/>
                  </a:cubicBezTo>
                  <a:cubicBezTo>
                    <a:pt x="1388221" y="418598"/>
                    <a:pt x="1383217" y="424114"/>
                    <a:pt x="1375803" y="423421"/>
                  </a:cubicBezTo>
                  <a:cubicBezTo>
                    <a:pt x="1372094" y="423074"/>
                    <a:pt x="1368862" y="421650"/>
                    <a:pt x="1366642" y="419387"/>
                  </a:cubicBezTo>
                  <a:close/>
                  <a:moveTo>
                    <a:pt x="1335622" y="375159"/>
                  </a:moveTo>
                  <a:cubicBezTo>
                    <a:pt x="1333084" y="372305"/>
                    <a:pt x="1331577" y="368423"/>
                    <a:pt x="1331993" y="363975"/>
                  </a:cubicBezTo>
                  <a:cubicBezTo>
                    <a:pt x="1332824" y="355076"/>
                    <a:pt x="1340793" y="349837"/>
                    <a:pt x="1348209" y="350530"/>
                  </a:cubicBezTo>
                  <a:cubicBezTo>
                    <a:pt x="1355623" y="351223"/>
                    <a:pt x="1362484" y="357848"/>
                    <a:pt x="1361653" y="366746"/>
                  </a:cubicBezTo>
                  <a:cubicBezTo>
                    <a:pt x="1360960" y="374162"/>
                    <a:pt x="1352851" y="380883"/>
                    <a:pt x="1345437" y="380190"/>
                  </a:cubicBezTo>
                  <a:cubicBezTo>
                    <a:pt x="1341729" y="379844"/>
                    <a:pt x="1338160" y="378014"/>
                    <a:pt x="1335622" y="375159"/>
                  </a:cubicBezTo>
                  <a:close/>
                  <a:moveTo>
                    <a:pt x="1303620" y="331405"/>
                  </a:moveTo>
                  <a:cubicBezTo>
                    <a:pt x="1304036" y="326956"/>
                    <a:pt x="1307279" y="324266"/>
                    <a:pt x="1311728" y="324682"/>
                  </a:cubicBezTo>
                  <a:cubicBezTo>
                    <a:pt x="1316178" y="325098"/>
                    <a:pt x="1318867" y="328342"/>
                    <a:pt x="1318451" y="332791"/>
                  </a:cubicBezTo>
                  <a:cubicBezTo>
                    <a:pt x="1318035" y="337239"/>
                    <a:pt x="1314792" y="339928"/>
                    <a:pt x="1310342" y="339513"/>
                  </a:cubicBezTo>
                  <a:cubicBezTo>
                    <a:pt x="1305894" y="339097"/>
                    <a:pt x="1303205" y="335854"/>
                    <a:pt x="1303620" y="331405"/>
                  </a:cubicBezTo>
                  <a:close/>
                  <a:moveTo>
                    <a:pt x="1274764" y="384059"/>
                  </a:moveTo>
                  <a:cubicBezTo>
                    <a:pt x="1275179" y="379611"/>
                    <a:pt x="1280043" y="375576"/>
                    <a:pt x="1284494" y="375992"/>
                  </a:cubicBezTo>
                  <a:cubicBezTo>
                    <a:pt x="1288942" y="376407"/>
                    <a:pt x="1292976" y="381274"/>
                    <a:pt x="1292560" y="385722"/>
                  </a:cubicBezTo>
                  <a:cubicBezTo>
                    <a:pt x="1292144" y="390171"/>
                    <a:pt x="1287279" y="394204"/>
                    <a:pt x="1282830" y="393788"/>
                  </a:cubicBezTo>
                  <a:cubicBezTo>
                    <a:pt x="1278380" y="393372"/>
                    <a:pt x="1274348" y="388508"/>
                    <a:pt x="1274764" y="384059"/>
                  </a:cubicBezTo>
                  <a:close/>
                  <a:moveTo>
                    <a:pt x="1353934" y="593415"/>
                  </a:moveTo>
                  <a:cubicBezTo>
                    <a:pt x="1354627" y="586000"/>
                    <a:pt x="1361113" y="580622"/>
                    <a:pt x="1368528" y="581315"/>
                  </a:cubicBezTo>
                  <a:cubicBezTo>
                    <a:pt x="1374460" y="581870"/>
                    <a:pt x="1379837" y="588356"/>
                    <a:pt x="1380628" y="595910"/>
                  </a:cubicBezTo>
                  <a:cubicBezTo>
                    <a:pt x="1379935" y="603324"/>
                    <a:pt x="1373449" y="608702"/>
                    <a:pt x="1366033" y="608009"/>
                  </a:cubicBezTo>
                  <a:cubicBezTo>
                    <a:pt x="1358619" y="607316"/>
                    <a:pt x="1353241" y="600830"/>
                    <a:pt x="1353934" y="593415"/>
                  </a:cubicBezTo>
                  <a:close/>
                  <a:moveTo>
                    <a:pt x="1387334" y="664228"/>
                  </a:moveTo>
                  <a:cubicBezTo>
                    <a:pt x="1380948" y="656525"/>
                    <a:pt x="1377399" y="646470"/>
                    <a:pt x="1378370" y="636089"/>
                  </a:cubicBezTo>
                  <a:cubicBezTo>
                    <a:pt x="1380310" y="615327"/>
                    <a:pt x="1398286" y="599055"/>
                    <a:pt x="1420532" y="601133"/>
                  </a:cubicBezTo>
                  <a:cubicBezTo>
                    <a:pt x="1441294" y="603074"/>
                    <a:pt x="1457427" y="622533"/>
                    <a:pt x="1455487" y="643296"/>
                  </a:cubicBezTo>
                  <a:cubicBezTo>
                    <a:pt x="1453547" y="664058"/>
                    <a:pt x="1434088" y="680191"/>
                    <a:pt x="1413325" y="678251"/>
                  </a:cubicBezTo>
                  <a:cubicBezTo>
                    <a:pt x="1402944" y="677280"/>
                    <a:pt x="1393720" y="671930"/>
                    <a:pt x="1387334" y="664228"/>
                  </a:cubicBezTo>
                  <a:close/>
                  <a:moveTo>
                    <a:pt x="1289734" y="524022"/>
                  </a:moveTo>
                  <a:cubicBezTo>
                    <a:pt x="1285012" y="518532"/>
                    <a:pt x="1282334" y="511175"/>
                    <a:pt x="1283096" y="503018"/>
                  </a:cubicBezTo>
                  <a:cubicBezTo>
                    <a:pt x="1284482" y="488189"/>
                    <a:pt x="1295832" y="478778"/>
                    <a:pt x="1309457" y="477059"/>
                  </a:cubicBezTo>
                  <a:cubicBezTo>
                    <a:pt x="1310150" y="469644"/>
                    <a:pt x="1318258" y="462922"/>
                    <a:pt x="1327155" y="463754"/>
                  </a:cubicBezTo>
                  <a:cubicBezTo>
                    <a:pt x="1336054" y="464586"/>
                    <a:pt x="1342776" y="472692"/>
                    <a:pt x="1341945" y="481591"/>
                  </a:cubicBezTo>
                  <a:cubicBezTo>
                    <a:pt x="1341529" y="486040"/>
                    <a:pt x="1339768" y="488868"/>
                    <a:pt x="1333420" y="492762"/>
                  </a:cubicBezTo>
                  <a:cubicBezTo>
                    <a:pt x="1337454" y="497628"/>
                    <a:pt x="1338382" y="503698"/>
                    <a:pt x="1337828" y="509630"/>
                  </a:cubicBezTo>
                  <a:cubicBezTo>
                    <a:pt x="1337135" y="517044"/>
                    <a:pt x="1333476" y="524183"/>
                    <a:pt x="1328612" y="528216"/>
                  </a:cubicBezTo>
                  <a:cubicBezTo>
                    <a:pt x="1329956" y="529838"/>
                    <a:pt x="1331301" y="531459"/>
                    <a:pt x="1331024" y="534425"/>
                  </a:cubicBezTo>
                  <a:cubicBezTo>
                    <a:pt x="1330608" y="538875"/>
                    <a:pt x="1327226" y="543046"/>
                    <a:pt x="1321294" y="542492"/>
                  </a:cubicBezTo>
                  <a:cubicBezTo>
                    <a:pt x="1316844" y="542076"/>
                    <a:pt x="1314155" y="538833"/>
                    <a:pt x="1313089" y="534246"/>
                  </a:cubicBezTo>
                  <a:cubicBezTo>
                    <a:pt x="1311605" y="534107"/>
                    <a:pt x="1310123" y="533969"/>
                    <a:pt x="1308639" y="533830"/>
                  </a:cubicBezTo>
                  <a:cubicBezTo>
                    <a:pt x="1301224" y="533137"/>
                    <a:pt x="1294457" y="529513"/>
                    <a:pt x="1289734" y="524022"/>
                  </a:cubicBezTo>
                  <a:close/>
                  <a:moveTo>
                    <a:pt x="1237637" y="669312"/>
                  </a:moveTo>
                  <a:cubicBezTo>
                    <a:pt x="1234276" y="665258"/>
                    <a:pt x="1232536" y="659860"/>
                    <a:pt x="1233090" y="653928"/>
                  </a:cubicBezTo>
                  <a:cubicBezTo>
                    <a:pt x="1233783" y="646513"/>
                    <a:pt x="1237303" y="640858"/>
                    <a:pt x="1243651" y="636963"/>
                  </a:cubicBezTo>
                  <a:cubicBezTo>
                    <a:pt x="1234379" y="624129"/>
                    <a:pt x="1228350" y="608605"/>
                    <a:pt x="1229875" y="592293"/>
                  </a:cubicBezTo>
                  <a:cubicBezTo>
                    <a:pt x="1230844" y="581911"/>
                    <a:pt x="1233159" y="573152"/>
                    <a:pt x="1238301" y="566153"/>
                  </a:cubicBezTo>
                  <a:cubicBezTo>
                    <a:pt x="1236817" y="566015"/>
                    <a:pt x="1235335" y="565876"/>
                    <a:pt x="1233851" y="565737"/>
                  </a:cubicBezTo>
                  <a:cubicBezTo>
                    <a:pt x="1220504" y="564490"/>
                    <a:pt x="1209749" y="551517"/>
                    <a:pt x="1210996" y="538169"/>
                  </a:cubicBezTo>
                  <a:cubicBezTo>
                    <a:pt x="1211135" y="536687"/>
                    <a:pt x="1212894" y="533860"/>
                    <a:pt x="1213033" y="532375"/>
                  </a:cubicBezTo>
                  <a:cubicBezTo>
                    <a:pt x="1207378" y="528855"/>
                    <a:pt x="1203484" y="522507"/>
                    <a:pt x="1204039" y="516576"/>
                  </a:cubicBezTo>
                  <a:cubicBezTo>
                    <a:pt x="1204870" y="507677"/>
                    <a:pt x="1212978" y="500956"/>
                    <a:pt x="1221875" y="501787"/>
                  </a:cubicBezTo>
                  <a:cubicBezTo>
                    <a:pt x="1229292" y="502480"/>
                    <a:pt x="1234669" y="508966"/>
                    <a:pt x="1235597" y="515037"/>
                  </a:cubicBezTo>
                  <a:cubicBezTo>
                    <a:pt x="1237081" y="515176"/>
                    <a:pt x="1238563" y="515315"/>
                    <a:pt x="1240047" y="515453"/>
                  </a:cubicBezTo>
                  <a:cubicBezTo>
                    <a:pt x="1253393" y="516700"/>
                    <a:pt x="1264149" y="529673"/>
                    <a:pt x="1262902" y="543019"/>
                  </a:cubicBezTo>
                  <a:cubicBezTo>
                    <a:pt x="1262763" y="544503"/>
                    <a:pt x="1262763" y="544503"/>
                    <a:pt x="1262763" y="544503"/>
                  </a:cubicBezTo>
                  <a:cubicBezTo>
                    <a:pt x="1273699" y="539541"/>
                    <a:pt x="1285979" y="536200"/>
                    <a:pt x="1297843" y="537308"/>
                  </a:cubicBezTo>
                  <a:cubicBezTo>
                    <a:pt x="1331952" y="540497"/>
                    <a:pt x="1356152" y="569686"/>
                    <a:pt x="1352964" y="603796"/>
                  </a:cubicBezTo>
                  <a:cubicBezTo>
                    <a:pt x="1349777" y="637904"/>
                    <a:pt x="1320588" y="662105"/>
                    <a:pt x="1286480" y="658917"/>
                  </a:cubicBezTo>
                  <a:cubicBezTo>
                    <a:pt x="1283513" y="658639"/>
                    <a:pt x="1279202" y="656742"/>
                    <a:pt x="1276235" y="656464"/>
                  </a:cubicBezTo>
                  <a:cubicBezTo>
                    <a:pt x="1275265" y="666845"/>
                    <a:pt x="1263777" y="677739"/>
                    <a:pt x="1251912" y="676630"/>
                  </a:cubicBezTo>
                  <a:cubicBezTo>
                    <a:pt x="1245980" y="676076"/>
                    <a:pt x="1240998" y="673367"/>
                    <a:pt x="1237637" y="669312"/>
                  </a:cubicBezTo>
                  <a:close/>
                  <a:moveTo>
                    <a:pt x="1155635" y="700357"/>
                  </a:moveTo>
                  <a:cubicBezTo>
                    <a:pt x="1151434" y="695290"/>
                    <a:pt x="1149057" y="688711"/>
                    <a:pt x="1149681" y="682038"/>
                  </a:cubicBezTo>
                  <a:cubicBezTo>
                    <a:pt x="1150928" y="668689"/>
                    <a:pt x="1163901" y="657935"/>
                    <a:pt x="1177247" y="659182"/>
                  </a:cubicBezTo>
                  <a:cubicBezTo>
                    <a:pt x="1190595" y="660429"/>
                    <a:pt x="1201351" y="673402"/>
                    <a:pt x="1200103" y="686750"/>
                  </a:cubicBezTo>
                  <a:cubicBezTo>
                    <a:pt x="1198856" y="700095"/>
                    <a:pt x="1185883" y="710851"/>
                    <a:pt x="1172535" y="709603"/>
                  </a:cubicBezTo>
                  <a:cubicBezTo>
                    <a:pt x="1165862" y="708980"/>
                    <a:pt x="1159836" y="705424"/>
                    <a:pt x="1155635" y="700357"/>
                  </a:cubicBezTo>
                  <a:close/>
                  <a:moveTo>
                    <a:pt x="824229" y="98491"/>
                  </a:moveTo>
                  <a:cubicBezTo>
                    <a:pt x="820877" y="94954"/>
                    <a:pt x="819016" y="90113"/>
                    <a:pt x="819016" y="84899"/>
                  </a:cubicBezTo>
                  <a:cubicBezTo>
                    <a:pt x="819017" y="74474"/>
                    <a:pt x="827953" y="65537"/>
                    <a:pt x="838378" y="65537"/>
                  </a:cubicBezTo>
                  <a:cubicBezTo>
                    <a:pt x="848806" y="65537"/>
                    <a:pt x="857742" y="74474"/>
                    <a:pt x="857743" y="84900"/>
                  </a:cubicBezTo>
                  <a:cubicBezTo>
                    <a:pt x="857743" y="95327"/>
                    <a:pt x="848806" y="104263"/>
                    <a:pt x="838378" y="104263"/>
                  </a:cubicBezTo>
                  <a:cubicBezTo>
                    <a:pt x="832421" y="104263"/>
                    <a:pt x="827580" y="102029"/>
                    <a:pt x="824229" y="98491"/>
                  </a:cubicBezTo>
                  <a:close/>
                  <a:moveTo>
                    <a:pt x="1116735" y="698405"/>
                  </a:moveTo>
                  <a:cubicBezTo>
                    <a:pt x="1117428" y="690990"/>
                    <a:pt x="1123914" y="685612"/>
                    <a:pt x="1131328" y="686305"/>
                  </a:cubicBezTo>
                  <a:cubicBezTo>
                    <a:pt x="1137260" y="686860"/>
                    <a:pt x="1142638" y="693346"/>
                    <a:pt x="1143429" y="700900"/>
                  </a:cubicBezTo>
                  <a:cubicBezTo>
                    <a:pt x="1142736" y="708314"/>
                    <a:pt x="1136250" y="713692"/>
                    <a:pt x="1128834" y="712999"/>
                  </a:cubicBezTo>
                  <a:cubicBezTo>
                    <a:pt x="1121420" y="712306"/>
                    <a:pt x="1116042" y="705820"/>
                    <a:pt x="1116735" y="698405"/>
                  </a:cubicBezTo>
                  <a:close/>
                  <a:moveTo>
                    <a:pt x="814549" y="233848"/>
                  </a:moveTo>
                  <a:cubicBezTo>
                    <a:pt x="814549" y="226401"/>
                    <a:pt x="820507" y="220444"/>
                    <a:pt x="827953" y="220443"/>
                  </a:cubicBezTo>
                  <a:cubicBezTo>
                    <a:pt x="835401" y="220444"/>
                    <a:pt x="841359" y="226402"/>
                    <a:pt x="841359" y="233848"/>
                  </a:cubicBezTo>
                  <a:cubicBezTo>
                    <a:pt x="841359" y="241296"/>
                    <a:pt x="835401" y="247254"/>
                    <a:pt x="827953" y="247254"/>
                  </a:cubicBezTo>
                  <a:cubicBezTo>
                    <a:pt x="821995" y="247254"/>
                    <a:pt x="816037" y="241296"/>
                    <a:pt x="814549" y="233848"/>
                  </a:cubicBezTo>
                  <a:close/>
                  <a:moveTo>
                    <a:pt x="882354" y="407040"/>
                  </a:moveTo>
                  <a:cubicBezTo>
                    <a:pt x="878153" y="401973"/>
                    <a:pt x="875776" y="395393"/>
                    <a:pt x="876399" y="388719"/>
                  </a:cubicBezTo>
                  <a:cubicBezTo>
                    <a:pt x="876815" y="384269"/>
                    <a:pt x="877092" y="381303"/>
                    <a:pt x="880335" y="378615"/>
                  </a:cubicBezTo>
                  <a:cubicBezTo>
                    <a:pt x="868749" y="374539"/>
                    <a:pt x="862166" y="364949"/>
                    <a:pt x="863274" y="353084"/>
                  </a:cubicBezTo>
                  <a:cubicBezTo>
                    <a:pt x="864521" y="339738"/>
                    <a:pt x="877494" y="328982"/>
                    <a:pt x="890841" y="330229"/>
                  </a:cubicBezTo>
                  <a:cubicBezTo>
                    <a:pt x="904189" y="331477"/>
                    <a:pt x="914945" y="344450"/>
                    <a:pt x="913697" y="357796"/>
                  </a:cubicBezTo>
                  <a:cubicBezTo>
                    <a:pt x="913281" y="362246"/>
                    <a:pt x="913004" y="365212"/>
                    <a:pt x="911243" y="368039"/>
                  </a:cubicBezTo>
                  <a:cubicBezTo>
                    <a:pt x="921348" y="371976"/>
                    <a:pt x="927931" y="381567"/>
                    <a:pt x="926822" y="393431"/>
                  </a:cubicBezTo>
                  <a:cubicBezTo>
                    <a:pt x="925575" y="406778"/>
                    <a:pt x="912602" y="417533"/>
                    <a:pt x="899256" y="416286"/>
                  </a:cubicBezTo>
                  <a:cubicBezTo>
                    <a:pt x="892582" y="415663"/>
                    <a:pt x="886556" y="412107"/>
                    <a:pt x="882354" y="407040"/>
                  </a:cubicBezTo>
                  <a:close/>
                  <a:moveTo>
                    <a:pt x="699300" y="58648"/>
                  </a:moveTo>
                  <a:cubicBezTo>
                    <a:pt x="693156" y="52504"/>
                    <a:pt x="689432" y="43940"/>
                    <a:pt x="689432" y="34258"/>
                  </a:cubicBezTo>
                  <a:cubicBezTo>
                    <a:pt x="689432" y="14895"/>
                    <a:pt x="704327" y="0"/>
                    <a:pt x="723689" y="0"/>
                  </a:cubicBezTo>
                  <a:cubicBezTo>
                    <a:pt x="743054" y="0"/>
                    <a:pt x="757948" y="14895"/>
                    <a:pt x="757948" y="34257"/>
                  </a:cubicBezTo>
                  <a:cubicBezTo>
                    <a:pt x="757948" y="53622"/>
                    <a:pt x="743053" y="68517"/>
                    <a:pt x="723689" y="68516"/>
                  </a:cubicBezTo>
                  <a:cubicBezTo>
                    <a:pt x="714008" y="68517"/>
                    <a:pt x="705444" y="64793"/>
                    <a:pt x="699300" y="58648"/>
                  </a:cubicBezTo>
                  <a:close/>
                  <a:moveTo>
                    <a:pt x="1041019" y="724241"/>
                  </a:moveTo>
                  <a:cubicBezTo>
                    <a:pt x="1041478" y="719327"/>
                    <a:pt x="1045833" y="715716"/>
                    <a:pt x="1050748" y="716175"/>
                  </a:cubicBezTo>
                  <a:cubicBezTo>
                    <a:pt x="1055662" y="716634"/>
                    <a:pt x="1059274" y="720990"/>
                    <a:pt x="1058815" y="725904"/>
                  </a:cubicBezTo>
                  <a:cubicBezTo>
                    <a:pt x="1058356" y="730820"/>
                    <a:pt x="1053999" y="734430"/>
                    <a:pt x="1049085" y="733971"/>
                  </a:cubicBezTo>
                  <a:cubicBezTo>
                    <a:pt x="1044170" y="733511"/>
                    <a:pt x="1040559" y="729157"/>
                    <a:pt x="1041019" y="724241"/>
                  </a:cubicBezTo>
                  <a:close/>
                  <a:moveTo>
                    <a:pt x="889998" y="451326"/>
                  </a:moveTo>
                  <a:cubicBezTo>
                    <a:pt x="890553" y="445393"/>
                    <a:pt x="895417" y="441359"/>
                    <a:pt x="901349" y="441913"/>
                  </a:cubicBezTo>
                  <a:cubicBezTo>
                    <a:pt x="907281" y="442468"/>
                    <a:pt x="911315" y="447334"/>
                    <a:pt x="910761" y="453266"/>
                  </a:cubicBezTo>
                  <a:cubicBezTo>
                    <a:pt x="910206" y="459197"/>
                    <a:pt x="905341" y="463230"/>
                    <a:pt x="899409" y="462676"/>
                  </a:cubicBezTo>
                  <a:cubicBezTo>
                    <a:pt x="893476" y="462121"/>
                    <a:pt x="889444" y="457257"/>
                    <a:pt x="889998" y="451326"/>
                  </a:cubicBezTo>
                  <a:close/>
                  <a:moveTo>
                    <a:pt x="913534" y="603683"/>
                  </a:moveTo>
                  <a:cubicBezTo>
                    <a:pt x="905821" y="594174"/>
                    <a:pt x="901739" y="581825"/>
                    <a:pt x="902917" y="569219"/>
                  </a:cubicBezTo>
                  <a:cubicBezTo>
                    <a:pt x="904580" y="551423"/>
                    <a:pt x="917969" y="536218"/>
                    <a:pt x="933492" y="530190"/>
                  </a:cubicBezTo>
                  <a:cubicBezTo>
                    <a:pt x="925009" y="524908"/>
                    <a:pt x="919909" y="515456"/>
                    <a:pt x="920879" y="505075"/>
                  </a:cubicBezTo>
                  <a:cubicBezTo>
                    <a:pt x="921710" y="496178"/>
                    <a:pt x="926990" y="487695"/>
                    <a:pt x="934822" y="483938"/>
                  </a:cubicBezTo>
                  <a:cubicBezTo>
                    <a:pt x="937136" y="475178"/>
                    <a:pt x="942279" y="468180"/>
                    <a:pt x="947419" y="461180"/>
                  </a:cubicBezTo>
                  <a:cubicBezTo>
                    <a:pt x="946076" y="459559"/>
                    <a:pt x="946076" y="459559"/>
                    <a:pt x="946215" y="458075"/>
                  </a:cubicBezTo>
                  <a:cubicBezTo>
                    <a:pt x="944731" y="457936"/>
                    <a:pt x="943110" y="459282"/>
                    <a:pt x="940144" y="459004"/>
                  </a:cubicBezTo>
                  <a:cubicBezTo>
                    <a:pt x="934212" y="458450"/>
                    <a:pt x="930178" y="453585"/>
                    <a:pt x="930732" y="447653"/>
                  </a:cubicBezTo>
                  <a:cubicBezTo>
                    <a:pt x="931286" y="441720"/>
                    <a:pt x="936152" y="437688"/>
                    <a:pt x="942084" y="438242"/>
                  </a:cubicBezTo>
                  <a:cubicBezTo>
                    <a:pt x="943566" y="438381"/>
                    <a:pt x="945050" y="438519"/>
                    <a:pt x="946394" y="440140"/>
                  </a:cubicBezTo>
                  <a:cubicBezTo>
                    <a:pt x="948848" y="429899"/>
                    <a:pt x="955473" y="423037"/>
                    <a:pt x="963441" y="417798"/>
                  </a:cubicBezTo>
                  <a:cubicBezTo>
                    <a:pt x="965757" y="409039"/>
                    <a:pt x="973864" y="402317"/>
                    <a:pt x="982762" y="403148"/>
                  </a:cubicBezTo>
                  <a:cubicBezTo>
                    <a:pt x="990178" y="403842"/>
                    <a:pt x="995694" y="408844"/>
                    <a:pt x="998106" y="415053"/>
                  </a:cubicBezTo>
                  <a:cubicBezTo>
                    <a:pt x="1000143" y="409260"/>
                    <a:pt x="1006352" y="406848"/>
                    <a:pt x="1012284" y="407403"/>
                  </a:cubicBezTo>
                  <a:cubicBezTo>
                    <a:pt x="1021182" y="408234"/>
                    <a:pt x="1027905" y="416343"/>
                    <a:pt x="1027074" y="425241"/>
                  </a:cubicBezTo>
                  <a:cubicBezTo>
                    <a:pt x="1026519" y="431174"/>
                    <a:pt x="1023138" y="435345"/>
                    <a:pt x="1018410" y="437895"/>
                  </a:cubicBezTo>
                  <a:cubicBezTo>
                    <a:pt x="1018272" y="439378"/>
                    <a:pt x="1019617" y="440999"/>
                    <a:pt x="1019340" y="443965"/>
                  </a:cubicBezTo>
                  <a:cubicBezTo>
                    <a:pt x="1040753" y="454942"/>
                    <a:pt x="1054988" y="478713"/>
                    <a:pt x="1052632" y="503923"/>
                  </a:cubicBezTo>
                  <a:cubicBezTo>
                    <a:pt x="1049860" y="533583"/>
                    <a:pt x="1025258" y="556716"/>
                    <a:pt x="995182" y="558393"/>
                  </a:cubicBezTo>
                  <a:cubicBezTo>
                    <a:pt x="994905" y="561359"/>
                    <a:pt x="996250" y="562982"/>
                    <a:pt x="996111" y="564464"/>
                  </a:cubicBezTo>
                  <a:cubicBezTo>
                    <a:pt x="1003942" y="560708"/>
                    <a:pt x="1013117" y="558574"/>
                    <a:pt x="1022015" y="559405"/>
                  </a:cubicBezTo>
                  <a:cubicBezTo>
                    <a:pt x="1050194" y="562039"/>
                    <a:pt x="1071704" y="587985"/>
                    <a:pt x="1069071" y="616161"/>
                  </a:cubicBezTo>
                  <a:cubicBezTo>
                    <a:pt x="1067962" y="628025"/>
                    <a:pt x="1062542" y="637991"/>
                    <a:pt x="1055779" y="646335"/>
                  </a:cubicBezTo>
                  <a:cubicBezTo>
                    <a:pt x="1056986" y="649440"/>
                    <a:pt x="1056708" y="652405"/>
                    <a:pt x="1056431" y="655371"/>
                  </a:cubicBezTo>
                  <a:cubicBezTo>
                    <a:pt x="1055184" y="668718"/>
                    <a:pt x="1043693" y="679612"/>
                    <a:pt x="1028863" y="678226"/>
                  </a:cubicBezTo>
                  <a:cubicBezTo>
                    <a:pt x="1019965" y="677395"/>
                    <a:pt x="1011621" y="670631"/>
                    <a:pt x="1007866" y="662801"/>
                  </a:cubicBezTo>
                  <a:cubicBezTo>
                    <a:pt x="984276" y="659100"/>
                    <a:pt x="968143" y="639641"/>
                    <a:pt x="967117" y="618601"/>
                  </a:cubicBezTo>
                  <a:cubicBezTo>
                    <a:pt x="959424" y="620874"/>
                    <a:pt x="953353" y="621804"/>
                    <a:pt x="945938" y="621111"/>
                  </a:cubicBezTo>
                  <a:cubicBezTo>
                    <a:pt x="932591" y="619863"/>
                    <a:pt x="921247" y="613193"/>
                    <a:pt x="913534" y="603683"/>
                  </a:cubicBezTo>
                  <a:close/>
                  <a:moveTo>
                    <a:pt x="787738" y="396204"/>
                  </a:moveTo>
                  <a:cubicBezTo>
                    <a:pt x="787738" y="390245"/>
                    <a:pt x="792206" y="385778"/>
                    <a:pt x="798164" y="385778"/>
                  </a:cubicBezTo>
                  <a:cubicBezTo>
                    <a:pt x="802633" y="385778"/>
                    <a:pt x="807101" y="390245"/>
                    <a:pt x="808591" y="396203"/>
                  </a:cubicBezTo>
                  <a:cubicBezTo>
                    <a:pt x="808591" y="402161"/>
                    <a:pt x="804122" y="406630"/>
                    <a:pt x="798164" y="406630"/>
                  </a:cubicBezTo>
                  <a:cubicBezTo>
                    <a:pt x="792206" y="406630"/>
                    <a:pt x="787738" y="402161"/>
                    <a:pt x="787738" y="396204"/>
                  </a:cubicBezTo>
                  <a:close/>
                  <a:moveTo>
                    <a:pt x="632833" y="114692"/>
                  </a:moveTo>
                  <a:cubicBezTo>
                    <a:pt x="632832" y="110222"/>
                    <a:pt x="637300" y="105755"/>
                    <a:pt x="641769" y="105755"/>
                  </a:cubicBezTo>
                  <a:cubicBezTo>
                    <a:pt x="646237" y="105754"/>
                    <a:pt x="650706" y="110222"/>
                    <a:pt x="650707" y="114692"/>
                  </a:cubicBezTo>
                  <a:cubicBezTo>
                    <a:pt x="650707" y="119159"/>
                    <a:pt x="646237" y="123628"/>
                    <a:pt x="641770" y="123629"/>
                  </a:cubicBezTo>
                  <a:cubicBezTo>
                    <a:pt x="635811" y="123628"/>
                    <a:pt x="632832" y="120649"/>
                    <a:pt x="632833" y="114692"/>
                  </a:cubicBezTo>
                  <a:close/>
                  <a:moveTo>
                    <a:pt x="980658" y="809853"/>
                  </a:moveTo>
                  <a:cubicBezTo>
                    <a:pt x="981074" y="805405"/>
                    <a:pt x="985938" y="801371"/>
                    <a:pt x="990388" y="801787"/>
                  </a:cubicBezTo>
                  <a:cubicBezTo>
                    <a:pt x="994836" y="802202"/>
                    <a:pt x="998870" y="807068"/>
                    <a:pt x="998455" y="811516"/>
                  </a:cubicBezTo>
                  <a:cubicBezTo>
                    <a:pt x="998038" y="815966"/>
                    <a:pt x="993173" y="819999"/>
                    <a:pt x="988725" y="819583"/>
                  </a:cubicBezTo>
                  <a:cubicBezTo>
                    <a:pt x="984275" y="819167"/>
                    <a:pt x="980242" y="814303"/>
                    <a:pt x="980658" y="809853"/>
                  </a:cubicBezTo>
                  <a:close/>
                  <a:moveTo>
                    <a:pt x="841359" y="579408"/>
                  </a:moveTo>
                  <a:cubicBezTo>
                    <a:pt x="841359" y="573450"/>
                    <a:pt x="845827" y="568983"/>
                    <a:pt x="851785" y="568983"/>
                  </a:cubicBezTo>
                  <a:cubicBezTo>
                    <a:pt x="857743" y="568983"/>
                    <a:pt x="862213" y="573450"/>
                    <a:pt x="862212" y="579408"/>
                  </a:cubicBezTo>
                  <a:cubicBezTo>
                    <a:pt x="862212" y="583878"/>
                    <a:pt x="857743" y="588345"/>
                    <a:pt x="851785" y="589835"/>
                  </a:cubicBezTo>
                  <a:cubicBezTo>
                    <a:pt x="845827" y="589835"/>
                    <a:pt x="841359" y="585366"/>
                    <a:pt x="841359" y="579408"/>
                  </a:cubicBezTo>
                  <a:close/>
                  <a:moveTo>
                    <a:pt x="637299" y="284492"/>
                  </a:moveTo>
                  <a:cubicBezTo>
                    <a:pt x="637299" y="277044"/>
                    <a:pt x="643257" y="271086"/>
                    <a:pt x="650703" y="271086"/>
                  </a:cubicBezTo>
                  <a:cubicBezTo>
                    <a:pt x="652193" y="271086"/>
                    <a:pt x="653682" y="271086"/>
                    <a:pt x="655173" y="274065"/>
                  </a:cubicBezTo>
                  <a:cubicBezTo>
                    <a:pt x="659640" y="265128"/>
                    <a:pt x="668577" y="257682"/>
                    <a:pt x="679004" y="257682"/>
                  </a:cubicBezTo>
                  <a:cubicBezTo>
                    <a:pt x="692409" y="257682"/>
                    <a:pt x="702836" y="268107"/>
                    <a:pt x="702836" y="281513"/>
                  </a:cubicBezTo>
                  <a:cubicBezTo>
                    <a:pt x="702836" y="294918"/>
                    <a:pt x="692409" y="305345"/>
                    <a:pt x="679004" y="305345"/>
                  </a:cubicBezTo>
                  <a:cubicBezTo>
                    <a:pt x="671556" y="305345"/>
                    <a:pt x="664109" y="300876"/>
                    <a:pt x="659640" y="294917"/>
                  </a:cubicBezTo>
                  <a:cubicBezTo>
                    <a:pt x="656661" y="296408"/>
                    <a:pt x="653682" y="297897"/>
                    <a:pt x="650703" y="297897"/>
                  </a:cubicBezTo>
                  <a:cubicBezTo>
                    <a:pt x="643257" y="297897"/>
                    <a:pt x="637299" y="291939"/>
                    <a:pt x="637299" y="284492"/>
                  </a:cubicBezTo>
                  <a:close/>
                  <a:moveTo>
                    <a:pt x="760181" y="533979"/>
                  </a:moveTo>
                  <a:cubicBezTo>
                    <a:pt x="756085" y="529883"/>
                    <a:pt x="753479" y="524297"/>
                    <a:pt x="753479" y="518340"/>
                  </a:cubicBezTo>
                  <a:cubicBezTo>
                    <a:pt x="753479" y="506424"/>
                    <a:pt x="763905" y="495998"/>
                    <a:pt x="775821" y="495998"/>
                  </a:cubicBezTo>
                  <a:cubicBezTo>
                    <a:pt x="787736" y="495998"/>
                    <a:pt x="798163" y="506423"/>
                    <a:pt x="798163" y="518339"/>
                  </a:cubicBezTo>
                  <a:cubicBezTo>
                    <a:pt x="798164" y="530256"/>
                    <a:pt x="787736" y="540682"/>
                    <a:pt x="775820" y="540682"/>
                  </a:cubicBezTo>
                  <a:cubicBezTo>
                    <a:pt x="769862" y="540682"/>
                    <a:pt x="764277" y="538076"/>
                    <a:pt x="760181" y="533979"/>
                  </a:cubicBezTo>
                  <a:close/>
                  <a:moveTo>
                    <a:pt x="678285" y="395637"/>
                  </a:moveTo>
                  <a:cubicBezTo>
                    <a:pt x="678701" y="391189"/>
                    <a:pt x="681944" y="388499"/>
                    <a:pt x="686392" y="388915"/>
                  </a:cubicBezTo>
                  <a:cubicBezTo>
                    <a:pt x="690842" y="389331"/>
                    <a:pt x="693531" y="392574"/>
                    <a:pt x="693115" y="397022"/>
                  </a:cubicBezTo>
                  <a:cubicBezTo>
                    <a:pt x="693115" y="397022"/>
                    <a:pt x="692977" y="398506"/>
                    <a:pt x="692977" y="398506"/>
                  </a:cubicBezTo>
                  <a:cubicBezTo>
                    <a:pt x="696636" y="391368"/>
                    <a:pt x="701638" y="385851"/>
                    <a:pt x="709470" y="382096"/>
                  </a:cubicBezTo>
                  <a:cubicBezTo>
                    <a:pt x="708263" y="378991"/>
                    <a:pt x="707197" y="374403"/>
                    <a:pt x="707613" y="369955"/>
                  </a:cubicBezTo>
                  <a:cubicBezTo>
                    <a:pt x="709137" y="353641"/>
                    <a:pt x="723592" y="343023"/>
                    <a:pt x="738423" y="344409"/>
                  </a:cubicBezTo>
                  <a:cubicBezTo>
                    <a:pt x="747321" y="345241"/>
                    <a:pt x="754460" y="348900"/>
                    <a:pt x="758353" y="355248"/>
                  </a:cubicBezTo>
                  <a:cubicBezTo>
                    <a:pt x="757010" y="353627"/>
                    <a:pt x="757148" y="352143"/>
                    <a:pt x="757287" y="350661"/>
                  </a:cubicBezTo>
                  <a:cubicBezTo>
                    <a:pt x="757703" y="346212"/>
                    <a:pt x="759937" y="342306"/>
                    <a:pt x="763180" y="339617"/>
                  </a:cubicBezTo>
                  <a:lnTo>
                    <a:pt x="764022" y="339353"/>
                  </a:lnTo>
                  <a:lnTo>
                    <a:pt x="749891" y="333700"/>
                  </a:lnTo>
                  <a:lnTo>
                    <a:pt x="749456" y="334408"/>
                  </a:lnTo>
                  <a:cubicBezTo>
                    <a:pt x="745454" y="337213"/>
                    <a:pt x="740461" y="338617"/>
                    <a:pt x="736012" y="338200"/>
                  </a:cubicBezTo>
                  <a:cubicBezTo>
                    <a:pt x="731563" y="337785"/>
                    <a:pt x="727287" y="335516"/>
                    <a:pt x="724245" y="332052"/>
                  </a:cubicBezTo>
                  <a:cubicBezTo>
                    <a:pt x="721203" y="328589"/>
                    <a:pt x="719393" y="323932"/>
                    <a:pt x="719879" y="318741"/>
                  </a:cubicBezTo>
                  <a:cubicBezTo>
                    <a:pt x="720294" y="314292"/>
                    <a:pt x="722564" y="310017"/>
                    <a:pt x="726027" y="306974"/>
                  </a:cubicBezTo>
                  <a:lnTo>
                    <a:pt x="732889" y="304724"/>
                  </a:lnTo>
                  <a:lnTo>
                    <a:pt x="743239" y="280211"/>
                  </a:lnTo>
                  <a:cubicBezTo>
                    <a:pt x="749755" y="273694"/>
                    <a:pt x="758692" y="269598"/>
                    <a:pt x="768374" y="269598"/>
                  </a:cubicBezTo>
                  <a:cubicBezTo>
                    <a:pt x="787736" y="269598"/>
                    <a:pt x="804121" y="284493"/>
                    <a:pt x="804121" y="305345"/>
                  </a:cubicBezTo>
                  <a:cubicBezTo>
                    <a:pt x="804121" y="315027"/>
                    <a:pt x="800398" y="323964"/>
                    <a:pt x="794067" y="330480"/>
                  </a:cubicBezTo>
                  <a:lnTo>
                    <a:pt x="777695" y="337244"/>
                  </a:lnTo>
                  <a:lnTo>
                    <a:pt x="786167" y="341765"/>
                  </a:lnTo>
                  <a:cubicBezTo>
                    <a:pt x="788857" y="345009"/>
                    <a:pt x="790329" y="349261"/>
                    <a:pt x="789914" y="353710"/>
                  </a:cubicBezTo>
                  <a:cubicBezTo>
                    <a:pt x="789082" y="362608"/>
                    <a:pt x="780973" y="369329"/>
                    <a:pt x="772075" y="368498"/>
                  </a:cubicBezTo>
                  <a:cubicBezTo>
                    <a:pt x="767627" y="368082"/>
                    <a:pt x="764799" y="366323"/>
                    <a:pt x="762110" y="363080"/>
                  </a:cubicBezTo>
                  <a:cubicBezTo>
                    <a:pt x="761833" y="366046"/>
                    <a:pt x="762899" y="370632"/>
                    <a:pt x="762622" y="373598"/>
                  </a:cubicBezTo>
                  <a:cubicBezTo>
                    <a:pt x="761652" y="383981"/>
                    <a:pt x="754889" y="392324"/>
                    <a:pt x="747058" y="396079"/>
                  </a:cubicBezTo>
                  <a:cubicBezTo>
                    <a:pt x="749609" y="400807"/>
                    <a:pt x="750537" y="406877"/>
                    <a:pt x="750121" y="411325"/>
                  </a:cubicBezTo>
                  <a:cubicBezTo>
                    <a:pt x="748596" y="427639"/>
                    <a:pt x="734003" y="439739"/>
                    <a:pt x="717689" y="438214"/>
                  </a:cubicBezTo>
                  <a:cubicBezTo>
                    <a:pt x="701376" y="436689"/>
                    <a:pt x="689275" y="422096"/>
                    <a:pt x="690800" y="405782"/>
                  </a:cubicBezTo>
                  <a:cubicBezTo>
                    <a:pt x="690938" y="404299"/>
                    <a:pt x="692699" y="401473"/>
                    <a:pt x="692838" y="399988"/>
                  </a:cubicBezTo>
                  <a:cubicBezTo>
                    <a:pt x="691077" y="402816"/>
                    <a:pt x="687972" y="404022"/>
                    <a:pt x="685006" y="403745"/>
                  </a:cubicBezTo>
                  <a:cubicBezTo>
                    <a:pt x="680558" y="403329"/>
                    <a:pt x="677869" y="400086"/>
                    <a:pt x="678285" y="395637"/>
                  </a:cubicBezTo>
                  <a:close/>
                  <a:moveTo>
                    <a:pt x="824042" y="703407"/>
                  </a:moveTo>
                  <a:cubicBezTo>
                    <a:pt x="820877" y="700056"/>
                    <a:pt x="819015" y="695587"/>
                    <a:pt x="819016" y="691119"/>
                  </a:cubicBezTo>
                  <a:cubicBezTo>
                    <a:pt x="819016" y="680692"/>
                    <a:pt x="827952" y="673246"/>
                    <a:pt x="836890" y="673246"/>
                  </a:cubicBezTo>
                  <a:cubicBezTo>
                    <a:pt x="847315" y="673246"/>
                    <a:pt x="854763" y="682183"/>
                    <a:pt x="854763" y="691119"/>
                  </a:cubicBezTo>
                  <a:cubicBezTo>
                    <a:pt x="854763" y="701545"/>
                    <a:pt x="847315" y="708993"/>
                    <a:pt x="836890" y="708994"/>
                  </a:cubicBezTo>
                  <a:cubicBezTo>
                    <a:pt x="831676" y="708993"/>
                    <a:pt x="827207" y="706759"/>
                    <a:pt x="824042" y="703407"/>
                  </a:cubicBezTo>
                  <a:close/>
                  <a:moveTo>
                    <a:pt x="583678" y="266617"/>
                  </a:moveTo>
                  <a:cubicBezTo>
                    <a:pt x="583678" y="259214"/>
                    <a:pt x="589680" y="253212"/>
                    <a:pt x="597083" y="253212"/>
                  </a:cubicBezTo>
                  <a:cubicBezTo>
                    <a:pt x="604487" y="253213"/>
                    <a:pt x="610489" y="259214"/>
                    <a:pt x="610489" y="266617"/>
                  </a:cubicBezTo>
                  <a:cubicBezTo>
                    <a:pt x="610489" y="274022"/>
                    <a:pt x="604487" y="280023"/>
                    <a:pt x="597083" y="280023"/>
                  </a:cubicBezTo>
                  <a:cubicBezTo>
                    <a:pt x="589680" y="280023"/>
                    <a:pt x="583679" y="274021"/>
                    <a:pt x="583678" y="266617"/>
                  </a:cubicBezTo>
                  <a:close/>
                  <a:moveTo>
                    <a:pt x="774331" y="661703"/>
                  </a:moveTo>
                  <a:cubicBezTo>
                    <a:pt x="770980" y="658351"/>
                    <a:pt x="769118" y="653882"/>
                    <a:pt x="769863" y="649414"/>
                  </a:cubicBezTo>
                  <a:cubicBezTo>
                    <a:pt x="769864" y="638988"/>
                    <a:pt x="777310" y="631541"/>
                    <a:pt x="787737" y="631541"/>
                  </a:cubicBezTo>
                  <a:cubicBezTo>
                    <a:pt x="798162" y="631541"/>
                    <a:pt x="805611" y="638988"/>
                    <a:pt x="805610" y="649414"/>
                  </a:cubicBezTo>
                  <a:cubicBezTo>
                    <a:pt x="805611" y="659840"/>
                    <a:pt x="798162" y="667288"/>
                    <a:pt x="787737" y="667288"/>
                  </a:cubicBezTo>
                  <a:cubicBezTo>
                    <a:pt x="782524" y="667288"/>
                    <a:pt x="777683" y="665054"/>
                    <a:pt x="774331" y="661703"/>
                  </a:cubicBezTo>
                  <a:close/>
                  <a:moveTo>
                    <a:pt x="720523" y="564701"/>
                  </a:moveTo>
                  <a:cubicBezTo>
                    <a:pt x="716986" y="561163"/>
                    <a:pt x="714752" y="556322"/>
                    <a:pt x="714752" y="551109"/>
                  </a:cubicBezTo>
                  <a:cubicBezTo>
                    <a:pt x="714752" y="540683"/>
                    <a:pt x="723689" y="531746"/>
                    <a:pt x="734114" y="531746"/>
                  </a:cubicBezTo>
                  <a:cubicBezTo>
                    <a:pt x="744541" y="531746"/>
                    <a:pt x="753478" y="540683"/>
                    <a:pt x="753479" y="551109"/>
                  </a:cubicBezTo>
                  <a:cubicBezTo>
                    <a:pt x="753478" y="561536"/>
                    <a:pt x="744541" y="570472"/>
                    <a:pt x="734114" y="570473"/>
                  </a:cubicBezTo>
                  <a:cubicBezTo>
                    <a:pt x="728902" y="570472"/>
                    <a:pt x="724061" y="568238"/>
                    <a:pt x="720523" y="564701"/>
                  </a:cubicBezTo>
                  <a:close/>
                  <a:moveTo>
                    <a:pt x="817154" y="753492"/>
                  </a:moveTo>
                  <a:cubicBezTo>
                    <a:pt x="812685" y="748838"/>
                    <a:pt x="810079" y="742507"/>
                    <a:pt x="810079" y="735805"/>
                  </a:cubicBezTo>
                  <a:cubicBezTo>
                    <a:pt x="810079" y="720910"/>
                    <a:pt x="821995" y="710485"/>
                    <a:pt x="835400" y="713463"/>
                  </a:cubicBezTo>
                  <a:cubicBezTo>
                    <a:pt x="839869" y="713463"/>
                    <a:pt x="844337" y="714952"/>
                    <a:pt x="847316" y="716442"/>
                  </a:cubicBezTo>
                  <a:cubicBezTo>
                    <a:pt x="850295" y="714952"/>
                    <a:pt x="853273" y="713463"/>
                    <a:pt x="856253" y="713463"/>
                  </a:cubicBezTo>
                  <a:cubicBezTo>
                    <a:pt x="865189" y="713463"/>
                    <a:pt x="872638" y="720910"/>
                    <a:pt x="872638" y="729847"/>
                  </a:cubicBezTo>
                  <a:cubicBezTo>
                    <a:pt x="872638" y="738783"/>
                    <a:pt x="866680" y="744741"/>
                    <a:pt x="857743" y="746232"/>
                  </a:cubicBezTo>
                  <a:cubicBezTo>
                    <a:pt x="854764" y="755169"/>
                    <a:pt x="845827" y="761127"/>
                    <a:pt x="835400" y="761126"/>
                  </a:cubicBezTo>
                  <a:cubicBezTo>
                    <a:pt x="827952" y="761126"/>
                    <a:pt x="821622" y="758147"/>
                    <a:pt x="817154" y="753492"/>
                  </a:cubicBezTo>
                  <a:close/>
                  <a:moveTo>
                    <a:pt x="768517" y="710743"/>
                  </a:moveTo>
                  <a:cubicBezTo>
                    <a:pt x="769206" y="703371"/>
                    <a:pt x="775739" y="697954"/>
                    <a:pt x="783110" y="698642"/>
                  </a:cubicBezTo>
                  <a:cubicBezTo>
                    <a:pt x="790483" y="699331"/>
                    <a:pt x="795900" y="705866"/>
                    <a:pt x="795211" y="713238"/>
                  </a:cubicBezTo>
                  <a:cubicBezTo>
                    <a:pt x="794522" y="720609"/>
                    <a:pt x="787988" y="726026"/>
                    <a:pt x="780616" y="725337"/>
                  </a:cubicBezTo>
                  <a:cubicBezTo>
                    <a:pt x="773245" y="724648"/>
                    <a:pt x="767828" y="718114"/>
                    <a:pt x="768517" y="710743"/>
                  </a:cubicBezTo>
                  <a:close/>
                  <a:moveTo>
                    <a:pt x="741192" y="681066"/>
                  </a:moveTo>
                  <a:cubicBezTo>
                    <a:pt x="738585" y="678459"/>
                    <a:pt x="737096" y="674735"/>
                    <a:pt x="737095" y="670267"/>
                  </a:cubicBezTo>
                  <a:cubicBezTo>
                    <a:pt x="737095" y="661330"/>
                    <a:pt x="743053" y="655373"/>
                    <a:pt x="751990" y="655372"/>
                  </a:cubicBezTo>
                  <a:cubicBezTo>
                    <a:pt x="760927" y="655373"/>
                    <a:pt x="766885" y="661330"/>
                    <a:pt x="766885" y="670267"/>
                  </a:cubicBezTo>
                  <a:cubicBezTo>
                    <a:pt x="766885" y="679204"/>
                    <a:pt x="760927" y="685162"/>
                    <a:pt x="751990" y="685162"/>
                  </a:cubicBezTo>
                  <a:cubicBezTo>
                    <a:pt x="747522" y="685162"/>
                    <a:pt x="743799" y="683673"/>
                    <a:pt x="741192" y="681066"/>
                  </a:cubicBezTo>
                  <a:close/>
                  <a:moveTo>
                    <a:pt x="648657" y="551667"/>
                  </a:moveTo>
                  <a:cubicBezTo>
                    <a:pt x="644375" y="547385"/>
                    <a:pt x="641769" y="541427"/>
                    <a:pt x="641769" y="534724"/>
                  </a:cubicBezTo>
                  <a:cubicBezTo>
                    <a:pt x="641769" y="525787"/>
                    <a:pt x="647727" y="518340"/>
                    <a:pt x="655173" y="513872"/>
                  </a:cubicBezTo>
                  <a:cubicBezTo>
                    <a:pt x="647727" y="506425"/>
                    <a:pt x="643258" y="495998"/>
                    <a:pt x="643258" y="484082"/>
                  </a:cubicBezTo>
                  <a:cubicBezTo>
                    <a:pt x="643258" y="460250"/>
                    <a:pt x="662622" y="440888"/>
                    <a:pt x="686453" y="440888"/>
                  </a:cubicBezTo>
                  <a:cubicBezTo>
                    <a:pt x="698369" y="440888"/>
                    <a:pt x="710285" y="445355"/>
                    <a:pt x="717732" y="454292"/>
                  </a:cubicBezTo>
                  <a:cubicBezTo>
                    <a:pt x="734117" y="458762"/>
                    <a:pt x="746032" y="473656"/>
                    <a:pt x="746033" y="491530"/>
                  </a:cubicBezTo>
                  <a:cubicBezTo>
                    <a:pt x="746033" y="513872"/>
                    <a:pt x="728159" y="530256"/>
                    <a:pt x="707306" y="530256"/>
                  </a:cubicBezTo>
                  <a:cubicBezTo>
                    <a:pt x="702837" y="530256"/>
                    <a:pt x="698369" y="528766"/>
                    <a:pt x="693900" y="527277"/>
                  </a:cubicBezTo>
                  <a:cubicBezTo>
                    <a:pt x="690921" y="527277"/>
                    <a:pt x="689432" y="527278"/>
                    <a:pt x="687942" y="527277"/>
                  </a:cubicBezTo>
                  <a:cubicBezTo>
                    <a:pt x="689432" y="528766"/>
                    <a:pt x="689432" y="531745"/>
                    <a:pt x="689432" y="534724"/>
                  </a:cubicBezTo>
                  <a:cubicBezTo>
                    <a:pt x="689432" y="548130"/>
                    <a:pt x="679005" y="558555"/>
                    <a:pt x="665600" y="558555"/>
                  </a:cubicBezTo>
                  <a:cubicBezTo>
                    <a:pt x="658897" y="558556"/>
                    <a:pt x="652940" y="555949"/>
                    <a:pt x="648657" y="551667"/>
                  </a:cubicBezTo>
                  <a:close/>
                  <a:moveTo>
                    <a:pt x="546772" y="370550"/>
                  </a:moveTo>
                  <a:cubicBezTo>
                    <a:pt x="543807" y="367586"/>
                    <a:pt x="541974" y="363490"/>
                    <a:pt x="541973" y="358965"/>
                  </a:cubicBezTo>
                  <a:cubicBezTo>
                    <a:pt x="541973" y="349917"/>
                    <a:pt x="549309" y="342581"/>
                    <a:pt x="558356" y="342581"/>
                  </a:cubicBezTo>
                  <a:cubicBezTo>
                    <a:pt x="567406" y="342581"/>
                    <a:pt x="574741" y="349916"/>
                    <a:pt x="574741" y="358964"/>
                  </a:cubicBezTo>
                  <a:cubicBezTo>
                    <a:pt x="574741" y="368014"/>
                    <a:pt x="567406" y="375350"/>
                    <a:pt x="558356" y="375349"/>
                  </a:cubicBezTo>
                  <a:cubicBezTo>
                    <a:pt x="553833" y="375350"/>
                    <a:pt x="549737" y="373516"/>
                    <a:pt x="546772" y="370550"/>
                  </a:cubicBezTo>
                  <a:close/>
                  <a:moveTo>
                    <a:pt x="766438" y="867066"/>
                  </a:moveTo>
                  <a:cubicBezTo>
                    <a:pt x="763581" y="863619"/>
                    <a:pt x="762143" y="858997"/>
                    <a:pt x="762628" y="853806"/>
                  </a:cubicBezTo>
                  <a:cubicBezTo>
                    <a:pt x="763598" y="843426"/>
                    <a:pt x="771705" y="836702"/>
                    <a:pt x="782087" y="837673"/>
                  </a:cubicBezTo>
                  <a:cubicBezTo>
                    <a:pt x="786535" y="838089"/>
                    <a:pt x="790708" y="841470"/>
                    <a:pt x="794879" y="844852"/>
                  </a:cubicBezTo>
                  <a:cubicBezTo>
                    <a:pt x="804748" y="835304"/>
                    <a:pt x="818788" y="829134"/>
                    <a:pt x="833619" y="830521"/>
                  </a:cubicBezTo>
                  <a:cubicBezTo>
                    <a:pt x="860313" y="833015"/>
                    <a:pt x="880478" y="857340"/>
                    <a:pt x="877984" y="884034"/>
                  </a:cubicBezTo>
                  <a:cubicBezTo>
                    <a:pt x="875489" y="910729"/>
                    <a:pt x="851166" y="930894"/>
                    <a:pt x="824472" y="928400"/>
                  </a:cubicBezTo>
                  <a:cubicBezTo>
                    <a:pt x="811125" y="927152"/>
                    <a:pt x="799409" y="920448"/>
                    <a:pt x="791342" y="910719"/>
                  </a:cubicBezTo>
                  <a:cubicBezTo>
                    <a:pt x="783276" y="900989"/>
                    <a:pt x="778857" y="888234"/>
                    <a:pt x="780105" y="874888"/>
                  </a:cubicBezTo>
                  <a:cubicBezTo>
                    <a:pt x="780105" y="874888"/>
                    <a:pt x="780243" y="873404"/>
                    <a:pt x="780243" y="873404"/>
                  </a:cubicBezTo>
                  <a:cubicBezTo>
                    <a:pt x="778761" y="873265"/>
                    <a:pt x="778761" y="873265"/>
                    <a:pt x="778761" y="873265"/>
                  </a:cubicBezTo>
                  <a:cubicBezTo>
                    <a:pt x="773570" y="872780"/>
                    <a:pt x="769295" y="870511"/>
                    <a:pt x="766438" y="867066"/>
                  </a:cubicBezTo>
                  <a:close/>
                  <a:moveTo>
                    <a:pt x="408849" y="210577"/>
                  </a:moveTo>
                  <a:cubicBezTo>
                    <a:pt x="400843" y="202570"/>
                    <a:pt x="396003" y="191399"/>
                    <a:pt x="396003" y="178739"/>
                  </a:cubicBezTo>
                  <a:cubicBezTo>
                    <a:pt x="396002" y="153417"/>
                    <a:pt x="416855" y="134055"/>
                    <a:pt x="440687" y="134054"/>
                  </a:cubicBezTo>
                  <a:cubicBezTo>
                    <a:pt x="466008" y="134054"/>
                    <a:pt x="485372" y="153417"/>
                    <a:pt x="485372" y="178739"/>
                  </a:cubicBezTo>
                  <a:cubicBezTo>
                    <a:pt x="485372" y="204060"/>
                    <a:pt x="464519" y="223424"/>
                    <a:pt x="440687" y="223424"/>
                  </a:cubicBezTo>
                  <a:cubicBezTo>
                    <a:pt x="428026" y="223424"/>
                    <a:pt x="416855" y="218583"/>
                    <a:pt x="408849" y="210577"/>
                  </a:cubicBezTo>
                  <a:close/>
                  <a:moveTo>
                    <a:pt x="715448" y="846406"/>
                  </a:moveTo>
                  <a:cubicBezTo>
                    <a:pt x="716003" y="840474"/>
                    <a:pt x="722489" y="835096"/>
                    <a:pt x="728422" y="835651"/>
                  </a:cubicBezTo>
                  <a:cubicBezTo>
                    <a:pt x="735835" y="836343"/>
                    <a:pt x="739731" y="842692"/>
                    <a:pt x="739177" y="848623"/>
                  </a:cubicBezTo>
                  <a:cubicBezTo>
                    <a:pt x="738622" y="854555"/>
                    <a:pt x="732136" y="859933"/>
                    <a:pt x="726204" y="859379"/>
                  </a:cubicBezTo>
                  <a:cubicBezTo>
                    <a:pt x="718788" y="858686"/>
                    <a:pt x="714894" y="852338"/>
                    <a:pt x="715448" y="846406"/>
                  </a:cubicBezTo>
                  <a:close/>
                  <a:moveTo>
                    <a:pt x="438439" y="320865"/>
                  </a:moveTo>
                  <a:cubicBezTo>
                    <a:pt x="438854" y="316417"/>
                    <a:pt x="443718" y="312382"/>
                    <a:pt x="448168" y="312798"/>
                  </a:cubicBezTo>
                  <a:cubicBezTo>
                    <a:pt x="452617" y="313213"/>
                    <a:pt x="456651" y="318080"/>
                    <a:pt x="456235" y="322528"/>
                  </a:cubicBezTo>
                  <a:cubicBezTo>
                    <a:pt x="455819" y="326977"/>
                    <a:pt x="450954" y="331010"/>
                    <a:pt x="446505" y="330594"/>
                  </a:cubicBezTo>
                  <a:cubicBezTo>
                    <a:pt x="442055" y="330178"/>
                    <a:pt x="438023" y="325314"/>
                    <a:pt x="438439" y="320865"/>
                  </a:cubicBezTo>
                  <a:close/>
                  <a:moveTo>
                    <a:pt x="596513" y="630342"/>
                  </a:moveTo>
                  <a:cubicBezTo>
                    <a:pt x="597126" y="623791"/>
                    <a:pt x="602933" y="618975"/>
                    <a:pt x="609486" y="619588"/>
                  </a:cubicBezTo>
                  <a:cubicBezTo>
                    <a:pt x="616038" y="620199"/>
                    <a:pt x="620854" y="626008"/>
                    <a:pt x="620241" y="632560"/>
                  </a:cubicBezTo>
                  <a:cubicBezTo>
                    <a:pt x="619629" y="639114"/>
                    <a:pt x="613821" y="643928"/>
                    <a:pt x="607269" y="643315"/>
                  </a:cubicBezTo>
                  <a:cubicBezTo>
                    <a:pt x="600716" y="642703"/>
                    <a:pt x="595901" y="636896"/>
                    <a:pt x="596513" y="630342"/>
                  </a:cubicBezTo>
                  <a:close/>
                  <a:moveTo>
                    <a:pt x="674905" y="834014"/>
                  </a:moveTo>
                  <a:cubicBezTo>
                    <a:pt x="670686" y="829133"/>
                    <a:pt x="668310" y="822553"/>
                    <a:pt x="669003" y="815138"/>
                  </a:cubicBezTo>
                  <a:cubicBezTo>
                    <a:pt x="670250" y="801789"/>
                    <a:pt x="683223" y="791035"/>
                    <a:pt x="696569" y="792282"/>
                  </a:cubicBezTo>
                  <a:cubicBezTo>
                    <a:pt x="709917" y="793529"/>
                    <a:pt x="720811" y="805019"/>
                    <a:pt x="719425" y="819850"/>
                  </a:cubicBezTo>
                  <a:cubicBezTo>
                    <a:pt x="718178" y="833196"/>
                    <a:pt x="705205" y="843951"/>
                    <a:pt x="691857" y="842704"/>
                  </a:cubicBezTo>
                  <a:cubicBezTo>
                    <a:pt x="685184" y="842080"/>
                    <a:pt x="679124" y="838896"/>
                    <a:pt x="674905" y="834014"/>
                  </a:cubicBezTo>
                  <a:close/>
                  <a:moveTo>
                    <a:pt x="387076" y="314195"/>
                  </a:moveTo>
                  <a:cubicBezTo>
                    <a:pt x="384387" y="310953"/>
                    <a:pt x="382915" y="306701"/>
                    <a:pt x="383330" y="302252"/>
                  </a:cubicBezTo>
                  <a:cubicBezTo>
                    <a:pt x="384162" y="293354"/>
                    <a:pt x="392269" y="286631"/>
                    <a:pt x="401167" y="287463"/>
                  </a:cubicBezTo>
                  <a:cubicBezTo>
                    <a:pt x="410065" y="288294"/>
                    <a:pt x="416788" y="296403"/>
                    <a:pt x="415956" y="305301"/>
                  </a:cubicBezTo>
                  <a:cubicBezTo>
                    <a:pt x="415125" y="314199"/>
                    <a:pt x="407016" y="320920"/>
                    <a:pt x="398118" y="320089"/>
                  </a:cubicBezTo>
                  <a:cubicBezTo>
                    <a:pt x="393669" y="319673"/>
                    <a:pt x="389764" y="317438"/>
                    <a:pt x="387076" y="314195"/>
                  </a:cubicBezTo>
                  <a:close/>
                  <a:moveTo>
                    <a:pt x="503620" y="543289"/>
                  </a:moveTo>
                  <a:cubicBezTo>
                    <a:pt x="500641" y="540310"/>
                    <a:pt x="498779" y="536214"/>
                    <a:pt x="498779" y="531746"/>
                  </a:cubicBezTo>
                  <a:cubicBezTo>
                    <a:pt x="498779" y="524299"/>
                    <a:pt x="503247" y="516850"/>
                    <a:pt x="510695" y="515361"/>
                  </a:cubicBezTo>
                  <a:cubicBezTo>
                    <a:pt x="500268" y="507914"/>
                    <a:pt x="492821" y="495998"/>
                    <a:pt x="492821" y="481103"/>
                  </a:cubicBezTo>
                  <a:cubicBezTo>
                    <a:pt x="492821" y="457271"/>
                    <a:pt x="512184" y="437909"/>
                    <a:pt x="536015" y="437909"/>
                  </a:cubicBezTo>
                  <a:cubicBezTo>
                    <a:pt x="559847" y="437908"/>
                    <a:pt x="579211" y="457271"/>
                    <a:pt x="579211" y="481103"/>
                  </a:cubicBezTo>
                  <a:cubicBezTo>
                    <a:pt x="579211" y="504934"/>
                    <a:pt x="559847" y="524299"/>
                    <a:pt x="536015" y="524299"/>
                  </a:cubicBezTo>
                  <a:cubicBezTo>
                    <a:pt x="534527" y="524299"/>
                    <a:pt x="531548" y="524298"/>
                    <a:pt x="530057" y="524299"/>
                  </a:cubicBezTo>
                  <a:cubicBezTo>
                    <a:pt x="530058" y="525787"/>
                    <a:pt x="531548" y="528766"/>
                    <a:pt x="531548" y="531745"/>
                  </a:cubicBezTo>
                  <a:cubicBezTo>
                    <a:pt x="531548" y="540683"/>
                    <a:pt x="524100" y="548131"/>
                    <a:pt x="515163" y="548131"/>
                  </a:cubicBezTo>
                  <a:cubicBezTo>
                    <a:pt x="510694" y="548131"/>
                    <a:pt x="506599" y="546269"/>
                    <a:pt x="503620" y="543289"/>
                  </a:cubicBezTo>
                  <a:close/>
                  <a:moveTo>
                    <a:pt x="543894" y="641134"/>
                  </a:moveTo>
                  <a:cubicBezTo>
                    <a:pt x="540197" y="636674"/>
                    <a:pt x="538122" y="630870"/>
                    <a:pt x="538676" y="624938"/>
                  </a:cubicBezTo>
                  <a:cubicBezTo>
                    <a:pt x="539785" y="613074"/>
                    <a:pt x="549653" y="603524"/>
                    <a:pt x="562999" y="604771"/>
                  </a:cubicBezTo>
                  <a:cubicBezTo>
                    <a:pt x="576347" y="606018"/>
                    <a:pt x="584275" y="617232"/>
                    <a:pt x="583166" y="629096"/>
                  </a:cubicBezTo>
                  <a:cubicBezTo>
                    <a:pt x="582058" y="640960"/>
                    <a:pt x="572190" y="650509"/>
                    <a:pt x="558842" y="649261"/>
                  </a:cubicBezTo>
                  <a:cubicBezTo>
                    <a:pt x="552910" y="648707"/>
                    <a:pt x="547591" y="645592"/>
                    <a:pt x="543894" y="641134"/>
                  </a:cubicBezTo>
                  <a:close/>
                  <a:moveTo>
                    <a:pt x="509205" y="610689"/>
                  </a:moveTo>
                  <a:cubicBezTo>
                    <a:pt x="509205" y="606219"/>
                    <a:pt x="513673" y="601752"/>
                    <a:pt x="518142" y="601752"/>
                  </a:cubicBezTo>
                  <a:cubicBezTo>
                    <a:pt x="522609" y="601751"/>
                    <a:pt x="527079" y="606219"/>
                    <a:pt x="527079" y="610689"/>
                  </a:cubicBezTo>
                  <a:cubicBezTo>
                    <a:pt x="527079" y="616646"/>
                    <a:pt x="522610" y="619626"/>
                    <a:pt x="518142" y="619626"/>
                  </a:cubicBezTo>
                  <a:cubicBezTo>
                    <a:pt x="513672" y="619625"/>
                    <a:pt x="509205" y="615157"/>
                    <a:pt x="509205" y="610689"/>
                  </a:cubicBezTo>
                  <a:close/>
                  <a:moveTo>
                    <a:pt x="536411" y="741225"/>
                  </a:moveTo>
                  <a:cubicBezTo>
                    <a:pt x="534075" y="738201"/>
                    <a:pt x="532939" y="734355"/>
                    <a:pt x="533285" y="730648"/>
                  </a:cubicBezTo>
                  <a:cubicBezTo>
                    <a:pt x="533978" y="723233"/>
                    <a:pt x="540464" y="717855"/>
                    <a:pt x="547879" y="718548"/>
                  </a:cubicBezTo>
                  <a:cubicBezTo>
                    <a:pt x="549363" y="718687"/>
                    <a:pt x="550706" y="720309"/>
                    <a:pt x="552190" y="720447"/>
                  </a:cubicBezTo>
                  <a:cubicBezTo>
                    <a:pt x="545190" y="715304"/>
                    <a:pt x="541574" y="705991"/>
                    <a:pt x="542405" y="697093"/>
                  </a:cubicBezTo>
                  <a:cubicBezTo>
                    <a:pt x="543791" y="682263"/>
                    <a:pt x="556764" y="671507"/>
                    <a:pt x="571593" y="672893"/>
                  </a:cubicBezTo>
                  <a:cubicBezTo>
                    <a:pt x="583458" y="674002"/>
                    <a:pt x="593006" y="683869"/>
                    <a:pt x="595002" y="694529"/>
                  </a:cubicBezTo>
                  <a:cubicBezTo>
                    <a:pt x="603111" y="687805"/>
                    <a:pt x="612425" y="684189"/>
                    <a:pt x="622806" y="685159"/>
                  </a:cubicBezTo>
                  <a:cubicBezTo>
                    <a:pt x="642086" y="686961"/>
                    <a:pt x="656873" y="704798"/>
                    <a:pt x="654933" y="725560"/>
                  </a:cubicBezTo>
                  <a:cubicBezTo>
                    <a:pt x="653132" y="744840"/>
                    <a:pt x="635295" y="759628"/>
                    <a:pt x="616015" y="757826"/>
                  </a:cubicBezTo>
                  <a:cubicBezTo>
                    <a:pt x="596736" y="756024"/>
                    <a:pt x="583292" y="739808"/>
                    <a:pt x="583471" y="721874"/>
                  </a:cubicBezTo>
                  <a:cubicBezTo>
                    <a:pt x="578607" y="725908"/>
                    <a:pt x="572536" y="726835"/>
                    <a:pt x="566604" y="726281"/>
                  </a:cubicBezTo>
                  <a:cubicBezTo>
                    <a:pt x="563639" y="726004"/>
                    <a:pt x="559189" y="725588"/>
                    <a:pt x="556361" y="723829"/>
                  </a:cubicBezTo>
                  <a:cubicBezTo>
                    <a:pt x="559189" y="725588"/>
                    <a:pt x="561739" y="730316"/>
                    <a:pt x="561323" y="734764"/>
                  </a:cubicBezTo>
                  <a:cubicBezTo>
                    <a:pt x="560630" y="742179"/>
                    <a:pt x="554144" y="747557"/>
                    <a:pt x="546729" y="746864"/>
                  </a:cubicBezTo>
                  <a:cubicBezTo>
                    <a:pt x="542281" y="746449"/>
                    <a:pt x="538746" y="744248"/>
                    <a:pt x="536411" y="741225"/>
                  </a:cubicBezTo>
                  <a:close/>
                  <a:moveTo>
                    <a:pt x="361559" y="447404"/>
                  </a:moveTo>
                  <a:cubicBezTo>
                    <a:pt x="357650" y="443122"/>
                    <a:pt x="355788" y="437164"/>
                    <a:pt x="357277" y="430462"/>
                  </a:cubicBezTo>
                  <a:cubicBezTo>
                    <a:pt x="357277" y="417056"/>
                    <a:pt x="367704" y="406630"/>
                    <a:pt x="381109" y="406630"/>
                  </a:cubicBezTo>
                  <a:cubicBezTo>
                    <a:pt x="384088" y="406630"/>
                    <a:pt x="385579" y="406631"/>
                    <a:pt x="388557" y="408119"/>
                  </a:cubicBezTo>
                  <a:cubicBezTo>
                    <a:pt x="388557" y="406630"/>
                    <a:pt x="390046" y="405140"/>
                    <a:pt x="390045" y="403651"/>
                  </a:cubicBezTo>
                  <a:cubicBezTo>
                    <a:pt x="373662" y="397693"/>
                    <a:pt x="363235" y="382798"/>
                    <a:pt x="363235" y="364924"/>
                  </a:cubicBezTo>
                  <a:cubicBezTo>
                    <a:pt x="363235" y="342581"/>
                    <a:pt x="381109" y="323220"/>
                    <a:pt x="404941" y="323219"/>
                  </a:cubicBezTo>
                  <a:cubicBezTo>
                    <a:pt x="427284" y="323219"/>
                    <a:pt x="446646" y="341093"/>
                    <a:pt x="446646" y="364925"/>
                  </a:cubicBezTo>
                  <a:cubicBezTo>
                    <a:pt x="446646" y="369393"/>
                    <a:pt x="446646" y="372371"/>
                    <a:pt x="445157" y="375350"/>
                  </a:cubicBezTo>
                  <a:cubicBezTo>
                    <a:pt x="470478" y="379820"/>
                    <a:pt x="489842" y="400672"/>
                    <a:pt x="489842" y="427483"/>
                  </a:cubicBezTo>
                  <a:cubicBezTo>
                    <a:pt x="489842" y="457273"/>
                    <a:pt x="466010" y="481105"/>
                    <a:pt x="436221" y="481105"/>
                  </a:cubicBezTo>
                  <a:cubicBezTo>
                    <a:pt x="415368" y="481104"/>
                    <a:pt x="397494" y="469189"/>
                    <a:pt x="388557" y="451315"/>
                  </a:cubicBezTo>
                  <a:cubicBezTo>
                    <a:pt x="385578" y="452803"/>
                    <a:pt x="381109" y="454294"/>
                    <a:pt x="378130" y="454293"/>
                  </a:cubicBezTo>
                  <a:cubicBezTo>
                    <a:pt x="371428" y="454293"/>
                    <a:pt x="365470" y="451686"/>
                    <a:pt x="361559" y="447404"/>
                  </a:cubicBezTo>
                  <a:close/>
                  <a:moveTo>
                    <a:pt x="458749" y="652208"/>
                  </a:moveTo>
                  <a:cubicBezTo>
                    <a:pt x="455956" y="649415"/>
                    <a:pt x="454094" y="645691"/>
                    <a:pt x="454094" y="641968"/>
                  </a:cubicBezTo>
                  <a:cubicBezTo>
                    <a:pt x="454094" y="634520"/>
                    <a:pt x="460052" y="627074"/>
                    <a:pt x="468989" y="627073"/>
                  </a:cubicBezTo>
                  <a:cubicBezTo>
                    <a:pt x="476436" y="627073"/>
                    <a:pt x="483884" y="633031"/>
                    <a:pt x="483884" y="641968"/>
                  </a:cubicBezTo>
                  <a:cubicBezTo>
                    <a:pt x="483884" y="649415"/>
                    <a:pt x="477926" y="656863"/>
                    <a:pt x="468989" y="656863"/>
                  </a:cubicBezTo>
                  <a:cubicBezTo>
                    <a:pt x="465265" y="656863"/>
                    <a:pt x="461541" y="655001"/>
                    <a:pt x="458749" y="652208"/>
                  </a:cubicBezTo>
                  <a:close/>
                  <a:moveTo>
                    <a:pt x="166996" y="102401"/>
                  </a:moveTo>
                  <a:cubicBezTo>
                    <a:pt x="164017" y="99422"/>
                    <a:pt x="162156" y="95326"/>
                    <a:pt x="162156" y="90858"/>
                  </a:cubicBezTo>
                  <a:cubicBezTo>
                    <a:pt x="162155" y="81920"/>
                    <a:pt x="169602" y="74474"/>
                    <a:pt x="178539" y="74474"/>
                  </a:cubicBezTo>
                  <a:cubicBezTo>
                    <a:pt x="187475" y="74474"/>
                    <a:pt x="194924" y="81921"/>
                    <a:pt x="194924" y="90857"/>
                  </a:cubicBezTo>
                  <a:cubicBezTo>
                    <a:pt x="194924" y="99794"/>
                    <a:pt x="187476" y="107243"/>
                    <a:pt x="178539" y="107242"/>
                  </a:cubicBezTo>
                  <a:cubicBezTo>
                    <a:pt x="174070" y="107242"/>
                    <a:pt x="169974" y="105380"/>
                    <a:pt x="166996" y="102401"/>
                  </a:cubicBezTo>
                  <a:close/>
                  <a:moveTo>
                    <a:pt x="547869" y="856739"/>
                  </a:moveTo>
                  <a:cubicBezTo>
                    <a:pt x="544004" y="852076"/>
                    <a:pt x="541963" y="845902"/>
                    <a:pt x="542587" y="839228"/>
                  </a:cubicBezTo>
                  <a:cubicBezTo>
                    <a:pt x="543834" y="825881"/>
                    <a:pt x="555184" y="816470"/>
                    <a:pt x="568532" y="817717"/>
                  </a:cubicBezTo>
                  <a:cubicBezTo>
                    <a:pt x="581879" y="818964"/>
                    <a:pt x="591290" y="830316"/>
                    <a:pt x="590043" y="843663"/>
                  </a:cubicBezTo>
                  <a:cubicBezTo>
                    <a:pt x="588796" y="857010"/>
                    <a:pt x="577444" y="866421"/>
                    <a:pt x="564098" y="865173"/>
                  </a:cubicBezTo>
                  <a:cubicBezTo>
                    <a:pt x="557423" y="864549"/>
                    <a:pt x="551734" y="861400"/>
                    <a:pt x="547869" y="856739"/>
                  </a:cubicBezTo>
                  <a:close/>
                  <a:moveTo>
                    <a:pt x="396378" y="582844"/>
                  </a:moveTo>
                  <a:cubicBezTo>
                    <a:pt x="390328" y="575546"/>
                    <a:pt x="387116" y="565896"/>
                    <a:pt x="388086" y="555516"/>
                  </a:cubicBezTo>
                  <a:cubicBezTo>
                    <a:pt x="389056" y="545134"/>
                    <a:pt x="394001" y="536246"/>
                    <a:pt x="401298" y="530196"/>
                  </a:cubicBezTo>
                  <a:lnTo>
                    <a:pt x="423612" y="523425"/>
                  </a:lnTo>
                  <a:lnTo>
                    <a:pt x="423000" y="523180"/>
                  </a:lnTo>
                  <a:cubicBezTo>
                    <a:pt x="420208" y="520573"/>
                    <a:pt x="418346" y="516850"/>
                    <a:pt x="418346" y="512381"/>
                  </a:cubicBezTo>
                  <a:cubicBezTo>
                    <a:pt x="418346" y="504933"/>
                    <a:pt x="424304" y="497487"/>
                    <a:pt x="433241" y="497487"/>
                  </a:cubicBezTo>
                  <a:cubicBezTo>
                    <a:pt x="440687" y="497487"/>
                    <a:pt x="448135" y="503445"/>
                    <a:pt x="448135" y="512381"/>
                  </a:cubicBezTo>
                  <a:cubicBezTo>
                    <a:pt x="448136" y="516105"/>
                    <a:pt x="446646" y="519829"/>
                    <a:pt x="444039" y="522621"/>
                  </a:cubicBezTo>
                  <a:lnTo>
                    <a:pt x="436352" y="525935"/>
                  </a:lnTo>
                  <a:lnTo>
                    <a:pt x="453945" y="535116"/>
                  </a:lnTo>
                  <a:cubicBezTo>
                    <a:pt x="459995" y="542414"/>
                    <a:pt x="463208" y="552064"/>
                    <a:pt x="462237" y="562445"/>
                  </a:cubicBezTo>
                  <a:cubicBezTo>
                    <a:pt x="461267" y="572825"/>
                    <a:pt x="456323" y="581713"/>
                    <a:pt x="449025" y="587763"/>
                  </a:cubicBezTo>
                  <a:lnTo>
                    <a:pt x="430747" y="593309"/>
                  </a:lnTo>
                  <a:lnTo>
                    <a:pt x="430075" y="595048"/>
                  </a:lnTo>
                  <a:cubicBezTo>
                    <a:pt x="428027" y="597282"/>
                    <a:pt x="425048" y="598771"/>
                    <a:pt x="421325" y="598771"/>
                  </a:cubicBezTo>
                  <a:cubicBezTo>
                    <a:pt x="418346" y="598771"/>
                    <a:pt x="415367" y="597654"/>
                    <a:pt x="413133" y="595606"/>
                  </a:cubicBezTo>
                  <a:lnTo>
                    <a:pt x="410934" y="590439"/>
                  </a:lnTo>
                  <a:close/>
                  <a:moveTo>
                    <a:pt x="586371" y="962997"/>
                  </a:moveTo>
                  <a:cubicBezTo>
                    <a:pt x="587064" y="955581"/>
                    <a:pt x="592067" y="950065"/>
                    <a:pt x="600964" y="950896"/>
                  </a:cubicBezTo>
                  <a:cubicBezTo>
                    <a:pt x="608380" y="951590"/>
                    <a:pt x="613758" y="958076"/>
                    <a:pt x="613065" y="965491"/>
                  </a:cubicBezTo>
                  <a:cubicBezTo>
                    <a:pt x="612372" y="972906"/>
                    <a:pt x="605886" y="978284"/>
                    <a:pt x="598470" y="977591"/>
                  </a:cubicBezTo>
                  <a:cubicBezTo>
                    <a:pt x="591056" y="976898"/>
                    <a:pt x="585678" y="970411"/>
                    <a:pt x="586371" y="962997"/>
                  </a:cubicBezTo>
                  <a:close/>
                  <a:moveTo>
                    <a:pt x="531653" y="896175"/>
                  </a:moveTo>
                  <a:cubicBezTo>
                    <a:pt x="528965" y="892932"/>
                    <a:pt x="527492" y="888681"/>
                    <a:pt x="527908" y="884231"/>
                  </a:cubicBezTo>
                  <a:cubicBezTo>
                    <a:pt x="528739" y="875334"/>
                    <a:pt x="536708" y="870095"/>
                    <a:pt x="545745" y="869443"/>
                  </a:cubicBezTo>
                  <a:cubicBezTo>
                    <a:pt x="554643" y="870274"/>
                    <a:pt x="561365" y="878383"/>
                    <a:pt x="560534" y="887281"/>
                  </a:cubicBezTo>
                  <a:cubicBezTo>
                    <a:pt x="559703" y="896179"/>
                    <a:pt x="551593" y="902900"/>
                    <a:pt x="542696" y="902068"/>
                  </a:cubicBezTo>
                  <a:cubicBezTo>
                    <a:pt x="538247" y="901653"/>
                    <a:pt x="534342" y="899418"/>
                    <a:pt x="531653" y="896175"/>
                  </a:cubicBezTo>
                  <a:close/>
                  <a:moveTo>
                    <a:pt x="471180" y="866961"/>
                  </a:moveTo>
                  <a:cubicBezTo>
                    <a:pt x="471873" y="859546"/>
                    <a:pt x="478221" y="855651"/>
                    <a:pt x="484153" y="856206"/>
                  </a:cubicBezTo>
                  <a:cubicBezTo>
                    <a:pt x="490085" y="856760"/>
                    <a:pt x="494118" y="861626"/>
                    <a:pt x="494908" y="869178"/>
                  </a:cubicBezTo>
                  <a:cubicBezTo>
                    <a:pt x="494216" y="876595"/>
                    <a:pt x="487868" y="880488"/>
                    <a:pt x="481936" y="879934"/>
                  </a:cubicBezTo>
                  <a:cubicBezTo>
                    <a:pt x="474520" y="879241"/>
                    <a:pt x="470626" y="872893"/>
                    <a:pt x="471180" y="866961"/>
                  </a:cubicBezTo>
                  <a:close/>
                  <a:moveTo>
                    <a:pt x="177773" y="408372"/>
                  </a:moveTo>
                  <a:cubicBezTo>
                    <a:pt x="175097" y="405144"/>
                    <a:pt x="173653" y="400896"/>
                    <a:pt x="174073" y="396391"/>
                  </a:cubicBezTo>
                  <a:cubicBezTo>
                    <a:pt x="174915" y="387381"/>
                    <a:pt x="182902" y="380760"/>
                    <a:pt x="191910" y="381602"/>
                  </a:cubicBezTo>
                  <a:cubicBezTo>
                    <a:pt x="200920" y="382444"/>
                    <a:pt x="207542" y="390431"/>
                    <a:pt x="206699" y="399441"/>
                  </a:cubicBezTo>
                  <a:cubicBezTo>
                    <a:pt x="205857" y="408449"/>
                    <a:pt x="197872" y="415071"/>
                    <a:pt x="188861" y="414228"/>
                  </a:cubicBezTo>
                  <a:cubicBezTo>
                    <a:pt x="184357" y="413808"/>
                    <a:pt x="180450" y="411600"/>
                    <a:pt x="177773" y="408372"/>
                  </a:cubicBezTo>
                  <a:close/>
                  <a:moveTo>
                    <a:pt x="355152" y="881924"/>
                  </a:moveTo>
                  <a:cubicBezTo>
                    <a:pt x="348952" y="874239"/>
                    <a:pt x="345775" y="864218"/>
                    <a:pt x="346745" y="853837"/>
                  </a:cubicBezTo>
                  <a:cubicBezTo>
                    <a:pt x="348824" y="831593"/>
                    <a:pt x="368144" y="816941"/>
                    <a:pt x="388907" y="818882"/>
                  </a:cubicBezTo>
                  <a:cubicBezTo>
                    <a:pt x="411151" y="820961"/>
                    <a:pt x="425802" y="840281"/>
                    <a:pt x="423862" y="861044"/>
                  </a:cubicBezTo>
                  <a:cubicBezTo>
                    <a:pt x="421922" y="881806"/>
                    <a:pt x="403945" y="898078"/>
                    <a:pt x="381700" y="895999"/>
                  </a:cubicBezTo>
                  <a:cubicBezTo>
                    <a:pt x="370577" y="894959"/>
                    <a:pt x="361353" y="889610"/>
                    <a:pt x="355152" y="881924"/>
                  </a:cubicBezTo>
                  <a:close/>
                  <a:moveTo>
                    <a:pt x="19536" y="241140"/>
                  </a:moveTo>
                  <a:cubicBezTo>
                    <a:pt x="15891" y="236125"/>
                    <a:pt x="14626" y="229650"/>
                    <a:pt x="16733" y="223115"/>
                  </a:cubicBezTo>
                  <a:cubicBezTo>
                    <a:pt x="17148" y="218664"/>
                    <a:pt x="19047" y="214355"/>
                    <a:pt x="20808" y="211528"/>
                  </a:cubicBezTo>
                  <a:cubicBezTo>
                    <a:pt x="19601" y="208423"/>
                    <a:pt x="18396" y="205319"/>
                    <a:pt x="18673" y="202352"/>
                  </a:cubicBezTo>
                  <a:cubicBezTo>
                    <a:pt x="19504" y="193454"/>
                    <a:pt x="27612" y="186731"/>
                    <a:pt x="36510" y="187563"/>
                  </a:cubicBezTo>
                  <a:cubicBezTo>
                    <a:pt x="45408" y="188395"/>
                    <a:pt x="50786" y="194881"/>
                    <a:pt x="51438" y="203918"/>
                  </a:cubicBezTo>
                  <a:cubicBezTo>
                    <a:pt x="60059" y="207715"/>
                    <a:pt x="65159" y="217168"/>
                    <a:pt x="64189" y="227549"/>
                  </a:cubicBezTo>
                  <a:cubicBezTo>
                    <a:pt x="62803" y="242379"/>
                    <a:pt x="49969" y="251651"/>
                    <a:pt x="36621" y="250404"/>
                  </a:cubicBezTo>
                  <a:cubicBezTo>
                    <a:pt x="29206" y="249710"/>
                    <a:pt x="23181" y="246156"/>
                    <a:pt x="19536" y="241140"/>
                  </a:cubicBezTo>
                  <a:close/>
                  <a:moveTo>
                    <a:pt x="308178" y="906333"/>
                  </a:moveTo>
                  <a:cubicBezTo>
                    <a:pt x="304481" y="901874"/>
                    <a:pt x="302406" y="896071"/>
                    <a:pt x="302960" y="890138"/>
                  </a:cubicBezTo>
                  <a:cubicBezTo>
                    <a:pt x="304069" y="878274"/>
                    <a:pt x="315420" y="868863"/>
                    <a:pt x="327283" y="869971"/>
                  </a:cubicBezTo>
                  <a:cubicBezTo>
                    <a:pt x="339148" y="871080"/>
                    <a:pt x="348559" y="882432"/>
                    <a:pt x="347450" y="894296"/>
                  </a:cubicBezTo>
                  <a:cubicBezTo>
                    <a:pt x="346342" y="906161"/>
                    <a:pt x="334990" y="915571"/>
                    <a:pt x="323126" y="914461"/>
                  </a:cubicBezTo>
                  <a:cubicBezTo>
                    <a:pt x="317194" y="913907"/>
                    <a:pt x="311875" y="910792"/>
                    <a:pt x="308178" y="906333"/>
                  </a:cubicBezTo>
                  <a:close/>
                  <a:moveTo>
                    <a:pt x="219602" y="737612"/>
                  </a:moveTo>
                  <a:cubicBezTo>
                    <a:pt x="211535" y="727883"/>
                    <a:pt x="207117" y="715128"/>
                    <a:pt x="208364" y="701781"/>
                  </a:cubicBezTo>
                  <a:cubicBezTo>
                    <a:pt x="210166" y="682501"/>
                    <a:pt x="223416" y="668779"/>
                    <a:pt x="239078" y="661267"/>
                  </a:cubicBezTo>
                  <a:lnTo>
                    <a:pt x="235643" y="638815"/>
                  </a:lnTo>
                  <a:lnTo>
                    <a:pt x="228064" y="635637"/>
                  </a:lnTo>
                  <a:lnTo>
                    <a:pt x="226212" y="631221"/>
                  </a:lnTo>
                  <a:lnTo>
                    <a:pt x="220810" y="632632"/>
                  </a:lnTo>
                  <a:cubicBezTo>
                    <a:pt x="205980" y="631247"/>
                    <a:pt x="196708" y="618413"/>
                    <a:pt x="197955" y="605066"/>
                  </a:cubicBezTo>
                  <a:cubicBezTo>
                    <a:pt x="199064" y="593202"/>
                    <a:pt x="207448" y="583513"/>
                    <a:pt x="219451" y="583140"/>
                  </a:cubicBezTo>
                  <a:cubicBezTo>
                    <a:pt x="218246" y="580035"/>
                    <a:pt x="218662" y="575585"/>
                    <a:pt x="218939" y="572619"/>
                  </a:cubicBezTo>
                  <a:cubicBezTo>
                    <a:pt x="219978" y="561496"/>
                    <a:pt x="225768" y="551565"/>
                    <a:pt x="234079" y="544675"/>
                  </a:cubicBezTo>
                  <a:lnTo>
                    <a:pt x="240681" y="542559"/>
                  </a:lnTo>
                  <a:lnTo>
                    <a:pt x="230112" y="538261"/>
                  </a:lnTo>
                  <a:lnTo>
                    <a:pt x="228812" y="535064"/>
                  </a:lnTo>
                  <a:lnTo>
                    <a:pt x="222265" y="537026"/>
                  </a:lnTo>
                  <a:cubicBezTo>
                    <a:pt x="211883" y="536056"/>
                    <a:pt x="203401" y="530777"/>
                    <a:pt x="198162" y="522806"/>
                  </a:cubicBezTo>
                  <a:cubicBezTo>
                    <a:pt x="198162" y="522806"/>
                    <a:pt x="198162" y="522806"/>
                    <a:pt x="196679" y="522667"/>
                  </a:cubicBezTo>
                  <a:cubicBezTo>
                    <a:pt x="189264" y="521975"/>
                    <a:pt x="183470" y="519938"/>
                    <a:pt x="177954" y="514933"/>
                  </a:cubicBezTo>
                  <a:cubicBezTo>
                    <a:pt x="172535" y="524900"/>
                    <a:pt x="161461" y="531344"/>
                    <a:pt x="149597" y="530236"/>
                  </a:cubicBezTo>
                  <a:cubicBezTo>
                    <a:pt x="142181" y="529542"/>
                    <a:pt x="135415" y="525919"/>
                    <a:pt x="130692" y="520428"/>
                  </a:cubicBezTo>
                  <a:cubicBezTo>
                    <a:pt x="125969" y="514938"/>
                    <a:pt x="123290" y="507581"/>
                    <a:pt x="124053" y="499425"/>
                  </a:cubicBezTo>
                  <a:cubicBezTo>
                    <a:pt x="125439" y="484596"/>
                    <a:pt x="140033" y="472495"/>
                    <a:pt x="154724" y="475364"/>
                  </a:cubicBezTo>
                  <a:cubicBezTo>
                    <a:pt x="159174" y="475780"/>
                    <a:pt x="163484" y="477678"/>
                    <a:pt x="167795" y="479578"/>
                  </a:cubicBezTo>
                  <a:cubicBezTo>
                    <a:pt x="170248" y="469335"/>
                    <a:pt x="178356" y="462613"/>
                    <a:pt x="189152" y="459133"/>
                  </a:cubicBezTo>
                  <a:cubicBezTo>
                    <a:pt x="186463" y="455890"/>
                    <a:pt x="185258" y="452785"/>
                    <a:pt x="185674" y="448337"/>
                  </a:cubicBezTo>
                  <a:cubicBezTo>
                    <a:pt x="186505" y="439439"/>
                    <a:pt x="194613" y="432716"/>
                    <a:pt x="203511" y="433547"/>
                  </a:cubicBezTo>
                  <a:cubicBezTo>
                    <a:pt x="212409" y="434379"/>
                    <a:pt x="219132" y="442488"/>
                    <a:pt x="218301" y="451386"/>
                  </a:cubicBezTo>
                  <a:cubicBezTo>
                    <a:pt x="218023" y="454353"/>
                    <a:pt x="216124" y="458662"/>
                    <a:pt x="212881" y="461351"/>
                  </a:cubicBezTo>
                  <a:cubicBezTo>
                    <a:pt x="217192" y="463250"/>
                    <a:pt x="220020" y="465010"/>
                    <a:pt x="222708" y="468253"/>
                  </a:cubicBezTo>
                  <a:cubicBezTo>
                    <a:pt x="225674" y="468530"/>
                    <a:pt x="227156" y="468668"/>
                    <a:pt x="228640" y="468807"/>
                  </a:cubicBezTo>
                  <a:cubicBezTo>
                    <a:pt x="238280" y="469708"/>
                    <a:pt x="246460" y="474212"/>
                    <a:pt x="252006" y="480901"/>
                  </a:cubicBezTo>
                  <a:lnTo>
                    <a:pt x="258355" y="502082"/>
                  </a:lnTo>
                  <a:lnTo>
                    <a:pt x="263998" y="504376"/>
                  </a:lnTo>
                  <a:cubicBezTo>
                    <a:pt x="268280" y="508658"/>
                    <a:pt x="270887" y="514616"/>
                    <a:pt x="270887" y="521319"/>
                  </a:cubicBezTo>
                  <a:lnTo>
                    <a:pt x="265161" y="535400"/>
                  </a:lnTo>
                  <a:lnTo>
                    <a:pt x="292339" y="549558"/>
                  </a:lnTo>
                  <a:cubicBezTo>
                    <a:pt x="299247" y="557684"/>
                    <a:pt x="303097" y="568516"/>
                    <a:pt x="301988" y="580380"/>
                  </a:cubicBezTo>
                  <a:cubicBezTo>
                    <a:pt x="301572" y="584830"/>
                    <a:pt x="299673" y="589140"/>
                    <a:pt x="297775" y="593451"/>
                  </a:cubicBezTo>
                  <a:cubicBezTo>
                    <a:pt x="319603" y="599977"/>
                    <a:pt x="334116" y="620782"/>
                    <a:pt x="331898" y="644510"/>
                  </a:cubicBezTo>
                  <a:cubicBezTo>
                    <a:pt x="331760" y="645993"/>
                    <a:pt x="331483" y="648959"/>
                    <a:pt x="331344" y="650443"/>
                  </a:cubicBezTo>
                  <a:cubicBezTo>
                    <a:pt x="335931" y="649374"/>
                    <a:pt x="338897" y="649651"/>
                    <a:pt x="343347" y="650067"/>
                  </a:cubicBezTo>
                  <a:cubicBezTo>
                    <a:pt x="347795" y="650483"/>
                    <a:pt x="352245" y="650899"/>
                    <a:pt x="356555" y="652799"/>
                  </a:cubicBezTo>
                  <a:cubicBezTo>
                    <a:pt x="366146" y="646214"/>
                    <a:pt x="378426" y="642874"/>
                    <a:pt x="390290" y="643983"/>
                  </a:cubicBezTo>
                  <a:lnTo>
                    <a:pt x="395566" y="646229"/>
                  </a:lnTo>
                  <a:lnTo>
                    <a:pt x="404941" y="641968"/>
                  </a:lnTo>
                  <a:cubicBezTo>
                    <a:pt x="415366" y="641968"/>
                    <a:pt x="422814" y="649415"/>
                    <a:pt x="422814" y="659842"/>
                  </a:cubicBezTo>
                  <a:lnTo>
                    <a:pt x="422678" y="660189"/>
                  </a:lnTo>
                  <a:lnTo>
                    <a:pt x="437386" y="684288"/>
                  </a:lnTo>
                  <a:cubicBezTo>
                    <a:pt x="440629" y="681599"/>
                    <a:pt x="445218" y="680531"/>
                    <a:pt x="451150" y="681085"/>
                  </a:cubicBezTo>
                  <a:cubicBezTo>
                    <a:pt x="464496" y="682332"/>
                    <a:pt x="473909" y="693685"/>
                    <a:pt x="472661" y="707031"/>
                  </a:cubicBezTo>
                  <a:cubicBezTo>
                    <a:pt x="471413" y="720379"/>
                    <a:pt x="460062" y="729789"/>
                    <a:pt x="446715" y="728542"/>
                  </a:cubicBezTo>
                  <a:cubicBezTo>
                    <a:pt x="440783" y="727988"/>
                    <a:pt x="436472" y="726090"/>
                    <a:pt x="433644" y="724328"/>
                  </a:cubicBezTo>
                  <a:cubicBezTo>
                    <a:pt x="426188" y="740088"/>
                    <a:pt x="411733" y="750705"/>
                    <a:pt x="393521" y="753491"/>
                  </a:cubicBezTo>
                  <a:cubicBezTo>
                    <a:pt x="387963" y="764939"/>
                    <a:pt x="376750" y="772867"/>
                    <a:pt x="364609" y="774725"/>
                  </a:cubicBezTo>
                  <a:cubicBezTo>
                    <a:pt x="367298" y="777968"/>
                    <a:pt x="368365" y="782556"/>
                    <a:pt x="367949" y="787004"/>
                  </a:cubicBezTo>
                  <a:cubicBezTo>
                    <a:pt x="366978" y="797386"/>
                    <a:pt x="357388" y="803969"/>
                    <a:pt x="348489" y="803137"/>
                  </a:cubicBezTo>
                  <a:lnTo>
                    <a:pt x="346325" y="801945"/>
                  </a:lnTo>
                  <a:lnTo>
                    <a:pt x="330466" y="808789"/>
                  </a:lnTo>
                  <a:cubicBezTo>
                    <a:pt x="317062" y="808789"/>
                    <a:pt x="306635" y="796873"/>
                    <a:pt x="305146" y="783467"/>
                  </a:cubicBezTo>
                  <a:lnTo>
                    <a:pt x="311720" y="768235"/>
                  </a:lnTo>
                  <a:lnTo>
                    <a:pt x="304302" y="765722"/>
                  </a:lnTo>
                  <a:cubicBezTo>
                    <a:pt x="296712" y="760899"/>
                    <a:pt x="290222" y="754309"/>
                    <a:pt x="284982" y="746339"/>
                  </a:cubicBezTo>
                  <a:cubicBezTo>
                    <a:pt x="275391" y="752924"/>
                    <a:pt x="264595" y="756402"/>
                    <a:pt x="252731" y="755294"/>
                  </a:cubicBezTo>
                  <a:cubicBezTo>
                    <a:pt x="239384" y="754046"/>
                    <a:pt x="227669" y="747342"/>
                    <a:pt x="219602" y="737612"/>
                  </a:cubicBezTo>
                  <a:close/>
                  <a:moveTo>
                    <a:pt x="172050" y="744201"/>
                  </a:moveTo>
                  <a:cubicBezTo>
                    <a:pt x="169192" y="740755"/>
                    <a:pt x="167755" y="736133"/>
                    <a:pt x="168240" y="730942"/>
                  </a:cubicBezTo>
                  <a:cubicBezTo>
                    <a:pt x="169210" y="720562"/>
                    <a:pt x="177317" y="713839"/>
                    <a:pt x="187699" y="714808"/>
                  </a:cubicBezTo>
                  <a:cubicBezTo>
                    <a:pt x="198079" y="715778"/>
                    <a:pt x="204802" y="723887"/>
                    <a:pt x="203832" y="734268"/>
                  </a:cubicBezTo>
                  <a:cubicBezTo>
                    <a:pt x="202861" y="744649"/>
                    <a:pt x="194753" y="751371"/>
                    <a:pt x="184373" y="750401"/>
                  </a:cubicBezTo>
                  <a:cubicBezTo>
                    <a:pt x="179182" y="749916"/>
                    <a:pt x="174906" y="747647"/>
                    <a:pt x="172050" y="744201"/>
                  </a:cubicBezTo>
                  <a:close/>
                  <a:moveTo>
                    <a:pt x="66829" y="588345"/>
                  </a:moveTo>
                  <a:cubicBezTo>
                    <a:pt x="66829" y="582387"/>
                    <a:pt x="71297" y="577920"/>
                    <a:pt x="77255" y="577920"/>
                  </a:cubicBezTo>
                  <a:cubicBezTo>
                    <a:pt x="83213" y="577920"/>
                    <a:pt x="87682" y="582387"/>
                    <a:pt x="87682" y="588345"/>
                  </a:cubicBezTo>
                  <a:cubicBezTo>
                    <a:pt x="87682" y="594303"/>
                    <a:pt x="83213" y="598772"/>
                    <a:pt x="77255" y="598772"/>
                  </a:cubicBezTo>
                  <a:cubicBezTo>
                    <a:pt x="71297" y="598772"/>
                    <a:pt x="66829" y="594303"/>
                    <a:pt x="66829" y="588345"/>
                  </a:cubicBezTo>
                  <a:close/>
                  <a:moveTo>
                    <a:pt x="112393" y="678226"/>
                  </a:moveTo>
                  <a:cubicBezTo>
                    <a:pt x="107872" y="672568"/>
                    <a:pt x="105565" y="665247"/>
                    <a:pt x="106257" y="657831"/>
                  </a:cubicBezTo>
                  <a:lnTo>
                    <a:pt x="107498" y="655440"/>
                  </a:lnTo>
                  <a:lnTo>
                    <a:pt x="99597" y="636010"/>
                  </a:lnTo>
                  <a:cubicBezTo>
                    <a:pt x="99597" y="609200"/>
                    <a:pt x="120450" y="588347"/>
                    <a:pt x="147261" y="588347"/>
                  </a:cubicBezTo>
                  <a:cubicBezTo>
                    <a:pt x="174072" y="588346"/>
                    <a:pt x="194924" y="609199"/>
                    <a:pt x="194924" y="636010"/>
                  </a:cubicBezTo>
                  <a:cubicBezTo>
                    <a:pt x="194925" y="656118"/>
                    <a:pt x="183195" y="672875"/>
                    <a:pt x="166019" y="679996"/>
                  </a:cubicBezTo>
                  <a:lnTo>
                    <a:pt x="147935" y="683542"/>
                  </a:lnTo>
                  <a:lnTo>
                    <a:pt x="131801" y="688641"/>
                  </a:lnTo>
                  <a:cubicBezTo>
                    <a:pt x="123645" y="687879"/>
                    <a:pt x="116912" y="683884"/>
                    <a:pt x="112393" y="678226"/>
                  </a:cubicBezTo>
                  <a:close/>
                  <a:moveTo>
                    <a:pt x="177374" y="885319"/>
                  </a:moveTo>
                  <a:cubicBezTo>
                    <a:pt x="172652" y="879830"/>
                    <a:pt x="169974" y="872474"/>
                    <a:pt x="170736" y="864318"/>
                  </a:cubicBezTo>
                  <a:cubicBezTo>
                    <a:pt x="171567" y="855419"/>
                    <a:pt x="175088" y="849765"/>
                    <a:pt x="181574" y="844386"/>
                  </a:cubicBezTo>
                  <a:cubicBezTo>
                    <a:pt x="181574" y="844386"/>
                    <a:pt x="181713" y="842903"/>
                    <a:pt x="181713" y="842903"/>
                  </a:cubicBezTo>
                  <a:cubicBezTo>
                    <a:pt x="183237" y="826590"/>
                    <a:pt x="197970" y="813008"/>
                    <a:pt x="215766" y="814671"/>
                  </a:cubicBezTo>
                  <a:cubicBezTo>
                    <a:pt x="220215" y="815086"/>
                    <a:pt x="223182" y="815363"/>
                    <a:pt x="226009" y="817123"/>
                  </a:cubicBezTo>
                  <a:cubicBezTo>
                    <a:pt x="228365" y="791913"/>
                    <a:pt x="251068" y="773091"/>
                    <a:pt x="274657" y="776790"/>
                  </a:cubicBezTo>
                  <a:cubicBezTo>
                    <a:pt x="298386" y="779008"/>
                    <a:pt x="317346" y="800228"/>
                    <a:pt x="314990" y="825438"/>
                  </a:cubicBezTo>
                  <a:cubicBezTo>
                    <a:pt x="312773" y="849167"/>
                    <a:pt x="291553" y="868127"/>
                    <a:pt x="266342" y="865771"/>
                  </a:cubicBezTo>
                  <a:cubicBezTo>
                    <a:pt x="257444" y="864940"/>
                    <a:pt x="250305" y="861281"/>
                    <a:pt x="243307" y="856140"/>
                  </a:cubicBezTo>
                  <a:cubicBezTo>
                    <a:pt x="239648" y="863277"/>
                    <a:pt x="234505" y="870276"/>
                    <a:pt x="226675" y="874032"/>
                  </a:cubicBezTo>
                  <a:cubicBezTo>
                    <a:pt x="222462" y="887103"/>
                    <a:pt x="209627" y="896374"/>
                    <a:pt x="196280" y="895127"/>
                  </a:cubicBezTo>
                  <a:cubicBezTo>
                    <a:pt x="188864" y="894434"/>
                    <a:pt x="182097" y="890810"/>
                    <a:pt x="177374" y="885319"/>
                  </a:cubicBezTo>
                  <a:close/>
                  <a:moveTo>
                    <a:pt x="62662" y="666101"/>
                  </a:moveTo>
                  <a:cubicBezTo>
                    <a:pt x="59823" y="662469"/>
                    <a:pt x="58385" y="657847"/>
                    <a:pt x="58800" y="653398"/>
                  </a:cubicBezTo>
                  <a:cubicBezTo>
                    <a:pt x="59770" y="643018"/>
                    <a:pt x="69362" y="636433"/>
                    <a:pt x="78259" y="637264"/>
                  </a:cubicBezTo>
                  <a:cubicBezTo>
                    <a:pt x="88640" y="638235"/>
                    <a:pt x="95362" y="646343"/>
                    <a:pt x="94392" y="656724"/>
                  </a:cubicBezTo>
                  <a:cubicBezTo>
                    <a:pt x="93422" y="667105"/>
                    <a:pt x="83831" y="673689"/>
                    <a:pt x="74934" y="672857"/>
                  </a:cubicBezTo>
                  <a:cubicBezTo>
                    <a:pt x="69743" y="672373"/>
                    <a:pt x="65501" y="669732"/>
                    <a:pt x="62662" y="666101"/>
                  </a:cubicBezTo>
                  <a:close/>
                  <a:moveTo>
                    <a:pt x="20197" y="748335"/>
                  </a:moveTo>
                  <a:cubicBezTo>
                    <a:pt x="15996" y="743268"/>
                    <a:pt x="13619" y="736689"/>
                    <a:pt x="14243" y="730016"/>
                  </a:cubicBezTo>
                  <a:cubicBezTo>
                    <a:pt x="15490" y="716667"/>
                    <a:pt x="28463" y="705912"/>
                    <a:pt x="41809" y="707160"/>
                  </a:cubicBezTo>
                  <a:cubicBezTo>
                    <a:pt x="55157" y="708407"/>
                    <a:pt x="65912" y="721380"/>
                    <a:pt x="64665" y="734728"/>
                  </a:cubicBezTo>
                  <a:cubicBezTo>
                    <a:pt x="63417" y="748073"/>
                    <a:pt x="50583" y="757347"/>
                    <a:pt x="37097" y="757581"/>
                  </a:cubicBezTo>
                  <a:cubicBezTo>
                    <a:pt x="30424" y="756958"/>
                    <a:pt x="24398" y="753402"/>
                    <a:pt x="20197" y="748335"/>
                  </a:cubicBezTo>
                  <a:close/>
                  <a:moveTo>
                    <a:pt x="9944" y="879966"/>
                  </a:moveTo>
                  <a:cubicBezTo>
                    <a:pt x="2889" y="871456"/>
                    <a:pt x="-920" y="860255"/>
                    <a:pt x="190" y="848379"/>
                  </a:cubicBezTo>
                  <a:cubicBezTo>
                    <a:pt x="2409" y="824626"/>
                    <a:pt x="23464" y="807169"/>
                    <a:pt x="47215" y="809389"/>
                  </a:cubicBezTo>
                  <a:cubicBezTo>
                    <a:pt x="70969" y="811609"/>
                    <a:pt x="88425" y="832664"/>
                    <a:pt x="86205" y="856417"/>
                  </a:cubicBezTo>
                  <a:cubicBezTo>
                    <a:pt x="83985" y="880169"/>
                    <a:pt x="62931" y="897625"/>
                    <a:pt x="39177" y="895405"/>
                  </a:cubicBezTo>
                  <a:cubicBezTo>
                    <a:pt x="27302" y="894295"/>
                    <a:pt x="17000" y="888477"/>
                    <a:pt x="9944" y="879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9" name="Google Shape;1679;p54"/>
          <p:cNvGrpSpPr/>
          <p:nvPr/>
        </p:nvGrpSpPr>
        <p:grpSpPr>
          <a:xfrm>
            <a:off x="6270354" y="4194021"/>
            <a:ext cx="1506023" cy="2302937"/>
            <a:chOff x="8914819" y="435632"/>
            <a:chExt cx="3989594" cy="6100695"/>
          </a:xfrm>
        </p:grpSpPr>
        <p:sp>
          <p:nvSpPr>
            <p:cNvPr id="1680" name="Google Shape;1680;p54"/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rgbClr val="FCE2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1" name="Google Shape;1681;p54"/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1682" name="Google Shape;1682;p54"/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fmla="val 10800000" name="adj1"/>
                  <a:gd fmla="val 1" name="adj2"/>
                  <a:gd fmla="val 2882" name="adj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54"/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fmla="val 40396" name="adj1"/>
                  <a:gd fmla="val 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54"/>
              <p:cNvSpPr/>
              <p:nvPr/>
            </p:nvSpPr>
            <p:spPr>
              <a:xfrm flipH="1" rot="-5400000">
                <a:off x="9271656" y="2637566"/>
                <a:ext cx="693350" cy="176715"/>
              </a:xfrm>
              <a:prstGeom prst="round2SameRect">
                <a:avLst>
                  <a:gd fmla="val 40396" name="adj1"/>
                  <a:gd fmla="val 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54"/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fmla="val 2577978" name="adj1"/>
                  <a:gd fmla="val 5330971" name="adj2"/>
                  <a:gd fmla="val 1468" name="adj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54"/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fmla="val 3816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7" name="Google Shape;1687;p54"/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rect b="b" l="l" r="r" t="t"/>
              <a:pathLst>
                <a:path extrusionOk="0" h="609600" w="35433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54"/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rgbClr val="FCE2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54"/>
            <p:cNvSpPr/>
            <p:nvPr/>
          </p:nvSpPr>
          <p:spPr>
            <a:xfrm>
              <a:off x="8914819" y="4353374"/>
              <a:ext cx="3989594" cy="1585955"/>
            </a:xfrm>
            <a:custGeom>
              <a:rect b="b" l="l" r="r" t="t"/>
              <a:pathLst>
                <a:path extrusionOk="0" h="1585955" w="3989594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54"/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rgbClr val="FCE2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54"/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54"/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54"/>
            <p:cNvSpPr/>
            <p:nvPr/>
          </p:nvSpPr>
          <p:spPr>
            <a:xfrm>
              <a:off x="9763702" y="1401428"/>
              <a:ext cx="2225425" cy="1080137"/>
            </a:xfrm>
            <a:custGeom>
              <a:rect b="b" l="l" r="r" t="t"/>
              <a:pathLst>
                <a:path extrusionOk="0" h="1080136" w="2225424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54"/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fmla="val 947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54"/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6" name="Google Shape;1696;p54"/>
          <p:cNvGrpSpPr/>
          <p:nvPr/>
        </p:nvGrpSpPr>
        <p:grpSpPr>
          <a:xfrm>
            <a:off x="301511" y="3412966"/>
            <a:ext cx="2645807" cy="1453692"/>
            <a:chOff x="-548507" y="477868"/>
            <a:chExt cx="11570449" cy="6357177"/>
          </a:xfrm>
        </p:grpSpPr>
        <p:sp>
          <p:nvSpPr>
            <p:cNvPr id="1697" name="Google Shape;1697;p54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54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54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54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54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2" name="Google Shape;1702;p54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03" name="Google Shape;1703;p5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54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5" name="Google Shape;1705;p54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06" name="Google Shape;1706;p5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54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8" name="Google Shape;1708;p54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9" name="Google Shape;1709;p54"/>
          <p:cNvGrpSpPr/>
          <p:nvPr/>
        </p:nvGrpSpPr>
        <p:grpSpPr>
          <a:xfrm>
            <a:off x="1020821" y="5012898"/>
            <a:ext cx="901516" cy="1584820"/>
            <a:chOff x="4871870" y="1763729"/>
            <a:chExt cx="2448272" cy="4303935"/>
          </a:xfrm>
        </p:grpSpPr>
        <p:grpSp>
          <p:nvGrpSpPr>
            <p:cNvPr id="1710" name="Google Shape;1710;p54"/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711" name="Google Shape;1711;p54"/>
              <p:cNvSpPr/>
              <p:nvPr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fmla="val 1358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54"/>
              <p:cNvSpPr/>
              <p:nvPr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3" name="Google Shape;1713;p54"/>
              <p:cNvGrpSpPr/>
              <p:nvPr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714" name="Google Shape;1714;p54"/>
                <p:cNvSpPr/>
                <p:nvPr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cap="flat" cmpd="sng" w="12700">
                  <a:solidFill>
                    <a:srgbClr val="26262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5" name="Google Shape;1715;p54"/>
                <p:cNvSpPr/>
                <p:nvPr/>
              </p:nvSpPr>
              <p:spPr>
                <a:xfrm>
                  <a:off x="1634225" y="5796647"/>
                  <a:ext cx="142969" cy="144016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737373"/>
                </a:solidFill>
                <a:ln cap="flat" cmpd="sng" w="9525">
                  <a:solidFill>
                    <a:srgbClr val="B0B0B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716" name="Google Shape;1716;p54"/>
            <p:cNvSpPr txBox="1"/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7" name="Google Shape;1717;p54"/>
          <p:cNvGrpSpPr/>
          <p:nvPr/>
        </p:nvGrpSpPr>
        <p:grpSpPr>
          <a:xfrm>
            <a:off x="2230053" y="1053735"/>
            <a:ext cx="485781" cy="548556"/>
            <a:chOff x="4437737" y="4494932"/>
            <a:chExt cx="1166668" cy="1317427"/>
          </a:xfrm>
        </p:grpSpPr>
        <p:sp>
          <p:nvSpPr>
            <p:cNvPr id="1718" name="Google Shape;1718;p54"/>
            <p:cNvSpPr/>
            <p:nvPr/>
          </p:nvSpPr>
          <p:spPr>
            <a:xfrm>
              <a:off x="4491136" y="4849725"/>
              <a:ext cx="962635" cy="962634"/>
            </a:xfrm>
            <a:prstGeom prst="blockArc">
              <a:avLst>
                <a:gd fmla="val 10800000" name="adj1"/>
                <a:gd fmla="val 1" name="adj2"/>
                <a:gd fmla="val 2882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54"/>
            <p:cNvSpPr/>
            <p:nvPr/>
          </p:nvSpPr>
          <p:spPr>
            <a:xfrm rot="5400000">
              <a:off x="5322929" y="5326133"/>
              <a:ext cx="261729" cy="66708"/>
            </a:xfrm>
            <a:prstGeom prst="round2SameRect">
              <a:avLst>
                <a:gd fmla="val 40396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54"/>
            <p:cNvSpPr/>
            <p:nvPr/>
          </p:nvSpPr>
          <p:spPr>
            <a:xfrm>
              <a:off x="4437737" y="4494932"/>
              <a:ext cx="1166668" cy="1166665"/>
            </a:xfrm>
            <a:prstGeom prst="blockArc">
              <a:avLst>
                <a:gd fmla="val 2577978" name="adj1"/>
                <a:gd fmla="val 5330971" name="adj2"/>
                <a:gd fmla="val 1468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54"/>
            <p:cNvSpPr/>
            <p:nvPr/>
          </p:nvSpPr>
          <p:spPr>
            <a:xfrm>
              <a:off x="4908020" y="5614912"/>
              <a:ext cx="204571" cy="72265"/>
            </a:xfrm>
            <a:prstGeom prst="roundRect">
              <a:avLst>
                <a:gd fmla="val 3816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2" name="Google Shape;1722;p54"/>
          <p:cNvGrpSpPr/>
          <p:nvPr/>
        </p:nvGrpSpPr>
        <p:grpSpPr>
          <a:xfrm>
            <a:off x="4712041" y="4465961"/>
            <a:ext cx="1377729" cy="2025400"/>
            <a:chOff x="7512038" y="-27705"/>
            <a:chExt cx="4679962" cy="6880016"/>
          </a:xfrm>
        </p:grpSpPr>
        <p:sp>
          <p:nvSpPr>
            <p:cNvPr id="1723" name="Google Shape;1723;p54"/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rect b="b" l="l" r="r" t="t"/>
              <a:pathLst>
                <a:path extrusionOk="0" h="2183348" w="2666423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54"/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rect b="b" l="l" r="r" t="t"/>
              <a:pathLst>
                <a:path extrusionOk="0" h="1975104" w="747522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54"/>
            <p:cNvSpPr/>
            <p:nvPr/>
          </p:nvSpPr>
          <p:spPr>
            <a:xfrm flipH="1">
              <a:off x="9550182" y="-27705"/>
              <a:ext cx="1130709" cy="811931"/>
            </a:xfrm>
            <a:custGeom>
              <a:rect b="b" l="l" r="r" t="t"/>
              <a:pathLst>
                <a:path extrusionOk="0" h="811931" w="1130709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54"/>
            <p:cNvSpPr/>
            <p:nvPr/>
          </p:nvSpPr>
          <p:spPr>
            <a:xfrm flipH="1">
              <a:off x="9665508" y="-3092"/>
              <a:ext cx="803417" cy="787664"/>
            </a:xfrm>
            <a:custGeom>
              <a:rect b="b" l="l" r="r" t="t"/>
              <a:pathLst>
                <a:path extrusionOk="0" h="342900" w="349758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54"/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rect b="b" l="l" r="r" t="t"/>
              <a:pathLst>
                <a:path extrusionOk="0" h="514350" w="288036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54"/>
            <p:cNvSpPr/>
            <p:nvPr/>
          </p:nvSpPr>
          <p:spPr>
            <a:xfrm flipH="1">
              <a:off x="7565784" y="5211074"/>
              <a:ext cx="582870" cy="551363"/>
            </a:xfrm>
            <a:custGeom>
              <a:rect b="b" l="l" r="r" t="t"/>
              <a:pathLst>
                <a:path extrusionOk="0" h="240030" w="253746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54"/>
            <p:cNvSpPr/>
            <p:nvPr/>
          </p:nvSpPr>
          <p:spPr>
            <a:xfrm flipH="1">
              <a:off x="9117341" y="4551175"/>
              <a:ext cx="15754" cy="110272"/>
            </a:xfrm>
            <a:custGeom>
              <a:rect b="b" l="l" r="r" t="t"/>
              <a:pathLst>
                <a:path extrusionOk="0" h="48006" w="120000">
                  <a:moveTo>
                    <a:pt x="41940" y="52121"/>
                  </a:moveTo>
                  <a:cubicBezTo>
                    <a:pt x="-31192" y="35661"/>
                    <a:pt x="15821" y="17145"/>
                    <a:pt x="5378" y="0"/>
                  </a:cubicBezTo>
                  <a:cubicBezTo>
                    <a:pt x="83735" y="16459"/>
                    <a:pt x="26271" y="34976"/>
                    <a:pt x="41940" y="521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54"/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rect b="b" l="l" r="r" t="t"/>
              <a:pathLst>
                <a:path extrusionOk="0" h="6652578" w="4679962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54"/>
            <p:cNvSpPr/>
            <p:nvPr/>
          </p:nvSpPr>
          <p:spPr>
            <a:xfrm flipH="1">
              <a:off x="9188873" y="750761"/>
              <a:ext cx="945196" cy="3371194"/>
            </a:xfrm>
            <a:custGeom>
              <a:rect b="b" l="l" r="r" t="t"/>
              <a:pathLst>
                <a:path extrusionOk="0" h="1467612" w="411480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54"/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rect b="b" l="l" r="r" t="t"/>
              <a:pathLst>
                <a:path extrusionOk="0" h="2487823" w="1797116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54"/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rect b="b" l="l" r="r" t="t"/>
              <a:pathLst>
                <a:path extrusionOk="0" h="432054" w="46634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54"/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rect b="b" l="l" r="r" t="t"/>
              <a:pathLst>
                <a:path extrusionOk="0" h="370332" w="26746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5" name="Google Shape;1735;p54"/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1736" name="Google Shape;1736;p54"/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rect b="b" l="l" r="r" t="t"/>
                <a:pathLst>
                  <a:path extrusionOk="0" h="185166" w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54"/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rect b="b" l="l" r="r" t="t"/>
                <a:pathLst>
                  <a:path extrusionOk="0" h="130302" w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54"/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rect b="b" l="l" r="r" t="t"/>
                <a:pathLst>
                  <a:path extrusionOk="0" h="809244" w="109728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9" name="Google Shape;1739;p54"/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1740" name="Google Shape;1740;p54"/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rect b="b" l="l" r="r" t="t"/>
                <a:pathLst>
                  <a:path extrusionOk="0" h="27432" w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54"/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rect b="b" l="l" r="r" t="t"/>
                <a:pathLst>
                  <a:path extrusionOk="0" h="34290" w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42" name="Google Shape;1742;p54"/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1743" name="Google Shape;1743;p54"/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rect b="b" l="l" r="r" t="t"/>
                  <a:pathLst>
                    <a:path extrusionOk="0" h="308610" w="144018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4" name="Google Shape;1744;p54"/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rect b="b" l="l" r="r" t="t"/>
                  <a:pathLst>
                    <a:path extrusionOk="0" h="308610" w="75438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5" name="Google Shape;1745;p54"/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rect b="b" l="l" r="r" t="t"/>
                  <a:pathLst>
                    <a:path extrusionOk="0" h="445770" w="349758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746" name="Google Shape;1746;p54"/>
          <p:cNvGrpSpPr/>
          <p:nvPr/>
        </p:nvGrpSpPr>
        <p:grpSpPr>
          <a:xfrm>
            <a:off x="2089518" y="1456787"/>
            <a:ext cx="2908527" cy="3001921"/>
            <a:chOff x="6819753" y="362933"/>
            <a:chExt cx="2908527" cy="3001921"/>
          </a:xfrm>
        </p:grpSpPr>
        <p:sp>
          <p:nvSpPr>
            <p:cNvPr id="1747" name="Google Shape;1747;p54"/>
            <p:cNvSpPr/>
            <p:nvPr/>
          </p:nvSpPr>
          <p:spPr>
            <a:xfrm rot="2483232">
              <a:off x="7335231" y="758875"/>
              <a:ext cx="1877570" cy="2268587"/>
            </a:xfrm>
            <a:custGeom>
              <a:rect b="b" l="l" r="r" t="t"/>
              <a:pathLst>
                <a:path extrusionOk="0" h="3204020" w="2651771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E2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8" name="Google Shape;1748;p54"/>
            <p:cNvGrpSpPr/>
            <p:nvPr/>
          </p:nvGrpSpPr>
          <p:grpSpPr>
            <a:xfrm rot="-928861">
              <a:off x="7851048" y="454598"/>
              <a:ext cx="920312" cy="1717693"/>
              <a:chOff x="3501573" y="3178068"/>
              <a:chExt cx="1340594" cy="2737840"/>
            </a:xfrm>
          </p:grpSpPr>
          <p:sp>
            <p:nvSpPr>
              <p:cNvPr id="1749" name="Google Shape;1749;p54"/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rect b="b" l="l" r="r" t="t"/>
                <a:pathLst>
                  <a:path extrusionOk="0" h="66675" w="1905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54"/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rect b="b" l="l" r="r" t="t"/>
                <a:pathLst>
                  <a:path extrusionOk="0" h="66675" w="1905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54"/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rect b="b" l="l" r="r" t="t"/>
                <a:pathLst>
                  <a:path extrusionOk="0" h="66675" w="1905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54"/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rect b="b" l="l" r="r" t="t"/>
                <a:pathLst>
                  <a:path extrusionOk="0" h="828675" w="400050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54"/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rect b="b" l="l" r="r" t="t"/>
                <a:pathLst>
                  <a:path extrusionOk="0" h="819150" w="390525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54"/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rect b="b" l="l" r="r" t="t"/>
                <a:pathLst>
                  <a:path extrusionOk="0" h="590550" w="333375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55" name="Google Shape;1755;p54"/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1756" name="Google Shape;1756;p54"/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7" name="Google Shape;1757;p54"/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58" name="Google Shape;1758;p54"/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rect b="b" l="l" r="r" t="t"/>
                <a:pathLst>
                  <a:path extrusionOk="0" h="2330356" w="111911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54"/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fmla="val 50000" name="adj"/>
                </a:avLst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54"/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1" name="Google Shape;1761;p54"/>
            <p:cNvSpPr/>
            <p:nvPr/>
          </p:nvSpPr>
          <p:spPr>
            <a:xfrm rot="3148397">
              <a:off x="8629839" y="1102251"/>
              <a:ext cx="227781" cy="304797"/>
            </a:xfrm>
            <a:prstGeom prst="roundRect">
              <a:avLst>
                <a:gd fmla="val 50000" name="adj"/>
              </a:avLst>
            </a:prstGeom>
            <a:solidFill>
              <a:srgbClr val="FCE2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54"/>
            <p:cNvSpPr/>
            <p:nvPr/>
          </p:nvSpPr>
          <p:spPr>
            <a:xfrm rot="3148397">
              <a:off x="8649780" y="1320892"/>
              <a:ext cx="227781" cy="304797"/>
            </a:xfrm>
            <a:prstGeom prst="roundRect">
              <a:avLst>
                <a:gd fmla="val 50000" name="adj"/>
              </a:avLst>
            </a:prstGeom>
            <a:solidFill>
              <a:srgbClr val="FCE2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54"/>
            <p:cNvSpPr/>
            <p:nvPr/>
          </p:nvSpPr>
          <p:spPr>
            <a:xfrm rot="3148397">
              <a:off x="8687025" y="1543513"/>
              <a:ext cx="215985" cy="260502"/>
            </a:xfrm>
            <a:prstGeom prst="roundRect">
              <a:avLst>
                <a:gd fmla="val 50000" name="adj"/>
              </a:avLst>
            </a:prstGeom>
            <a:solidFill>
              <a:srgbClr val="FCE2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54"/>
          <p:cNvSpPr/>
          <p:nvPr/>
        </p:nvSpPr>
        <p:spPr>
          <a:xfrm>
            <a:off x="3379370" y="2166312"/>
            <a:ext cx="521208" cy="484926"/>
          </a:xfrm>
          <a:custGeom>
            <a:rect b="b" l="l" r="r" t="t"/>
            <a:pathLst>
              <a:path extrusionOk="0" h="2052126" w="2205672">
                <a:moveTo>
                  <a:pt x="532311" y="17164"/>
                </a:moveTo>
                <a:cubicBezTo>
                  <a:pt x="622127" y="200291"/>
                  <a:pt x="678192" y="358870"/>
                  <a:pt x="755734" y="563477"/>
                </a:cubicBezTo>
                <a:cubicBezTo>
                  <a:pt x="689272" y="676925"/>
                  <a:pt x="638152" y="750483"/>
                  <a:pt x="553279" y="814835"/>
                </a:cubicBezTo>
                <a:cubicBezTo>
                  <a:pt x="694279" y="1154220"/>
                  <a:pt x="1065413" y="1453714"/>
                  <a:pt x="1399725" y="1556826"/>
                </a:cubicBezTo>
                <a:cubicBezTo>
                  <a:pt x="1470001" y="1439074"/>
                  <a:pt x="1534141" y="1352007"/>
                  <a:pt x="1656581" y="1249597"/>
                </a:cubicBezTo>
                <a:cubicBezTo>
                  <a:pt x="1862210" y="1322729"/>
                  <a:pt x="2037154" y="1398928"/>
                  <a:pt x="2199825" y="1499676"/>
                </a:cubicBezTo>
                <a:cubicBezTo>
                  <a:pt x="2218938" y="1646706"/>
                  <a:pt x="2192025" y="1738504"/>
                  <a:pt x="2106811" y="1851781"/>
                </a:cubicBezTo>
                <a:cubicBezTo>
                  <a:pt x="1920124" y="2038232"/>
                  <a:pt x="1822426" y="2043644"/>
                  <a:pt x="1666425" y="2052126"/>
                </a:cubicBezTo>
                <a:cubicBezTo>
                  <a:pt x="720146" y="1943344"/>
                  <a:pt x="50031" y="1052110"/>
                  <a:pt x="5879" y="590455"/>
                </a:cubicBezTo>
                <a:cubicBezTo>
                  <a:pt x="-22525" y="333791"/>
                  <a:pt x="53398" y="175318"/>
                  <a:pt x="202963" y="56735"/>
                </a:cubicBezTo>
                <a:cubicBezTo>
                  <a:pt x="332180" y="-12711"/>
                  <a:pt x="393890" y="-8513"/>
                  <a:pt x="532311" y="171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5" name="Google Shape;1765;p54"/>
          <p:cNvGrpSpPr/>
          <p:nvPr/>
        </p:nvGrpSpPr>
        <p:grpSpPr>
          <a:xfrm>
            <a:off x="2846383" y="4384910"/>
            <a:ext cx="1869228" cy="2286473"/>
            <a:chOff x="6446339" y="1280897"/>
            <a:chExt cx="4320717" cy="5285178"/>
          </a:xfrm>
        </p:grpSpPr>
        <p:sp>
          <p:nvSpPr>
            <p:cNvPr id="1766" name="Google Shape;1766;p54"/>
            <p:cNvSpPr/>
            <p:nvPr/>
          </p:nvSpPr>
          <p:spPr>
            <a:xfrm>
              <a:off x="7360122" y="5629227"/>
              <a:ext cx="2033648" cy="936848"/>
            </a:xfrm>
            <a:custGeom>
              <a:rect b="b" l="l" r="r" t="t"/>
              <a:pathLst>
                <a:path extrusionOk="0" h="390525" w="8477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54"/>
            <p:cNvSpPr/>
            <p:nvPr/>
          </p:nvSpPr>
          <p:spPr>
            <a:xfrm>
              <a:off x="7358820" y="5629227"/>
              <a:ext cx="1987948" cy="913998"/>
            </a:xfrm>
            <a:custGeom>
              <a:rect b="b" l="l" r="r" t="t"/>
              <a:pathLst>
                <a:path extrusionOk="0" h="381000" w="828675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54"/>
            <p:cNvSpPr/>
            <p:nvPr/>
          </p:nvSpPr>
          <p:spPr>
            <a:xfrm>
              <a:off x="6448412" y="1280897"/>
              <a:ext cx="4318644" cy="4592842"/>
            </a:xfrm>
            <a:custGeom>
              <a:rect b="b" l="l" r="r" t="t"/>
              <a:pathLst>
                <a:path extrusionOk="0" h="1914525" w="18002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54"/>
            <p:cNvSpPr/>
            <p:nvPr/>
          </p:nvSpPr>
          <p:spPr>
            <a:xfrm>
              <a:off x="6464696" y="1280897"/>
              <a:ext cx="4250094" cy="3998744"/>
            </a:xfrm>
            <a:custGeom>
              <a:rect b="b" l="l" r="r" t="t"/>
              <a:pathLst>
                <a:path extrusionOk="0" h="1666875" w="1771650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54"/>
            <p:cNvSpPr/>
            <p:nvPr/>
          </p:nvSpPr>
          <p:spPr>
            <a:xfrm>
              <a:off x="6572092" y="1577928"/>
              <a:ext cx="3907345" cy="3404644"/>
            </a:xfrm>
            <a:custGeom>
              <a:rect b="b" l="l" r="r" t="t"/>
              <a:pathLst>
                <a:path extrusionOk="0" h="1419225" w="162877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54"/>
            <p:cNvSpPr/>
            <p:nvPr/>
          </p:nvSpPr>
          <p:spPr>
            <a:xfrm>
              <a:off x="6446339" y="4996281"/>
              <a:ext cx="4044444" cy="868298"/>
            </a:xfrm>
            <a:custGeom>
              <a:rect b="b" l="l" r="r" t="t"/>
              <a:pathLst>
                <a:path extrusionOk="0" h="361950" w="1685925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54"/>
            <p:cNvSpPr/>
            <p:nvPr/>
          </p:nvSpPr>
          <p:spPr>
            <a:xfrm>
              <a:off x="7715310" y="1593115"/>
              <a:ext cx="2775473" cy="3394037"/>
            </a:xfrm>
            <a:custGeom>
              <a:rect b="b" l="l" r="r" t="t"/>
              <a:pathLst>
                <a:path extrusionOk="0" h="3394037" w="2775473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55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778" name="Google Shape;1778;p55"/>
          <p:cNvGrpSpPr/>
          <p:nvPr/>
        </p:nvGrpSpPr>
        <p:grpSpPr>
          <a:xfrm>
            <a:off x="6785267" y="4815400"/>
            <a:ext cx="5090107" cy="1856110"/>
            <a:chOff x="279806" y="1309619"/>
            <a:chExt cx="11620500" cy="4237421"/>
          </a:xfrm>
        </p:grpSpPr>
        <p:sp>
          <p:nvSpPr>
            <p:cNvPr id="1779" name="Google Shape;1779;p55"/>
            <p:cNvSpPr/>
            <p:nvPr/>
          </p:nvSpPr>
          <p:spPr>
            <a:xfrm>
              <a:off x="279806" y="1336990"/>
              <a:ext cx="11620500" cy="4210050"/>
            </a:xfrm>
            <a:custGeom>
              <a:rect b="b" l="l" r="r" t="t"/>
              <a:pathLst>
                <a:path extrusionOk="0" h="4210050" w="1162050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55"/>
            <p:cNvSpPr/>
            <p:nvPr/>
          </p:nvSpPr>
          <p:spPr>
            <a:xfrm>
              <a:off x="9118282" y="1309619"/>
              <a:ext cx="2781300" cy="1533525"/>
            </a:xfrm>
            <a:custGeom>
              <a:rect b="b" l="l" r="r" t="t"/>
              <a:pathLst>
                <a:path extrusionOk="0" h="1533525" w="2781300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55"/>
            <p:cNvSpPr/>
            <p:nvPr/>
          </p:nvSpPr>
          <p:spPr>
            <a:xfrm>
              <a:off x="8863012" y="2045970"/>
              <a:ext cx="2009775" cy="2028825"/>
            </a:xfrm>
            <a:custGeom>
              <a:rect b="b" l="l" r="r" t="t"/>
              <a:pathLst>
                <a:path extrusionOk="0" h="2028825" w="200977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55"/>
            <p:cNvSpPr/>
            <p:nvPr/>
          </p:nvSpPr>
          <p:spPr>
            <a:xfrm>
              <a:off x="8233410" y="2032974"/>
              <a:ext cx="1771650" cy="1771650"/>
            </a:xfrm>
            <a:custGeom>
              <a:rect b="b" l="l" r="r" t="t"/>
              <a:pathLst>
                <a:path extrusionOk="0" h="1771650" w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55"/>
            <p:cNvSpPr/>
            <p:nvPr/>
          </p:nvSpPr>
          <p:spPr>
            <a:xfrm>
              <a:off x="9092649" y="2269344"/>
              <a:ext cx="809625" cy="952500"/>
            </a:xfrm>
            <a:custGeom>
              <a:rect b="b" l="l" r="r" t="t"/>
              <a:pathLst>
                <a:path extrusionOk="0" h="952500" w="809625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55"/>
            <p:cNvSpPr/>
            <p:nvPr/>
          </p:nvSpPr>
          <p:spPr>
            <a:xfrm>
              <a:off x="9178208" y="2401664"/>
              <a:ext cx="609600" cy="733425"/>
            </a:xfrm>
            <a:custGeom>
              <a:rect b="b" l="l" r="r" t="t"/>
              <a:pathLst>
                <a:path extrusionOk="0" h="733425" w="609600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5" name="Google Shape;1785;p55"/>
          <p:cNvGrpSpPr/>
          <p:nvPr/>
        </p:nvGrpSpPr>
        <p:grpSpPr>
          <a:xfrm>
            <a:off x="388431" y="2924949"/>
            <a:ext cx="2034447" cy="3443973"/>
            <a:chOff x="947897" y="1831704"/>
            <a:chExt cx="2670273" cy="4520317"/>
          </a:xfrm>
        </p:grpSpPr>
        <p:sp>
          <p:nvSpPr>
            <p:cNvPr id="1786" name="Google Shape;1786;p55"/>
            <p:cNvSpPr/>
            <p:nvPr/>
          </p:nvSpPr>
          <p:spPr>
            <a:xfrm>
              <a:off x="3129267" y="5540427"/>
              <a:ext cx="488903" cy="498490"/>
            </a:xfrm>
            <a:custGeom>
              <a:rect b="b" l="l" r="r" t="t"/>
              <a:pathLst>
                <a:path extrusionOk="0" h="498489" w="488903">
                  <a:moveTo>
                    <a:pt x="491422" y="222634"/>
                  </a:moveTo>
                  <a:cubicBezTo>
                    <a:pt x="485670" y="229824"/>
                    <a:pt x="488067" y="238451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cubicBezTo>
                    <a:pt x="306885" y="485299"/>
                    <a:pt x="302091" y="486737"/>
                    <a:pt x="296819" y="488175"/>
                  </a:cubicBezTo>
                  <a:cubicBezTo>
                    <a:pt x="290588" y="494407"/>
                    <a:pt x="282440" y="495844"/>
                    <a:pt x="273812" y="496324"/>
                  </a:cubicBezTo>
                  <a:cubicBezTo>
                    <a:pt x="252243" y="497282"/>
                    <a:pt x="230194" y="498720"/>
                    <a:pt x="208625" y="495365"/>
                  </a:cubicBezTo>
                  <a:cubicBezTo>
                    <a:pt x="198559" y="493927"/>
                    <a:pt x="190890" y="495844"/>
                    <a:pt x="184180" y="502555"/>
                  </a:cubicBez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ubicBezTo>
                    <a:pt x="488067" y="195792"/>
                    <a:pt x="487587" y="199627"/>
                    <a:pt x="490942" y="202023"/>
                  </a:cubicBezTo>
                  <a:cubicBezTo>
                    <a:pt x="491422" y="208254"/>
                    <a:pt x="491422" y="215444"/>
                    <a:pt x="491422" y="2226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55"/>
            <p:cNvSpPr/>
            <p:nvPr/>
          </p:nvSpPr>
          <p:spPr>
            <a:xfrm>
              <a:off x="1674333" y="1831704"/>
              <a:ext cx="273211" cy="158175"/>
            </a:xfrm>
            <a:custGeom>
              <a:rect b="b" l="l" r="r" t="t"/>
              <a:pathLst>
                <a:path extrusionOk="0" h="158174" w="273210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55"/>
            <p:cNvSpPr/>
            <p:nvPr/>
          </p:nvSpPr>
          <p:spPr>
            <a:xfrm>
              <a:off x="1866868" y="1831704"/>
              <a:ext cx="33552" cy="4793"/>
            </a:xfrm>
            <a:custGeom>
              <a:rect b="b" l="l" r="r" t="t"/>
              <a:pathLst>
                <a:path extrusionOk="0" h="120000" w="33552">
                  <a:moveTo>
                    <a:pt x="35469" y="0"/>
                  </a:moveTo>
                  <a:cubicBezTo>
                    <a:pt x="23966" y="144010"/>
                    <a:pt x="11983" y="96015"/>
                    <a:pt x="0" y="72005"/>
                  </a:cubicBezTo>
                  <a:cubicBezTo>
                    <a:pt x="479" y="47995"/>
                    <a:pt x="479" y="24010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55"/>
            <p:cNvSpPr/>
            <p:nvPr/>
          </p:nvSpPr>
          <p:spPr>
            <a:xfrm>
              <a:off x="947897" y="2809870"/>
              <a:ext cx="2478068" cy="3542151"/>
            </a:xfrm>
            <a:custGeom>
              <a:rect b="b" l="l" r="r" t="t"/>
              <a:pathLst>
                <a:path extrusionOk="0" h="3542151" w="2478068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55"/>
            <p:cNvSpPr/>
            <p:nvPr/>
          </p:nvSpPr>
          <p:spPr>
            <a:xfrm>
              <a:off x="1601327" y="1922774"/>
              <a:ext cx="790873" cy="920288"/>
            </a:xfrm>
            <a:custGeom>
              <a:rect b="b" l="l" r="r" t="t"/>
              <a:pathLst>
                <a:path extrusionOk="0" h="920288" w="790872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55"/>
            <p:cNvSpPr/>
            <p:nvPr/>
          </p:nvSpPr>
          <p:spPr>
            <a:xfrm>
              <a:off x="1021833" y="1881553"/>
              <a:ext cx="656664" cy="1054497"/>
            </a:xfrm>
            <a:custGeom>
              <a:rect b="b" l="l" r="r" t="t"/>
              <a:pathLst>
                <a:path extrusionOk="0" h="1054497" w="656664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55"/>
            <p:cNvSpPr/>
            <p:nvPr/>
          </p:nvSpPr>
          <p:spPr>
            <a:xfrm>
              <a:off x="1299963" y="1870238"/>
              <a:ext cx="273211" cy="167761"/>
            </a:xfrm>
            <a:custGeom>
              <a:rect b="b" l="l" r="r" t="t"/>
              <a:pathLst>
                <a:path extrusionOk="0" h="167760" w="27321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55"/>
            <p:cNvSpPr/>
            <p:nvPr/>
          </p:nvSpPr>
          <p:spPr>
            <a:xfrm>
              <a:off x="3206080" y="5617828"/>
              <a:ext cx="335522" cy="335522"/>
            </a:xfrm>
            <a:custGeom>
              <a:rect b="b" l="l" r="r" t="t"/>
              <a:pathLst>
                <a:path extrusionOk="0" h="335521" w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55"/>
          <p:cNvSpPr/>
          <p:nvPr/>
        </p:nvSpPr>
        <p:spPr>
          <a:xfrm>
            <a:off x="7730912" y="1487339"/>
            <a:ext cx="549545" cy="685276"/>
          </a:xfrm>
          <a:custGeom>
            <a:rect b="b" l="l" r="r" t="t"/>
            <a:pathLst>
              <a:path extrusionOk="0" h="1971675" w="1581150">
                <a:moveTo>
                  <a:pt x="753841" y="637400"/>
                </a:moveTo>
                <a:cubicBezTo>
                  <a:pt x="753841" y="608825"/>
                  <a:pt x="753841" y="587870"/>
                  <a:pt x="753841" y="565962"/>
                </a:cubicBezTo>
                <a:cubicBezTo>
                  <a:pt x="682404" y="573582"/>
                  <a:pt x="612871" y="586917"/>
                  <a:pt x="544291" y="585965"/>
                </a:cubicBezTo>
                <a:cubicBezTo>
                  <a:pt x="318548" y="584060"/>
                  <a:pt x="156623" y="479285"/>
                  <a:pt x="67089" y="271640"/>
                </a:cubicBezTo>
                <a:cubicBezTo>
                  <a:pt x="38514" y="204965"/>
                  <a:pt x="22321" y="132575"/>
                  <a:pt x="6128" y="62090"/>
                </a:cubicBezTo>
                <a:cubicBezTo>
                  <a:pt x="2319" y="43992"/>
                  <a:pt x="9939" y="15417"/>
                  <a:pt x="22321" y="3987"/>
                </a:cubicBezTo>
                <a:cubicBezTo>
                  <a:pt x="31846" y="-4585"/>
                  <a:pt x="61373" y="2082"/>
                  <a:pt x="77566" y="10655"/>
                </a:cubicBezTo>
                <a:cubicBezTo>
                  <a:pt x="165196" y="57327"/>
                  <a:pt x="255683" y="78282"/>
                  <a:pt x="356648" y="66852"/>
                </a:cubicBezTo>
                <a:cubicBezTo>
                  <a:pt x="493808" y="52565"/>
                  <a:pt x="626206" y="68757"/>
                  <a:pt x="740506" y="156387"/>
                </a:cubicBezTo>
                <a:cubicBezTo>
                  <a:pt x="770986" y="179247"/>
                  <a:pt x="799561" y="204012"/>
                  <a:pt x="829088" y="227825"/>
                </a:cubicBezTo>
                <a:cubicBezTo>
                  <a:pt x="845281" y="214490"/>
                  <a:pt x="870998" y="187820"/>
                  <a:pt x="902431" y="170675"/>
                </a:cubicBezTo>
                <a:cubicBezTo>
                  <a:pt x="914813" y="164007"/>
                  <a:pt x="945294" y="170675"/>
                  <a:pt x="953866" y="182105"/>
                </a:cubicBezTo>
                <a:cubicBezTo>
                  <a:pt x="962438" y="192582"/>
                  <a:pt x="958629" y="226872"/>
                  <a:pt x="949104" y="234492"/>
                </a:cubicBezTo>
                <a:cubicBezTo>
                  <a:pt x="867188" y="291642"/>
                  <a:pt x="849091" y="378320"/>
                  <a:pt x="840519" y="467855"/>
                </a:cubicBezTo>
                <a:cubicBezTo>
                  <a:pt x="835756" y="521195"/>
                  <a:pt x="839566" y="575487"/>
                  <a:pt x="839566" y="637400"/>
                </a:cubicBezTo>
                <a:cubicBezTo>
                  <a:pt x="893858" y="637400"/>
                  <a:pt x="947198" y="637400"/>
                  <a:pt x="999586" y="637400"/>
                </a:cubicBezTo>
                <a:cubicBezTo>
                  <a:pt x="1102456" y="637400"/>
                  <a:pt x="1198658" y="663117"/>
                  <a:pt x="1285336" y="716457"/>
                </a:cubicBezTo>
                <a:cubicBezTo>
                  <a:pt x="1480598" y="836472"/>
                  <a:pt x="1580611" y="1016495"/>
                  <a:pt x="1587279" y="1242237"/>
                </a:cubicBezTo>
                <a:cubicBezTo>
                  <a:pt x="1595851" y="1512747"/>
                  <a:pt x="1513936" y="1747062"/>
                  <a:pt x="1275811" y="1902320"/>
                </a:cubicBezTo>
                <a:cubicBezTo>
                  <a:pt x="1194848" y="1955660"/>
                  <a:pt x="1105313" y="1982330"/>
                  <a:pt x="1006254" y="1980425"/>
                </a:cubicBezTo>
                <a:cubicBezTo>
                  <a:pt x="872904" y="1976615"/>
                  <a:pt x="739554" y="1976615"/>
                  <a:pt x="606204" y="1980425"/>
                </a:cubicBezTo>
                <a:cubicBezTo>
                  <a:pt x="399511" y="1986140"/>
                  <a:pt x="247111" y="1890890"/>
                  <a:pt x="132811" y="1728012"/>
                </a:cubicBezTo>
                <a:cubicBezTo>
                  <a:pt x="-40544" y="1480362"/>
                  <a:pt x="-44354" y="1118412"/>
                  <a:pt x="122333" y="885050"/>
                </a:cubicBezTo>
                <a:cubicBezTo>
                  <a:pt x="237586" y="723125"/>
                  <a:pt x="397606" y="640257"/>
                  <a:pt x="596679" y="638352"/>
                </a:cubicBezTo>
                <a:cubicBezTo>
                  <a:pt x="648113" y="637400"/>
                  <a:pt x="698596" y="637400"/>
                  <a:pt x="753841" y="6374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55"/>
          <p:cNvSpPr/>
          <p:nvPr/>
        </p:nvSpPr>
        <p:spPr>
          <a:xfrm>
            <a:off x="5425946" y="2465531"/>
            <a:ext cx="566098" cy="546235"/>
          </a:xfrm>
          <a:custGeom>
            <a:rect b="b" l="l" r="r" t="t"/>
            <a:pathLst>
              <a:path extrusionOk="0" h="1571625" w="162877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55"/>
          <p:cNvSpPr/>
          <p:nvPr/>
        </p:nvSpPr>
        <p:spPr>
          <a:xfrm>
            <a:off x="6291262" y="1522824"/>
            <a:ext cx="393950" cy="652171"/>
          </a:xfrm>
          <a:custGeom>
            <a:rect b="b" l="l" r="r" t="t"/>
            <a:pathLst>
              <a:path extrusionOk="0" h="1876425" w="113347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55"/>
          <p:cNvSpPr/>
          <p:nvPr/>
        </p:nvSpPr>
        <p:spPr>
          <a:xfrm>
            <a:off x="7077844" y="1480118"/>
            <a:ext cx="334361" cy="695208"/>
          </a:xfrm>
          <a:custGeom>
            <a:rect b="b" l="l" r="r" t="t"/>
            <a:pathLst>
              <a:path extrusionOk="0" h="2000250" w="962025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55"/>
          <p:cNvSpPr/>
          <p:nvPr/>
        </p:nvSpPr>
        <p:spPr>
          <a:xfrm>
            <a:off x="4617480" y="1600976"/>
            <a:ext cx="427057" cy="572719"/>
          </a:xfrm>
          <a:custGeom>
            <a:rect b="b" l="l" r="r" t="t"/>
            <a:pathLst>
              <a:path extrusionOk="0" h="1647825" w="12287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55"/>
          <p:cNvSpPr/>
          <p:nvPr/>
        </p:nvSpPr>
        <p:spPr>
          <a:xfrm>
            <a:off x="7695189" y="2390358"/>
            <a:ext cx="622377" cy="622377"/>
          </a:xfrm>
          <a:custGeom>
            <a:rect b="b" l="l" r="r" t="t"/>
            <a:pathLst>
              <a:path extrusionOk="0" h="1790700" w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55"/>
          <p:cNvSpPr/>
          <p:nvPr/>
        </p:nvSpPr>
        <p:spPr>
          <a:xfrm>
            <a:off x="7100255" y="2348962"/>
            <a:ext cx="486646" cy="665413"/>
          </a:xfrm>
          <a:custGeom>
            <a:rect b="b" l="l" r="r" t="t"/>
            <a:pathLst>
              <a:path extrusionOk="0" h="1914525" w="140017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55"/>
          <p:cNvSpPr/>
          <p:nvPr/>
        </p:nvSpPr>
        <p:spPr>
          <a:xfrm>
            <a:off x="6207777" y="2379561"/>
            <a:ext cx="632308" cy="635619"/>
          </a:xfrm>
          <a:custGeom>
            <a:rect b="b" l="l" r="r" t="t"/>
            <a:pathLst>
              <a:path extrusionOk="0" h="1828800" w="1819275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55"/>
          <p:cNvSpPr/>
          <p:nvPr/>
        </p:nvSpPr>
        <p:spPr>
          <a:xfrm>
            <a:off x="5522531" y="1516845"/>
            <a:ext cx="295048" cy="658629"/>
          </a:xfrm>
          <a:custGeom>
            <a:rect b="b" l="l" r="r" t="t"/>
            <a:pathLst>
              <a:path extrusionOk="0" h="396013" w="17740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55"/>
          <p:cNvSpPr/>
          <p:nvPr/>
        </p:nvSpPr>
        <p:spPr>
          <a:xfrm>
            <a:off x="8618609" y="1482737"/>
            <a:ext cx="543160" cy="638939"/>
          </a:xfrm>
          <a:custGeom>
            <a:rect b="b" l="l" r="r" t="t"/>
            <a:pathLst>
              <a:path extrusionOk="0" h="384174" w="326585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55"/>
          <p:cNvSpPr/>
          <p:nvPr/>
        </p:nvSpPr>
        <p:spPr>
          <a:xfrm>
            <a:off x="8651663" y="2397924"/>
            <a:ext cx="510106" cy="567487"/>
          </a:xfrm>
          <a:custGeom>
            <a:rect b="b" l="l" r="r" t="t"/>
            <a:pathLst>
              <a:path extrusionOk="0" h="341212" w="306711">
                <a:moveTo>
                  <a:pt x="208848" y="92045"/>
                </a:moveTo>
                <a:cubicBezTo>
                  <a:pt x="210839" y="92245"/>
                  <a:pt x="212431" y="96624"/>
                  <a:pt x="214621" y="99410"/>
                </a:cubicBezTo>
                <a:cubicBezTo>
                  <a:pt x="212431" y="102595"/>
                  <a:pt x="211237" y="105183"/>
                  <a:pt x="209246" y="107372"/>
                </a:cubicBezTo>
                <a:cubicBezTo>
                  <a:pt x="183370" y="137031"/>
                  <a:pt x="157295" y="166490"/>
                  <a:pt x="131219" y="195949"/>
                </a:cubicBezTo>
                <a:cubicBezTo>
                  <a:pt x="127039" y="200727"/>
                  <a:pt x="122461" y="203713"/>
                  <a:pt x="116887" y="198736"/>
                </a:cubicBezTo>
                <a:cubicBezTo>
                  <a:pt x="111910" y="194158"/>
                  <a:pt x="113901" y="189182"/>
                  <a:pt x="117882" y="184803"/>
                </a:cubicBezTo>
                <a:cubicBezTo>
                  <a:pt x="144356" y="154746"/>
                  <a:pt x="170631" y="124690"/>
                  <a:pt x="197502" y="95031"/>
                </a:cubicBezTo>
                <a:cubicBezTo>
                  <a:pt x="199692" y="92643"/>
                  <a:pt x="205067" y="91647"/>
                  <a:pt x="208848" y="92045"/>
                </a:cubicBezTo>
                <a:close/>
                <a:moveTo>
                  <a:pt x="160530" y="90677"/>
                </a:moveTo>
                <a:cubicBezTo>
                  <a:pt x="162819" y="90054"/>
                  <a:pt x="165257" y="90552"/>
                  <a:pt x="167845" y="92841"/>
                </a:cubicBezTo>
                <a:cubicBezTo>
                  <a:pt x="172821" y="97419"/>
                  <a:pt x="171427" y="102197"/>
                  <a:pt x="167247" y="106775"/>
                </a:cubicBezTo>
                <a:cubicBezTo>
                  <a:pt x="156300" y="118718"/>
                  <a:pt x="145551" y="130860"/>
                  <a:pt x="134205" y="142206"/>
                </a:cubicBezTo>
                <a:cubicBezTo>
                  <a:pt x="131816" y="144595"/>
                  <a:pt x="126641" y="145590"/>
                  <a:pt x="122859" y="145192"/>
                </a:cubicBezTo>
                <a:cubicBezTo>
                  <a:pt x="120868" y="144993"/>
                  <a:pt x="119077" y="140813"/>
                  <a:pt x="116887" y="138225"/>
                </a:cubicBezTo>
                <a:cubicBezTo>
                  <a:pt x="118679" y="135040"/>
                  <a:pt x="119674" y="132651"/>
                  <a:pt x="121267" y="130860"/>
                </a:cubicBezTo>
                <a:cubicBezTo>
                  <a:pt x="132214" y="118917"/>
                  <a:pt x="143162" y="106974"/>
                  <a:pt x="154110" y="95230"/>
                </a:cubicBezTo>
                <a:cubicBezTo>
                  <a:pt x="156101" y="93040"/>
                  <a:pt x="158241" y="91299"/>
                  <a:pt x="160530" y="90677"/>
                </a:cubicBezTo>
                <a:close/>
                <a:moveTo>
                  <a:pt x="149930" y="63581"/>
                </a:moveTo>
                <a:cubicBezTo>
                  <a:pt x="117882" y="72339"/>
                  <a:pt x="85636" y="75723"/>
                  <a:pt x="52991" y="66965"/>
                </a:cubicBezTo>
                <a:cubicBezTo>
                  <a:pt x="48413" y="133448"/>
                  <a:pt x="104943" y="251884"/>
                  <a:pt x="154906" y="280547"/>
                </a:cubicBezTo>
                <a:cubicBezTo>
                  <a:pt x="220393" y="224614"/>
                  <a:pt x="246469" y="150368"/>
                  <a:pt x="256023" y="66567"/>
                </a:cubicBezTo>
                <a:cubicBezTo>
                  <a:pt x="222583" y="75723"/>
                  <a:pt x="190934" y="72538"/>
                  <a:pt x="159484" y="63979"/>
                </a:cubicBezTo>
                <a:cubicBezTo>
                  <a:pt x="156498" y="63183"/>
                  <a:pt x="152915" y="62785"/>
                  <a:pt x="149930" y="63581"/>
                </a:cubicBezTo>
                <a:close/>
                <a:moveTo>
                  <a:pt x="302178" y="1179"/>
                </a:moveTo>
                <a:cubicBezTo>
                  <a:pt x="304691" y="2821"/>
                  <a:pt x="306184" y="6155"/>
                  <a:pt x="306383" y="11032"/>
                </a:cubicBezTo>
                <a:cubicBezTo>
                  <a:pt x="306980" y="21979"/>
                  <a:pt x="306582" y="32927"/>
                  <a:pt x="306582" y="43875"/>
                </a:cubicBezTo>
                <a:cubicBezTo>
                  <a:pt x="306980" y="124093"/>
                  <a:pt x="286677" y="198339"/>
                  <a:pt x="238905" y="264026"/>
                </a:cubicBezTo>
                <a:cubicBezTo>
                  <a:pt x="218403" y="292092"/>
                  <a:pt x="194119" y="316376"/>
                  <a:pt x="165854" y="336480"/>
                </a:cubicBezTo>
                <a:cubicBezTo>
                  <a:pt x="156697" y="343049"/>
                  <a:pt x="149930" y="342651"/>
                  <a:pt x="141171" y="336082"/>
                </a:cubicBezTo>
                <a:cubicBezTo>
                  <a:pt x="79863" y="290698"/>
                  <a:pt x="39058" y="231182"/>
                  <a:pt x="16366" y="158728"/>
                </a:cubicBezTo>
                <a:cubicBezTo>
                  <a:pt x="1437" y="110956"/>
                  <a:pt x="-1549" y="61790"/>
                  <a:pt x="641" y="12226"/>
                </a:cubicBezTo>
                <a:cubicBezTo>
                  <a:pt x="1238" y="1477"/>
                  <a:pt x="6214" y="-2305"/>
                  <a:pt x="15172" y="1676"/>
                </a:cubicBezTo>
                <a:cubicBezTo>
                  <a:pt x="56574" y="19989"/>
                  <a:pt x="98375" y="17998"/>
                  <a:pt x="140176" y="3866"/>
                </a:cubicBezTo>
                <a:cubicBezTo>
                  <a:pt x="149930" y="681"/>
                  <a:pt x="158091" y="880"/>
                  <a:pt x="167844" y="4065"/>
                </a:cubicBezTo>
                <a:cubicBezTo>
                  <a:pt x="209445" y="17800"/>
                  <a:pt x="250848" y="19790"/>
                  <a:pt x="291853" y="1477"/>
                </a:cubicBezTo>
                <a:cubicBezTo>
                  <a:pt x="296132" y="-414"/>
                  <a:pt x="299665" y="-463"/>
                  <a:pt x="302178" y="1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55"/>
          <p:cNvSpPr/>
          <p:nvPr/>
        </p:nvSpPr>
        <p:spPr>
          <a:xfrm>
            <a:off x="4403328" y="2477374"/>
            <a:ext cx="728744" cy="537187"/>
          </a:xfrm>
          <a:custGeom>
            <a:rect b="b" l="l" r="r" t="t"/>
            <a:pathLst>
              <a:path extrusionOk="0" h="322994" w="438171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6" name="Google Shape;1806;p55"/>
          <p:cNvGrpSpPr/>
          <p:nvPr/>
        </p:nvGrpSpPr>
        <p:grpSpPr>
          <a:xfrm>
            <a:off x="9552263" y="1257694"/>
            <a:ext cx="2115479" cy="1550273"/>
            <a:chOff x="1416767" y="-110"/>
            <a:chExt cx="9353585" cy="6854530"/>
          </a:xfrm>
        </p:grpSpPr>
        <p:sp>
          <p:nvSpPr>
            <p:cNvPr id="1807" name="Google Shape;1807;p55"/>
            <p:cNvSpPr/>
            <p:nvPr/>
          </p:nvSpPr>
          <p:spPr>
            <a:xfrm>
              <a:off x="3510230" y="5264286"/>
              <a:ext cx="7260122" cy="1396458"/>
            </a:xfrm>
            <a:custGeom>
              <a:rect b="b" l="l" r="r" t="t"/>
              <a:pathLst>
                <a:path extrusionOk="0" h="1396458" w="7260121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55"/>
            <p:cNvSpPr/>
            <p:nvPr/>
          </p:nvSpPr>
          <p:spPr>
            <a:xfrm>
              <a:off x="2196883" y="1280783"/>
              <a:ext cx="4416026" cy="2025230"/>
            </a:xfrm>
            <a:custGeom>
              <a:rect b="b" l="l" r="r" t="t"/>
              <a:pathLst>
                <a:path extrusionOk="0" h="2025230" w="4416025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55"/>
            <p:cNvSpPr/>
            <p:nvPr/>
          </p:nvSpPr>
          <p:spPr>
            <a:xfrm>
              <a:off x="7191289" y="-110"/>
              <a:ext cx="2551644" cy="2171456"/>
            </a:xfrm>
            <a:custGeom>
              <a:rect b="b" l="l" r="r" t="t"/>
              <a:pathLst>
                <a:path extrusionOk="0" h="2171456" w="2551643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55"/>
            <p:cNvSpPr/>
            <p:nvPr/>
          </p:nvSpPr>
          <p:spPr>
            <a:xfrm>
              <a:off x="3422151" y="2926714"/>
              <a:ext cx="3538670" cy="2251881"/>
            </a:xfrm>
            <a:custGeom>
              <a:rect b="b" l="l" r="r" t="t"/>
              <a:pathLst>
                <a:path extrusionOk="0" h="2251880" w="3538669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55"/>
            <p:cNvSpPr/>
            <p:nvPr/>
          </p:nvSpPr>
          <p:spPr>
            <a:xfrm>
              <a:off x="5867983" y="856930"/>
              <a:ext cx="2039853" cy="2076409"/>
            </a:xfrm>
            <a:custGeom>
              <a:rect b="b" l="l" r="r" t="t"/>
              <a:pathLst>
                <a:path extrusionOk="0" h="2076409" w="2039852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55"/>
            <p:cNvSpPr/>
            <p:nvPr/>
          </p:nvSpPr>
          <p:spPr>
            <a:xfrm>
              <a:off x="3012261" y="1361215"/>
              <a:ext cx="255896" cy="226650"/>
            </a:xfrm>
            <a:custGeom>
              <a:rect b="b" l="l" r="r" t="t"/>
              <a:pathLst>
                <a:path extrusionOk="0" h="226650" w="255895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55"/>
            <p:cNvSpPr/>
            <p:nvPr/>
          </p:nvSpPr>
          <p:spPr>
            <a:xfrm>
              <a:off x="1416767" y="4295465"/>
              <a:ext cx="2120277" cy="2558955"/>
            </a:xfrm>
            <a:custGeom>
              <a:rect b="b" l="l" r="r" t="t"/>
              <a:pathLst>
                <a:path extrusionOk="0" h="2558955" w="2120277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55"/>
            <p:cNvSpPr/>
            <p:nvPr/>
          </p:nvSpPr>
          <p:spPr>
            <a:xfrm>
              <a:off x="1812247" y="5067462"/>
              <a:ext cx="723819" cy="95047"/>
            </a:xfrm>
            <a:custGeom>
              <a:rect b="b" l="l" r="r" t="t"/>
              <a:pathLst>
                <a:path extrusionOk="0" h="95046" w="723818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55"/>
            <p:cNvSpPr/>
            <p:nvPr/>
          </p:nvSpPr>
          <p:spPr>
            <a:xfrm>
              <a:off x="1934389" y="5315722"/>
              <a:ext cx="519102" cy="109670"/>
            </a:xfrm>
            <a:custGeom>
              <a:rect b="b" l="l" r="r" t="t"/>
              <a:pathLst>
                <a:path extrusionOk="0" h="109669" w="519102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55"/>
            <p:cNvSpPr/>
            <p:nvPr/>
          </p:nvSpPr>
          <p:spPr>
            <a:xfrm>
              <a:off x="2680885" y="5005787"/>
              <a:ext cx="146226" cy="248584"/>
            </a:xfrm>
            <a:custGeom>
              <a:rect b="b" l="l" r="r" t="t"/>
              <a:pathLst>
                <a:path extrusionOk="0" h="248584" w="146226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55"/>
            <p:cNvSpPr/>
            <p:nvPr/>
          </p:nvSpPr>
          <p:spPr>
            <a:xfrm>
              <a:off x="2859161" y="5006817"/>
              <a:ext cx="146226" cy="248584"/>
            </a:xfrm>
            <a:custGeom>
              <a:rect b="b" l="l" r="r" t="t"/>
              <a:pathLst>
                <a:path extrusionOk="0" h="248584" w="146226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55"/>
            <p:cNvSpPr/>
            <p:nvPr/>
          </p:nvSpPr>
          <p:spPr>
            <a:xfrm>
              <a:off x="2792384" y="5372049"/>
              <a:ext cx="168160" cy="255896"/>
            </a:xfrm>
            <a:custGeom>
              <a:rect b="b" l="l" r="r" t="t"/>
              <a:pathLst>
                <a:path extrusionOk="0" h="255895" w="168159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55"/>
            <p:cNvSpPr/>
            <p:nvPr/>
          </p:nvSpPr>
          <p:spPr>
            <a:xfrm>
              <a:off x="2967392" y="5371590"/>
              <a:ext cx="168160" cy="255896"/>
            </a:xfrm>
            <a:custGeom>
              <a:rect b="b" l="l" r="r" t="t"/>
              <a:pathLst>
                <a:path extrusionOk="0" h="255895" w="168159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55"/>
            <p:cNvSpPr/>
            <p:nvPr/>
          </p:nvSpPr>
          <p:spPr>
            <a:xfrm>
              <a:off x="3021322" y="5003123"/>
              <a:ext cx="168160" cy="255896"/>
            </a:xfrm>
            <a:custGeom>
              <a:rect b="b" l="l" r="r" t="t"/>
              <a:pathLst>
                <a:path extrusionOk="0" h="255895" w="168159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1" name="Google Shape;1821;p55"/>
          <p:cNvGrpSpPr/>
          <p:nvPr/>
        </p:nvGrpSpPr>
        <p:grpSpPr>
          <a:xfrm>
            <a:off x="3624634" y="1686699"/>
            <a:ext cx="649014" cy="401272"/>
            <a:chOff x="8043592" y="3468210"/>
            <a:chExt cx="649014" cy="401272"/>
          </a:xfrm>
        </p:grpSpPr>
        <p:sp>
          <p:nvSpPr>
            <p:cNvPr id="1822" name="Google Shape;1822;p55"/>
            <p:cNvSpPr/>
            <p:nvPr/>
          </p:nvSpPr>
          <p:spPr>
            <a:xfrm>
              <a:off x="8043592" y="3468210"/>
              <a:ext cx="649014" cy="401272"/>
            </a:xfrm>
            <a:custGeom>
              <a:rect b="b" l="l" r="r" t="t"/>
              <a:pathLst>
                <a:path extrusionOk="0" h="2190750" w="354330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55"/>
            <p:cNvSpPr/>
            <p:nvPr/>
          </p:nvSpPr>
          <p:spPr>
            <a:xfrm>
              <a:off x="8306163" y="3523167"/>
              <a:ext cx="298337" cy="139573"/>
            </a:xfrm>
            <a:custGeom>
              <a:rect b="b" l="l" r="r" t="t"/>
              <a:pathLst>
                <a:path extrusionOk="0" h="762000" w="1628775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55"/>
            <p:cNvSpPr/>
            <p:nvPr/>
          </p:nvSpPr>
          <p:spPr>
            <a:xfrm>
              <a:off x="8120700" y="3534895"/>
              <a:ext cx="165743" cy="127360"/>
            </a:xfrm>
            <a:custGeom>
              <a:rect b="b" l="l" r="r" t="t"/>
              <a:pathLst>
                <a:path extrusionOk="0" h="695325" w="90487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55"/>
            <p:cNvSpPr/>
            <p:nvPr/>
          </p:nvSpPr>
          <p:spPr>
            <a:xfrm>
              <a:off x="8122624" y="3470653"/>
              <a:ext cx="108169" cy="106424"/>
            </a:xfrm>
            <a:custGeom>
              <a:rect b="b" l="l" r="r" t="t"/>
              <a:pathLst>
                <a:path extrusionOk="0" h="581025" w="590550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6" name="Google Shape;1826;p55"/>
          <p:cNvSpPr/>
          <p:nvPr/>
        </p:nvSpPr>
        <p:spPr>
          <a:xfrm>
            <a:off x="3665722" y="2348962"/>
            <a:ext cx="635929" cy="644041"/>
          </a:xfrm>
          <a:custGeom>
            <a:rect b="b" l="l" r="r" t="t"/>
            <a:pathLst>
              <a:path extrusionOk="0" h="644041" w="635929">
                <a:moveTo>
                  <a:pt x="278099" y="522589"/>
                </a:moveTo>
                <a:cubicBezTo>
                  <a:pt x="290312" y="522763"/>
                  <a:pt x="299908" y="532533"/>
                  <a:pt x="300082" y="544746"/>
                </a:cubicBezTo>
                <a:cubicBezTo>
                  <a:pt x="300082" y="556959"/>
                  <a:pt x="290312" y="566903"/>
                  <a:pt x="278099" y="566903"/>
                </a:cubicBezTo>
                <a:cubicBezTo>
                  <a:pt x="265537" y="567078"/>
                  <a:pt x="255767" y="556959"/>
                  <a:pt x="255942" y="544397"/>
                </a:cubicBezTo>
                <a:cubicBezTo>
                  <a:pt x="255942" y="532184"/>
                  <a:pt x="265886" y="522414"/>
                  <a:pt x="278099" y="522589"/>
                </a:cubicBezTo>
                <a:close/>
                <a:moveTo>
                  <a:pt x="435820" y="522588"/>
                </a:moveTo>
                <a:cubicBezTo>
                  <a:pt x="447858" y="522588"/>
                  <a:pt x="457803" y="532358"/>
                  <a:pt x="457977" y="544571"/>
                </a:cubicBezTo>
                <a:cubicBezTo>
                  <a:pt x="458152" y="556784"/>
                  <a:pt x="447858" y="567078"/>
                  <a:pt x="435471" y="566903"/>
                </a:cubicBezTo>
                <a:cubicBezTo>
                  <a:pt x="423432" y="566729"/>
                  <a:pt x="413662" y="556609"/>
                  <a:pt x="413662" y="544571"/>
                </a:cubicBezTo>
                <a:cubicBezTo>
                  <a:pt x="413837" y="532533"/>
                  <a:pt x="423781" y="522588"/>
                  <a:pt x="435820" y="522588"/>
                </a:cubicBezTo>
                <a:close/>
                <a:moveTo>
                  <a:pt x="357316" y="522588"/>
                </a:moveTo>
                <a:cubicBezTo>
                  <a:pt x="369528" y="522937"/>
                  <a:pt x="379124" y="532882"/>
                  <a:pt x="378950" y="545095"/>
                </a:cubicBezTo>
                <a:cubicBezTo>
                  <a:pt x="378950" y="557133"/>
                  <a:pt x="368831" y="566903"/>
                  <a:pt x="356792" y="566903"/>
                </a:cubicBezTo>
                <a:cubicBezTo>
                  <a:pt x="344231" y="566729"/>
                  <a:pt x="334460" y="556610"/>
                  <a:pt x="334809" y="544048"/>
                </a:cubicBezTo>
                <a:cubicBezTo>
                  <a:pt x="335158" y="531835"/>
                  <a:pt x="345103" y="522239"/>
                  <a:pt x="357316" y="522588"/>
                </a:cubicBezTo>
                <a:close/>
                <a:moveTo>
                  <a:pt x="199244" y="522588"/>
                </a:moveTo>
                <a:cubicBezTo>
                  <a:pt x="211457" y="522588"/>
                  <a:pt x="221402" y="532533"/>
                  <a:pt x="221576" y="544571"/>
                </a:cubicBezTo>
                <a:cubicBezTo>
                  <a:pt x="221576" y="556609"/>
                  <a:pt x="211632" y="566729"/>
                  <a:pt x="199593" y="566903"/>
                </a:cubicBezTo>
                <a:cubicBezTo>
                  <a:pt x="187381" y="567078"/>
                  <a:pt x="177261" y="557307"/>
                  <a:pt x="177087" y="545269"/>
                </a:cubicBezTo>
                <a:cubicBezTo>
                  <a:pt x="176738" y="532882"/>
                  <a:pt x="186857" y="522588"/>
                  <a:pt x="199244" y="522588"/>
                </a:cubicBezTo>
                <a:close/>
                <a:moveTo>
                  <a:pt x="110611" y="242817"/>
                </a:moveTo>
                <a:cubicBezTo>
                  <a:pt x="248963" y="242817"/>
                  <a:pt x="387140" y="242817"/>
                  <a:pt x="525317" y="242817"/>
                </a:cubicBezTo>
                <a:cubicBezTo>
                  <a:pt x="546602" y="242817"/>
                  <a:pt x="556372" y="251608"/>
                  <a:pt x="556198" y="270917"/>
                </a:cubicBezTo>
                <a:cubicBezTo>
                  <a:pt x="556198" y="340933"/>
                  <a:pt x="556198" y="411105"/>
                  <a:pt x="556198" y="481277"/>
                </a:cubicBezTo>
                <a:cubicBezTo>
                  <a:pt x="556198" y="500116"/>
                  <a:pt x="546428" y="508907"/>
                  <a:pt x="525492" y="508907"/>
                </a:cubicBezTo>
                <a:cubicBezTo>
                  <a:pt x="456229" y="508907"/>
                  <a:pt x="386791" y="508907"/>
                  <a:pt x="317528" y="508907"/>
                </a:cubicBezTo>
                <a:cubicBezTo>
                  <a:pt x="248789" y="508907"/>
                  <a:pt x="179875" y="508907"/>
                  <a:pt x="110960" y="508907"/>
                </a:cubicBezTo>
                <a:cubicBezTo>
                  <a:pt x="89152" y="508907"/>
                  <a:pt x="79382" y="500273"/>
                  <a:pt x="79382" y="480649"/>
                </a:cubicBezTo>
                <a:cubicBezTo>
                  <a:pt x="79382" y="410791"/>
                  <a:pt x="79382" y="340776"/>
                  <a:pt x="79382" y="270917"/>
                </a:cubicBezTo>
                <a:cubicBezTo>
                  <a:pt x="79382" y="251765"/>
                  <a:pt x="89326" y="242817"/>
                  <a:pt x="110611" y="242817"/>
                </a:cubicBezTo>
                <a:close/>
                <a:moveTo>
                  <a:pt x="64203" y="214841"/>
                </a:moveTo>
                <a:cubicBezTo>
                  <a:pt x="55480" y="214841"/>
                  <a:pt x="52340" y="217283"/>
                  <a:pt x="51816" y="226879"/>
                </a:cubicBezTo>
                <a:cubicBezTo>
                  <a:pt x="51293" y="234206"/>
                  <a:pt x="51642" y="241360"/>
                  <a:pt x="51642" y="248687"/>
                </a:cubicBezTo>
                <a:cubicBezTo>
                  <a:pt x="51642" y="354414"/>
                  <a:pt x="51642" y="460315"/>
                  <a:pt x="51642" y="566216"/>
                </a:cubicBezTo>
                <a:cubicBezTo>
                  <a:pt x="51642" y="579301"/>
                  <a:pt x="53212" y="580871"/>
                  <a:pt x="65948" y="580871"/>
                </a:cubicBezTo>
                <a:cubicBezTo>
                  <a:pt x="149517" y="580871"/>
                  <a:pt x="233261" y="580871"/>
                  <a:pt x="316830" y="580871"/>
                </a:cubicBezTo>
                <a:cubicBezTo>
                  <a:pt x="401621" y="580871"/>
                  <a:pt x="486411" y="580871"/>
                  <a:pt x="571202" y="580871"/>
                </a:cubicBezTo>
                <a:cubicBezTo>
                  <a:pt x="581670" y="580871"/>
                  <a:pt x="583938" y="578777"/>
                  <a:pt x="584112" y="568309"/>
                </a:cubicBezTo>
                <a:cubicBezTo>
                  <a:pt x="584112" y="566739"/>
                  <a:pt x="584112" y="565169"/>
                  <a:pt x="584112" y="563599"/>
                </a:cubicBezTo>
                <a:cubicBezTo>
                  <a:pt x="584112" y="453685"/>
                  <a:pt x="584112" y="343771"/>
                  <a:pt x="584112" y="233683"/>
                </a:cubicBezTo>
                <a:cubicBezTo>
                  <a:pt x="584112" y="231415"/>
                  <a:pt x="584287" y="229147"/>
                  <a:pt x="584112" y="226879"/>
                </a:cubicBezTo>
                <a:cubicBezTo>
                  <a:pt x="583589" y="217632"/>
                  <a:pt x="580623" y="215015"/>
                  <a:pt x="571551" y="215015"/>
                </a:cubicBezTo>
                <a:cubicBezTo>
                  <a:pt x="402493" y="215015"/>
                  <a:pt x="233261" y="215015"/>
                  <a:pt x="64203" y="214841"/>
                </a:cubicBezTo>
                <a:close/>
                <a:moveTo>
                  <a:pt x="160334" y="3213"/>
                </a:moveTo>
                <a:cubicBezTo>
                  <a:pt x="162428" y="5133"/>
                  <a:pt x="164347" y="7575"/>
                  <a:pt x="166091" y="9843"/>
                </a:cubicBezTo>
                <a:cubicBezTo>
                  <a:pt x="204649" y="59217"/>
                  <a:pt x="243206" y="108417"/>
                  <a:pt x="281588" y="157790"/>
                </a:cubicBezTo>
                <a:cubicBezTo>
                  <a:pt x="284729" y="161803"/>
                  <a:pt x="287869" y="163373"/>
                  <a:pt x="292929" y="163373"/>
                </a:cubicBezTo>
                <a:cubicBezTo>
                  <a:pt x="319447" y="163199"/>
                  <a:pt x="345966" y="163199"/>
                  <a:pt x="372485" y="163373"/>
                </a:cubicBezTo>
                <a:cubicBezTo>
                  <a:pt x="377370" y="163373"/>
                  <a:pt x="380336" y="161978"/>
                  <a:pt x="383302" y="158139"/>
                </a:cubicBezTo>
                <a:cubicBezTo>
                  <a:pt x="421859" y="108591"/>
                  <a:pt x="460416" y="59043"/>
                  <a:pt x="499147" y="9669"/>
                </a:cubicBezTo>
                <a:cubicBezTo>
                  <a:pt x="500892" y="7575"/>
                  <a:pt x="502462" y="5307"/>
                  <a:pt x="504556" y="3562"/>
                </a:cubicBezTo>
                <a:cubicBezTo>
                  <a:pt x="509790" y="-974"/>
                  <a:pt x="517292" y="-799"/>
                  <a:pt x="522700" y="3562"/>
                </a:cubicBezTo>
                <a:cubicBezTo>
                  <a:pt x="528109" y="8098"/>
                  <a:pt x="529504" y="15252"/>
                  <a:pt x="526015" y="21358"/>
                </a:cubicBezTo>
                <a:cubicBezTo>
                  <a:pt x="524794" y="23451"/>
                  <a:pt x="523224" y="25371"/>
                  <a:pt x="521653" y="27290"/>
                </a:cubicBezTo>
                <a:cubicBezTo>
                  <a:pt x="488156" y="70383"/>
                  <a:pt x="454484" y="113302"/>
                  <a:pt x="420812" y="156395"/>
                </a:cubicBezTo>
                <a:cubicBezTo>
                  <a:pt x="419242" y="158139"/>
                  <a:pt x="418021" y="160233"/>
                  <a:pt x="415753" y="163199"/>
                </a:cubicBezTo>
                <a:cubicBezTo>
                  <a:pt x="419416" y="163199"/>
                  <a:pt x="421859" y="163199"/>
                  <a:pt x="424301" y="163199"/>
                </a:cubicBezTo>
                <a:cubicBezTo>
                  <a:pt x="473850" y="163199"/>
                  <a:pt x="523573" y="164071"/>
                  <a:pt x="573121" y="163024"/>
                </a:cubicBezTo>
                <a:cubicBezTo>
                  <a:pt x="610806" y="162326"/>
                  <a:pt x="633835" y="192684"/>
                  <a:pt x="635580" y="221122"/>
                </a:cubicBezTo>
                <a:cubicBezTo>
                  <a:pt x="635754" y="224262"/>
                  <a:pt x="635929" y="227402"/>
                  <a:pt x="635929" y="230543"/>
                </a:cubicBezTo>
                <a:cubicBezTo>
                  <a:pt x="635929" y="342724"/>
                  <a:pt x="635929" y="454906"/>
                  <a:pt x="635929" y="567088"/>
                </a:cubicBezTo>
                <a:cubicBezTo>
                  <a:pt x="635929" y="585058"/>
                  <a:pt x="631044" y="601109"/>
                  <a:pt x="618656" y="614369"/>
                </a:cubicBezTo>
                <a:cubicBezTo>
                  <a:pt x="607491" y="626407"/>
                  <a:pt x="593533" y="632513"/>
                  <a:pt x="576959" y="632687"/>
                </a:cubicBezTo>
                <a:cubicBezTo>
                  <a:pt x="561257" y="632862"/>
                  <a:pt x="545730" y="632862"/>
                  <a:pt x="530028" y="632687"/>
                </a:cubicBezTo>
                <a:cubicBezTo>
                  <a:pt x="526189" y="632513"/>
                  <a:pt x="523922" y="633909"/>
                  <a:pt x="520956" y="636700"/>
                </a:cubicBezTo>
                <a:cubicBezTo>
                  <a:pt x="517466" y="640015"/>
                  <a:pt x="512232" y="641585"/>
                  <a:pt x="507696" y="643679"/>
                </a:cubicBezTo>
                <a:cubicBezTo>
                  <a:pt x="506300" y="644377"/>
                  <a:pt x="504556" y="643853"/>
                  <a:pt x="502986" y="643853"/>
                </a:cubicBezTo>
                <a:cubicBezTo>
                  <a:pt x="382255" y="643853"/>
                  <a:pt x="261350" y="643679"/>
                  <a:pt x="140619" y="643853"/>
                </a:cubicBezTo>
                <a:cubicBezTo>
                  <a:pt x="132419" y="643853"/>
                  <a:pt x="125441" y="642283"/>
                  <a:pt x="120556" y="634956"/>
                </a:cubicBezTo>
                <a:cubicBezTo>
                  <a:pt x="119509" y="633560"/>
                  <a:pt x="116369" y="632862"/>
                  <a:pt x="114100" y="632862"/>
                </a:cubicBezTo>
                <a:cubicBezTo>
                  <a:pt x="96654" y="632687"/>
                  <a:pt x="79207" y="632687"/>
                  <a:pt x="61761" y="632687"/>
                </a:cubicBezTo>
                <a:cubicBezTo>
                  <a:pt x="30706" y="632687"/>
                  <a:pt x="8025" y="614543"/>
                  <a:pt x="1395" y="584360"/>
                </a:cubicBezTo>
                <a:cubicBezTo>
                  <a:pt x="1047" y="582790"/>
                  <a:pt x="523" y="581394"/>
                  <a:pt x="0" y="579824"/>
                </a:cubicBezTo>
                <a:cubicBezTo>
                  <a:pt x="0" y="458919"/>
                  <a:pt x="0" y="337839"/>
                  <a:pt x="0" y="216760"/>
                </a:cubicBezTo>
                <a:cubicBezTo>
                  <a:pt x="872" y="214143"/>
                  <a:pt x="1744" y="211352"/>
                  <a:pt x="2442" y="208560"/>
                </a:cubicBezTo>
                <a:cubicBezTo>
                  <a:pt x="8549" y="185531"/>
                  <a:pt x="29659" y="162850"/>
                  <a:pt x="61237" y="163199"/>
                </a:cubicBezTo>
                <a:cubicBezTo>
                  <a:pt x="120905" y="163897"/>
                  <a:pt x="180398" y="163373"/>
                  <a:pt x="240065" y="163373"/>
                </a:cubicBezTo>
                <a:cubicBezTo>
                  <a:pt x="242682" y="163373"/>
                  <a:pt x="245299" y="163373"/>
                  <a:pt x="249661" y="163373"/>
                </a:cubicBezTo>
                <a:cubicBezTo>
                  <a:pt x="247393" y="160233"/>
                  <a:pt x="245997" y="158139"/>
                  <a:pt x="244427" y="156220"/>
                </a:cubicBezTo>
                <a:cubicBezTo>
                  <a:pt x="210930" y="113127"/>
                  <a:pt x="177258" y="70208"/>
                  <a:pt x="143585" y="27115"/>
                </a:cubicBezTo>
                <a:cubicBezTo>
                  <a:pt x="142015" y="25022"/>
                  <a:pt x="140445" y="23102"/>
                  <a:pt x="139224" y="21009"/>
                </a:cubicBezTo>
                <a:cubicBezTo>
                  <a:pt x="135909" y="15077"/>
                  <a:pt x="137305" y="8273"/>
                  <a:pt x="142364" y="3737"/>
                </a:cubicBezTo>
                <a:cubicBezTo>
                  <a:pt x="147598" y="-974"/>
                  <a:pt x="155100" y="-1323"/>
                  <a:pt x="160334" y="3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7" name="Google Shape;1827;p55"/>
          <p:cNvGrpSpPr/>
          <p:nvPr/>
        </p:nvGrpSpPr>
        <p:grpSpPr>
          <a:xfrm>
            <a:off x="2464795" y="4653656"/>
            <a:ext cx="1581009" cy="1929644"/>
            <a:chOff x="3734246" y="1262897"/>
            <a:chExt cx="4396751" cy="5366298"/>
          </a:xfrm>
        </p:grpSpPr>
        <p:sp>
          <p:nvSpPr>
            <p:cNvPr id="1828" name="Google Shape;1828;p55"/>
            <p:cNvSpPr/>
            <p:nvPr/>
          </p:nvSpPr>
          <p:spPr>
            <a:xfrm>
              <a:off x="4537623" y="1262897"/>
              <a:ext cx="2619375" cy="4733925"/>
            </a:xfrm>
            <a:custGeom>
              <a:rect b="b" l="l" r="r" t="t"/>
              <a:pathLst>
                <a:path extrusionOk="0" h="4733925" w="261937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55"/>
            <p:cNvSpPr/>
            <p:nvPr/>
          </p:nvSpPr>
          <p:spPr>
            <a:xfrm>
              <a:off x="4604577" y="2503864"/>
              <a:ext cx="2485469" cy="3431741"/>
            </a:xfrm>
            <a:custGeom>
              <a:rect b="b" l="l" r="r" t="t"/>
              <a:pathLst>
                <a:path extrusionOk="0" h="3352106" w="2485469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55"/>
            <p:cNvSpPr/>
            <p:nvPr/>
          </p:nvSpPr>
          <p:spPr>
            <a:xfrm>
              <a:off x="4601530" y="5049480"/>
              <a:ext cx="2470815" cy="885067"/>
            </a:xfrm>
            <a:custGeom>
              <a:rect b="b" l="l" r="r" t="t"/>
              <a:pathLst>
                <a:path extrusionOk="0" h="885067" w="2470815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55"/>
            <p:cNvSpPr/>
            <p:nvPr/>
          </p:nvSpPr>
          <p:spPr>
            <a:xfrm>
              <a:off x="4622028" y="6023970"/>
              <a:ext cx="581025" cy="219075"/>
            </a:xfrm>
            <a:custGeom>
              <a:rect b="b" l="l" r="r" t="t"/>
              <a:pathLst>
                <a:path extrusionOk="0" h="219075" w="58102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2" name="Google Shape;1832;p55"/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833" name="Google Shape;1833;p55"/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rect b="b" l="l" r="r" t="t"/>
                <a:pathLst>
                  <a:path extrusionOk="0" h="432741" w="771479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55"/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5" name="Google Shape;1835;p55"/>
            <p:cNvSpPr/>
            <p:nvPr/>
          </p:nvSpPr>
          <p:spPr>
            <a:xfrm>
              <a:off x="4632959" y="6162458"/>
              <a:ext cx="561975" cy="180975"/>
            </a:xfrm>
            <a:custGeom>
              <a:rect b="b" l="l" r="r" t="t"/>
              <a:pathLst>
                <a:path extrusionOk="0" h="180975" w="561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55"/>
            <p:cNvSpPr/>
            <p:nvPr/>
          </p:nvSpPr>
          <p:spPr>
            <a:xfrm>
              <a:off x="5030716" y="1289195"/>
              <a:ext cx="1606064" cy="419422"/>
            </a:xfrm>
            <a:custGeom>
              <a:rect b="b" l="l" r="r" t="t"/>
              <a:pathLst>
                <a:path extrusionOk="0" h="419422" w="1606064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55"/>
            <p:cNvSpPr/>
            <p:nvPr/>
          </p:nvSpPr>
          <p:spPr>
            <a:xfrm>
              <a:off x="4974059" y="2427631"/>
              <a:ext cx="1730357" cy="194591"/>
            </a:xfrm>
            <a:custGeom>
              <a:rect b="b" l="l" r="r" t="t"/>
              <a:pathLst>
                <a:path extrusionOk="0" h="182955" w="1642348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55"/>
            <p:cNvSpPr/>
            <p:nvPr/>
          </p:nvSpPr>
          <p:spPr>
            <a:xfrm>
              <a:off x="5093567" y="2223140"/>
              <a:ext cx="1483913" cy="273596"/>
            </a:xfrm>
            <a:custGeom>
              <a:rect b="b" l="l" r="r" t="t"/>
              <a:pathLst>
                <a:path extrusionOk="0" h="273596" w="1483913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55"/>
            <p:cNvSpPr/>
            <p:nvPr/>
          </p:nvSpPr>
          <p:spPr>
            <a:xfrm>
              <a:off x="5157059" y="2241254"/>
              <a:ext cx="1343025" cy="209550"/>
            </a:xfrm>
            <a:custGeom>
              <a:rect b="b" l="l" r="r" t="t"/>
              <a:pathLst>
                <a:path extrusionOk="0" h="209550" w="1343025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55"/>
            <p:cNvSpPr/>
            <p:nvPr/>
          </p:nvSpPr>
          <p:spPr>
            <a:xfrm>
              <a:off x="4624786" y="2779870"/>
              <a:ext cx="2457639" cy="3050139"/>
            </a:xfrm>
            <a:custGeom>
              <a:rect b="b" l="l" r="r" t="t"/>
              <a:pathLst>
                <a:path extrusionOk="0" h="3034864" w="2485469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55"/>
            <p:cNvSpPr/>
            <p:nvPr/>
          </p:nvSpPr>
          <p:spPr>
            <a:xfrm>
              <a:off x="4831849" y="2808912"/>
              <a:ext cx="1619250" cy="447675"/>
            </a:xfrm>
            <a:custGeom>
              <a:rect b="b" l="l" r="r" t="t"/>
              <a:pathLst>
                <a:path extrusionOk="0" h="447675" w="1619250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55"/>
            <p:cNvSpPr/>
            <p:nvPr/>
          </p:nvSpPr>
          <p:spPr>
            <a:xfrm>
              <a:off x="4719301" y="2717372"/>
              <a:ext cx="790575" cy="485775"/>
            </a:xfrm>
            <a:custGeom>
              <a:rect b="b" l="l" r="r" t="t"/>
              <a:pathLst>
                <a:path extrusionOk="0" h="485775" w="7905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55"/>
            <p:cNvSpPr/>
            <p:nvPr/>
          </p:nvSpPr>
          <p:spPr>
            <a:xfrm>
              <a:off x="6144102" y="2557486"/>
              <a:ext cx="709135" cy="519139"/>
            </a:xfrm>
            <a:custGeom>
              <a:rect b="b" l="l" r="r" t="t"/>
              <a:pathLst>
                <a:path extrusionOk="0" h="519139" w="709135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55"/>
            <p:cNvSpPr/>
            <p:nvPr/>
          </p:nvSpPr>
          <p:spPr>
            <a:xfrm>
              <a:off x="6150292" y="2767396"/>
              <a:ext cx="428625" cy="228600"/>
            </a:xfrm>
            <a:custGeom>
              <a:rect b="b" l="l" r="r" t="t"/>
              <a:pathLst>
                <a:path extrusionOk="0" h="228600" w="428625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55"/>
            <p:cNvSpPr/>
            <p:nvPr/>
          </p:nvSpPr>
          <p:spPr>
            <a:xfrm>
              <a:off x="5022596" y="1515449"/>
              <a:ext cx="1623710" cy="776288"/>
            </a:xfrm>
            <a:custGeom>
              <a:rect b="b" l="l" r="r" t="t"/>
              <a:pathLst>
                <a:path extrusionOk="0" h="776288" w="1623710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55"/>
            <p:cNvSpPr/>
            <p:nvPr/>
          </p:nvSpPr>
          <p:spPr>
            <a:xfrm>
              <a:off x="5067300" y="1529736"/>
              <a:ext cx="1564005" cy="761047"/>
            </a:xfrm>
            <a:custGeom>
              <a:rect b="b" l="l" r="r" t="t"/>
              <a:pathLst>
                <a:path extrusionOk="0" h="761047" w="1564005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55"/>
            <p:cNvSpPr/>
            <p:nvPr/>
          </p:nvSpPr>
          <p:spPr>
            <a:xfrm>
              <a:off x="5235831" y="2260109"/>
              <a:ext cx="1188912" cy="95742"/>
            </a:xfrm>
            <a:custGeom>
              <a:rect b="b" l="l" r="r" t="t"/>
              <a:pathLst>
                <a:path extrusionOk="0" h="95742" w="118891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8" name="Google Shape;1848;p55"/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849" name="Google Shape;1849;p55"/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55"/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55"/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rect b="b" l="l" r="r" t="t"/>
                <a:pathLst>
                  <a:path extrusionOk="0" h="428625" w="514350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55"/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55"/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rect b="b" l="l" r="r" t="t"/>
                <a:pathLst>
                  <a:path extrusionOk="0" h="187467" w="258725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55"/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855" name="Google Shape;1855;p55"/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55"/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55"/>
            <p:cNvSpPr/>
            <p:nvPr/>
          </p:nvSpPr>
          <p:spPr>
            <a:xfrm rot="-2210076">
              <a:off x="4319603" y="2907996"/>
              <a:ext cx="3226038" cy="3027035"/>
            </a:xfrm>
            <a:custGeom>
              <a:rect b="b" l="l" r="r" t="t"/>
              <a:pathLst>
                <a:path extrusionOk="0" h="3027035" w="3226038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8" name="Google Shape;1858;p55"/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859" name="Google Shape;1859;p55"/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55"/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99DA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55"/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62" name="Google Shape;1862;p55"/>
          <p:cNvGrpSpPr/>
          <p:nvPr/>
        </p:nvGrpSpPr>
        <p:grpSpPr>
          <a:xfrm flipH="1" rot="2700000">
            <a:off x="1092024" y="2973640"/>
            <a:ext cx="2368477" cy="2287867"/>
            <a:chOff x="-636114" y="310133"/>
            <a:chExt cx="7074542" cy="6833759"/>
          </a:xfrm>
        </p:grpSpPr>
        <p:grpSp>
          <p:nvGrpSpPr>
            <p:cNvPr id="1863" name="Google Shape;1863;p55"/>
            <p:cNvGrpSpPr/>
            <p:nvPr/>
          </p:nvGrpSpPr>
          <p:grpSpPr>
            <a:xfrm rot="532827">
              <a:off x="-370914" y="3126388"/>
              <a:ext cx="3901336" cy="3738781"/>
              <a:chOff x="327220" y="1576092"/>
              <a:chExt cx="2521839" cy="2416762"/>
            </a:xfrm>
          </p:grpSpPr>
          <p:sp>
            <p:nvSpPr>
              <p:cNvPr id="1864" name="Google Shape;1864;p55"/>
              <p:cNvSpPr/>
              <p:nvPr/>
            </p:nvSpPr>
            <p:spPr>
              <a:xfrm rot="-3536356">
                <a:off x="1724663" y="2419627"/>
                <a:ext cx="73094" cy="823009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55"/>
              <p:cNvSpPr/>
              <p:nvPr/>
            </p:nvSpPr>
            <p:spPr>
              <a:xfrm rot="-3540000">
                <a:off x="1820802" y="2253850"/>
                <a:ext cx="73094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55"/>
              <p:cNvSpPr/>
              <p:nvPr/>
            </p:nvSpPr>
            <p:spPr>
              <a:xfrm rot="-3536356">
                <a:off x="1939567" y="2260617"/>
                <a:ext cx="73094" cy="402749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55"/>
              <p:cNvSpPr/>
              <p:nvPr/>
            </p:nvSpPr>
            <p:spPr>
              <a:xfrm rot="-3536356">
                <a:off x="1574952" y="2602544"/>
                <a:ext cx="73094" cy="805498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55"/>
              <p:cNvSpPr/>
              <p:nvPr/>
            </p:nvSpPr>
            <p:spPr>
              <a:xfrm rot="-3536356">
                <a:off x="1516856" y="2958046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55"/>
              <p:cNvSpPr/>
              <p:nvPr/>
            </p:nvSpPr>
            <p:spPr>
              <a:xfrm rot="-3536356">
                <a:off x="1091076" y="3196078"/>
                <a:ext cx="73094" cy="735402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55"/>
              <p:cNvSpPr/>
              <p:nvPr/>
            </p:nvSpPr>
            <p:spPr>
              <a:xfrm rot="-3536356">
                <a:off x="1223216" y="318059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55"/>
              <p:cNvSpPr/>
              <p:nvPr/>
            </p:nvSpPr>
            <p:spPr>
              <a:xfrm rot="-3536356">
                <a:off x="2339839" y="1665982"/>
                <a:ext cx="49373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55"/>
              <p:cNvSpPr/>
              <p:nvPr/>
            </p:nvSpPr>
            <p:spPr>
              <a:xfrm rot="-3536356">
                <a:off x="2213789" y="195382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55"/>
              <p:cNvSpPr/>
              <p:nvPr/>
            </p:nvSpPr>
            <p:spPr>
              <a:xfrm flipH="1" rot="-6308849">
                <a:off x="640729" y="1666296"/>
                <a:ext cx="1650865" cy="1912967"/>
              </a:xfrm>
              <a:custGeom>
                <a:rect b="b" l="l" r="r" t="t"/>
                <a:pathLst>
                  <a:path extrusionOk="0" h="2274057" w="1777921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55"/>
              <p:cNvSpPr/>
              <p:nvPr/>
            </p:nvSpPr>
            <p:spPr>
              <a:xfrm rot="10800000">
                <a:off x="1198193" y="2079887"/>
                <a:ext cx="1650866" cy="1912967"/>
              </a:xfrm>
              <a:custGeom>
                <a:rect b="b" l="l" r="r" t="t"/>
                <a:pathLst>
                  <a:path extrusionOk="0" h="3932814" w="3393967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5" name="Google Shape;1875;p55"/>
            <p:cNvGrpSpPr/>
            <p:nvPr/>
          </p:nvGrpSpPr>
          <p:grpSpPr>
            <a:xfrm rot="532827">
              <a:off x="2271891" y="588854"/>
              <a:ext cx="3901336" cy="3738781"/>
              <a:chOff x="327220" y="1576092"/>
              <a:chExt cx="2521839" cy="2416762"/>
            </a:xfrm>
          </p:grpSpPr>
          <p:sp>
            <p:nvSpPr>
              <p:cNvPr id="1876" name="Google Shape;1876;p55"/>
              <p:cNvSpPr/>
              <p:nvPr/>
            </p:nvSpPr>
            <p:spPr>
              <a:xfrm rot="-3536356">
                <a:off x="1724663" y="2419627"/>
                <a:ext cx="73094" cy="823009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55"/>
              <p:cNvSpPr/>
              <p:nvPr/>
            </p:nvSpPr>
            <p:spPr>
              <a:xfrm rot="-3540000">
                <a:off x="1820802" y="2253850"/>
                <a:ext cx="73094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55"/>
              <p:cNvSpPr/>
              <p:nvPr/>
            </p:nvSpPr>
            <p:spPr>
              <a:xfrm rot="-3536356">
                <a:off x="1939567" y="2260617"/>
                <a:ext cx="73094" cy="402749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55"/>
              <p:cNvSpPr/>
              <p:nvPr/>
            </p:nvSpPr>
            <p:spPr>
              <a:xfrm rot="-3536356">
                <a:off x="1574952" y="2602544"/>
                <a:ext cx="73094" cy="805498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55"/>
              <p:cNvSpPr/>
              <p:nvPr/>
            </p:nvSpPr>
            <p:spPr>
              <a:xfrm rot="-3536356">
                <a:off x="1516856" y="2958046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55"/>
              <p:cNvSpPr/>
              <p:nvPr/>
            </p:nvSpPr>
            <p:spPr>
              <a:xfrm rot="-3536356">
                <a:off x="1091076" y="3196078"/>
                <a:ext cx="73094" cy="735402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55"/>
              <p:cNvSpPr/>
              <p:nvPr/>
            </p:nvSpPr>
            <p:spPr>
              <a:xfrm rot="-3536356">
                <a:off x="1223216" y="318059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55"/>
              <p:cNvSpPr/>
              <p:nvPr/>
            </p:nvSpPr>
            <p:spPr>
              <a:xfrm rot="-3536356">
                <a:off x="2321860" y="1676143"/>
                <a:ext cx="73094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55"/>
              <p:cNvSpPr/>
              <p:nvPr/>
            </p:nvSpPr>
            <p:spPr>
              <a:xfrm rot="-3536356">
                <a:off x="2213789" y="195382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55"/>
              <p:cNvSpPr/>
              <p:nvPr/>
            </p:nvSpPr>
            <p:spPr>
              <a:xfrm flipH="1" rot="-6308849">
                <a:off x="640729" y="1666296"/>
                <a:ext cx="1650865" cy="1912967"/>
              </a:xfrm>
              <a:custGeom>
                <a:rect b="b" l="l" r="r" t="t"/>
                <a:pathLst>
                  <a:path extrusionOk="0" h="2274057" w="1777921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55"/>
              <p:cNvSpPr/>
              <p:nvPr/>
            </p:nvSpPr>
            <p:spPr>
              <a:xfrm rot="10800000">
                <a:off x="1198193" y="2079887"/>
                <a:ext cx="1650866" cy="1912967"/>
              </a:xfrm>
              <a:custGeom>
                <a:rect b="b" l="l" r="r" t="t"/>
                <a:pathLst>
                  <a:path extrusionOk="0" h="3932814" w="3393967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55"/>
              <p:cNvSpPr/>
              <p:nvPr/>
            </p:nvSpPr>
            <p:spPr>
              <a:xfrm rot="-3536356">
                <a:off x="1029053" y="3391349"/>
                <a:ext cx="73094" cy="735402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8" name="Google Shape;1888;p55"/>
          <p:cNvGrpSpPr/>
          <p:nvPr/>
        </p:nvGrpSpPr>
        <p:grpSpPr>
          <a:xfrm>
            <a:off x="3990727" y="3519277"/>
            <a:ext cx="1973085" cy="2863035"/>
            <a:chOff x="928131" y="447675"/>
            <a:chExt cx="4082018" cy="5923193"/>
          </a:xfrm>
        </p:grpSpPr>
        <p:grpSp>
          <p:nvGrpSpPr>
            <p:cNvPr id="1889" name="Google Shape;1889;p55"/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890" name="Google Shape;1890;p55"/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rect b="b" l="l" r="r" t="t"/>
                <a:pathLst>
                  <a:path extrusionOk="0" h="6490394" w="4490643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55"/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rect b="b" l="l" r="r" t="t"/>
                <a:pathLst>
                  <a:path extrusionOk="0" h="1272772" w="1205390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55"/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rect b="b" l="l" r="r" t="t"/>
                <a:pathLst>
                  <a:path extrusionOk="0" h="1063139" w="973297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55"/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rect b="b" l="l" r="r" t="t"/>
                <a:pathLst>
                  <a:path extrusionOk="0" h="741203" w="756176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4" name="Google Shape;1894;p55"/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5" name="Google Shape;1895;p55"/>
          <p:cNvGrpSpPr/>
          <p:nvPr/>
        </p:nvGrpSpPr>
        <p:grpSpPr>
          <a:xfrm>
            <a:off x="2725887" y="2398962"/>
            <a:ext cx="721439" cy="1050283"/>
            <a:chOff x="3941816" y="1814078"/>
            <a:chExt cx="1781788" cy="2593958"/>
          </a:xfrm>
        </p:grpSpPr>
        <p:grpSp>
          <p:nvGrpSpPr>
            <p:cNvPr id="1896" name="Google Shape;1896;p55"/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897" name="Google Shape;1897;p55"/>
              <p:cNvSpPr/>
              <p:nvPr/>
            </p:nvSpPr>
            <p:spPr>
              <a:xfrm>
                <a:off x="2371069" y="2912822"/>
                <a:ext cx="416267" cy="570440"/>
              </a:xfrm>
              <a:custGeom>
                <a:rect b="b" l="l" r="r" t="t"/>
                <a:pathLst>
                  <a:path extrusionOk="0" h="485" w="353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55"/>
              <p:cNvSpPr/>
              <p:nvPr/>
            </p:nvSpPr>
            <p:spPr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55"/>
              <p:cNvSpPr/>
              <p:nvPr/>
            </p:nvSpPr>
            <p:spPr>
              <a:xfrm>
                <a:off x="2406877" y="2954100"/>
                <a:ext cx="345148" cy="476444"/>
              </a:xfrm>
              <a:custGeom>
                <a:rect b="b" l="l" r="r" t="t"/>
                <a:pathLst>
                  <a:path extrusionOk="0" h="958" w="694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55"/>
              <p:cNvSpPr/>
              <p:nvPr/>
            </p:nvSpPr>
            <p:spPr>
              <a:xfrm>
                <a:off x="2506261" y="3056183"/>
                <a:ext cx="220670" cy="301384"/>
              </a:xfrm>
              <a:custGeom>
                <a:rect b="b" l="l" r="r" t="t"/>
                <a:pathLst>
                  <a:path extrusionOk="0" h="301384" w="27701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55"/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rect b="b" l="l" r="r" t="t"/>
                <a:pathLst>
                  <a:path extrusionOk="0" h="105196" w="189484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2" name="Google Shape;1902;p55"/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55"/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55"/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55"/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6" name="Google Shape;1906;p55"/>
          <p:cNvSpPr/>
          <p:nvPr/>
        </p:nvSpPr>
        <p:spPr>
          <a:xfrm>
            <a:off x="7935995" y="3130018"/>
            <a:ext cx="2359636" cy="2360614"/>
          </a:xfrm>
          <a:custGeom>
            <a:rect b="b" l="l" r="r" t="t"/>
            <a:pathLst>
              <a:path extrusionOk="0" h="4248240" w="4246481">
                <a:moveTo>
                  <a:pt x="2118622" y="0"/>
                </a:moveTo>
                <a:cubicBezTo>
                  <a:pt x="2120380" y="0"/>
                  <a:pt x="2121260" y="0"/>
                  <a:pt x="2123020" y="440"/>
                </a:cubicBezTo>
                <a:cubicBezTo>
                  <a:pt x="2126978" y="7477"/>
                  <a:pt x="2131816" y="14514"/>
                  <a:pt x="2134456" y="22431"/>
                </a:cubicBezTo>
                <a:cubicBezTo>
                  <a:pt x="2146330" y="57177"/>
                  <a:pt x="2159086" y="91923"/>
                  <a:pt x="2168322" y="127548"/>
                </a:cubicBezTo>
                <a:cubicBezTo>
                  <a:pt x="2199110" y="244541"/>
                  <a:pt x="2222860" y="362413"/>
                  <a:pt x="2238694" y="482045"/>
                </a:cubicBezTo>
                <a:cubicBezTo>
                  <a:pt x="2240453" y="492600"/>
                  <a:pt x="2240893" y="503596"/>
                  <a:pt x="2242212" y="515911"/>
                </a:cubicBezTo>
                <a:cubicBezTo>
                  <a:pt x="2254087" y="503156"/>
                  <a:pt x="2264643" y="491281"/>
                  <a:pt x="2276958" y="478086"/>
                </a:cubicBezTo>
                <a:cubicBezTo>
                  <a:pt x="2282236" y="485563"/>
                  <a:pt x="2287074" y="492161"/>
                  <a:pt x="2290593" y="498758"/>
                </a:cubicBezTo>
                <a:cubicBezTo>
                  <a:pt x="2321380" y="560773"/>
                  <a:pt x="2335014" y="626746"/>
                  <a:pt x="2331496" y="696238"/>
                </a:cubicBezTo>
                <a:cubicBezTo>
                  <a:pt x="2331496" y="698437"/>
                  <a:pt x="2331056" y="701516"/>
                  <a:pt x="2330616" y="704595"/>
                </a:cubicBezTo>
                <a:cubicBezTo>
                  <a:pt x="2346890" y="694039"/>
                  <a:pt x="2362284" y="683483"/>
                  <a:pt x="2377677" y="673367"/>
                </a:cubicBezTo>
                <a:cubicBezTo>
                  <a:pt x="2398789" y="705034"/>
                  <a:pt x="2411544" y="877885"/>
                  <a:pt x="2398789" y="957053"/>
                </a:cubicBezTo>
                <a:cubicBezTo>
                  <a:pt x="2410664" y="948257"/>
                  <a:pt x="2421220" y="940340"/>
                  <a:pt x="2432215" y="932863"/>
                </a:cubicBezTo>
                <a:cubicBezTo>
                  <a:pt x="2444970" y="924507"/>
                  <a:pt x="2457285" y="915710"/>
                  <a:pt x="2470480" y="908673"/>
                </a:cubicBezTo>
                <a:cubicBezTo>
                  <a:pt x="2484114" y="901196"/>
                  <a:pt x="2488073" y="902515"/>
                  <a:pt x="2490712" y="918789"/>
                </a:cubicBezTo>
                <a:cubicBezTo>
                  <a:pt x="2492911" y="934622"/>
                  <a:pt x="2494230" y="950456"/>
                  <a:pt x="2494670" y="966290"/>
                </a:cubicBezTo>
                <a:cubicBezTo>
                  <a:pt x="2495110" y="1037101"/>
                  <a:pt x="2487193" y="1106593"/>
                  <a:pt x="2460364" y="1172566"/>
                </a:cubicBezTo>
                <a:cubicBezTo>
                  <a:pt x="2455966" y="1183122"/>
                  <a:pt x="2450688" y="1193238"/>
                  <a:pt x="2444091" y="1206432"/>
                </a:cubicBezTo>
                <a:cubicBezTo>
                  <a:pt x="2456405" y="1198955"/>
                  <a:pt x="2466082" y="1192798"/>
                  <a:pt x="2475757" y="1186640"/>
                </a:cubicBezTo>
                <a:cubicBezTo>
                  <a:pt x="2495989" y="1173446"/>
                  <a:pt x="2515781" y="1160251"/>
                  <a:pt x="2536013" y="1147936"/>
                </a:cubicBezTo>
                <a:cubicBezTo>
                  <a:pt x="2550967" y="1139140"/>
                  <a:pt x="2554486" y="1141339"/>
                  <a:pt x="2556245" y="1158052"/>
                </a:cubicBezTo>
                <a:cubicBezTo>
                  <a:pt x="2562402" y="1231062"/>
                  <a:pt x="2555805" y="1301874"/>
                  <a:pt x="2527217" y="1370046"/>
                </a:cubicBezTo>
                <a:cubicBezTo>
                  <a:pt x="2524138" y="1377963"/>
                  <a:pt x="2519740" y="1385440"/>
                  <a:pt x="2515341" y="1392477"/>
                </a:cubicBezTo>
                <a:cubicBezTo>
                  <a:pt x="2511383" y="1399074"/>
                  <a:pt x="2506105" y="1406112"/>
                  <a:pt x="2503026" y="1414468"/>
                </a:cubicBezTo>
                <a:cubicBezTo>
                  <a:pt x="2512703" y="1410949"/>
                  <a:pt x="2522379" y="1408311"/>
                  <a:pt x="2531615" y="1404352"/>
                </a:cubicBezTo>
                <a:cubicBezTo>
                  <a:pt x="2545689" y="1397315"/>
                  <a:pt x="2558884" y="1388079"/>
                  <a:pt x="2572518" y="1380602"/>
                </a:cubicBezTo>
                <a:cubicBezTo>
                  <a:pt x="2598908" y="1366528"/>
                  <a:pt x="2607704" y="1370926"/>
                  <a:pt x="2606385" y="1401273"/>
                </a:cubicBezTo>
                <a:cubicBezTo>
                  <a:pt x="2604626" y="1447455"/>
                  <a:pt x="2591431" y="1491437"/>
                  <a:pt x="2576477" y="1534539"/>
                </a:cubicBezTo>
                <a:cubicBezTo>
                  <a:pt x="2561963" y="1578082"/>
                  <a:pt x="2543930" y="1619865"/>
                  <a:pt x="2518420" y="1658569"/>
                </a:cubicBezTo>
                <a:cubicBezTo>
                  <a:pt x="2517541" y="1659889"/>
                  <a:pt x="2517101" y="1661208"/>
                  <a:pt x="2517981" y="1665167"/>
                </a:cubicBezTo>
                <a:cubicBezTo>
                  <a:pt x="2527217" y="1661648"/>
                  <a:pt x="2536893" y="1658569"/>
                  <a:pt x="2545689" y="1653731"/>
                </a:cubicBezTo>
                <a:cubicBezTo>
                  <a:pt x="2563282" y="1644055"/>
                  <a:pt x="2580875" y="1633060"/>
                  <a:pt x="2598028" y="1623384"/>
                </a:cubicBezTo>
                <a:cubicBezTo>
                  <a:pt x="2610783" y="1616346"/>
                  <a:pt x="2615181" y="1617666"/>
                  <a:pt x="2619579" y="1632180"/>
                </a:cubicBezTo>
                <a:cubicBezTo>
                  <a:pt x="2625737" y="1652851"/>
                  <a:pt x="2623978" y="1673963"/>
                  <a:pt x="2620019" y="1694635"/>
                </a:cubicBezTo>
                <a:cubicBezTo>
                  <a:pt x="2606825" y="1764127"/>
                  <a:pt x="2572518" y="1821303"/>
                  <a:pt x="2525018" y="1871003"/>
                </a:cubicBezTo>
                <a:cubicBezTo>
                  <a:pt x="2522818" y="1873642"/>
                  <a:pt x="2520180" y="1876281"/>
                  <a:pt x="2518860" y="1881559"/>
                </a:cubicBezTo>
                <a:cubicBezTo>
                  <a:pt x="2529416" y="1879800"/>
                  <a:pt x="2539972" y="1879360"/>
                  <a:pt x="2550527" y="1877161"/>
                </a:cubicBezTo>
                <a:cubicBezTo>
                  <a:pt x="2561523" y="1875401"/>
                  <a:pt x="2572518" y="1871443"/>
                  <a:pt x="2583954" y="1869684"/>
                </a:cubicBezTo>
                <a:cubicBezTo>
                  <a:pt x="2602426" y="1866165"/>
                  <a:pt x="2610343" y="1871883"/>
                  <a:pt x="2607704" y="1891235"/>
                </a:cubicBezTo>
                <a:cubicBezTo>
                  <a:pt x="2605505" y="1909268"/>
                  <a:pt x="2601107" y="1927740"/>
                  <a:pt x="2595389" y="1944893"/>
                </a:cubicBezTo>
                <a:cubicBezTo>
                  <a:pt x="2579116" y="1994593"/>
                  <a:pt x="2554925" y="2040774"/>
                  <a:pt x="2528536" y="2085636"/>
                </a:cubicBezTo>
                <a:cubicBezTo>
                  <a:pt x="2526337" y="2089595"/>
                  <a:pt x="2523698" y="2093993"/>
                  <a:pt x="2521499" y="2097951"/>
                </a:cubicBezTo>
                <a:cubicBezTo>
                  <a:pt x="2521939" y="2098831"/>
                  <a:pt x="2522379" y="2100150"/>
                  <a:pt x="2523258" y="2100590"/>
                </a:cubicBezTo>
                <a:cubicBezTo>
                  <a:pt x="2529856" y="2098391"/>
                  <a:pt x="2536893" y="2096192"/>
                  <a:pt x="2543490" y="2093113"/>
                </a:cubicBezTo>
                <a:cubicBezTo>
                  <a:pt x="2553166" y="2088275"/>
                  <a:pt x="2561523" y="2082118"/>
                  <a:pt x="2571199" y="2077280"/>
                </a:cubicBezTo>
                <a:cubicBezTo>
                  <a:pt x="2587472" y="2068923"/>
                  <a:pt x="2598908" y="2075960"/>
                  <a:pt x="2599787" y="2094433"/>
                </a:cubicBezTo>
                <a:cubicBezTo>
                  <a:pt x="2601107" y="2124341"/>
                  <a:pt x="2592750" y="2152049"/>
                  <a:pt x="2582634" y="2179758"/>
                </a:cubicBezTo>
                <a:cubicBezTo>
                  <a:pt x="2564602" y="2230778"/>
                  <a:pt x="2537773" y="2277399"/>
                  <a:pt x="2502587" y="2319182"/>
                </a:cubicBezTo>
                <a:cubicBezTo>
                  <a:pt x="2500827" y="2321381"/>
                  <a:pt x="2499068" y="2324020"/>
                  <a:pt x="2495549" y="2328418"/>
                </a:cubicBezTo>
                <a:cubicBezTo>
                  <a:pt x="2504786" y="2329297"/>
                  <a:pt x="2511823" y="2329297"/>
                  <a:pt x="2518860" y="2330177"/>
                </a:cubicBezTo>
                <a:cubicBezTo>
                  <a:pt x="2528096" y="2331497"/>
                  <a:pt x="2537333" y="2331937"/>
                  <a:pt x="2546129" y="2334136"/>
                </a:cubicBezTo>
                <a:cubicBezTo>
                  <a:pt x="2558444" y="2337654"/>
                  <a:pt x="2508110" y="2501415"/>
                  <a:pt x="2503712" y="2513290"/>
                </a:cubicBezTo>
                <a:lnTo>
                  <a:pt x="2646408" y="2347769"/>
                </a:lnTo>
                <a:cubicBezTo>
                  <a:pt x="2652126" y="2341612"/>
                  <a:pt x="2662243" y="2335014"/>
                  <a:pt x="2667960" y="2336334"/>
                </a:cubicBezTo>
                <a:cubicBezTo>
                  <a:pt x="2673678" y="2337653"/>
                  <a:pt x="2678076" y="2349088"/>
                  <a:pt x="2681595" y="2357005"/>
                </a:cubicBezTo>
                <a:cubicBezTo>
                  <a:pt x="2685993" y="2368441"/>
                  <a:pt x="2688632" y="2380316"/>
                  <a:pt x="2691711" y="2392191"/>
                </a:cubicBezTo>
                <a:cubicBezTo>
                  <a:pt x="2693030" y="2392191"/>
                  <a:pt x="2693910" y="2391751"/>
                  <a:pt x="2695229" y="2391751"/>
                </a:cubicBezTo>
                <a:cubicBezTo>
                  <a:pt x="2698748" y="2381196"/>
                  <a:pt x="2701827" y="2370200"/>
                  <a:pt x="2705785" y="2359644"/>
                </a:cubicBezTo>
                <a:cubicBezTo>
                  <a:pt x="2719420" y="2320060"/>
                  <a:pt x="2734374" y="2281356"/>
                  <a:pt x="2756804" y="2245730"/>
                </a:cubicBezTo>
                <a:cubicBezTo>
                  <a:pt x="2763402" y="2235175"/>
                  <a:pt x="2771758" y="2224619"/>
                  <a:pt x="2780995" y="2215822"/>
                </a:cubicBezTo>
                <a:cubicBezTo>
                  <a:pt x="2789351" y="2207466"/>
                  <a:pt x="2795069" y="2208785"/>
                  <a:pt x="2801666" y="2218461"/>
                </a:cubicBezTo>
                <a:cubicBezTo>
                  <a:pt x="2810023" y="2231216"/>
                  <a:pt x="2817060" y="2244411"/>
                  <a:pt x="2824977" y="2257166"/>
                </a:cubicBezTo>
                <a:cubicBezTo>
                  <a:pt x="2827616" y="2261564"/>
                  <a:pt x="2831134" y="2265083"/>
                  <a:pt x="2834653" y="2269041"/>
                </a:cubicBezTo>
                <a:cubicBezTo>
                  <a:pt x="2839051" y="2243531"/>
                  <a:pt x="2842130" y="2218901"/>
                  <a:pt x="2848287" y="2194711"/>
                </a:cubicBezTo>
                <a:cubicBezTo>
                  <a:pt x="2860602" y="2147210"/>
                  <a:pt x="2881714" y="2104987"/>
                  <a:pt x="2919539" y="2072880"/>
                </a:cubicBezTo>
                <a:cubicBezTo>
                  <a:pt x="2924816" y="2068482"/>
                  <a:pt x="2930974" y="2064964"/>
                  <a:pt x="2937131" y="2062325"/>
                </a:cubicBezTo>
                <a:cubicBezTo>
                  <a:pt x="2944608" y="2058806"/>
                  <a:pt x="2949886" y="2061005"/>
                  <a:pt x="2951206" y="2069802"/>
                </a:cubicBezTo>
                <a:cubicBezTo>
                  <a:pt x="2954724" y="2087834"/>
                  <a:pt x="2958243" y="2105427"/>
                  <a:pt x="2962641" y="2123020"/>
                </a:cubicBezTo>
                <a:cubicBezTo>
                  <a:pt x="2964400" y="2130497"/>
                  <a:pt x="2967919" y="2137974"/>
                  <a:pt x="2972757" y="2145011"/>
                </a:cubicBezTo>
                <a:cubicBezTo>
                  <a:pt x="2973637" y="2143252"/>
                  <a:pt x="2974516" y="2141053"/>
                  <a:pt x="2975396" y="2138854"/>
                </a:cubicBezTo>
                <a:cubicBezTo>
                  <a:pt x="2996507" y="2068482"/>
                  <a:pt x="3031253" y="2004708"/>
                  <a:pt x="3078314" y="1948411"/>
                </a:cubicBezTo>
                <a:cubicBezTo>
                  <a:pt x="3082712" y="1943133"/>
                  <a:pt x="3087990" y="1938295"/>
                  <a:pt x="3093268" y="1933897"/>
                </a:cubicBezTo>
                <a:cubicBezTo>
                  <a:pt x="3103384" y="1925540"/>
                  <a:pt x="3110421" y="1926860"/>
                  <a:pt x="3115259" y="1939614"/>
                </a:cubicBezTo>
                <a:cubicBezTo>
                  <a:pt x="3119218" y="1949730"/>
                  <a:pt x="3120537" y="1961166"/>
                  <a:pt x="3123176" y="1971721"/>
                </a:cubicBezTo>
                <a:cubicBezTo>
                  <a:pt x="3126694" y="1985796"/>
                  <a:pt x="3131093" y="1998990"/>
                  <a:pt x="3135051" y="2013065"/>
                </a:cubicBezTo>
                <a:cubicBezTo>
                  <a:pt x="3138130" y="2011305"/>
                  <a:pt x="3139449" y="2010866"/>
                  <a:pt x="3139449" y="2010866"/>
                </a:cubicBezTo>
                <a:cubicBezTo>
                  <a:pt x="3153084" y="1947971"/>
                  <a:pt x="3193108" y="1901790"/>
                  <a:pt x="3237530" y="1859127"/>
                </a:cubicBezTo>
                <a:cubicBezTo>
                  <a:pt x="3247646" y="1849011"/>
                  <a:pt x="3259521" y="1840654"/>
                  <a:pt x="3270956" y="1832298"/>
                </a:cubicBezTo>
                <a:cubicBezTo>
                  <a:pt x="3274915" y="1829659"/>
                  <a:pt x="3280632" y="1829659"/>
                  <a:pt x="3284591" y="1828779"/>
                </a:cubicBezTo>
                <a:cubicBezTo>
                  <a:pt x="3290308" y="1864405"/>
                  <a:pt x="3295146" y="1897391"/>
                  <a:pt x="3301304" y="1933457"/>
                </a:cubicBezTo>
                <a:cubicBezTo>
                  <a:pt x="3329453" y="1858247"/>
                  <a:pt x="3378713" y="1803270"/>
                  <a:pt x="3435889" y="1754449"/>
                </a:cubicBezTo>
                <a:cubicBezTo>
                  <a:pt x="3440727" y="1750491"/>
                  <a:pt x="3445565" y="1746972"/>
                  <a:pt x="3451283" y="1743454"/>
                </a:cubicBezTo>
                <a:cubicBezTo>
                  <a:pt x="3466677" y="1733338"/>
                  <a:pt x="3470635" y="1734218"/>
                  <a:pt x="3474154" y="1752250"/>
                </a:cubicBezTo>
                <a:cubicBezTo>
                  <a:pt x="3477673" y="1769843"/>
                  <a:pt x="3479432" y="1787436"/>
                  <a:pt x="3481631" y="1805029"/>
                </a:cubicBezTo>
                <a:cubicBezTo>
                  <a:pt x="3482510" y="1809867"/>
                  <a:pt x="3482950" y="1814265"/>
                  <a:pt x="3483390" y="1819983"/>
                </a:cubicBezTo>
                <a:cubicBezTo>
                  <a:pt x="3531331" y="1763686"/>
                  <a:pt x="3636888" y="1681439"/>
                  <a:pt x="3674273" y="1672203"/>
                </a:cubicBezTo>
                <a:cubicBezTo>
                  <a:pt x="3676472" y="1687157"/>
                  <a:pt x="3679551" y="1702111"/>
                  <a:pt x="3682190" y="1718384"/>
                </a:cubicBezTo>
                <a:cubicBezTo>
                  <a:pt x="3731010" y="1671763"/>
                  <a:pt x="3786427" y="1637017"/>
                  <a:pt x="3855919" y="1624262"/>
                </a:cubicBezTo>
                <a:cubicBezTo>
                  <a:pt x="3854160" y="1640096"/>
                  <a:pt x="3853280" y="1652850"/>
                  <a:pt x="3851521" y="1666485"/>
                </a:cubicBezTo>
                <a:cubicBezTo>
                  <a:pt x="3853720" y="1665605"/>
                  <a:pt x="3855479" y="1664726"/>
                  <a:pt x="3856799" y="1664286"/>
                </a:cubicBezTo>
                <a:cubicBezTo>
                  <a:pt x="3961916" y="1589516"/>
                  <a:pt x="4072311" y="1524423"/>
                  <a:pt x="4189304" y="1469445"/>
                </a:cubicBezTo>
                <a:cubicBezTo>
                  <a:pt x="4203379" y="1462848"/>
                  <a:pt x="4218772" y="1458449"/>
                  <a:pt x="4233726" y="1452732"/>
                </a:cubicBezTo>
                <a:cubicBezTo>
                  <a:pt x="4236805" y="1451412"/>
                  <a:pt x="4240764" y="1451412"/>
                  <a:pt x="4244282" y="1450972"/>
                </a:cubicBezTo>
                <a:lnTo>
                  <a:pt x="4246481" y="1453171"/>
                </a:lnTo>
                <a:cubicBezTo>
                  <a:pt x="4237245" y="1471204"/>
                  <a:pt x="4229328" y="1490556"/>
                  <a:pt x="4218332" y="1507709"/>
                </a:cubicBezTo>
                <a:cubicBezTo>
                  <a:pt x="4151919" y="1617225"/>
                  <a:pt x="4076710" y="1720143"/>
                  <a:pt x="3991824" y="1816024"/>
                </a:cubicBezTo>
                <a:cubicBezTo>
                  <a:pt x="3990944" y="1817344"/>
                  <a:pt x="3990065" y="1818224"/>
                  <a:pt x="3988306" y="1821302"/>
                </a:cubicBezTo>
                <a:lnTo>
                  <a:pt x="4033167" y="1821302"/>
                </a:lnTo>
                <a:cubicBezTo>
                  <a:pt x="4012496" y="1889475"/>
                  <a:pt x="3973352" y="1940934"/>
                  <a:pt x="3920133" y="1984476"/>
                </a:cubicBezTo>
                <a:lnTo>
                  <a:pt x="3965435" y="1995472"/>
                </a:lnTo>
                <a:cubicBezTo>
                  <a:pt x="3959717" y="2024940"/>
                  <a:pt x="3850641" y="2138854"/>
                  <a:pt x="3798303" y="2169201"/>
                </a:cubicBezTo>
                <a:cubicBezTo>
                  <a:pt x="3803580" y="2170521"/>
                  <a:pt x="3807099" y="2171401"/>
                  <a:pt x="3810617" y="2171840"/>
                </a:cubicBezTo>
                <a:cubicBezTo>
                  <a:pt x="3830849" y="2177118"/>
                  <a:pt x="3850641" y="2181956"/>
                  <a:pt x="3870433" y="2187674"/>
                </a:cubicBezTo>
                <a:cubicBezTo>
                  <a:pt x="3881429" y="2191193"/>
                  <a:pt x="3882748" y="2194711"/>
                  <a:pt x="3875271" y="2203507"/>
                </a:cubicBezTo>
                <a:cubicBezTo>
                  <a:pt x="3861637" y="2218461"/>
                  <a:pt x="3848002" y="2233415"/>
                  <a:pt x="3833049" y="2247050"/>
                </a:cubicBezTo>
                <a:cubicBezTo>
                  <a:pt x="3801381" y="2275638"/>
                  <a:pt x="3766196" y="2299829"/>
                  <a:pt x="3727931" y="2317861"/>
                </a:cubicBezTo>
                <a:cubicBezTo>
                  <a:pt x="3709898" y="2326658"/>
                  <a:pt x="3690546" y="2332375"/>
                  <a:pt x="3670754" y="2339852"/>
                </a:cubicBezTo>
                <a:cubicBezTo>
                  <a:pt x="3674713" y="2341612"/>
                  <a:pt x="3679111" y="2342931"/>
                  <a:pt x="3683949" y="2344250"/>
                </a:cubicBezTo>
                <a:cubicBezTo>
                  <a:pt x="3707699" y="2350848"/>
                  <a:pt x="3731890" y="2357005"/>
                  <a:pt x="3755200" y="2364042"/>
                </a:cubicBezTo>
                <a:cubicBezTo>
                  <a:pt x="3770154" y="2368441"/>
                  <a:pt x="3771033" y="2372399"/>
                  <a:pt x="3760918" y="2383395"/>
                </a:cubicBezTo>
                <a:cubicBezTo>
                  <a:pt x="3720894" y="2425619"/>
                  <a:pt x="3674713" y="2459925"/>
                  <a:pt x="3620175" y="2481036"/>
                </a:cubicBezTo>
                <a:cubicBezTo>
                  <a:pt x="3604781" y="2487194"/>
                  <a:pt x="3588068" y="2489832"/>
                  <a:pt x="3570475" y="2494231"/>
                </a:cubicBezTo>
                <a:cubicBezTo>
                  <a:pt x="3576192" y="2497749"/>
                  <a:pt x="3580591" y="2501268"/>
                  <a:pt x="3585869" y="2503907"/>
                </a:cubicBezTo>
                <a:cubicBezTo>
                  <a:pt x="3596424" y="2508305"/>
                  <a:pt x="3606980" y="2511384"/>
                  <a:pt x="3618416" y="2514902"/>
                </a:cubicBezTo>
                <a:cubicBezTo>
                  <a:pt x="3623693" y="2516662"/>
                  <a:pt x="3628971" y="2517981"/>
                  <a:pt x="3634249" y="2520180"/>
                </a:cubicBezTo>
                <a:cubicBezTo>
                  <a:pt x="3653601" y="2528097"/>
                  <a:pt x="3656240" y="2538213"/>
                  <a:pt x="3639527" y="2550088"/>
                </a:cubicBezTo>
                <a:cubicBezTo>
                  <a:pt x="3613138" y="2568121"/>
                  <a:pt x="3585869" y="2584834"/>
                  <a:pt x="3557280" y="2599788"/>
                </a:cubicBezTo>
                <a:cubicBezTo>
                  <a:pt x="3516817" y="2620460"/>
                  <a:pt x="3473274" y="2635414"/>
                  <a:pt x="3427972" y="2642891"/>
                </a:cubicBezTo>
                <a:cubicBezTo>
                  <a:pt x="3426213" y="2643330"/>
                  <a:pt x="3424454" y="2644210"/>
                  <a:pt x="3419616" y="2645090"/>
                </a:cubicBezTo>
                <a:cubicBezTo>
                  <a:pt x="3426653" y="2649048"/>
                  <a:pt x="3431931" y="2653006"/>
                  <a:pt x="3436769" y="2655206"/>
                </a:cubicBezTo>
                <a:cubicBezTo>
                  <a:pt x="3454802" y="2661803"/>
                  <a:pt x="3473714" y="2667521"/>
                  <a:pt x="3492187" y="2673678"/>
                </a:cubicBezTo>
                <a:cubicBezTo>
                  <a:pt x="3504941" y="2678076"/>
                  <a:pt x="3507580" y="2683794"/>
                  <a:pt x="3497904" y="2693470"/>
                </a:cubicBezTo>
                <a:cubicBezTo>
                  <a:pt x="3484270" y="2707544"/>
                  <a:pt x="3469756" y="2722059"/>
                  <a:pt x="3453042" y="2732174"/>
                </a:cubicBezTo>
                <a:cubicBezTo>
                  <a:pt x="3404662" y="2761643"/>
                  <a:pt x="3351444" y="2770439"/>
                  <a:pt x="3296026" y="2769119"/>
                </a:cubicBezTo>
                <a:cubicBezTo>
                  <a:pt x="3293387" y="2769119"/>
                  <a:pt x="3290308" y="2768680"/>
                  <a:pt x="3287229" y="2768680"/>
                </a:cubicBezTo>
                <a:cubicBezTo>
                  <a:pt x="3286350" y="2768680"/>
                  <a:pt x="3285910" y="2769119"/>
                  <a:pt x="3283271" y="2770439"/>
                </a:cubicBezTo>
                <a:cubicBezTo>
                  <a:pt x="3288989" y="2776157"/>
                  <a:pt x="3293827" y="2780555"/>
                  <a:pt x="3299545" y="2784953"/>
                </a:cubicBezTo>
                <a:cubicBezTo>
                  <a:pt x="3309221" y="2791990"/>
                  <a:pt x="3318457" y="2799027"/>
                  <a:pt x="3328133" y="2806064"/>
                </a:cubicBezTo>
                <a:cubicBezTo>
                  <a:pt x="3341328" y="2816180"/>
                  <a:pt x="3341767" y="2824097"/>
                  <a:pt x="3328133" y="2832893"/>
                </a:cubicBezTo>
                <a:cubicBezTo>
                  <a:pt x="3310980" y="2843889"/>
                  <a:pt x="3293827" y="2854885"/>
                  <a:pt x="3274915" y="2861042"/>
                </a:cubicBezTo>
                <a:cubicBezTo>
                  <a:pt x="3236650" y="2873797"/>
                  <a:pt x="3197066" y="2883473"/>
                  <a:pt x="3158362" y="2894909"/>
                </a:cubicBezTo>
                <a:cubicBezTo>
                  <a:pt x="3155723" y="2895788"/>
                  <a:pt x="3152644" y="2896668"/>
                  <a:pt x="3148686" y="2899746"/>
                </a:cubicBezTo>
                <a:cubicBezTo>
                  <a:pt x="3154403" y="2902825"/>
                  <a:pt x="3160121" y="2905904"/>
                  <a:pt x="3166278" y="2908983"/>
                </a:cubicBezTo>
                <a:cubicBezTo>
                  <a:pt x="3173755" y="2912061"/>
                  <a:pt x="3181672" y="2913821"/>
                  <a:pt x="3189149" y="2916460"/>
                </a:cubicBezTo>
                <a:cubicBezTo>
                  <a:pt x="3205423" y="2922617"/>
                  <a:pt x="3208502" y="2934492"/>
                  <a:pt x="3194867" y="2945488"/>
                </a:cubicBezTo>
                <a:cubicBezTo>
                  <a:pt x="3179913" y="2957363"/>
                  <a:pt x="3163200" y="2968359"/>
                  <a:pt x="3146047" y="2976715"/>
                </a:cubicBezTo>
                <a:cubicBezTo>
                  <a:pt x="3097666" y="2999586"/>
                  <a:pt x="3047087" y="3011021"/>
                  <a:pt x="2990790" y="3011021"/>
                </a:cubicBezTo>
                <a:cubicBezTo>
                  <a:pt x="2993869" y="3016299"/>
                  <a:pt x="2996507" y="3020697"/>
                  <a:pt x="2999586" y="3024656"/>
                </a:cubicBezTo>
                <a:cubicBezTo>
                  <a:pt x="3004864" y="3031693"/>
                  <a:pt x="3010582" y="3038730"/>
                  <a:pt x="3014540" y="3046647"/>
                </a:cubicBezTo>
                <a:cubicBezTo>
                  <a:pt x="3020258" y="3057203"/>
                  <a:pt x="3018938" y="3063360"/>
                  <a:pt x="3007503" y="3068198"/>
                </a:cubicBezTo>
                <a:cubicBezTo>
                  <a:pt x="2991669" y="3074795"/>
                  <a:pt x="2975396" y="3080953"/>
                  <a:pt x="2959122" y="3086231"/>
                </a:cubicBezTo>
                <a:cubicBezTo>
                  <a:pt x="2935372" y="3093708"/>
                  <a:pt x="2912061" y="3100745"/>
                  <a:pt x="2887871" y="3106903"/>
                </a:cubicBezTo>
                <a:cubicBezTo>
                  <a:pt x="2870278" y="3111301"/>
                  <a:pt x="2856204" y="3119218"/>
                  <a:pt x="2851366" y="3139010"/>
                </a:cubicBezTo>
                <a:cubicBezTo>
                  <a:pt x="2854885" y="3145167"/>
                  <a:pt x="2860163" y="3145167"/>
                  <a:pt x="2867200" y="3141209"/>
                </a:cubicBezTo>
                <a:cubicBezTo>
                  <a:pt x="2895788" y="3125815"/>
                  <a:pt x="2924816" y="3111301"/>
                  <a:pt x="2957363" y="3105583"/>
                </a:cubicBezTo>
                <a:cubicBezTo>
                  <a:pt x="2960442" y="3105143"/>
                  <a:pt x="2963960" y="3104264"/>
                  <a:pt x="2967039" y="3104704"/>
                </a:cubicBezTo>
                <a:cubicBezTo>
                  <a:pt x="2975836" y="3105143"/>
                  <a:pt x="2979794" y="3109102"/>
                  <a:pt x="2977155" y="3118338"/>
                </a:cubicBezTo>
                <a:cubicBezTo>
                  <a:pt x="2974077" y="3130213"/>
                  <a:pt x="2971437" y="3142528"/>
                  <a:pt x="2971437" y="3156163"/>
                </a:cubicBezTo>
                <a:cubicBezTo>
                  <a:pt x="2974077" y="3153963"/>
                  <a:pt x="2977155" y="3150885"/>
                  <a:pt x="2980234" y="3148686"/>
                </a:cubicBezTo>
                <a:cubicBezTo>
                  <a:pt x="3010582" y="3122296"/>
                  <a:pt x="3044448" y="3102944"/>
                  <a:pt x="3085791" y="3098986"/>
                </a:cubicBezTo>
                <a:cubicBezTo>
                  <a:pt x="3093708" y="3098106"/>
                  <a:pt x="3102065" y="3098546"/>
                  <a:pt x="3109981" y="3100305"/>
                </a:cubicBezTo>
                <a:cubicBezTo>
                  <a:pt x="3120977" y="3102064"/>
                  <a:pt x="3122296" y="3106023"/>
                  <a:pt x="3116579" y="3115259"/>
                </a:cubicBezTo>
                <a:cubicBezTo>
                  <a:pt x="3110861" y="3124496"/>
                  <a:pt x="3105583" y="3133292"/>
                  <a:pt x="3100305" y="3142968"/>
                </a:cubicBezTo>
                <a:cubicBezTo>
                  <a:pt x="3098106" y="3147366"/>
                  <a:pt x="3096347" y="3152204"/>
                  <a:pt x="3093268" y="3159681"/>
                </a:cubicBezTo>
                <a:cubicBezTo>
                  <a:pt x="3098546" y="3157482"/>
                  <a:pt x="3101185" y="3156163"/>
                  <a:pt x="3102944" y="3154843"/>
                </a:cubicBezTo>
                <a:cubicBezTo>
                  <a:pt x="3145167" y="3131093"/>
                  <a:pt x="3190029" y="3115699"/>
                  <a:pt x="3238849" y="3111301"/>
                </a:cubicBezTo>
                <a:cubicBezTo>
                  <a:pt x="3245007" y="3110421"/>
                  <a:pt x="3252484" y="3113060"/>
                  <a:pt x="3259081" y="3114379"/>
                </a:cubicBezTo>
                <a:cubicBezTo>
                  <a:pt x="3257322" y="3120977"/>
                  <a:pt x="3256442" y="3128454"/>
                  <a:pt x="3253363" y="3134611"/>
                </a:cubicBezTo>
                <a:cubicBezTo>
                  <a:pt x="3248085" y="3145607"/>
                  <a:pt x="3241488" y="3156163"/>
                  <a:pt x="3237090" y="3168478"/>
                </a:cubicBezTo>
                <a:cubicBezTo>
                  <a:pt x="3261280" y="3154403"/>
                  <a:pt x="3285910" y="3146926"/>
                  <a:pt x="3312299" y="3143848"/>
                </a:cubicBezTo>
                <a:cubicBezTo>
                  <a:pt x="3337809" y="3140769"/>
                  <a:pt x="3364198" y="3138130"/>
                  <a:pt x="3392787" y="3145167"/>
                </a:cubicBezTo>
                <a:cubicBezTo>
                  <a:pt x="3379152" y="3165839"/>
                  <a:pt x="3367717" y="3184311"/>
                  <a:pt x="3354082" y="3204543"/>
                </a:cubicBezTo>
                <a:cubicBezTo>
                  <a:pt x="3410380" y="3179913"/>
                  <a:pt x="3466677" y="3174195"/>
                  <a:pt x="3523854" y="3183872"/>
                </a:cubicBezTo>
                <a:cubicBezTo>
                  <a:pt x="3524733" y="3185191"/>
                  <a:pt x="3525613" y="3186510"/>
                  <a:pt x="3526053" y="3187830"/>
                </a:cubicBezTo>
                <a:cubicBezTo>
                  <a:pt x="3516377" y="3202344"/>
                  <a:pt x="3505821" y="3217738"/>
                  <a:pt x="3495705" y="3233131"/>
                </a:cubicBezTo>
                <a:cubicBezTo>
                  <a:pt x="3548923" y="3229173"/>
                  <a:pt x="3601262" y="3234011"/>
                  <a:pt x="3654921" y="3247206"/>
                </a:cubicBezTo>
                <a:cubicBezTo>
                  <a:pt x="3648323" y="3257322"/>
                  <a:pt x="3643045" y="3265678"/>
                  <a:pt x="3636888" y="3275354"/>
                </a:cubicBezTo>
                <a:cubicBezTo>
                  <a:pt x="3682190" y="3274475"/>
                  <a:pt x="3724852" y="3282391"/>
                  <a:pt x="3765316" y="3307901"/>
                </a:cubicBezTo>
                <a:cubicBezTo>
                  <a:pt x="3757839" y="3314938"/>
                  <a:pt x="3751681" y="3321096"/>
                  <a:pt x="3745524" y="3326374"/>
                </a:cubicBezTo>
                <a:cubicBezTo>
                  <a:pt x="3793904" y="3336489"/>
                  <a:pt x="3843604" y="3345286"/>
                  <a:pt x="3891985" y="3356281"/>
                </a:cubicBezTo>
                <a:cubicBezTo>
                  <a:pt x="3940365" y="3367277"/>
                  <a:pt x="3988745" y="3378273"/>
                  <a:pt x="4033607" y="3400264"/>
                </a:cubicBezTo>
                <a:cubicBezTo>
                  <a:pt x="4033607" y="3401583"/>
                  <a:pt x="4034047" y="3402463"/>
                  <a:pt x="4034047" y="3403782"/>
                </a:cubicBezTo>
                <a:cubicBezTo>
                  <a:pt x="4021292" y="3408620"/>
                  <a:pt x="4008977" y="3413898"/>
                  <a:pt x="3996222" y="3417857"/>
                </a:cubicBezTo>
                <a:cubicBezTo>
                  <a:pt x="3914855" y="3440727"/>
                  <a:pt x="3831729" y="3455681"/>
                  <a:pt x="3747723" y="3464478"/>
                </a:cubicBezTo>
                <a:cubicBezTo>
                  <a:pt x="3746404" y="3464478"/>
                  <a:pt x="3745084" y="3464918"/>
                  <a:pt x="3742005" y="3465357"/>
                </a:cubicBezTo>
                <a:cubicBezTo>
                  <a:pt x="3749042" y="3471955"/>
                  <a:pt x="3755200" y="3477672"/>
                  <a:pt x="3762677" y="3485149"/>
                </a:cubicBezTo>
                <a:cubicBezTo>
                  <a:pt x="3721774" y="3508900"/>
                  <a:pt x="3679111" y="3515497"/>
                  <a:pt x="3633369" y="3513738"/>
                </a:cubicBezTo>
                <a:cubicBezTo>
                  <a:pt x="3639087" y="3523414"/>
                  <a:pt x="3643925" y="3531770"/>
                  <a:pt x="3650522" y="3542326"/>
                </a:cubicBezTo>
                <a:cubicBezTo>
                  <a:pt x="3596864" y="3554641"/>
                  <a:pt x="3544525" y="3557280"/>
                  <a:pt x="3489988" y="3551123"/>
                </a:cubicBezTo>
                <a:cubicBezTo>
                  <a:pt x="3497025" y="3562118"/>
                  <a:pt x="3504502" y="3572674"/>
                  <a:pt x="3511099" y="3583230"/>
                </a:cubicBezTo>
                <a:cubicBezTo>
                  <a:pt x="3520775" y="3599063"/>
                  <a:pt x="3519456" y="3601262"/>
                  <a:pt x="3501423" y="3603461"/>
                </a:cubicBezTo>
                <a:cubicBezTo>
                  <a:pt x="3455241" y="3608300"/>
                  <a:pt x="3397625" y="3597304"/>
                  <a:pt x="3347485" y="3573993"/>
                </a:cubicBezTo>
                <a:lnTo>
                  <a:pt x="3383551" y="3633369"/>
                </a:lnTo>
                <a:lnTo>
                  <a:pt x="3380912" y="3637328"/>
                </a:lnTo>
                <a:cubicBezTo>
                  <a:pt x="3328133" y="3641286"/>
                  <a:pt x="3276674" y="3636448"/>
                  <a:pt x="3228733" y="3606540"/>
                </a:cubicBezTo>
                <a:cubicBezTo>
                  <a:pt x="3231812" y="3614017"/>
                  <a:pt x="3234451" y="3621054"/>
                  <a:pt x="3238409" y="3628531"/>
                </a:cubicBezTo>
                <a:cubicBezTo>
                  <a:pt x="3242368" y="3636448"/>
                  <a:pt x="3247206" y="3643925"/>
                  <a:pt x="3250724" y="3651842"/>
                </a:cubicBezTo>
                <a:cubicBezTo>
                  <a:pt x="3253803" y="3659319"/>
                  <a:pt x="3251164" y="3664597"/>
                  <a:pt x="3242368" y="3664157"/>
                </a:cubicBezTo>
                <a:cubicBezTo>
                  <a:pt x="3232252" y="3663717"/>
                  <a:pt x="3221696" y="3662837"/>
                  <a:pt x="3211580" y="3661078"/>
                </a:cubicBezTo>
                <a:cubicBezTo>
                  <a:pt x="3168038" y="3651842"/>
                  <a:pt x="3127134" y="3636008"/>
                  <a:pt x="3089310" y="3611378"/>
                </a:cubicBezTo>
                <a:cubicBezTo>
                  <a:pt x="3087990" y="3612258"/>
                  <a:pt x="3087551" y="3612698"/>
                  <a:pt x="3086231" y="3613138"/>
                </a:cubicBezTo>
                <a:cubicBezTo>
                  <a:pt x="3095028" y="3630291"/>
                  <a:pt x="3103384" y="3647004"/>
                  <a:pt x="3113940" y="3666796"/>
                </a:cubicBezTo>
                <a:cubicBezTo>
                  <a:pt x="3104703" y="3668555"/>
                  <a:pt x="3097227" y="3671194"/>
                  <a:pt x="3089750" y="3671194"/>
                </a:cubicBezTo>
                <a:cubicBezTo>
                  <a:pt x="3049726" y="3670314"/>
                  <a:pt x="3016739" y="3653161"/>
                  <a:pt x="2986391" y="3628971"/>
                </a:cubicBezTo>
                <a:cubicBezTo>
                  <a:pt x="2979354" y="3623253"/>
                  <a:pt x="2972757" y="3616656"/>
                  <a:pt x="2963081" y="3610938"/>
                </a:cubicBezTo>
                <a:cubicBezTo>
                  <a:pt x="2964840" y="3620615"/>
                  <a:pt x="2965280" y="3629851"/>
                  <a:pt x="2967479" y="3639087"/>
                </a:cubicBezTo>
                <a:cubicBezTo>
                  <a:pt x="2971437" y="3658879"/>
                  <a:pt x="2967479" y="3663277"/>
                  <a:pt x="2948127" y="3658879"/>
                </a:cubicBezTo>
                <a:cubicBezTo>
                  <a:pt x="2912061" y="3650962"/>
                  <a:pt x="2880834" y="3632930"/>
                  <a:pt x="2849607" y="3614897"/>
                </a:cubicBezTo>
                <a:cubicBezTo>
                  <a:pt x="2846968" y="3613138"/>
                  <a:pt x="2843889" y="3611378"/>
                  <a:pt x="2840810" y="3609619"/>
                </a:cubicBezTo>
                <a:cubicBezTo>
                  <a:pt x="2840371" y="3609179"/>
                  <a:pt x="2839491" y="3609619"/>
                  <a:pt x="2835972" y="3609619"/>
                </a:cubicBezTo>
                <a:cubicBezTo>
                  <a:pt x="2840371" y="3617976"/>
                  <a:pt x="2843889" y="3625453"/>
                  <a:pt x="2847848" y="3632490"/>
                </a:cubicBezTo>
                <a:cubicBezTo>
                  <a:pt x="2855325" y="3646564"/>
                  <a:pt x="2851366" y="3654481"/>
                  <a:pt x="2835533" y="3652722"/>
                </a:cubicBezTo>
                <a:cubicBezTo>
                  <a:pt x="2818379" y="3650522"/>
                  <a:pt x="2801666" y="3646124"/>
                  <a:pt x="2785393" y="3639967"/>
                </a:cubicBezTo>
                <a:cubicBezTo>
                  <a:pt x="2759883" y="3630291"/>
                  <a:pt x="2736573" y="3615776"/>
                  <a:pt x="2715901" y="3597744"/>
                </a:cubicBezTo>
                <a:cubicBezTo>
                  <a:pt x="2714142" y="3595984"/>
                  <a:pt x="2711943" y="3595105"/>
                  <a:pt x="2708864" y="3592466"/>
                </a:cubicBezTo>
                <a:cubicBezTo>
                  <a:pt x="2707544" y="3602142"/>
                  <a:pt x="2707105" y="3610499"/>
                  <a:pt x="2705345" y="3618416"/>
                </a:cubicBezTo>
                <a:cubicBezTo>
                  <a:pt x="2704026" y="3625013"/>
                  <a:pt x="2699628" y="3630291"/>
                  <a:pt x="2693030" y="3627212"/>
                </a:cubicBezTo>
                <a:cubicBezTo>
                  <a:pt x="2675877" y="3619735"/>
                  <a:pt x="2669280" y="3633809"/>
                  <a:pt x="2656525" y="3641726"/>
                </a:cubicBezTo>
                <a:cubicBezTo>
                  <a:pt x="2670159" y="3643045"/>
                  <a:pt x="2681595" y="3643485"/>
                  <a:pt x="2692151" y="3644805"/>
                </a:cubicBezTo>
                <a:cubicBezTo>
                  <a:pt x="2713262" y="3647884"/>
                  <a:pt x="2732614" y="3654921"/>
                  <a:pt x="2748888" y="3669875"/>
                </a:cubicBezTo>
                <a:cubicBezTo>
                  <a:pt x="2752406" y="3672953"/>
                  <a:pt x="2754605" y="3678231"/>
                  <a:pt x="2757244" y="3682629"/>
                </a:cubicBezTo>
                <a:cubicBezTo>
                  <a:pt x="2753286" y="3684828"/>
                  <a:pt x="2749767" y="3687907"/>
                  <a:pt x="2745369" y="3689227"/>
                </a:cubicBezTo>
                <a:cubicBezTo>
                  <a:pt x="2737892" y="3692306"/>
                  <a:pt x="2729975" y="3694944"/>
                  <a:pt x="2723378" y="3697143"/>
                </a:cubicBezTo>
                <a:cubicBezTo>
                  <a:pt x="2748448" y="3707260"/>
                  <a:pt x="2773518" y="3716935"/>
                  <a:pt x="2798148" y="3727491"/>
                </a:cubicBezTo>
                <a:cubicBezTo>
                  <a:pt x="2806065" y="3731010"/>
                  <a:pt x="2813542" y="3736727"/>
                  <a:pt x="2820139" y="3741566"/>
                </a:cubicBezTo>
                <a:cubicBezTo>
                  <a:pt x="2828935" y="3748163"/>
                  <a:pt x="2828056" y="3752561"/>
                  <a:pt x="2817500" y="3756519"/>
                </a:cubicBezTo>
                <a:cubicBezTo>
                  <a:pt x="2808703" y="3759598"/>
                  <a:pt x="2799907" y="3762677"/>
                  <a:pt x="2791110" y="3767075"/>
                </a:cubicBezTo>
                <a:cubicBezTo>
                  <a:pt x="2828495" y="3775432"/>
                  <a:pt x="2856204" y="3796983"/>
                  <a:pt x="2883033" y="3825571"/>
                </a:cubicBezTo>
                <a:cubicBezTo>
                  <a:pt x="2866320" y="3830410"/>
                  <a:pt x="2852686" y="3834808"/>
                  <a:pt x="2836412" y="3839646"/>
                </a:cubicBezTo>
                <a:cubicBezTo>
                  <a:pt x="2875996" y="3853280"/>
                  <a:pt x="2907663" y="3874392"/>
                  <a:pt x="2934493" y="3908258"/>
                </a:cubicBezTo>
                <a:lnTo>
                  <a:pt x="2896228" y="3918374"/>
                </a:lnTo>
                <a:cubicBezTo>
                  <a:pt x="2925256" y="3940805"/>
                  <a:pt x="2951206" y="3966314"/>
                  <a:pt x="2971877" y="3997542"/>
                </a:cubicBezTo>
                <a:cubicBezTo>
                  <a:pt x="2964400" y="3999741"/>
                  <a:pt x="2958243" y="4001940"/>
                  <a:pt x="2950766" y="4003699"/>
                </a:cubicBezTo>
                <a:cubicBezTo>
                  <a:pt x="2974077" y="4024371"/>
                  <a:pt x="2992549" y="4047242"/>
                  <a:pt x="3000906" y="4078029"/>
                </a:cubicBezTo>
                <a:cubicBezTo>
                  <a:pt x="2994308" y="4078469"/>
                  <a:pt x="2988591" y="4078469"/>
                  <a:pt x="2981993" y="4078909"/>
                </a:cubicBezTo>
                <a:cubicBezTo>
                  <a:pt x="3025096" y="4132567"/>
                  <a:pt x="3068638" y="4185346"/>
                  <a:pt x="3098106" y="4248240"/>
                </a:cubicBezTo>
                <a:cubicBezTo>
                  <a:pt x="3032573" y="4225809"/>
                  <a:pt x="2975836" y="4187545"/>
                  <a:pt x="2918219" y="4150600"/>
                </a:cubicBezTo>
                <a:cubicBezTo>
                  <a:pt x="2918659" y="4156757"/>
                  <a:pt x="2919539" y="4162915"/>
                  <a:pt x="2919978" y="4169952"/>
                </a:cubicBezTo>
                <a:cubicBezTo>
                  <a:pt x="2888311" y="4164234"/>
                  <a:pt x="2864121" y="4148401"/>
                  <a:pt x="2840810" y="4127289"/>
                </a:cubicBezTo>
                <a:cubicBezTo>
                  <a:pt x="2839491" y="4134766"/>
                  <a:pt x="2838611" y="4141364"/>
                  <a:pt x="2837292" y="4148841"/>
                </a:cubicBezTo>
                <a:cubicBezTo>
                  <a:pt x="2804745" y="4129928"/>
                  <a:pt x="2775717" y="4110136"/>
                  <a:pt x="2751087" y="4081988"/>
                </a:cubicBezTo>
                <a:cubicBezTo>
                  <a:pt x="2749327" y="4094743"/>
                  <a:pt x="2747128" y="4106618"/>
                  <a:pt x="2744489" y="4121572"/>
                </a:cubicBezTo>
                <a:cubicBezTo>
                  <a:pt x="2708864" y="4097381"/>
                  <a:pt x="2683794" y="4068353"/>
                  <a:pt x="2666201" y="4029649"/>
                </a:cubicBezTo>
                <a:cubicBezTo>
                  <a:pt x="2663562" y="4046802"/>
                  <a:pt x="2660483" y="4061316"/>
                  <a:pt x="2657845" y="4078469"/>
                </a:cubicBezTo>
                <a:cubicBezTo>
                  <a:pt x="2625738" y="4055598"/>
                  <a:pt x="2602426" y="4028769"/>
                  <a:pt x="2590552" y="3990065"/>
                </a:cubicBezTo>
                <a:cubicBezTo>
                  <a:pt x="2586154" y="4005019"/>
                  <a:pt x="2582634" y="4017334"/>
                  <a:pt x="2579116" y="4029649"/>
                </a:cubicBezTo>
                <a:lnTo>
                  <a:pt x="2575158" y="4030968"/>
                </a:lnTo>
                <a:cubicBezTo>
                  <a:pt x="2546130" y="4003699"/>
                  <a:pt x="2528976" y="3968954"/>
                  <a:pt x="2513142" y="3931129"/>
                </a:cubicBezTo>
                <a:cubicBezTo>
                  <a:pt x="2511384" y="3939925"/>
                  <a:pt x="2508744" y="3949162"/>
                  <a:pt x="2506986" y="3957518"/>
                </a:cubicBezTo>
                <a:cubicBezTo>
                  <a:pt x="2504346" y="3970273"/>
                  <a:pt x="2501268" y="3971592"/>
                  <a:pt x="2490712" y="3962796"/>
                </a:cubicBezTo>
                <a:cubicBezTo>
                  <a:pt x="2470040" y="3944763"/>
                  <a:pt x="2459924" y="3921013"/>
                  <a:pt x="2454646" y="3894624"/>
                </a:cubicBezTo>
                <a:cubicBezTo>
                  <a:pt x="2453326" y="3888466"/>
                  <a:pt x="2452888" y="3881429"/>
                  <a:pt x="2451568" y="3871753"/>
                </a:cubicBezTo>
                <a:lnTo>
                  <a:pt x="2439692" y="3891105"/>
                </a:lnTo>
                <a:cubicBezTo>
                  <a:pt x="2433534" y="3902101"/>
                  <a:pt x="2428256" y="3902980"/>
                  <a:pt x="2421660" y="3892424"/>
                </a:cubicBezTo>
                <a:cubicBezTo>
                  <a:pt x="2412864" y="3878350"/>
                  <a:pt x="2405826" y="3863836"/>
                  <a:pt x="2399228" y="3849322"/>
                </a:cubicBezTo>
                <a:cubicBezTo>
                  <a:pt x="2394390" y="3839206"/>
                  <a:pt x="2391752" y="3828650"/>
                  <a:pt x="2386914" y="3815895"/>
                </a:cubicBezTo>
                <a:cubicBezTo>
                  <a:pt x="2384274" y="3824252"/>
                  <a:pt x="2382516" y="3829970"/>
                  <a:pt x="2380756" y="3836127"/>
                </a:cubicBezTo>
                <a:cubicBezTo>
                  <a:pt x="2378118" y="3844484"/>
                  <a:pt x="2372840" y="3845803"/>
                  <a:pt x="2367122" y="3839206"/>
                </a:cubicBezTo>
                <a:cubicBezTo>
                  <a:pt x="2362284" y="3833928"/>
                  <a:pt x="2357446" y="3829090"/>
                  <a:pt x="2353928" y="3822933"/>
                </a:cubicBezTo>
                <a:cubicBezTo>
                  <a:pt x="2340732" y="3800942"/>
                  <a:pt x="2331496" y="3777191"/>
                  <a:pt x="2328418" y="3750362"/>
                </a:cubicBezTo>
                <a:cubicBezTo>
                  <a:pt x="2325778" y="3752561"/>
                  <a:pt x="2323580" y="3753441"/>
                  <a:pt x="2322260" y="3755200"/>
                </a:cubicBezTo>
                <a:cubicBezTo>
                  <a:pt x="2309506" y="3766636"/>
                  <a:pt x="2303788" y="3765756"/>
                  <a:pt x="2296750" y="3749482"/>
                </a:cubicBezTo>
                <a:cubicBezTo>
                  <a:pt x="2291032" y="3736288"/>
                  <a:pt x="2286634" y="3722653"/>
                  <a:pt x="2280916" y="3709019"/>
                </a:cubicBezTo>
                <a:cubicBezTo>
                  <a:pt x="2277838" y="3701102"/>
                  <a:pt x="2273880" y="3693185"/>
                  <a:pt x="2270362" y="3685268"/>
                </a:cubicBezTo>
                <a:cubicBezTo>
                  <a:pt x="2268602" y="3686148"/>
                  <a:pt x="2267722" y="3686148"/>
                  <a:pt x="2267282" y="3686588"/>
                </a:cubicBezTo>
                <a:cubicBezTo>
                  <a:pt x="2263324" y="3690106"/>
                  <a:pt x="2257606" y="3697143"/>
                  <a:pt x="2255846" y="3696704"/>
                </a:cubicBezTo>
                <a:cubicBezTo>
                  <a:pt x="2250568" y="3694505"/>
                  <a:pt x="2245292" y="3689227"/>
                  <a:pt x="2243972" y="3683949"/>
                </a:cubicBezTo>
                <a:cubicBezTo>
                  <a:pt x="2238254" y="3658439"/>
                  <a:pt x="2233416" y="3632930"/>
                  <a:pt x="2228138" y="3606980"/>
                </a:cubicBezTo>
                <a:cubicBezTo>
                  <a:pt x="2227258" y="3603022"/>
                  <a:pt x="2226818" y="3599063"/>
                  <a:pt x="2225938" y="3592906"/>
                </a:cubicBezTo>
                <a:cubicBezTo>
                  <a:pt x="2221100" y="3598624"/>
                  <a:pt x="2218022" y="3602582"/>
                  <a:pt x="2214944" y="3606540"/>
                </a:cubicBezTo>
                <a:cubicBezTo>
                  <a:pt x="2211424" y="3610938"/>
                  <a:pt x="2207026" y="3611378"/>
                  <a:pt x="2204388" y="3606101"/>
                </a:cubicBezTo>
                <a:cubicBezTo>
                  <a:pt x="2199550" y="3597304"/>
                  <a:pt x="2194272" y="3588947"/>
                  <a:pt x="2190754" y="3579711"/>
                </a:cubicBezTo>
                <a:cubicBezTo>
                  <a:pt x="2174480" y="3526053"/>
                  <a:pt x="2159086" y="3471955"/>
                  <a:pt x="2143252" y="3418297"/>
                </a:cubicBezTo>
                <a:cubicBezTo>
                  <a:pt x="2142812" y="3416977"/>
                  <a:pt x="2141934" y="3416097"/>
                  <a:pt x="2139734" y="3412139"/>
                </a:cubicBezTo>
                <a:cubicBezTo>
                  <a:pt x="2137974" y="3425334"/>
                  <a:pt x="2137094" y="3435010"/>
                  <a:pt x="2135776" y="3445126"/>
                </a:cubicBezTo>
                <a:cubicBezTo>
                  <a:pt x="2123900" y="3552002"/>
                  <a:pt x="2114224" y="3659319"/>
                  <a:pt x="2120822" y="3767075"/>
                </a:cubicBezTo>
                <a:cubicBezTo>
                  <a:pt x="2124340" y="3823812"/>
                  <a:pt x="2131378" y="3880110"/>
                  <a:pt x="2137974" y="3936846"/>
                </a:cubicBezTo>
                <a:cubicBezTo>
                  <a:pt x="2147210" y="4015575"/>
                  <a:pt x="2149410" y="4094303"/>
                  <a:pt x="2145452" y="4173471"/>
                </a:cubicBezTo>
                <a:cubicBezTo>
                  <a:pt x="2145012" y="4181827"/>
                  <a:pt x="2143252" y="4185346"/>
                  <a:pt x="2134016" y="4184466"/>
                </a:cubicBezTo>
                <a:cubicBezTo>
                  <a:pt x="2124340" y="4183587"/>
                  <a:pt x="2114224" y="4184466"/>
                  <a:pt x="2104108" y="4184466"/>
                </a:cubicBezTo>
                <a:cubicBezTo>
                  <a:pt x="2103668" y="4181387"/>
                  <a:pt x="2103228" y="4179628"/>
                  <a:pt x="2103228" y="4177869"/>
                </a:cubicBezTo>
                <a:cubicBezTo>
                  <a:pt x="2108946" y="4070992"/>
                  <a:pt x="2101470" y="3964995"/>
                  <a:pt x="2086076" y="3859438"/>
                </a:cubicBezTo>
                <a:cubicBezTo>
                  <a:pt x="2068042" y="3731450"/>
                  <a:pt x="2075520" y="3604781"/>
                  <a:pt x="2090034" y="3478112"/>
                </a:cubicBezTo>
                <a:cubicBezTo>
                  <a:pt x="2091794" y="3463598"/>
                  <a:pt x="2093112" y="3448204"/>
                  <a:pt x="2094872" y="3433690"/>
                </a:cubicBezTo>
                <a:cubicBezTo>
                  <a:pt x="2093992" y="3433250"/>
                  <a:pt x="2093112" y="3433250"/>
                  <a:pt x="2092234" y="3432811"/>
                </a:cubicBezTo>
                <a:cubicBezTo>
                  <a:pt x="2086076" y="3453922"/>
                  <a:pt x="2079038" y="3474594"/>
                  <a:pt x="2073760" y="3496145"/>
                </a:cubicBezTo>
                <a:cubicBezTo>
                  <a:pt x="2065844" y="3526053"/>
                  <a:pt x="2058806" y="3555521"/>
                  <a:pt x="2051770" y="3585429"/>
                </a:cubicBezTo>
                <a:cubicBezTo>
                  <a:pt x="2051330" y="3587628"/>
                  <a:pt x="2050890" y="3588947"/>
                  <a:pt x="2050010" y="3590707"/>
                </a:cubicBezTo>
                <a:cubicBezTo>
                  <a:pt x="2046492" y="3596864"/>
                  <a:pt x="2042974" y="3602582"/>
                  <a:pt x="2039894" y="3608300"/>
                </a:cubicBezTo>
                <a:lnTo>
                  <a:pt x="2027140" y="3595545"/>
                </a:lnTo>
                <a:cubicBezTo>
                  <a:pt x="2026260" y="3594665"/>
                  <a:pt x="2025380" y="3594225"/>
                  <a:pt x="2023182" y="3592906"/>
                </a:cubicBezTo>
                <a:cubicBezTo>
                  <a:pt x="2020982" y="3608739"/>
                  <a:pt x="2019222" y="3623253"/>
                  <a:pt x="2016584" y="3638207"/>
                </a:cubicBezTo>
                <a:cubicBezTo>
                  <a:pt x="2013944" y="3652282"/>
                  <a:pt x="2010866" y="3666796"/>
                  <a:pt x="2006468" y="3679991"/>
                </a:cubicBezTo>
                <a:cubicBezTo>
                  <a:pt x="2000310" y="3698903"/>
                  <a:pt x="1992834" y="3699783"/>
                  <a:pt x="1980078" y="3683069"/>
                </a:cubicBezTo>
                <a:cubicBezTo>
                  <a:pt x="1977440" y="3688347"/>
                  <a:pt x="1974360" y="3692745"/>
                  <a:pt x="1972162" y="3697143"/>
                </a:cubicBezTo>
                <a:cubicBezTo>
                  <a:pt x="1966004" y="3712977"/>
                  <a:pt x="1959846" y="3728811"/>
                  <a:pt x="1953250" y="3744204"/>
                </a:cubicBezTo>
                <a:cubicBezTo>
                  <a:pt x="1944892" y="3763557"/>
                  <a:pt x="1940934" y="3764436"/>
                  <a:pt x="1925540" y="3751242"/>
                </a:cubicBezTo>
                <a:cubicBezTo>
                  <a:pt x="1924222" y="3750362"/>
                  <a:pt x="1923342" y="3749922"/>
                  <a:pt x="1923342" y="3749922"/>
                </a:cubicBezTo>
                <a:cubicBezTo>
                  <a:pt x="1916304" y="3769714"/>
                  <a:pt x="1909706" y="3789946"/>
                  <a:pt x="1901790" y="3808858"/>
                </a:cubicBezTo>
                <a:cubicBezTo>
                  <a:pt x="1897392" y="3818974"/>
                  <a:pt x="1890354" y="3827771"/>
                  <a:pt x="1883318" y="3835687"/>
                </a:cubicBezTo>
                <a:cubicBezTo>
                  <a:pt x="1876280" y="3843604"/>
                  <a:pt x="1871002" y="3841845"/>
                  <a:pt x="1868364" y="3831289"/>
                </a:cubicBezTo>
                <a:cubicBezTo>
                  <a:pt x="1866604" y="3825571"/>
                  <a:pt x="1865284" y="3820734"/>
                  <a:pt x="1862646" y="3812377"/>
                </a:cubicBezTo>
                <a:cubicBezTo>
                  <a:pt x="1854729" y="3830849"/>
                  <a:pt x="1849011" y="3846243"/>
                  <a:pt x="1841974" y="3861197"/>
                </a:cubicBezTo>
                <a:cubicBezTo>
                  <a:pt x="1836696" y="3872193"/>
                  <a:pt x="1830539" y="3882748"/>
                  <a:pt x="1823501" y="3892424"/>
                </a:cubicBezTo>
                <a:cubicBezTo>
                  <a:pt x="1816904" y="3901661"/>
                  <a:pt x="1812946" y="3900781"/>
                  <a:pt x="1807228" y="3891105"/>
                </a:cubicBezTo>
                <a:cubicBezTo>
                  <a:pt x="1803709" y="3884947"/>
                  <a:pt x="1800191" y="3879230"/>
                  <a:pt x="1795353" y="3871753"/>
                </a:cubicBezTo>
                <a:cubicBezTo>
                  <a:pt x="1793154" y="3884508"/>
                  <a:pt x="1791834" y="3894624"/>
                  <a:pt x="1789635" y="3905179"/>
                </a:cubicBezTo>
                <a:cubicBezTo>
                  <a:pt x="1783917" y="3927170"/>
                  <a:pt x="1774681" y="3947402"/>
                  <a:pt x="1756649" y="3962796"/>
                </a:cubicBezTo>
                <a:cubicBezTo>
                  <a:pt x="1746533" y="3971153"/>
                  <a:pt x="1743014" y="3969833"/>
                  <a:pt x="1740375" y="3957078"/>
                </a:cubicBezTo>
                <a:cubicBezTo>
                  <a:pt x="1738616" y="3948282"/>
                  <a:pt x="1736417" y="3939485"/>
                  <a:pt x="1734218" y="3929370"/>
                </a:cubicBezTo>
                <a:cubicBezTo>
                  <a:pt x="1724542" y="3949162"/>
                  <a:pt x="1717066" y="3967194"/>
                  <a:pt x="1707829" y="3984787"/>
                </a:cubicBezTo>
                <a:cubicBezTo>
                  <a:pt x="1698153" y="4001940"/>
                  <a:pt x="1688917" y="4018653"/>
                  <a:pt x="1669125" y="4031848"/>
                </a:cubicBezTo>
                <a:cubicBezTo>
                  <a:pt x="1665167" y="4017774"/>
                  <a:pt x="1661648" y="4005019"/>
                  <a:pt x="1657250" y="3989625"/>
                </a:cubicBezTo>
                <a:cubicBezTo>
                  <a:pt x="1645814" y="4028330"/>
                  <a:pt x="1621624" y="4054279"/>
                  <a:pt x="1589956" y="4078909"/>
                </a:cubicBezTo>
                <a:cubicBezTo>
                  <a:pt x="1586877" y="4061756"/>
                  <a:pt x="1584238" y="4047242"/>
                  <a:pt x="1581160" y="4030968"/>
                </a:cubicBezTo>
                <a:cubicBezTo>
                  <a:pt x="1564006" y="4068353"/>
                  <a:pt x="1539377" y="4097381"/>
                  <a:pt x="1503311" y="4121132"/>
                </a:cubicBezTo>
                <a:cubicBezTo>
                  <a:pt x="1501112" y="4106618"/>
                  <a:pt x="1498913" y="4095182"/>
                  <a:pt x="1497154" y="4082428"/>
                </a:cubicBezTo>
                <a:cubicBezTo>
                  <a:pt x="1472084" y="4108817"/>
                  <a:pt x="1443935" y="4131248"/>
                  <a:pt x="1410509" y="4149281"/>
                </a:cubicBezTo>
                <a:cubicBezTo>
                  <a:pt x="1409189" y="4140924"/>
                  <a:pt x="1408749" y="4134766"/>
                  <a:pt x="1407430" y="4127289"/>
                </a:cubicBezTo>
                <a:cubicBezTo>
                  <a:pt x="1384559" y="4147961"/>
                  <a:pt x="1359929" y="4164234"/>
                  <a:pt x="1328262" y="4169952"/>
                </a:cubicBezTo>
                <a:cubicBezTo>
                  <a:pt x="1329142" y="4162915"/>
                  <a:pt x="1329581" y="4156757"/>
                  <a:pt x="1330021" y="4150160"/>
                </a:cubicBezTo>
                <a:cubicBezTo>
                  <a:pt x="1271965" y="4187545"/>
                  <a:pt x="1215228" y="4225370"/>
                  <a:pt x="1149255" y="4248240"/>
                </a:cubicBezTo>
                <a:cubicBezTo>
                  <a:pt x="1183121" y="4188425"/>
                  <a:pt x="1218746" y="4130808"/>
                  <a:pt x="1266687" y="4078909"/>
                </a:cubicBezTo>
                <a:lnTo>
                  <a:pt x="1245575" y="4078909"/>
                </a:lnTo>
                <a:cubicBezTo>
                  <a:pt x="1255691" y="4048122"/>
                  <a:pt x="1273724" y="4024811"/>
                  <a:pt x="1297475" y="4003260"/>
                </a:cubicBezTo>
                <a:cubicBezTo>
                  <a:pt x="1289998" y="4001061"/>
                  <a:pt x="1283840" y="3999741"/>
                  <a:pt x="1275923" y="3997542"/>
                </a:cubicBezTo>
                <a:cubicBezTo>
                  <a:pt x="1297035" y="3966754"/>
                  <a:pt x="1322544" y="3940805"/>
                  <a:pt x="1352452" y="3917934"/>
                </a:cubicBezTo>
                <a:cubicBezTo>
                  <a:pt x="1340137" y="3914855"/>
                  <a:pt x="1328702" y="3911777"/>
                  <a:pt x="1314188" y="3907818"/>
                </a:cubicBezTo>
                <a:cubicBezTo>
                  <a:pt x="1341896" y="3874832"/>
                  <a:pt x="1373124" y="3852840"/>
                  <a:pt x="1412708" y="3839646"/>
                </a:cubicBezTo>
                <a:lnTo>
                  <a:pt x="1366087" y="3825571"/>
                </a:lnTo>
                <a:cubicBezTo>
                  <a:pt x="1392476" y="3796543"/>
                  <a:pt x="1421064" y="3775872"/>
                  <a:pt x="1461088" y="3767515"/>
                </a:cubicBezTo>
                <a:cubicBezTo>
                  <a:pt x="1446134" y="3761358"/>
                  <a:pt x="1433819" y="3756959"/>
                  <a:pt x="1421944" y="3751681"/>
                </a:cubicBezTo>
                <a:cubicBezTo>
                  <a:pt x="1421504" y="3749922"/>
                  <a:pt x="1421504" y="3749043"/>
                  <a:pt x="1421064" y="3747283"/>
                </a:cubicBezTo>
                <a:cubicBezTo>
                  <a:pt x="1450532" y="3720894"/>
                  <a:pt x="1487038" y="3708139"/>
                  <a:pt x="1528821" y="3698023"/>
                </a:cubicBezTo>
                <a:lnTo>
                  <a:pt x="1487478" y="3682190"/>
                </a:lnTo>
                <a:cubicBezTo>
                  <a:pt x="1493195" y="3675592"/>
                  <a:pt x="1497154" y="3668995"/>
                  <a:pt x="1503311" y="3664597"/>
                </a:cubicBezTo>
                <a:cubicBezTo>
                  <a:pt x="1524862" y="3647884"/>
                  <a:pt x="1550372" y="3642166"/>
                  <a:pt x="1577201" y="3641726"/>
                </a:cubicBezTo>
                <a:cubicBezTo>
                  <a:pt x="1580720" y="3641726"/>
                  <a:pt x="1584678" y="3641286"/>
                  <a:pt x="1588197" y="3641286"/>
                </a:cubicBezTo>
                <a:cubicBezTo>
                  <a:pt x="1588637" y="3641286"/>
                  <a:pt x="1588637" y="3640846"/>
                  <a:pt x="1589956" y="3639087"/>
                </a:cubicBezTo>
                <a:cubicBezTo>
                  <a:pt x="1582919" y="3633809"/>
                  <a:pt x="1576322" y="3627652"/>
                  <a:pt x="1568845" y="3623253"/>
                </a:cubicBezTo>
                <a:cubicBezTo>
                  <a:pt x="1566645" y="3621494"/>
                  <a:pt x="1561368" y="3624573"/>
                  <a:pt x="1557409" y="3625453"/>
                </a:cubicBezTo>
                <a:cubicBezTo>
                  <a:pt x="1547293" y="3628092"/>
                  <a:pt x="1543335" y="3626332"/>
                  <a:pt x="1540696" y="3615337"/>
                </a:cubicBezTo>
                <a:cubicBezTo>
                  <a:pt x="1539816" y="3611378"/>
                  <a:pt x="1539377" y="3607420"/>
                  <a:pt x="1538937" y="3603461"/>
                </a:cubicBezTo>
                <a:cubicBezTo>
                  <a:pt x="1538497" y="3599943"/>
                  <a:pt x="1538057" y="3596424"/>
                  <a:pt x="1537617" y="3590707"/>
                </a:cubicBezTo>
                <a:cubicBezTo>
                  <a:pt x="1533659" y="3593785"/>
                  <a:pt x="1531460" y="3595545"/>
                  <a:pt x="1528821" y="3597304"/>
                </a:cubicBezTo>
                <a:cubicBezTo>
                  <a:pt x="1497154" y="3623693"/>
                  <a:pt x="1461528" y="3642606"/>
                  <a:pt x="1421064" y="3650962"/>
                </a:cubicBezTo>
                <a:cubicBezTo>
                  <a:pt x="1418865" y="3651402"/>
                  <a:pt x="1415787" y="3652722"/>
                  <a:pt x="1413587" y="3652282"/>
                </a:cubicBezTo>
                <a:cubicBezTo>
                  <a:pt x="1407870" y="3650962"/>
                  <a:pt x="1399513" y="3650962"/>
                  <a:pt x="1396434" y="3647444"/>
                </a:cubicBezTo>
                <a:cubicBezTo>
                  <a:pt x="1394235" y="3644365"/>
                  <a:pt x="1397314" y="3636008"/>
                  <a:pt x="1399073" y="3630291"/>
                </a:cubicBezTo>
                <a:cubicBezTo>
                  <a:pt x="1401712" y="3623253"/>
                  <a:pt x="1405671" y="3616216"/>
                  <a:pt x="1409189" y="3609179"/>
                </a:cubicBezTo>
                <a:cubicBezTo>
                  <a:pt x="1408310" y="3608739"/>
                  <a:pt x="1407430" y="3607860"/>
                  <a:pt x="1406990" y="3607420"/>
                </a:cubicBezTo>
                <a:cubicBezTo>
                  <a:pt x="1392036" y="3615776"/>
                  <a:pt x="1377522" y="3625453"/>
                  <a:pt x="1361688" y="3632490"/>
                </a:cubicBezTo>
                <a:cubicBezTo>
                  <a:pt x="1341896" y="3641726"/>
                  <a:pt x="1321225" y="3649203"/>
                  <a:pt x="1301433" y="3656680"/>
                </a:cubicBezTo>
                <a:cubicBezTo>
                  <a:pt x="1297475" y="3658439"/>
                  <a:pt x="1292636" y="3658439"/>
                  <a:pt x="1288238" y="3658879"/>
                </a:cubicBezTo>
                <a:cubicBezTo>
                  <a:pt x="1279442" y="3659319"/>
                  <a:pt x="1275044" y="3655800"/>
                  <a:pt x="1276803" y="3646124"/>
                </a:cubicBezTo>
                <a:cubicBezTo>
                  <a:pt x="1279002" y="3633809"/>
                  <a:pt x="1280761" y="3621934"/>
                  <a:pt x="1280321" y="3608300"/>
                </a:cubicBezTo>
                <a:lnTo>
                  <a:pt x="1263608" y="3623693"/>
                </a:lnTo>
                <a:cubicBezTo>
                  <a:pt x="1236339" y="3647444"/>
                  <a:pt x="1205552" y="3664157"/>
                  <a:pt x="1169047" y="3668995"/>
                </a:cubicBezTo>
                <a:cubicBezTo>
                  <a:pt x="1159810" y="3670314"/>
                  <a:pt x="1151014" y="3669435"/>
                  <a:pt x="1141778" y="3668115"/>
                </a:cubicBezTo>
                <a:cubicBezTo>
                  <a:pt x="1134301" y="3667236"/>
                  <a:pt x="1132102" y="3662837"/>
                  <a:pt x="1136060" y="3655360"/>
                </a:cubicBezTo>
                <a:cubicBezTo>
                  <a:pt x="1141778" y="3646124"/>
                  <a:pt x="1146616" y="3636888"/>
                  <a:pt x="1151893" y="3627212"/>
                </a:cubicBezTo>
                <a:cubicBezTo>
                  <a:pt x="1154532" y="3621934"/>
                  <a:pt x="1156292" y="3616656"/>
                  <a:pt x="1159810" y="3608739"/>
                </a:cubicBezTo>
                <a:cubicBezTo>
                  <a:pt x="1154532" y="3611378"/>
                  <a:pt x="1152333" y="3612258"/>
                  <a:pt x="1150134" y="3614017"/>
                </a:cubicBezTo>
                <a:cubicBezTo>
                  <a:pt x="1110110" y="3639087"/>
                  <a:pt x="1067008" y="3654921"/>
                  <a:pt x="1020387" y="3661958"/>
                </a:cubicBezTo>
                <a:cubicBezTo>
                  <a:pt x="1012470" y="3663277"/>
                  <a:pt x="1003234" y="3660199"/>
                  <a:pt x="995317" y="3659759"/>
                </a:cubicBezTo>
                <a:cubicBezTo>
                  <a:pt x="997516" y="3651842"/>
                  <a:pt x="999715" y="3643925"/>
                  <a:pt x="1002794" y="3636448"/>
                </a:cubicBezTo>
                <a:cubicBezTo>
                  <a:pt x="1007192" y="3626332"/>
                  <a:pt x="1012910" y="3616216"/>
                  <a:pt x="1016868" y="3605221"/>
                </a:cubicBezTo>
                <a:cubicBezTo>
                  <a:pt x="968928" y="3635129"/>
                  <a:pt x="918348" y="3639967"/>
                  <a:pt x="864690" y="3636008"/>
                </a:cubicBezTo>
                <a:cubicBezTo>
                  <a:pt x="863370" y="3634689"/>
                  <a:pt x="862930" y="3633369"/>
                  <a:pt x="861611" y="3632050"/>
                </a:cubicBezTo>
                <a:lnTo>
                  <a:pt x="897237" y="3573114"/>
                </a:lnTo>
                <a:cubicBezTo>
                  <a:pt x="893278" y="3574873"/>
                  <a:pt x="891519" y="3575313"/>
                  <a:pt x="889320" y="3576192"/>
                </a:cubicBezTo>
                <a:cubicBezTo>
                  <a:pt x="841819" y="3599063"/>
                  <a:pt x="791240" y="3605221"/>
                  <a:pt x="739780" y="3601262"/>
                </a:cubicBezTo>
                <a:cubicBezTo>
                  <a:pt x="726586" y="3600383"/>
                  <a:pt x="725266" y="3596864"/>
                  <a:pt x="731864" y="3586309"/>
                </a:cubicBezTo>
                <a:cubicBezTo>
                  <a:pt x="738901" y="3573993"/>
                  <a:pt x="747257" y="3562118"/>
                  <a:pt x="755614" y="3549803"/>
                </a:cubicBezTo>
                <a:cubicBezTo>
                  <a:pt x="701956" y="3556400"/>
                  <a:pt x="649617" y="3553322"/>
                  <a:pt x="595079" y="3541447"/>
                </a:cubicBezTo>
                <a:cubicBezTo>
                  <a:pt x="601236" y="3531331"/>
                  <a:pt x="606514" y="3522534"/>
                  <a:pt x="612232" y="3512418"/>
                </a:cubicBezTo>
                <a:cubicBezTo>
                  <a:pt x="566930" y="3514178"/>
                  <a:pt x="524268" y="3507141"/>
                  <a:pt x="482924" y="3483390"/>
                </a:cubicBezTo>
                <a:lnTo>
                  <a:pt x="503156" y="3464478"/>
                </a:lnTo>
                <a:cubicBezTo>
                  <a:pt x="404196" y="3450843"/>
                  <a:pt x="305676" y="3437649"/>
                  <a:pt x="211994" y="3403342"/>
                </a:cubicBezTo>
                <a:cubicBezTo>
                  <a:pt x="211994" y="3401583"/>
                  <a:pt x="211554" y="3400264"/>
                  <a:pt x="211554" y="3398505"/>
                </a:cubicBezTo>
                <a:cubicBezTo>
                  <a:pt x="221670" y="3394106"/>
                  <a:pt x="231346" y="3388389"/>
                  <a:pt x="241902" y="3385310"/>
                </a:cubicBezTo>
                <a:lnTo>
                  <a:pt x="425748" y="3338689"/>
                </a:lnTo>
                <a:cubicBezTo>
                  <a:pt x="449938" y="3332531"/>
                  <a:pt x="474568" y="3329892"/>
                  <a:pt x="500517" y="3325054"/>
                </a:cubicBezTo>
                <a:cubicBezTo>
                  <a:pt x="493920" y="3318897"/>
                  <a:pt x="487323" y="3312739"/>
                  <a:pt x="479846" y="3305262"/>
                </a:cubicBezTo>
                <a:cubicBezTo>
                  <a:pt x="519430" y="3279313"/>
                  <a:pt x="562092" y="3271836"/>
                  <a:pt x="607834" y="3272715"/>
                </a:cubicBezTo>
                <a:cubicBezTo>
                  <a:pt x="601676" y="3263039"/>
                  <a:pt x="596398" y="3255122"/>
                  <a:pt x="589801" y="3245007"/>
                </a:cubicBezTo>
                <a:cubicBezTo>
                  <a:pt x="643020" y="3230932"/>
                  <a:pt x="695358" y="3226974"/>
                  <a:pt x="748577" y="3230932"/>
                </a:cubicBezTo>
                <a:cubicBezTo>
                  <a:pt x="738901" y="3215978"/>
                  <a:pt x="728345" y="3201024"/>
                  <a:pt x="718669" y="3185631"/>
                </a:cubicBezTo>
                <a:cubicBezTo>
                  <a:pt x="719549" y="3184311"/>
                  <a:pt x="720428" y="3182992"/>
                  <a:pt x="720868" y="3181672"/>
                </a:cubicBezTo>
                <a:cubicBezTo>
                  <a:pt x="778045" y="3171996"/>
                  <a:pt x="834342" y="3178154"/>
                  <a:pt x="890639" y="3202784"/>
                </a:cubicBezTo>
                <a:cubicBezTo>
                  <a:pt x="877445" y="3182552"/>
                  <a:pt x="865569" y="3164080"/>
                  <a:pt x="852375" y="3143408"/>
                </a:cubicBezTo>
                <a:cubicBezTo>
                  <a:pt x="881843" y="3136371"/>
                  <a:pt x="908232" y="3138570"/>
                  <a:pt x="934182" y="3142088"/>
                </a:cubicBezTo>
                <a:cubicBezTo>
                  <a:pt x="960131" y="3145607"/>
                  <a:pt x="985201" y="3152644"/>
                  <a:pt x="1006752" y="3168038"/>
                </a:cubicBezTo>
                <a:cubicBezTo>
                  <a:pt x="1007632" y="3167158"/>
                  <a:pt x="1008512" y="3166718"/>
                  <a:pt x="1008951" y="3165839"/>
                </a:cubicBezTo>
                <a:cubicBezTo>
                  <a:pt x="1005433" y="3158802"/>
                  <a:pt x="1002354" y="3151764"/>
                  <a:pt x="998835" y="3144288"/>
                </a:cubicBezTo>
                <a:cubicBezTo>
                  <a:pt x="995317" y="3137690"/>
                  <a:pt x="990479" y="3131093"/>
                  <a:pt x="986960" y="3124056"/>
                </a:cubicBezTo>
                <a:cubicBezTo>
                  <a:pt x="981682" y="3113500"/>
                  <a:pt x="984761" y="3107342"/>
                  <a:pt x="996196" y="3109102"/>
                </a:cubicBezTo>
                <a:cubicBezTo>
                  <a:pt x="1017748" y="3111301"/>
                  <a:pt x="1040619" y="3113940"/>
                  <a:pt x="1061290" y="3120097"/>
                </a:cubicBezTo>
                <a:cubicBezTo>
                  <a:pt x="1091198" y="3129334"/>
                  <a:pt x="1120226" y="3142088"/>
                  <a:pt x="1149255" y="3153524"/>
                </a:cubicBezTo>
                <a:cubicBezTo>
                  <a:pt x="1148375" y="3151325"/>
                  <a:pt x="1147495" y="3146926"/>
                  <a:pt x="1145296" y="3142968"/>
                </a:cubicBezTo>
                <a:cubicBezTo>
                  <a:pt x="1139578" y="3133292"/>
                  <a:pt x="1133861" y="3124056"/>
                  <a:pt x="1128143" y="3114379"/>
                </a:cubicBezTo>
                <a:cubicBezTo>
                  <a:pt x="1121986" y="3104264"/>
                  <a:pt x="1123305" y="3098986"/>
                  <a:pt x="1135620" y="3098546"/>
                </a:cubicBezTo>
                <a:cubicBezTo>
                  <a:pt x="1151014" y="3098106"/>
                  <a:pt x="1167287" y="3098546"/>
                  <a:pt x="1182681" y="3102064"/>
                </a:cubicBezTo>
                <a:cubicBezTo>
                  <a:pt x="1212589" y="3108662"/>
                  <a:pt x="1238538" y="3124935"/>
                  <a:pt x="1261849" y="3144727"/>
                </a:cubicBezTo>
                <a:cubicBezTo>
                  <a:pt x="1265367" y="3147806"/>
                  <a:pt x="1268886" y="3150885"/>
                  <a:pt x="1275483" y="3152644"/>
                </a:cubicBezTo>
                <a:cubicBezTo>
                  <a:pt x="1273724" y="3142528"/>
                  <a:pt x="1271525" y="3132852"/>
                  <a:pt x="1269326" y="3123176"/>
                </a:cubicBezTo>
                <a:cubicBezTo>
                  <a:pt x="1264928" y="3104264"/>
                  <a:pt x="1270206" y="3097666"/>
                  <a:pt x="1288678" y="3103824"/>
                </a:cubicBezTo>
                <a:cubicBezTo>
                  <a:pt x="1318586" y="3113940"/>
                  <a:pt x="1347614" y="3126255"/>
                  <a:pt x="1376642" y="3138570"/>
                </a:cubicBezTo>
                <a:cubicBezTo>
                  <a:pt x="1384119" y="3141648"/>
                  <a:pt x="1388957" y="3142088"/>
                  <a:pt x="1393356" y="3135491"/>
                </a:cubicBezTo>
                <a:cubicBezTo>
                  <a:pt x="1388078" y="3119657"/>
                  <a:pt x="1379281" y="3109981"/>
                  <a:pt x="1361688" y="3105583"/>
                </a:cubicBezTo>
                <a:cubicBezTo>
                  <a:pt x="1325623" y="3095907"/>
                  <a:pt x="1290437" y="3084032"/>
                  <a:pt x="1255252" y="3073036"/>
                </a:cubicBezTo>
                <a:cubicBezTo>
                  <a:pt x="1249534" y="3070837"/>
                  <a:pt x="1243376" y="3068638"/>
                  <a:pt x="1238099" y="3065999"/>
                </a:cubicBezTo>
                <a:cubicBezTo>
                  <a:pt x="1226223" y="3059842"/>
                  <a:pt x="1224024" y="3053244"/>
                  <a:pt x="1231061" y="3041809"/>
                </a:cubicBezTo>
                <a:cubicBezTo>
                  <a:pt x="1237219" y="3031253"/>
                  <a:pt x="1245136" y="3021137"/>
                  <a:pt x="1253492" y="3009702"/>
                </a:cubicBezTo>
                <a:cubicBezTo>
                  <a:pt x="1240298" y="3008382"/>
                  <a:pt x="1228422" y="3007943"/>
                  <a:pt x="1216987" y="3006623"/>
                </a:cubicBezTo>
                <a:cubicBezTo>
                  <a:pt x="1162889" y="3000466"/>
                  <a:pt x="1111430" y="2985512"/>
                  <a:pt x="1065249" y="2956044"/>
                </a:cubicBezTo>
                <a:cubicBezTo>
                  <a:pt x="1059091" y="2952085"/>
                  <a:pt x="1052934" y="2947247"/>
                  <a:pt x="1048095" y="2941970"/>
                </a:cubicBezTo>
                <a:cubicBezTo>
                  <a:pt x="1037100" y="2930974"/>
                  <a:pt x="1039299" y="2919978"/>
                  <a:pt x="1053813" y="2914261"/>
                </a:cubicBezTo>
                <a:cubicBezTo>
                  <a:pt x="1062170" y="2911182"/>
                  <a:pt x="1070966" y="2908983"/>
                  <a:pt x="1078883" y="2905904"/>
                </a:cubicBezTo>
                <a:cubicBezTo>
                  <a:pt x="1084601" y="2903705"/>
                  <a:pt x="1089879" y="2899746"/>
                  <a:pt x="1098235" y="2895788"/>
                </a:cubicBezTo>
                <a:cubicBezTo>
                  <a:pt x="1071846" y="2889631"/>
                  <a:pt x="1048095" y="2883913"/>
                  <a:pt x="1024785" y="2877755"/>
                </a:cubicBezTo>
                <a:cubicBezTo>
                  <a:pt x="990479" y="2868519"/>
                  <a:pt x="957052" y="2857524"/>
                  <a:pt x="926705" y="2839051"/>
                </a:cubicBezTo>
                <a:cubicBezTo>
                  <a:pt x="900315" y="2822778"/>
                  <a:pt x="899876" y="2815741"/>
                  <a:pt x="924945" y="2797708"/>
                </a:cubicBezTo>
                <a:cubicBezTo>
                  <a:pt x="935061" y="2790231"/>
                  <a:pt x="945177" y="2782754"/>
                  <a:pt x="954853" y="2774837"/>
                </a:cubicBezTo>
                <a:cubicBezTo>
                  <a:pt x="956613" y="2773078"/>
                  <a:pt x="957932" y="2770879"/>
                  <a:pt x="961451" y="2767360"/>
                </a:cubicBezTo>
                <a:lnTo>
                  <a:pt x="946057" y="2767360"/>
                </a:lnTo>
                <a:cubicBezTo>
                  <a:pt x="893718" y="2768680"/>
                  <a:pt x="843138" y="2760323"/>
                  <a:pt x="797397" y="2733494"/>
                </a:cubicBezTo>
                <a:cubicBezTo>
                  <a:pt x="779804" y="2723378"/>
                  <a:pt x="763531" y="2708864"/>
                  <a:pt x="749017" y="2694350"/>
                </a:cubicBezTo>
                <a:cubicBezTo>
                  <a:pt x="737141" y="2682475"/>
                  <a:pt x="739780" y="2676317"/>
                  <a:pt x="755174" y="2671039"/>
                </a:cubicBezTo>
                <a:cubicBezTo>
                  <a:pt x="771887" y="2665321"/>
                  <a:pt x="788601" y="2660484"/>
                  <a:pt x="805314" y="2654326"/>
                </a:cubicBezTo>
                <a:cubicBezTo>
                  <a:pt x="811471" y="2652127"/>
                  <a:pt x="817629" y="2648168"/>
                  <a:pt x="822907" y="2642891"/>
                </a:cubicBezTo>
                <a:cubicBezTo>
                  <a:pt x="807953" y="2639372"/>
                  <a:pt x="792559" y="2636293"/>
                  <a:pt x="777605" y="2631895"/>
                </a:cubicBezTo>
                <a:cubicBezTo>
                  <a:pt x="716910" y="2613862"/>
                  <a:pt x="659293" y="2589672"/>
                  <a:pt x="608274" y="2550528"/>
                </a:cubicBezTo>
                <a:cubicBezTo>
                  <a:pt x="602556" y="2546130"/>
                  <a:pt x="594639" y="2536893"/>
                  <a:pt x="595959" y="2532055"/>
                </a:cubicBezTo>
                <a:cubicBezTo>
                  <a:pt x="597278" y="2526338"/>
                  <a:pt x="606954" y="2521060"/>
                  <a:pt x="613551" y="2517981"/>
                </a:cubicBezTo>
                <a:cubicBezTo>
                  <a:pt x="625867" y="2512703"/>
                  <a:pt x="638621" y="2510064"/>
                  <a:pt x="650936" y="2505226"/>
                </a:cubicBezTo>
                <a:cubicBezTo>
                  <a:pt x="658853" y="2502148"/>
                  <a:pt x="665890" y="2497309"/>
                  <a:pt x="676006" y="2492032"/>
                </a:cubicBezTo>
                <a:cubicBezTo>
                  <a:pt x="597718" y="2481036"/>
                  <a:pt x="541421" y="2438373"/>
                  <a:pt x="489082" y="2388233"/>
                </a:cubicBezTo>
                <a:cubicBezTo>
                  <a:pt x="470609" y="2370200"/>
                  <a:pt x="471929" y="2366681"/>
                  <a:pt x="496119" y="2359644"/>
                </a:cubicBezTo>
                <a:lnTo>
                  <a:pt x="562532" y="2341612"/>
                </a:lnTo>
                <a:cubicBezTo>
                  <a:pt x="566051" y="2340292"/>
                  <a:pt x="569569" y="2339413"/>
                  <a:pt x="573528" y="2336773"/>
                </a:cubicBezTo>
                <a:cubicBezTo>
                  <a:pt x="543180" y="2329736"/>
                  <a:pt x="515911" y="2316542"/>
                  <a:pt x="489522" y="2301148"/>
                </a:cubicBezTo>
                <a:cubicBezTo>
                  <a:pt x="447739" y="2276078"/>
                  <a:pt x="409474" y="2247490"/>
                  <a:pt x="376488" y="2211424"/>
                </a:cubicBezTo>
                <a:cubicBezTo>
                  <a:pt x="359334" y="2192952"/>
                  <a:pt x="360654" y="2188554"/>
                  <a:pt x="384844" y="2181516"/>
                </a:cubicBezTo>
                <a:cubicBezTo>
                  <a:pt x="404196" y="2175799"/>
                  <a:pt x="423988" y="2171840"/>
                  <a:pt x="444220" y="2167002"/>
                </a:cubicBezTo>
                <a:cubicBezTo>
                  <a:pt x="394960" y="2136215"/>
                  <a:pt x="356696" y="2093992"/>
                  <a:pt x="318871" y="2051769"/>
                </a:cubicBezTo>
                <a:cubicBezTo>
                  <a:pt x="305676" y="2036815"/>
                  <a:pt x="294241" y="2020102"/>
                  <a:pt x="282366" y="2004268"/>
                </a:cubicBezTo>
                <a:cubicBezTo>
                  <a:pt x="280606" y="2002069"/>
                  <a:pt x="279727" y="1998550"/>
                  <a:pt x="277088" y="1994152"/>
                </a:cubicBezTo>
                <a:cubicBezTo>
                  <a:pt x="292921" y="1989754"/>
                  <a:pt x="307435" y="1985796"/>
                  <a:pt x="323709" y="1981837"/>
                </a:cubicBezTo>
                <a:cubicBezTo>
                  <a:pt x="271810" y="1938735"/>
                  <a:pt x="232226" y="1886836"/>
                  <a:pt x="210675" y="1819103"/>
                </a:cubicBezTo>
                <a:lnTo>
                  <a:pt x="255976" y="1819103"/>
                </a:lnTo>
                <a:cubicBezTo>
                  <a:pt x="238823" y="1798871"/>
                  <a:pt x="223430" y="1781279"/>
                  <a:pt x="208036" y="1762366"/>
                </a:cubicBezTo>
                <a:cubicBezTo>
                  <a:pt x="144262" y="1683638"/>
                  <a:pt x="82687" y="1601391"/>
                  <a:pt x="29908" y="1512547"/>
                </a:cubicBezTo>
                <a:cubicBezTo>
                  <a:pt x="18473" y="1493635"/>
                  <a:pt x="9676" y="1473403"/>
                  <a:pt x="0" y="1453611"/>
                </a:cubicBezTo>
                <a:lnTo>
                  <a:pt x="0" y="1449213"/>
                </a:lnTo>
                <a:cubicBezTo>
                  <a:pt x="40464" y="1458009"/>
                  <a:pt x="76969" y="1476922"/>
                  <a:pt x="113034" y="1495834"/>
                </a:cubicBezTo>
                <a:cubicBezTo>
                  <a:pt x="204517" y="1543775"/>
                  <a:pt x="293361" y="1596113"/>
                  <a:pt x="377807" y="1655489"/>
                </a:cubicBezTo>
                <a:cubicBezTo>
                  <a:pt x="382645" y="1658568"/>
                  <a:pt x="387483" y="1662087"/>
                  <a:pt x="393641" y="1666925"/>
                </a:cubicBezTo>
                <a:cubicBezTo>
                  <a:pt x="392321" y="1652411"/>
                  <a:pt x="391002" y="1638776"/>
                  <a:pt x="389682" y="1622503"/>
                </a:cubicBezTo>
                <a:cubicBezTo>
                  <a:pt x="458734" y="1636137"/>
                  <a:pt x="514152" y="1670004"/>
                  <a:pt x="563412" y="1717504"/>
                </a:cubicBezTo>
                <a:cubicBezTo>
                  <a:pt x="566051" y="1701671"/>
                  <a:pt x="568690" y="1686717"/>
                  <a:pt x="571768" y="1668244"/>
                </a:cubicBezTo>
                <a:cubicBezTo>
                  <a:pt x="644779" y="1707828"/>
                  <a:pt x="707234" y="1756209"/>
                  <a:pt x="762211" y="1816904"/>
                </a:cubicBezTo>
                <a:cubicBezTo>
                  <a:pt x="762651" y="1813385"/>
                  <a:pt x="763091" y="1809427"/>
                  <a:pt x="763971" y="1805029"/>
                </a:cubicBezTo>
                <a:cubicBezTo>
                  <a:pt x="765730" y="1790955"/>
                  <a:pt x="767049" y="1776440"/>
                  <a:pt x="769688" y="1762366"/>
                </a:cubicBezTo>
                <a:cubicBezTo>
                  <a:pt x="774966" y="1731139"/>
                  <a:pt x="778925" y="1728940"/>
                  <a:pt x="803994" y="1749172"/>
                </a:cubicBezTo>
                <a:cubicBezTo>
                  <a:pt x="821587" y="1763246"/>
                  <a:pt x="838300" y="1778640"/>
                  <a:pt x="854134" y="1794473"/>
                </a:cubicBezTo>
                <a:cubicBezTo>
                  <a:pt x="885801" y="1827460"/>
                  <a:pt x="913950" y="1862646"/>
                  <a:pt x="933302" y="1903989"/>
                </a:cubicBezTo>
                <a:cubicBezTo>
                  <a:pt x="936821" y="1911906"/>
                  <a:pt x="939899" y="1920262"/>
                  <a:pt x="945617" y="1929059"/>
                </a:cubicBezTo>
                <a:cubicBezTo>
                  <a:pt x="947376" y="1919822"/>
                  <a:pt x="948696" y="1911026"/>
                  <a:pt x="950455" y="1902230"/>
                </a:cubicBezTo>
                <a:cubicBezTo>
                  <a:pt x="953974" y="1880678"/>
                  <a:pt x="957492" y="1859567"/>
                  <a:pt x="961451" y="1837576"/>
                </a:cubicBezTo>
                <a:cubicBezTo>
                  <a:pt x="962770" y="1830539"/>
                  <a:pt x="966728" y="1825261"/>
                  <a:pt x="974645" y="1831418"/>
                </a:cubicBezTo>
                <a:cubicBezTo>
                  <a:pt x="1032702" y="1874961"/>
                  <a:pt x="1080642" y="1926420"/>
                  <a:pt x="1103953" y="1996791"/>
                </a:cubicBezTo>
                <a:cubicBezTo>
                  <a:pt x="1105712" y="2001629"/>
                  <a:pt x="1106152" y="2006907"/>
                  <a:pt x="1109671" y="2012625"/>
                </a:cubicBezTo>
                <a:cubicBezTo>
                  <a:pt x="1113189" y="2004268"/>
                  <a:pt x="1117148" y="1995912"/>
                  <a:pt x="1119347" y="1987115"/>
                </a:cubicBezTo>
                <a:cubicBezTo>
                  <a:pt x="1122865" y="1973920"/>
                  <a:pt x="1125064" y="1960726"/>
                  <a:pt x="1128583" y="1947091"/>
                </a:cubicBezTo>
                <a:cubicBezTo>
                  <a:pt x="1129902" y="1942693"/>
                  <a:pt x="1131222" y="1938735"/>
                  <a:pt x="1133421" y="1934776"/>
                </a:cubicBezTo>
                <a:cubicBezTo>
                  <a:pt x="1137379" y="1927739"/>
                  <a:pt x="1143097" y="1925540"/>
                  <a:pt x="1149694" y="1931258"/>
                </a:cubicBezTo>
                <a:cubicBezTo>
                  <a:pt x="1159370" y="1940054"/>
                  <a:pt x="1169047" y="1948851"/>
                  <a:pt x="1176963" y="1958527"/>
                </a:cubicBezTo>
                <a:cubicBezTo>
                  <a:pt x="1219186" y="2012625"/>
                  <a:pt x="1252173" y="2072001"/>
                  <a:pt x="1271525" y="2138854"/>
                </a:cubicBezTo>
                <a:cubicBezTo>
                  <a:pt x="1271965" y="2140613"/>
                  <a:pt x="1272845" y="2142372"/>
                  <a:pt x="1274164" y="2147210"/>
                </a:cubicBezTo>
                <a:cubicBezTo>
                  <a:pt x="1277243" y="2140613"/>
                  <a:pt x="1279882" y="2136215"/>
                  <a:pt x="1281201" y="2131377"/>
                </a:cubicBezTo>
                <a:cubicBezTo>
                  <a:pt x="1286039" y="2111585"/>
                  <a:pt x="1289998" y="2091793"/>
                  <a:pt x="1294836" y="2072001"/>
                </a:cubicBezTo>
                <a:cubicBezTo>
                  <a:pt x="1297914" y="2058806"/>
                  <a:pt x="1303632" y="2055287"/>
                  <a:pt x="1313748" y="2063644"/>
                </a:cubicBezTo>
                <a:cubicBezTo>
                  <a:pt x="1330021" y="2076399"/>
                  <a:pt x="1346295" y="2089594"/>
                  <a:pt x="1358170" y="2105867"/>
                </a:cubicBezTo>
                <a:cubicBezTo>
                  <a:pt x="1390717" y="2149409"/>
                  <a:pt x="1405231" y="2200429"/>
                  <a:pt x="1409629" y="2254527"/>
                </a:cubicBezTo>
                <a:cubicBezTo>
                  <a:pt x="1410069" y="2258925"/>
                  <a:pt x="1410509" y="2263323"/>
                  <a:pt x="1412708" y="2268601"/>
                </a:cubicBezTo>
                <a:cubicBezTo>
                  <a:pt x="1416666" y="2263323"/>
                  <a:pt x="1421064" y="2258485"/>
                  <a:pt x="1424583" y="2252768"/>
                </a:cubicBezTo>
                <a:cubicBezTo>
                  <a:pt x="1431620" y="2241332"/>
                  <a:pt x="1437778" y="2229457"/>
                  <a:pt x="1444815" y="2218461"/>
                </a:cubicBezTo>
                <a:cubicBezTo>
                  <a:pt x="1451412" y="2207906"/>
                  <a:pt x="1457570" y="2206586"/>
                  <a:pt x="1465926" y="2215383"/>
                </a:cubicBezTo>
                <a:cubicBezTo>
                  <a:pt x="1475602" y="2225059"/>
                  <a:pt x="1483959" y="2236054"/>
                  <a:pt x="1490996" y="2247490"/>
                </a:cubicBezTo>
                <a:cubicBezTo>
                  <a:pt x="1516066" y="2287513"/>
                  <a:pt x="1531460" y="2331936"/>
                  <a:pt x="1546414" y="2376357"/>
                </a:cubicBezTo>
                <a:cubicBezTo>
                  <a:pt x="1547733" y="2380756"/>
                  <a:pt x="1549053" y="2384714"/>
                  <a:pt x="1550812" y="2389112"/>
                </a:cubicBezTo>
                <a:cubicBezTo>
                  <a:pt x="1551252" y="2389552"/>
                  <a:pt x="1551692" y="2390432"/>
                  <a:pt x="1553011" y="2391751"/>
                </a:cubicBezTo>
                <a:cubicBezTo>
                  <a:pt x="1555210" y="2386473"/>
                  <a:pt x="1558289" y="2382075"/>
                  <a:pt x="1559608" y="2377677"/>
                </a:cubicBezTo>
                <a:cubicBezTo>
                  <a:pt x="1561368" y="2371519"/>
                  <a:pt x="1562247" y="2364482"/>
                  <a:pt x="1564006" y="2358325"/>
                </a:cubicBezTo>
                <a:cubicBezTo>
                  <a:pt x="1566206" y="2349528"/>
                  <a:pt x="1565766" y="2338533"/>
                  <a:pt x="1575882" y="2335014"/>
                </a:cubicBezTo>
                <a:cubicBezTo>
                  <a:pt x="1587317" y="2331496"/>
                  <a:pt x="1594354" y="2340732"/>
                  <a:pt x="1600952" y="2347769"/>
                </a:cubicBezTo>
                <a:lnTo>
                  <a:pt x="1755296" y="2522520"/>
                </a:lnTo>
                <a:cubicBezTo>
                  <a:pt x="1742765" y="2461627"/>
                  <a:pt x="1686276" y="2335895"/>
                  <a:pt x="1698591" y="2332376"/>
                </a:cubicBezTo>
                <a:cubicBezTo>
                  <a:pt x="1708707" y="2330177"/>
                  <a:pt x="1719703" y="2330177"/>
                  <a:pt x="1730259" y="2328858"/>
                </a:cubicBezTo>
                <a:cubicBezTo>
                  <a:pt x="1735976" y="2328418"/>
                  <a:pt x="1740814" y="2327538"/>
                  <a:pt x="1748731" y="2326659"/>
                </a:cubicBezTo>
                <a:cubicBezTo>
                  <a:pt x="1744773" y="2321821"/>
                  <a:pt x="1742574" y="2319182"/>
                  <a:pt x="1739935" y="2316103"/>
                </a:cubicBezTo>
                <a:cubicBezTo>
                  <a:pt x="1695073" y="2262005"/>
                  <a:pt x="1663406" y="2200870"/>
                  <a:pt x="1648012" y="2131818"/>
                </a:cubicBezTo>
                <a:cubicBezTo>
                  <a:pt x="1645373" y="2119063"/>
                  <a:pt x="1644493" y="2105428"/>
                  <a:pt x="1644493" y="2092234"/>
                </a:cubicBezTo>
                <a:cubicBezTo>
                  <a:pt x="1644933" y="2075080"/>
                  <a:pt x="1656808" y="2068483"/>
                  <a:pt x="1671762" y="2076400"/>
                </a:cubicBezTo>
                <a:cubicBezTo>
                  <a:pt x="1680998" y="2081238"/>
                  <a:pt x="1688915" y="2087396"/>
                  <a:pt x="1698591" y="2092234"/>
                </a:cubicBezTo>
                <a:cubicBezTo>
                  <a:pt x="1705629" y="2095752"/>
                  <a:pt x="1713106" y="2097951"/>
                  <a:pt x="1720582" y="2100590"/>
                </a:cubicBezTo>
                <a:cubicBezTo>
                  <a:pt x="1721462" y="2099711"/>
                  <a:pt x="1722342" y="2098391"/>
                  <a:pt x="1722782" y="2097951"/>
                </a:cubicBezTo>
                <a:cubicBezTo>
                  <a:pt x="1720143" y="2093113"/>
                  <a:pt x="1717064" y="2087835"/>
                  <a:pt x="1713985" y="2083437"/>
                </a:cubicBezTo>
                <a:cubicBezTo>
                  <a:pt x="1684077" y="2031978"/>
                  <a:pt x="1656808" y="1979199"/>
                  <a:pt x="1640975" y="1921583"/>
                </a:cubicBezTo>
                <a:cubicBezTo>
                  <a:pt x="1637896" y="1910147"/>
                  <a:pt x="1636137" y="1897392"/>
                  <a:pt x="1635697" y="1885517"/>
                </a:cubicBezTo>
                <a:cubicBezTo>
                  <a:pt x="1635257" y="1871443"/>
                  <a:pt x="1640975" y="1867045"/>
                  <a:pt x="1655049" y="1869244"/>
                </a:cubicBezTo>
                <a:cubicBezTo>
                  <a:pt x="1670443" y="1871883"/>
                  <a:pt x="1685397" y="1875841"/>
                  <a:pt x="1700351" y="1878920"/>
                </a:cubicBezTo>
                <a:cubicBezTo>
                  <a:pt x="1708267" y="1880679"/>
                  <a:pt x="1716184" y="1880679"/>
                  <a:pt x="1725421" y="1878920"/>
                </a:cubicBezTo>
                <a:cubicBezTo>
                  <a:pt x="1723221" y="1876281"/>
                  <a:pt x="1720143" y="1873202"/>
                  <a:pt x="1717943" y="1870563"/>
                </a:cubicBezTo>
                <a:cubicBezTo>
                  <a:pt x="1670003" y="1820424"/>
                  <a:pt x="1635257" y="1762807"/>
                  <a:pt x="1623382" y="1693755"/>
                </a:cubicBezTo>
                <a:cubicBezTo>
                  <a:pt x="1620303" y="1675282"/>
                  <a:pt x="1620743" y="1655490"/>
                  <a:pt x="1622502" y="1636578"/>
                </a:cubicBezTo>
                <a:cubicBezTo>
                  <a:pt x="1624261" y="1617666"/>
                  <a:pt x="1632178" y="1614587"/>
                  <a:pt x="1648012" y="1623823"/>
                </a:cubicBezTo>
                <a:cubicBezTo>
                  <a:pt x="1667364" y="1634819"/>
                  <a:pt x="1686716" y="1646254"/>
                  <a:pt x="1706508" y="1657690"/>
                </a:cubicBezTo>
                <a:cubicBezTo>
                  <a:pt x="1712226" y="1660768"/>
                  <a:pt x="1718823" y="1662088"/>
                  <a:pt x="1727180" y="1664727"/>
                </a:cubicBezTo>
                <a:cubicBezTo>
                  <a:pt x="1725421" y="1660329"/>
                  <a:pt x="1724981" y="1658569"/>
                  <a:pt x="1724101" y="1656810"/>
                </a:cubicBezTo>
                <a:cubicBezTo>
                  <a:pt x="1679239" y="1583800"/>
                  <a:pt x="1651970" y="1504192"/>
                  <a:pt x="1638336" y="1420186"/>
                </a:cubicBezTo>
                <a:cubicBezTo>
                  <a:pt x="1636576" y="1409630"/>
                  <a:pt x="1636576" y="1398195"/>
                  <a:pt x="1637456" y="1386759"/>
                </a:cubicBezTo>
                <a:cubicBezTo>
                  <a:pt x="1638336" y="1373565"/>
                  <a:pt x="1644493" y="1369166"/>
                  <a:pt x="1656808" y="1373565"/>
                </a:cubicBezTo>
                <a:cubicBezTo>
                  <a:pt x="1666484" y="1376643"/>
                  <a:pt x="1674401" y="1382361"/>
                  <a:pt x="1683637" y="1386759"/>
                </a:cubicBezTo>
                <a:cubicBezTo>
                  <a:pt x="1699911" y="1394676"/>
                  <a:pt x="1715744" y="1403033"/>
                  <a:pt x="1732018" y="1410949"/>
                </a:cubicBezTo>
                <a:cubicBezTo>
                  <a:pt x="1734217" y="1412269"/>
                  <a:pt x="1737735" y="1412269"/>
                  <a:pt x="1742134" y="1412709"/>
                </a:cubicBezTo>
                <a:cubicBezTo>
                  <a:pt x="1740374" y="1409190"/>
                  <a:pt x="1739055" y="1406991"/>
                  <a:pt x="1737735" y="1405672"/>
                </a:cubicBezTo>
                <a:cubicBezTo>
                  <a:pt x="1715305" y="1375324"/>
                  <a:pt x="1703869" y="1340138"/>
                  <a:pt x="1696392" y="1304073"/>
                </a:cubicBezTo>
                <a:cubicBezTo>
                  <a:pt x="1686276" y="1254373"/>
                  <a:pt x="1682758" y="1204673"/>
                  <a:pt x="1688475" y="1154533"/>
                </a:cubicBezTo>
                <a:cubicBezTo>
                  <a:pt x="1690235" y="1140899"/>
                  <a:pt x="1693753" y="1138700"/>
                  <a:pt x="1704749" y="1145297"/>
                </a:cubicBezTo>
                <a:cubicBezTo>
                  <a:pt x="1730698" y="1161131"/>
                  <a:pt x="1756648" y="1178284"/>
                  <a:pt x="1782157" y="1194557"/>
                </a:cubicBezTo>
                <a:cubicBezTo>
                  <a:pt x="1787435" y="1197636"/>
                  <a:pt x="1792273" y="1200715"/>
                  <a:pt x="1796672" y="1203354"/>
                </a:cubicBezTo>
                <a:cubicBezTo>
                  <a:pt x="1787435" y="1179603"/>
                  <a:pt x="1776880" y="1156293"/>
                  <a:pt x="1770282" y="1131663"/>
                </a:cubicBezTo>
                <a:cubicBezTo>
                  <a:pt x="1752690" y="1069648"/>
                  <a:pt x="1746532" y="1005434"/>
                  <a:pt x="1750930" y="940780"/>
                </a:cubicBezTo>
                <a:cubicBezTo>
                  <a:pt x="1751370" y="931983"/>
                  <a:pt x="1753129" y="923187"/>
                  <a:pt x="1755328" y="914830"/>
                </a:cubicBezTo>
                <a:cubicBezTo>
                  <a:pt x="1757967" y="903835"/>
                  <a:pt x="1762366" y="901196"/>
                  <a:pt x="1772042" y="907354"/>
                </a:cubicBezTo>
                <a:cubicBezTo>
                  <a:pt x="1793153" y="920548"/>
                  <a:pt x="1813825" y="934622"/>
                  <a:pt x="1834936" y="948697"/>
                </a:cubicBezTo>
                <a:cubicBezTo>
                  <a:pt x="1838015" y="950896"/>
                  <a:pt x="1841094" y="953535"/>
                  <a:pt x="1844612" y="955294"/>
                </a:cubicBezTo>
                <a:cubicBezTo>
                  <a:pt x="1833177" y="859853"/>
                  <a:pt x="1841533" y="766610"/>
                  <a:pt x="1863525" y="670288"/>
                </a:cubicBezTo>
                <a:cubicBezTo>
                  <a:pt x="1881997" y="682604"/>
                  <a:pt x="1897391" y="692280"/>
                  <a:pt x="1913664" y="703715"/>
                </a:cubicBezTo>
                <a:cubicBezTo>
                  <a:pt x="1910586" y="663691"/>
                  <a:pt x="1913664" y="624547"/>
                  <a:pt x="1922900" y="586283"/>
                </a:cubicBezTo>
                <a:cubicBezTo>
                  <a:pt x="1932137" y="548458"/>
                  <a:pt x="1943132" y="511073"/>
                  <a:pt x="1967323" y="477207"/>
                </a:cubicBezTo>
                <a:cubicBezTo>
                  <a:pt x="1979637" y="490401"/>
                  <a:pt x="1990193" y="502277"/>
                  <a:pt x="2001189" y="514592"/>
                </a:cubicBezTo>
                <a:cubicBezTo>
                  <a:pt x="2005147" y="483804"/>
                  <a:pt x="2008666" y="453896"/>
                  <a:pt x="2013504" y="424428"/>
                </a:cubicBezTo>
                <a:cubicBezTo>
                  <a:pt x="2033296" y="303477"/>
                  <a:pt x="2057046" y="182966"/>
                  <a:pt x="2093551" y="65533"/>
                </a:cubicBezTo>
                <a:cubicBezTo>
                  <a:pt x="2100588" y="43542"/>
                  <a:pt x="2110266" y="21551"/>
                  <a:pt x="2118622" y="0"/>
                </a:cubicBezTo>
                <a:close/>
              </a:path>
            </a:pathLst>
          </a:cu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7" name="Google Shape;1907;p55"/>
          <p:cNvGrpSpPr/>
          <p:nvPr/>
        </p:nvGrpSpPr>
        <p:grpSpPr>
          <a:xfrm>
            <a:off x="267136" y="1276168"/>
            <a:ext cx="1905973" cy="971458"/>
            <a:chOff x="394498" y="4213077"/>
            <a:chExt cx="4289882" cy="2186516"/>
          </a:xfrm>
        </p:grpSpPr>
        <p:sp>
          <p:nvSpPr>
            <p:cNvPr id="1908" name="Google Shape;1908;p55"/>
            <p:cNvSpPr/>
            <p:nvPr/>
          </p:nvSpPr>
          <p:spPr>
            <a:xfrm>
              <a:off x="441750" y="4594260"/>
              <a:ext cx="4166378" cy="864277"/>
            </a:xfrm>
            <a:custGeom>
              <a:rect b="b" l="l" r="r" t="t"/>
              <a:pathLst>
                <a:path extrusionOk="0" h="1752600" w="8448675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55"/>
            <p:cNvSpPr/>
            <p:nvPr/>
          </p:nvSpPr>
          <p:spPr>
            <a:xfrm>
              <a:off x="394498" y="5468157"/>
              <a:ext cx="4283807" cy="624722"/>
            </a:xfrm>
            <a:custGeom>
              <a:rect b="b" l="l" r="r" t="t"/>
              <a:pathLst>
                <a:path extrusionOk="0" h="1266825" w="8686800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55"/>
            <p:cNvSpPr/>
            <p:nvPr/>
          </p:nvSpPr>
          <p:spPr>
            <a:xfrm>
              <a:off x="1173434" y="4213077"/>
              <a:ext cx="3349073" cy="333498"/>
            </a:xfrm>
            <a:custGeom>
              <a:rect b="b" l="l" r="r" t="t"/>
              <a:pathLst>
                <a:path extrusionOk="0" h="676275" w="679132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55"/>
            <p:cNvSpPr/>
            <p:nvPr/>
          </p:nvSpPr>
          <p:spPr>
            <a:xfrm>
              <a:off x="426750" y="5448890"/>
              <a:ext cx="4200275" cy="108972"/>
            </a:xfrm>
            <a:custGeom>
              <a:rect b="b" l="l" r="r" t="t"/>
              <a:pathLst>
                <a:path extrusionOk="0" h="209550" w="853440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55"/>
            <p:cNvSpPr/>
            <p:nvPr/>
          </p:nvSpPr>
          <p:spPr>
            <a:xfrm>
              <a:off x="817696" y="5779569"/>
              <a:ext cx="620025" cy="620024"/>
            </a:xfrm>
            <a:custGeom>
              <a:rect b="b" l="l" r="r" t="t"/>
              <a:pathLst>
                <a:path extrusionOk="0" h="1257300" w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55"/>
            <p:cNvSpPr/>
            <p:nvPr/>
          </p:nvSpPr>
          <p:spPr>
            <a:xfrm>
              <a:off x="3505204" y="5779569"/>
              <a:ext cx="620025" cy="620024"/>
            </a:xfrm>
            <a:custGeom>
              <a:rect b="b" l="l" r="r" t="t"/>
              <a:pathLst>
                <a:path extrusionOk="0" h="1257300" w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55"/>
            <p:cNvSpPr/>
            <p:nvPr/>
          </p:nvSpPr>
          <p:spPr>
            <a:xfrm>
              <a:off x="885395" y="4963436"/>
              <a:ext cx="164400" cy="310013"/>
            </a:xfrm>
            <a:custGeom>
              <a:rect b="b" l="l" r="r" t="t"/>
              <a:pathLst>
                <a:path extrusionOk="0" h="628650" w="333375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55"/>
            <p:cNvSpPr/>
            <p:nvPr/>
          </p:nvSpPr>
          <p:spPr>
            <a:xfrm>
              <a:off x="4519980" y="5670476"/>
              <a:ext cx="164400" cy="295921"/>
            </a:xfrm>
            <a:custGeom>
              <a:rect b="b" l="l" r="r" t="t"/>
              <a:pathLst>
                <a:path extrusionOk="0" h="600075" w="3333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55"/>
            <p:cNvSpPr/>
            <p:nvPr/>
          </p:nvSpPr>
          <p:spPr>
            <a:xfrm>
              <a:off x="1034974" y="4686200"/>
              <a:ext cx="549567" cy="540173"/>
            </a:xfrm>
            <a:custGeom>
              <a:rect b="b" l="l" r="r" t="t"/>
              <a:pathLst>
                <a:path extrusionOk="0" h="1095375" w="111442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rgbClr val="DBF3ED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55"/>
            <p:cNvSpPr/>
            <p:nvPr/>
          </p:nvSpPr>
          <p:spPr>
            <a:xfrm>
              <a:off x="1943677" y="4837766"/>
              <a:ext cx="492339" cy="509327"/>
            </a:xfrm>
            <a:custGeom>
              <a:rect b="b" l="l" r="r" t="t"/>
              <a:pathLst>
                <a:path extrusionOk="0" h="509327" w="492339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55"/>
            <p:cNvSpPr/>
            <p:nvPr/>
          </p:nvSpPr>
          <p:spPr>
            <a:xfrm>
              <a:off x="2582686" y="4872087"/>
              <a:ext cx="1804098" cy="224654"/>
            </a:xfrm>
            <a:custGeom>
              <a:rect b="b" l="l" r="r" t="t"/>
              <a:pathLst>
                <a:path extrusionOk="0" h="224654" w="1804098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55"/>
            <p:cNvSpPr/>
            <p:nvPr/>
          </p:nvSpPr>
          <p:spPr>
            <a:xfrm>
              <a:off x="3997471" y="4286353"/>
              <a:ext cx="187887" cy="187886"/>
            </a:xfrm>
            <a:custGeom>
              <a:rect b="b" l="l" r="r" t="t"/>
              <a:pathLst>
                <a:path extrusionOk="0" h="381000" w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55"/>
            <p:cNvSpPr/>
            <p:nvPr/>
          </p:nvSpPr>
          <p:spPr>
            <a:xfrm>
              <a:off x="4231389" y="4286353"/>
              <a:ext cx="187887" cy="183189"/>
            </a:xfrm>
            <a:custGeom>
              <a:rect b="b" l="l" r="r" t="t"/>
              <a:pathLst>
                <a:path extrusionOk="0" h="371475" w="381000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55"/>
            <p:cNvSpPr/>
            <p:nvPr/>
          </p:nvSpPr>
          <p:spPr>
            <a:xfrm>
              <a:off x="1341698" y="4319703"/>
              <a:ext cx="187887" cy="187886"/>
            </a:xfrm>
            <a:custGeom>
              <a:rect b="b" l="l" r="r" t="t"/>
              <a:pathLst>
                <a:path extrusionOk="0" h="381000" w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55"/>
            <p:cNvSpPr/>
            <p:nvPr/>
          </p:nvSpPr>
          <p:spPr>
            <a:xfrm>
              <a:off x="1576048" y="4319703"/>
              <a:ext cx="187887" cy="183189"/>
            </a:xfrm>
            <a:custGeom>
              <a:rect b="b" l="l" r="r" t="t"/>
              <a:pathLst>
                <a:path extrusionOk="0" h="371475" w="381000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55"/>
            <p:cNvSpPr/>
            <p:nvPr/>
          </p:nvSpPr>
          <p:spPr>
            <a:xfrm>
              <a:off x="949216" y="5911088"/>
              <a:ext cx="356984" cy="356984"/>
            </a:xfrm>
            <a:custGeom>
              <a:rect b="b" l="l" r="r" t="t"/>
              <a:pathLst>
                <a:path extrusionOk="0" h="723900" w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55"/>
            <p:cNvSpPr/>
            <p:nvPr/>
          </p:nvSpPr>
          <p:spPr>
            <a:xfrm>
              <a:off x="3636724" y="5911088"/>
              <a:ext cx="356984" cy="356984"/>
            </a:xfrm>
            <a:custGeom>
              <a:rect b="b" l="l" r="r" t="t"/>
              <a:pathLst>
                <a:path extrusionOk="0" h="723900" w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5" name="Google Shape;1925;p55"/>
          <p:cNvGrpSpPr/>
          <p:nvPr/>
        </p:nvGrpSpPr>
        <p:grpSpPr>
          <a:xfrm flipH="1">
            <a:off x="2497947" y="1556940"/>
            <a:ext cx="962946" cy="633417"/>
            <a:chOff x="3757134" y="4929368"/>
            <a:chExt cx="2269134" cy="1492617"/>
          </a:xfrm>
        </p:grpSpPr>
        <p:sp>
          <p:nvSpPr>
            <p:cNvPr id="1926" name="Google Shape;1926;p55"/>
            <p:cNvSpPr/>
            <p:nvPr/>
          </p:nvSpPr>
          <p:spPr>
            <a:xfrm>
              <a:off x="5132302" y="5256081"/>
              <a:ext cx="893966" cy="952537"/>
            </a:xfrm>
            <a:custGeom>
              <a:rect b="b" l="l" r="r" t="t"/>
              <a:pathLst>
                <a:path extrusionOk="0" h="2943225" w="2762250">
                  <a:moveTo>
                    <a:pt x="2765108" y="1485096"/>
                  </a:moveTo>
                  <a:cubicBezTo>
                    <a:pt x="2765108" y="1460331"/>
                    <a:pt x="2756535" y="1443186"/>
                    <a:pt x="2739390" y="1426994"/>
                  </a:cubicBezTo>
                  <a:cubicBezTo>
                    <a:pt x="2677478" y="1369844"/>
                    <a:pt x="1503998" y="251609"/>
                    <a:pt x="1272540" y="28724"/>
                  </a:cubicBezTo>
                  <a:cubicBezTo>
                    <a:pt x="1252537" y="9674"/>
                    <a:pt x="1232535" y="1101"/>
                    <a:pt x="1204912" y="1101"/>
                  </a:cubicBezTo>
                  <a:cubicBezTo>
                    <a:pt x="1095375" y="2054"/>
                    <a:pt x="149542" y="3959"/>
                    <a:pt x="57150" y="149"/>
                  </a:cubicBezTo>
                  <a:cubicBezTo>
                    <a:pt x="9525" y="-1756"/>
                    <a:pt x="0" y="14436"/>
                    <a:pt x="0" y="59204"/>
                  </a:cubicBezTo>
                  <a:cubicBezTo>
                    <a:pt x="1905" y="530691"/>
                    <a:pt x="953" y="2704296"/>
                    <a:pt x="953" y="2901464"/>
                  </a:cubicBezTo>
                  <a:cubicBezTo>
                    <a:pt x="953" y="2928134"/>
                    <a:pt x="1905" y="2947184"/>
                    <a:pt x="38100" y="2946231"/>
                  </a:cubicBezTo>
                  <a:cubicBezTo>
                    <a:pt x="135255" y="2944327"/>
                    <a:pt x="231457" y="2945279"/>
                    <a:pt x="328613" y="2946231"/>
                  </a:cubicBezTo>
                  <a:cubicBezTo>
                    <a:pt x="355282" y="2946231"/>
                    <a:pt x="365760" y="2936706"/>
                    <a:pt x="364807" y="2910037"/>
                  </a:cubicBezTo>
                  <a:cubicBezTo>
                    <a:pt x="362903" y="2865269"/>
                    <a:pt x="371475" y="2821454"/>
                    <a:pt x="381000" y="2778592"/>
                  </a:cubicBezTo>
                  <a:cubicBezTo>
                    <a:pt x="467678" y="2344252"/>
                    <a:pt x="884872" y="2043261"/>
                    <a:pt x="1340167" y="2115652"/>
                  </a:cubicBezTo>
                  <a:cubicBezTo>
                    <a:pt x="1523048" y="2145179"/>
                    <a:pt x="1680210" y="2226142"/>
                    <a:pt x="1809750" y="2358539"/>
                  </a:cubicBezTo>
                  <a:cubicBezTo>
                    <a:pt x="1957387" y="2509034"/>
                    <a:pt x="2033587" y="2694771"/>
                    <a:pt x="2049780" y="2904321"/>
                  </a:cubicBezTo>
                  <a:cubicBezTo>
                    <a:pt x="2052637" y="2937659"/>
                    <a:pt x="2062162" y="2947184"/>
                    <a:pt x="2094548" y="2947184"/>
                  </a:cubicBezTo>
                  <a:cubicBezTo>
                    <a:pt x="2304098" y="2946231"/>
                    <a:pt x="2513648" y="2946231"/>
                    <a:pt x="2723198" y="2947184"/>
                  </a:cubicBezTo>
                  <a:cubicBezTo>
                    <a:pt x="2756535" y="2947184"/>
                    <a:pt x="2767012" y="2937659"/>
                    <a:pt x="2767012" y="2904321"/>
                  </a:cubicBezTo>
                  <a:cubicBezTo>
                    <a:pt x="2764155" y="2430929"/>
                    <a:pt x="2764155" y="1958489"/>
                    <a:pt x="2765108" y="1485096"/>
                  </a:cubicBezTo>
                  <a:close/>
                  <a:moveTo>
                    <a:pt x="1925003" y="1449854"/>
                  </a:moveTo>
                  <a:cubicBezTo>
                    <a:pt x="1677353" y="1447949"/>
                    <a:pt x="1429703" y="1448902"/>
                    <a:pt x="1182053" y="1448902"/>
                  </a:cubicBezTo>
                  <a:cubicBezTo>
                    <a:pt x="936308" y="1448902"/>
                    <a:pt x="689610" y="1447949"/>
                    <a:pt x="443865" y="1449854"/>
                  </a:cubicBezTo>
                  <a:cubicBezTo>
                    <a:pt x="401955" y="1449854"/>
                    <a:pt x="390525" y="1438424"/>
                    <a:pt x="390525" y="1396514"/>
                  </a:cubicBezTo>
                  <a:cubicBezTo>
                    <a:pt x="392430" y="1056471"/>
                    <a:pt x="392430" y="717381"/>
                    <a:pt x="390525" y="377339"/>
                  </a:cubicBezTo>
                  <a:cubicBezTo>
                    <a:pt x="390525" y="336381"/>
                    <a:pt x="400050" y="323046"/>
                    <a:pt x="442913" y="323046"/>
                  </a:cubicBezTo>
                  <a:cubicBezTo>
                    <a:pt x="649605" y="324951"/>
                    <a:pt x="855345" y="323999"/>
                    <a:pt x="1062037" y="323999"/>
                  </a:cubicBezTo>
                  <a:cubicBezTo>
                    <a:pt x="1086803" y="323999"/>
                    <a:pt x="1106805" y="328761"/>
                    <a:pt x="1125855" y="346859"/>
                  </a:cubicBezTo>
                  <a:cubicBezTo>
                    <a:pt x="1299210" y="509736"/>
                    <a:pt x="1474470" y="670709"/>
                    <a:pt x="1648778" y="832634"/>
                  </a:cubicBezTo>
                  <a:cubicBezTo>
                    <a:pt x="1747837" y="924074"/>
                    <a:pt x="1844992" y="1017419"/>
                    <a:pt x="1945005" y="1108859"/>
                  </a:cubicBezTo>
                  <a:cubicBezTo>
                    <a:pt x="1966912" y="1128861"/>
                    <a:pt x="1975485" y="1149816"/>
                    <a:pt x="1975485" y="1179344"/>
                  </a:cubicBezTo>
                  <a:cubicBezTo>
                    <a:pt x="1973580" y="1252686"/>
                    <a:pt x="1972628" y="1325077"/>
                    <a:pt x="1975485" y="1398419"/>
                  </a:cubicBezTo>
                  <a:cubicBezTo>
                    <a:pt x="1977390" y="1438424"/>
                    <a:pt x="1965008" y="1450806"/>
                    <a:pt x="1925003" y="14498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55"/>
            <p:cNvSpPr/>
            <p:nvPr/>
          </p:nvSpPr>
          <p:spPr>
            <a:xfrm>
              <a:off x="3757134" y="4929368"/>
              <a:ext cx="1357596" cy="1282996"/>
            </a:xfrm>
            <a:custGeom>
              <a:rect b="b" l="l" r="r" t="t"/>
              <a:pathLst>
                <a:path extrusionOk="0" h="1282996" w="1357596">
                  <a:moveTo>
                    <a:pt x="19729" y="0"/>
                  </a:moveTo>
                  <a:cubicBezTo>
                    <a:pt x="240138" y="617"/>
                    <a:pt x="1119308" y="617"/>
                    <a:pt x="1338792" y="0"/>
                  </a:cubicBezTo>
                  <a:cubicBezTo>
                    <a:pt x="1353589" y="0"/>
                    <a:pt x="1357596" y="4316"/>
                    <a:pt x="1357596" y="18805"/>
                  </a:cubicBezTo>
                  <a:cubicBezTo>
                    <a:pt x="1357288" y="433728"/>
                    <a:pt x="1357288" y="848960"/>
                    <a:pt x="1357596" y="1263883"/>
                  </a:cubicBezTo>
                  <a:cubicBezTo>
                    <a:pt x="1357596" y="1280222"/>
                    <a:pt x="1352356" y="1282996"/>
                    <a:pt x="1337559" y="1282996"/>
                  </a:cubicBezTo>
                  <a:cubicBezTo>
                    <a:pt x="1152601" y="1282379"/>
                    <a:pt x="967642" y="1282688"/>
                    <a:pt x="782683" y="1282688"/>
                  </a:cubicBezTo>
                  <a:cubicBezTo>
                    <a:pt x="761105" y="1282688"/>
                    <a:pt x="760488" y="1282379"/>
                    <a:pt x="759255" y="1260801"/>
                  </a:cubicBezTo>
                  <a:cubicBezTo>
                    <a:pt x="753398" y="1169863"/>
                    <a:pt x="708392" y="1102353"/>
                    <a:pt x="630401" y="1058579"/>
                  </a:cubicBezTo>
                  <a:cubicBezTo>
                    <a:pt x="546245" y="1011415"/>
                    <a:pt x="459622" y="1014498"/>
                    <a:pt x="377008" y="1063204"/>
                  </a:cubicBezTo>
                  <a:cubicBezTo>
                    <a:pt x="299325" y="1108827"/>
                    <a:pt x="259867" y="1179727"/>
                    <a:pt x="254010" y="1269124"/>
                  </a:cubicBezTo>
                  <a:cubicBezTo>
                    <a:pt x="253085" y="1281763"/>
                    <a:pt x="247845" y="1282688"/>
                    <a:pt x="237672" y="1282688"/>
                  </a:cubicBezTo>
                  <a:cubicBezTo>
                    <a:pt x="164305" y="1282379"/>
                    <a:pt x="90630" y="1282071"/>
                    <a:pt x="17263" y="1282688"/>
                  </a:cubicBezTo>
                  <a:cubicBezTo>
                    <a:pt x="4008" y="1282688"/>
                    <a:pt x="0" y="1279605"/>
                    <a:pt x="0" y="1265733"/>
                  </a:cubicBezTo>
                  <a:cubicBezTo>
                    <a:pt x="617" y="1119616"/>
                    <a:pt x="617" y="288536"/>
                    <a:pt x="0" y="19421"/>
                  </a:cubicBezTo>
                  <a:cubicBezTo>
                    <a:pt x="0" y="3391"/>
                    <a:pt x="4316" y="0"/>
                    <a:pt x="1972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55"/>
            <p:cNvSpPr/>
            <p:nvPr/>
          </p:nvSpPr>
          <p:spPr>
            <a:xfrm>
              <a:off x="5302155" y="5999045"/>
              <a:ext cx="422939" cy="422631"/>
            </a:xfrm>
            <a:custGeom>
              <a:rect b="b" l="l" r="r" t="t"/>
              <a:pathLst>
                <a:path extrusionOk="0" h="422631" w="422939">
                  <a:moveTo>
                    <a:pt x="211161" y="104503"/>
                  </a:moveTo>
                  <a:cubicBezTo>
                    <a:pt x="144268" y="105119"/>
                    <a:pt x="101728" y="161840"/>
                    <a:pt x="104810" y="217635"/>
                  </a:cubicBezTo>
                  <a:cubicBezTo>
                    <a:pt x="106660" y="246304"/>
                    <a:pt x="119684" y="271736"/>
                    <a:pt x="139914" y="289769"/>
                  </a:cubicBezTo>
                  <a:lnTo>
                    <a:pt x="139998" y="289819"/>
                  </a:lnTo>
                  <a:lnTo>
                    <a:pt x="140107" y="289962"/>
                  </a:lnTo>
                  <a:cubicBezTo>
                    <a:pt x="160375" y="308034"/>
                    <a:pt x="187888" y="318746"/>
                    <a:pt x="218560" y="317821"/>
                  </a:cubicBezTo>
                  <a:cubicBezTo>
                    <a:pt x="275589" y="315972"/>
                    <a:pt x="319671" y="266650"/>
                    <a:pt x="318130" y="206230"/>
                  </a:cubicBezTo>
                  <a:cubicBezTo>
                    <a:pt x="317205" y="177715"/>
                    <a:pt x="304566" y="151898"/>
                    <a:pt x="285107" y="133402"/>
                  </a:cubicBezTo>
                  <a:lnTo>
                    <a:pt x="285085" y="133388"/>
                  </a:lnTo>
                  <a:lnTo>
                    <a:pt x="285067" y="133364"/>
                  </a:lnTo>
                  <a:cubicBezTo>
                    <a:pt x="275357" y="124135"/>
                    <a:pt x="263932" y="116727"/>
                    <a:pt x="251409" y="111723"/>
                  </a:cubicBezTo>
                  <a:lnTo>
                    <a:pt x="212992" y="104831"/>
                  </a:lnTo>
                  <a:lnTo>
                    <a:pt x="211162" y="104503"/>
                  </a:lnTo>
                  <a:lnTo>
                    <a:pt x="211162" y="104503"/>
                  </a:lnTo>
                  <a:close/>
                  <a:moveTo>
                    <a:pt x="213320" y="1"/>
                  </a:moveTo>
                  <a:cubicBezTo>
                    <a:pt x="328919" y="309"/>
                    <a:pt x="423248" y="95871"/>
                    <a:pt x="422939" y="212087"/>
                  </a:cubicBezTo>
                  <a:cubicBezTo>
                    <a:pt x="422631" y="327377"/>
                    <a:pt x="326453" y="422940"/>
                    <a:pt x="211162" y="422631"/>
                  </a:cubicBezTo>
                  <a:cubicBezTo>
                    <a:pt x="95254" y="422323"/>
                    <a:pt x="-308" y="326144"/>
                    <a:pt x="1" y="209929"/>
                  </a:cubicBezTo>
                  <a:cubicBezTo>
                    <a:pt x="309" y="93713"/>
                    <a:pt x="96179" y="-308"/>
                    <a:pt x="213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55"/>
            <p:cNvSpPr/>
            <p:nvPr/>
          </p:nvSpPr>
          <p:spPr>
            <a:xfrm>
              <a:off x="4051218" y="5999046"/>
              <a:ext cx="422631" cy="422939"/>
            </a:xfrm>
            <a:custGeom>
              <a:rect b="b" l="l" r="r" t="t"/>
              <a:pathLst>
                <a:path extrusionOk="0" h="422939" w="422631">
                  <a:moveTo>
                    <a:pt x="211470" y="104194"/>
                  </a:moveTo>
                  <a:cubicBezTo>
                    <a:pt x="151050" y="104502"/>
                    <a:pt x="104502" y="151358"/>
                    <a:pt x="104811" y="211778"/>
                  </a:cubicBezTo>
                  <a:cubicBezTo>
                    <a:pt x="105119" y="270964"/>
                    <a:pt x="152592" y="317821"/>
                    <a:pt x="212087" y="317512"/>
                  </a:cubicBezTo>
                  <a:cubicBezTo>
                    <a:pt x="256245" y="317512"/>
                    <a:pt x="294508" y="290289"/>
                    <a:pt x="310620" y="252098"/>
                  </a:cubicBezTo>
                  <a:lnTo>
                    <a:pt x="318618" y="211504"/>
                  </a:lnTo>
                  <a:lnTo>
                    <a:pt x="318746" y="210853"/>
                  </a:lnTo>
                  <a:cubicBezTo>
                    <a:pt x="318130" y="151974"/>
                    <a:pt x="269732" y="103885"/>
                    <a:pt x="211470" y="104194"/>
                  </a:cubicBezTo>
                  <a:close/>
                  <a:moveTo>
                    <a:pt x="211470" y="0"/>
                  </a:moveTo>
                  <a:cubicBezTo>
                    <a:pt x="328611" y="0"/>
                    <a:pt x="422631" y="94638"/>
                    <a:pt x="422631" y="212086"/>
                  </a:cubicBezTo>
                  <a:cubicBezTo>
                    <a:pt x="422323" y="327685"/>
                    <a:pt x="327069" y="422939"/>
                    <a:pt x="211470" y="422939"/>
                  </a:cubicBezTo>
                  <a:cubicBezTo>
                    <a:pt x="95871" y="422939"/>
                    <a:pt x="-308" y="326452"/>
                    <a:pt x="1" y="210545"/>
                  </a:cubicBezTo>
                  <a:cubicBezTo>
                    <a:pt x="1" y="94946"/>
                    <a:pt x="95563" y="0"/>
                    <a:pt x="211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55"/>
            <p:cNvSpPr/>
            <p:nvPr/>
          </p:nvSpPr>
          <p:spPr>
            <a:xfrm>
              <a:off x="3765526" y="5768156"/>
              <a:ext cx="1343778" cy="104810"/>
            </a:xfrm>
            <a:custGeom>
              <a:rect b="b" l="l" r="r" t="t"/>
              <a:pathLst>
                <a:path extrusionOk="0" h="323850" w="4171950">
                  <a:moveTo>
                    <a:pt x="0" y="0"/>
                  </a:moveTo>
                  <a:lnTo>
                    <a:pt x="4171950" y="0"/>
                  </a:lnTo>
                  <a:lnTo>
                    <a:pt x="41719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55"/>
            <p:cNvSpPr/>
            <p:nvPr/>
          </p:nvSpPr>
          <p:spPr>
            <a:xfrm>
              <a:off x="5138002" y="5768156"/>
              <a:ext cx="882718" cy="104810"/>
            </a:xfrm>
            <a:custGeom>
              <a:rect b="b" l="l" r="r" t="t"/>
              <a:pathLst>
                <a:path extrusionOk="0" h="323850" w="2752725">
                  <a:moveTo>
                    <a:pt x="0" y="0"/>
                  </a:moveTo>
                  <a:lnTo>
                    <a:pt x="2762250" y="0"/>
                  </a:lnTo>
                  <a:lnTo>
                    <a:pt x="27622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55"/>
            <p:cNvSpPr/>
            <p:nvPr/>
          </p:nvSpPr>
          <p:spPr>
            <a:xfrm>
              <a:off x="5258671" y="5360939"/>
              <a:ext cx="511719" cy="363752"/>
            </a:xfrm>
            <a:custGeom>
              <a:rect b="b" l="l" r="r" t="t"/>
              <a:pathLst>
                <a:path extrusionOk="0" h="1123950" w="1581150">
                  <a:moveTo>
                    <a:pt x="1585018" y="856297"/>
                  </a:moveTo>
                  <a:cubicBezTo>
                    <a:pt x="1585970" y="826770"/>
                    <a:pt x="1576445" y="805815"/>
                    <a:pt x="1554538" y="785813"/>
                  </a:cubicBezTo>
                  <a:cubicBezTo>
                    <a:pt x="1455478" y="694372"/>
                    <a:pt x="1357370" y="601980"/>
                    <a:pt x="1258311" y="509588"/>
                  </a:cubicBezTo>
                  <a:cubicBezTo>
                    <a:pt x="1084003" y="347663"/>
                    <a:pt x="909695" y="185738"/>
                    <a:pt x="735388" y="23813"/>
                  </a:cubicBezTo>
                  <a:cubicBezTo>
                    <a:pt x="716338" y="5715"/>
                    <a:pt x="696336" y="953"/>
                    <a:pt x="671570" y="953"/>
                  </a:cubicBezTo>
                  <a:cubicBezTo>
                    <a:pt x="464878" y="1905"/>
                    <a:pt x="259138" y="2858"/>
                    <a:pt x="52446" y="0"/>
                  </a:cubicBezTo>
                  <a:cubicBezTo>
                    <a:pt x="9583" y="0"/>
                    <a:pt x="-894" y="12383"/>
                    <a:pt x="58" y="54292"/>
                  </a:cubicBezTo>
                  <a:cubicBezTo>
                    <a:pt x="1963" y="394335"/>
                    <a:pt x="1963" y="733425"/>
                    <a:pt x="58" y="1073468"/>
                  </a:cubicBezTo>
                  <a:cubicBezTo>
                    <a:pt x="58" y="1115378"/>
                    <a:pt x="10536" y="1126807"/>
                    <a:pt x="53398" y="1126807"/>
                  </a:cubicBezTo>
                  <a:cubicBezTo>
                    <a:pt x="299143" y="1124903"/>
                    <a:pt x="545841" y="1125855"/>
                    <a:pt x="791586" y="1125855"/>
                  </a:cubicBezTo>
                  <a:cubicBezTo>
                    <a:pt x="1039236" y="1125855"/>
                    <a:pt x="1286886" y="1124903"/>
                    <a:pt x="1534536" y="1126807"/>
                  </a:cubicBezTo>
                  <a:cubicBezTo>
                    <a:pt x="1574541" y="1126807"/>
                    <a:pt x="1586923" y="1115378"/>
                    <a:pt x="1585018" y="1075373"/>
                  </a:cubicBezTo>
                  <a:cubicBezTo>
                    <a:pt x="1582161" y="1002030"/>
                    <a:pt x="1583113" y="929640"/>
                    <a:pt x="1585018" y="85629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55"/>
            <p:cNvSpPr/>
            <p:nvPr/>
          </p:nvSpPr>
          <p:spPr>
            <a:xfrm>
              <a:off x="5232179" y="5152344"/>
              <a:ext cx="138719" cy="98645"/>
            </a:xfrm>
            <a:custGeom>
              <a:rect b="b" l="l" r="r" t="t"/>
              <a:pathLst>
                <a:path extrusionOk="0" h="304800" w="428625">
                  <a:moveTo>
                    <a:pt x="406718" y="207715"/>
                  </a:moveTo>
                  <a:cubicBezTo>
                    <a:pt x="406718" y="201048"/>
                    <a:pt x="406718" y="195333"/>
                    <a:pt x="406718" y="188665"/>
                  </a:cubicBezTo>
                  <a:cubicBezTo>
                    <a:pt x="399098" y="81985"/>
                    <a:pt x="311468" y="-2787"/>
                    <a:pt x="210503" y="70"/>
                  </a:cubicBezTo>
                  <a:cubicBezTo>
                    <a:pt x="107632" y="2928"/>
                    <a:pt x="24765" y="92463"/>
                    <a:pt x="23813" y="202000"/>
                  </a:cubicBezTo>
                  <a:cubicBezTo>
                    <a:pt x="23813" y="223908"/>
                    <a:pt x="21907" y="246768"/>
                    <a:pt x="23813" y="268675"/>
                  </a:cubicBezTo>
                  <a:cubicBezTo>
                    <a:pt x="27622" y="298203"/>
                    <a:pt x="19050" y="309633"/>
                    <a:pt x="0" y="313443"/>
                  </a:cubicBezTo>
                  <a:lnTo>
                    <a:pt x="434340" y="308680"/>
                  </a:lnTo>
                  <a:cubicBezTo>
                    <a:pt x="407670" y="299155"/>
                    <a:pt x="407670" y="274390"/>
                    <a:pt x="406718" y="207715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55"/>
            <p:cNvSpPr/>
            <p:nvPr/>
          </p:nvSpPr>
          <p:spPr>
            <a:xfrm>
              <a:off x="4076344" y="5021092"/>
              <a:ext cx="476712" cy="476712"/>
            </a:xfrm>
            <a:prstGeom prst="mathPlus">
              <a:avLst>
                <a:gd fmla="val 23520" name="adj1"/>
              </a:avLst>
            </a:pr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5" name="Google Shape;1935;p55"/>
          <p:cNvGrpSpPr/>
          <p:nvPr/>
        </p:nvGrpSpPr>
        <p:grpSpPr>
          <a:xfrm>
            <a:off x="6641670" y="3285403"/>
            <a:ext cx="643592" cy="2618999"/>
            <a:chOff x="2987824" y="2451208"/>
            <a:chExt cx="854919" cy="3478969"/>
          </a:xfrm>
        </p:grpSpPr>
        <p:sp>
          <p:nvSpPr>
            <p:cNvPr id="1936" name="Google Shape;1936;p55"/>
            <p:cNvSpPr/>
            <p:nvPr/>
          </p:nvSpPr>
          <p:spPr>
            <a:xfrm rot="-2402634">
              <a:off x="3173595" y="5199044"/>
              <a:ext cx="526053" cy="636524"/>
            </a:xfrm>
            <a:prstGeom prst="diagStripe">
              <a:avLst>
                <a:gd fmla="val 86326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55"/>
            <p:cNvSpPr/>
            <p:nvPr/>
          </p:nvSpPr>
          <p:spPr>
            <a:xfrm>
              <a:off x="3082400" y="3030550"/>
              <a:ext cx="648000" cy="2016000"/>
            </a:xfrm>
            <a:custGeom>
              <a:rect b="b" l="l" r="r" t="t"/>
              <a:pathLst>
                <a:path extrusionOk="0" h="1923817" w="828152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55"/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55"/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55"/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55"/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55"/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55"/>
            <p:cNvSpPr/>
            <p:nvPr/>
          </p:nvSpPr>
          <p:spPr>
            <a:xfrm>
              <a:off x="3147106" y="4125688"/>
              <a:ext cx="518588" cy="778486"/>
            </a:xfrm>
            <a:custGeom>
              <a:rect b="b" l="l" r="r" t="t"/>
              <a:pathLst>
                <a:path extrusionOk="0" h="1662748" w="669024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55"/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55"/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55"/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55"/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55"/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55"/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55"/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55"/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55"/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55"/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55"/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56"/>
          <p:cNvSpPr txBox="1"/>
          <p:nvPr>
            <p:ph idx="1" type="body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B</a:t>
            </a:r>
            <a:endParaRPr/>
          </a:p>
        </p:txBody>
      </p:sp>
      <p:sp>
        <p:nvSpPr>
          <p:cNvPr id="1960" name="Google Shape;1960;p56"/>
          <p:cNvSpPr/>
          <p:nvPr/>
        </p:nvSpPr>
        <p:spPr>
          <a:xfrm>
            <a:off x="2726751" y="1091907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56"/>
          <p:cNvSpPr/>
          <p:nvPr/>
        </p:nvSpPr>
        <p:spPr>
          <a:xfrm>
            <a:off x="3573893" y="1136195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56"/>
          <p:cNvSpPr/>
          <p:nvPr/>
        </p:nvSpPr>
        <p:spPr>
          <a:xfrm>
            <a:off x="5291323" y="1121361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56"/>
          <p:cNvSpPr/>
          <p:nvPr/>
        </p:nvSpPr>
        <p:spPr>
          <a:xfrm>
            <a:off x="4411878" y="1133115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56"/>
          <p:cNvSpPr/>
          <p:nvPr/>
        </p:nvSpPr>
        <p:spPr>
          <a:xfrm rot="-2700000">
            <a:off x="6136647" y="2156488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56"/>
          <p:cNvSpPr/>
          <p:nvPr/>
        </p:nvSpPr>
        <p:spPr>
          <a:xfrm>
            <a:off x="6856699" y="1125496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56"/>
          <p:cNvSpPr/>
          <p:nvPr/>
        </p:nvSpPr>
        <p:spPr>
          <a:xfrm>
            <a:off x="8573320" y="1221129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56"/>
          <p:cNvSpPr/>
          <p:nvPr/>
        </p:nvSpPr>
        <p:spPr>
          <a:xfrm>
            <a:off x="6198701" y="1113593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56"/>
          <p:cNvSpPr/>
          <p:nvPr/>
        </p:nvSpPr>
        <p:spPr>
          <a:xfrm>
            <a:off x="7756193" y="1114610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56"/>
          <p:cNvSpPr/>
          <p:nvPr/>
        </p:nvSpPr>
        <p:spPr>
          <a:xfrm>
            <a:off x="9476426" y="1167300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0" name="Google Shape;1970;p56"/>
          <p:cNvGrpSpPr/>
          <p:nvPr/>
        </p:nvGrpSpPr>
        <p:grpSpPr>
          <a:xfrm>
            <a:off x="6984485" y="2110446"/>
            <a:ext cx="344634" cy="584983"/>
            <a:chOff x="1960331" y="2060848"/>
            <a:chExt cx="2028872" cy="3463828"/>
          </a:xfrm>
        </p:grpSpPr>
        <p:sp>
          <p:nvSpPr>
            <p:cNvPr id="1971" name="Google Shape;1971;p56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BBD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56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BBD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56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BBD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56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BBD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5" name="Google Shape;1975;p56"/>
          <p:cNvSpPr/>
          <p:nvPr/>
        </p:nvSpPr>
        <p:spPr>
          <a:xfrm>
            <a:off x="7914573" y="2110446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56"/>
          <p:cNvSpPr/>
          <p:nvPr/>
        </p:nvSpPr>
        <p:spPr>
          <a:xfrm>
            <a:off x="4425858" y="2098075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56"/>
          <p:cNvSpPr/>
          <p:nvPr/>
        </p:nvSpPr>
        <p:spPr>
          <a:xfrm>
            <a:off x="5263199" y="2110417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8" name="Google Shape;1978;p56"/>
          <p:cNvGrpSpPr/>
          <p:nvPr/>
        </p:nvGrpSpPr>
        <p:grpSpPr>
          <a:xfrm>
            <a:off x="3587872" y="2057785"/>
            <a:ext cx="528975" cy="594844"/>
            <a:chOff x="4835382" y="-161249"/>
            <a:chExt cx="3078656" cy="3462027"/>
          </a:xfrm>
        </p:grpSpPr>
        <p:sp>
          <p:nvSpPr>
            <p:cNvPr id="1979" name="Google Shape;1979;p56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rgbClr val="BBD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56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rgbClr val="BBD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1" name="Google Shape;1981;p56"/>
          <p:cNvSpPr/>
          <p:nvPr/>
        </p:nvSpPr>
        <p:spPr>
          <a:xfrm>
            <a:off x="2766943" y="2128167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56"/>
          <p:cNvSpPr/>
          <p:nvPr/>
        </p:nvSpPr>
        <p:spPr>
          <a:xfrm>
            <a:off x="8563537" y="2110446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56"/>
          <p:cNvSpPr/>
          <p:nvPr/>
        </p:nvSpPr>
        <p:spPr>
          <a:xfrm>
            <a:off x="2805501" y="3252351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56"/>
          <p:cNvSpPr/>
          <p:nvPr/>
        </p:nvSpPr>
        <p:spPr>
          <a:xfrm>
            <a:off x="9353865" y="211044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56"/>
          <p:cNvSpPr/>
          <p:nvPr/>
        </p:nvSpPr>
        <p:spPr>
          <a:xfrm>
            <a:off x="3604253" y="3252351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56"/>
          <p:cNvSpPr/>
          <p:nvPr/>
        </p:nvSpPr>
        <p:spPr>
          <a:xfrm>
            <a:off x="6142435" y="3269841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56"/>
          <p:cNvSpPr/>
          <p:nvPr/>
        </p:nvSpPr>
        <p:spPr>
          <a:xfrm>
            <a:off x="5277939" y="3307542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56"/>
          <p:cNvSpPr/>
          <p:nvPr/>
        </p:nvSpPr>
        <p:spPr>
          <a:xfrm>
            <a:off x="4427949" y="3270605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56"/>
          <p:cNvSpPr/>
          <p:nvPr/>
        </p:nvSpPr>
        <p:spPr>
          <a:xfrm rot="2942052">
            <a:off x="6934950" y="3271187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56"/>
          <p:cNvSpPr/>
          <p:nvPr/>
        </p:nvSpPr>
        <p:spPr>
          <a:xfrm flipH="1" rot="-2675106">
            <a:off x="4595507" y="4303333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56"/>
          <p:cNvSpPr/>
          <p:nvPr/>
        </p:nvSpPr>
        <p:spPr>
          <a:xfrm>
            <a:off x="9452277" y="3252351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56"/>
          <p:cNvSpPr/>
          <p:nvPr/>
        </p:nvSpPr>
        <p:spPr>
          <a:xfrm>
            <a:off x="7734612" y="325235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56"/>
          <p:cNvSpPr/>
          <p:nvPr/>
        </p:nvSpPr>
        <p:spPr>
          <a:xfrm>
            <a:off x="8573681" y="3252351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56"/>
          <p:cNvSpPr/>
          <p:nvPr/>
        </p:nvSpPr>
        <p:spPr>
          <a:xfrm rot="10800000">
            <a:off x="3594492" y="4356313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56"/>
          <p:cNvSpPr/>
          <p:nvPr/>
        </p:nvSpPr>
        <p:spPr>
          <a:xfrm rot="10800000">
            <a:off x="7006200" y="4340657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56"/>
          <p:cNvSpPr/>
          <p:nvPr/>
        </p:nvSpPr>
        <p:spPr>
          <a:xfrm>
            <a:off x="5273827" y="4479521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56"/>
          <p:cNvSpPr/>
          <p:nvPr/>
        </p:nvSpPr>
        <p:spPr>
          <a:xfrm>
            <a:off x="9357551" y="4381435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56"/>
          <p:cNvSpPr/>
          <p:nvPr/>
        </p:nvSpPr>
        <p:spPr>
          <a:xfrm flipH="1" rot="-5400000">
            <a:off x="7738627" y="5309571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56"/>
          <p:cNvSpPr/>
          <p:nvPr/>
        </p:nvSpPr>
        <p:spPr>
          <a:xfrm>
            <a:off x="6190974" y="4419330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56"/>
          <p:cNvSpPr/>
          <p:nvPr/>
        </p:nvSpPr>
        <p:spPr>
          <a:xfrm>
            <a:off x="7734612" y="4486458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56"/>
          <p:cNvSpPr/>
          <p:nvPr/>
        </p:nvSpPr>
        <p:spPr>
          <a:xfrm rot="2160000">
            <a:off x="8592713" y="4356313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56"/>
          <p:cNvSpPr/>
          <p:nvPr/>
        </p:nvSpPr>
        <p:spPr>
          <a:xfrm>
            <a:off x="2773231" y="4356313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56"/>
          <p:cNvSpPr/>
          <p:nvPr/>
        </p:nvSpPr>
        <p:spPr>
          <a:xfrm>
            <a:off x="3579167" y="5316101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56"/>
          <p:cNvSpPr/>
          <p:nvPr/>
        </p:nvSpPr>
        <p:spPr>
          <a:xfrm>
            <a:off x="2732158" y="5316101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56"/>
          <p:cNvSpPr/>
          <p:nvPr/>
        </p:nvSpPr>
        <p:spPr>
          <a:xfrm>
            <a:off x="5267143" y="5316101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56"/>
          <p:cNvSpPr/>
          <p:nvPr/>
        </p:nvSpPr>
        <p:spPr>
          <a:xfrm>
            <a:off x="4417153" y="5316101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56"/>
          <p:cNvSpPr/>
          <p:nvPr/>
        </p:nvSpPr>
        <p:spPr>
          <a:xfrm>
            <a:off x="6132528" y="5305553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56"/>
          <p:cNvSpPr/>
          <p:nvPr/>
        </p:nvSpPr>
        <p:spPr>
          <a:xfrm>
            <a:off x="6921993" y="5342043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56"/>
          <p:cNvSpPr/>
          <p:nvPr/>
        </p:nvSpPr>
        <p:spPr>
          <a:xfrm>
            <a:off x="9384871" y="5305553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56"/>
          <p:cNvSpPr/>
          <p:nvPr/>
        </p:nvSpPr>
        <p:spPr>
          <a:xfrm>
            <a:off x="8655086" y="5306620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BBD4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57"/>
          <p:cNvSpPr txBox="1"/>
          <p:nvPr>
            <p:ph idx="1" type="body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57"/>
          <p:cNvSpPr/>
          <p:nvPr/>
        </p:nvSpPr>
        <p:spPr>
          <a:xfrm>
            <a:off x="3992325" y="1062661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57"/>
          <p:cNvSpPr/>
          <p:nvPr/>
        </p:nvSpPr>
        <p:spPr>
          <a:xfrm>
            <a:off x="3153571" y="1133195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57"/>
          <p:cNvSpPr/>
          <p:nvPr/>
        </p:nvSpPr>
        <p:spPr>
          <a:xfrm>
            <a:off x="3994411" y="4090715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57"/>
          <p:cNvSpPr/>
          <p:nvPr/>
        </p:nvSpPr>
        <p:spPr>
          <a:xfrm rot="-2700000">
            <a:off x="7465990" y="3225067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57"/>
          <p:cNvSpPr/>
          <p:nvPr/>
        </p:nvSpPr>
        <p:spPr>
          <a:xfrm flipH="1">
            <a:off x="3147281" y="4212418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57"/>
          <p:cNvSpPr/>
          <p:nvPr/>
        </p:nvSpPr>
        <p:spPr>
          <a:xfrm>
            <a:off x="5625665" y="3213015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57"/>
          <p:cNvSpPr/>
          <p:nvPr/>
        </p:nvSpPr>
        <p:spPr>
          <a:xfrm>
            <a:off x="8943956" y="3171075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57"/>
          <p:cNvSpPr/>
          <p:nvPr/>
        </p:nvSpPr>
        <p:spPr>
          <a:xfrm>
            <a:off x="4831079" y="1089225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57"/>
          <p:cNvSpPr/>
          <p:nvPr/>
        </p:nvSpPr>
        <p:spPr>
          <a:xfrm rot="5400000">
            <a:off x="5617939" y="1089224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57"/>
          <p:cNvSpPr/>
          <p:nvPr/>
        </p:nvSpPr>
        <p:spPr>
          <a:xfrm>
            <a:off x="4690182" y="4189493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57"/>
          <p:cNvSpPr/>
          <p:nvPr/>
        </p:nvSpPr>
        <p:spPr>
          <a:xfrm flipH="1">
            <a:off x="8918713" y="2098275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57"/>
          <p:cNvSpPr/>
          <p:nvPr/>
        </p:nvSpPr>
        <p:spPr>
          <a:xfrm rot="-5400000">
            <a:off x="6405613" y="1041121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57"/>
          <p:cNvSpPr/>
          <p:nvPr/>
        </p:nvSpPr>
        <p:spPr>
          <a:xfrm>
            <a:off x="7288806" y="994811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57"/>
          <p:cNvSpPr/>
          <p:nvPr/>
        </p:nvSpPr>
        <p:spPr>
          <a:xfrm>
            <a:off x="5586001" y="4171468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57"/>
          <p:cNvSpPr/>
          <p:nvPr/>
        </p:nvSpPr>
        <p:spPr>
          <a:xfrm>
            <a:off x="2298751" y="5039693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57"/>
          <p:cNvSpPr/>
          <p:nvPr/>
        </p:nvSpPr>
        <p:spPr>
          <a:xfrm rot="-5400000">
            <a:off x="6417118" y="3115640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57"/>
          <p:cNvSpPr/>
          <p:nvPr/>
        </p:nvSpPr>
        <p:spPr>
          <a:xfrm rot="10800000">
            <a:off x="7191318" y="2114441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57"/>
          <p:cNvSpPr/>
          <p:nvPr/>
        </p:nvSpPr>
        <p:spPr>
          <a:xfrm>
            <a:off x="4847197" y="3157784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57"/>
          <p:cNvSpPr/>
          <p:nvPr/>
        </p:nvSpPr>
        <p:spPr>
          <a:xfrm>
            <a:off x="2240478" y="1051369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57"/>
          <p:cNvSpPr/>
          <p:nvPr/>
        </p:nvSpPr>
        <p:spPr>
          <a:xfrm>
            <a:off x="6414457" y="2086496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57"/>
          <p:cNvSpPr/>
          <p:nvPr/>
        </p:nvSpPr>
        <p:spPr>
          <a:xfrm>
            <a:off x="8059849" y="3193964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57"/>
          <p:cNvSpPr/>
          <p:nvPr/>
        </p:nvSpPr>
        <p:spPr>
          <a:xfrm>
            <a:off x="3204471" y="2108752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57"/>
          <p:cNvSpPr/>
          <p:nvPr/>
        </p:nvSpPr>
        <p:spPr>
          <a:xfrm>
            <a:off x="5738471" y="2098013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57"/>
          <p:cNvSpPr/>
          <p:nvPr/>
        </p:nvSpPr>
        <p:spPr>
          <a:xfrm>
            <a:off x="4139007" y="2137684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57"/>
          <p:cNvSpPr/>
          <p:nvPr/>
        </p:nvSpPr>
        <p:spPr>
          <a:xfrm>
            <a:off x="5034753" y="2122531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57"/>
          <p:cNvSpPr/>
          <p:nvPr/>
        </p:nvSpPr>
        <p:spPr>
          <a:xfrm>
            <a:off x="3800200" y="5105847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p57"/>
          <p:cNvSpPr/>
          <p:nvPr/>
        </p:nvSpPr>
        <p:spPr>
          <a:xfrm>
            <a:off x="2291628" y="2042145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57"/>
          <p:cNvSpPr/>
          <p:nvPr/>
        </p:nvSpPr>
        <p:spPr>
          <a:xfrm rot="-900000">
            <a:off x="4017791" y="3204715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p57"/>
          <p:cNvSpPr/>
          <p:nvPr/>
        </p:nvSpPr>
        <p:spPr>
          <a:xfrm rot="10800000">
            <a:off x="3068475" y="5056452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57"/>
          <p:cNvSpPr/>
          <p:nvPr/>
        </p:nvSpPr>
        <p:spPr>
          <a:xfrm>
            <a:off x="5497297" y="5149335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p57"/>
          <p:cNvSpPr/>
          <p:nvPr/>
        </p:nvSpPr>
        <p:spPr>
          <a:xfrm>
            <a:off x="8040877" y="5149335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p57"/>
          <p:cNvSpPr/>
          <p:nvPr/>
        </p:nvSpPr>
        <p:spPr>
          <a:xfrm>
            <a:off x="6349250" y="5152406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p57"/>
          <p:cNvSpPr/>
          <p:nvPr/>
        </p:nvSpPr>
        <p:spPr>
          <a:xfrm>
            <a:off x="8892831" y="5145933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57"/>
          <p:cNvSpPr/>
          <p:nvPr/>
        </p:nvSpPr>
        <p:spPr>
          <a:xfrm>
            <a:off x="7195063" y="5152406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57"/>
          <p:cNvSpPr/>
          <p:nvPr/>
        </p:nvSpPr>
        <p:spPr>
          <a:xfrm rot="2700000">
            <a:off x="3205953" y="3090659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57"/>
          <p:cNvSpPr/>
          <p:nvPr/>
        </p:nvSpPr>
        <p:spPr>
          <a:xfrm>
            <a:off x="2281429" y="3115756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57"/>
          <p:cNvSpPr/>
          <p:nvPr/>
        </p:nvSpPr>
        <p:spPr>
          <a:xfrm rot="2700000">
            <a:off x="4859283" y="5046991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57"/>
          <p:cNvSpPr/>
          <p:nvPr/>
        </p:nvSpPr>
        <p:spPr>
          <a:xfrm>
            <a:off x="2256490" y="4183926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57"/>
          <p:cNvSpPr/>
          <p:nvPr/>
        </p:nvSpPr>
        <p:spPr>
          <a:xfrm flipH="1">
            <a:off x="7982675" y="2124615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57"/>
          <p:cNvSpPr/>
          <p:nvPr/>
        </p:nvSpPr>
        <p:spPr>
          <a:xfrm rot="-2794009">
            <a:off x="8006947" y="1109857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57"/>
          <p:cNvSpPr/>
          <p:nvPr/>
        </p:nvSpPr>
        <p:spPr>
          <a:xfrm>
            <a:off x="8813075" y="1109923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57"/>
          <p:cNvSpPr/>
          <p:nvPr/>
        </p:nvSpPr>
        <p:spPr>
          <a:xfrm>
            <a:off x="7243728" y="4148535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57"/>
          <p:cNvSpPr/>
          <p:nvPr/>
        </p:nvSpPr>
        <p:spPr>
          <a:xfrm>
            <a:off x="6368686" y="4148535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57"/>
          <p:cNvSpPr/>
          <p:nvPr/>
        </p:nvSpPr>
        <p:spPr>
          <a:xfrm>
            <a:off x="8118770" y="4148535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57"/>
          <p:cNvSpPr/>
          <p:nvPr/>
        </p:nvSpPr>
        <p:spPr>
          <a:xfrm>
            <a:off x="8993811" y="4148535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8"/>
          <p:cNvSpPr txBox="1"/>
          <p:nvPr>
            <p:ph idx="1" type="body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B</a:t>
            </a:r>
            <a:endParaRPr/>
          </a:p>
        </p:txBody>
      </p:sp>
      <p:sp>
        <p:nvSpPr>
          <p:cNvPr id="2066" name="Google Shape;2066;p58"/>
          <p:cNvSpPr/>
          <p:nvPr/>
        </p:nvSpPr>
        <p:spPr>
          <a:xfrm>
            <a:off x="2726751" y="1091907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58"/>
          <p:cNvSpPr/>
          <p:nvPr/>
        </p:nvSpPr>
        <p:spPr>
          <a:xfrm>
            <a:off x="3573893" y="1136195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58"/>
          <p:cNvSpPr/>
          <p:nvPr/>
        </p:nvSpPr>
        <p:spPr>
          <a:xfrm>
            <a:off x="5291323" y="1121361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58"/>
          <p:cNvSpPr/>
          <p:nvPr/>
        </p:nvSpPr>
        <p:spPr>
          <a:xfrm>
            <a:off x="4411878" y="1133115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58"/>
          <p:cNvSpPr/>
          <p:nvPr/>
        </p:nvSpPr>
        <p:spPr>
          <a:xfrm rot="-2700000">
            <a:off x="6136647" y="2156488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58"/>
          <p:cNvSpPr/>
          <p:nvPr/>
        </p:nvSpPr>
        <p:spPr>
          <a:xfrm>
            <a:off x="6856699" y="1125496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58"/>
          <p:cNvSpPr/>
          <p:nvPr/>
        </p:nvSpPr>
        <p:spPr>
          <a:xfrm>
            <a:off x="8573320" y="1221129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58"/>
          <p:cNvSpPr/>
          <p:nvPr/>
        </p:nvSpPr>
        <p:spPr>
          <a:xfrm>
            <a:off x="6198701" y="1113593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58"/>
          <p:cNvSpPr/>
          <p:nvPr/>
        </p:nvSpPr>
        <p:spPr>
          <a:xfrm>
            <a:off x="7756193" y="1114610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58"/>
          <p:cNvSpPr/>
          <p:nvPr/>
        </p:nvSpPr>
        <p:spPr>
          <a:xfrm>
            <a:off x="9476426" y="1167300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6" name="Google Shape;2076;p58"/>
          <p:cNvGrpSpPr/>
          <p:nvPr/>
        </p:nvGrpSpPr>
        <p:grpSpPr>
          <a:xfrm>
            <a:off x="6984485" y="2110446"/>
            <a:ext cx="344634" cy="584983"/>
            <a:chOff x="1960331" y="2060848"/>
            <a:chExt cx="2028872" cy="3463828"/>
          </a:xfrm>
        </p:grpSpPr>
        <p:sp>
          <p:nvSpPr>
            <p:cNvPr id="2077" name="Google Shape;2077;p58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8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8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8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1" name="Google Shape;2081;p58"/>
          <p:cNvSpPr/>
          <p:nvPr/>
        </p:nvSpPr>
        <p:spPr>
          <a:xfrm>
            <a:off x="7914573" y="2110446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58"/>
          <p:cNvSpPr/>
          <p:nvPr/>
        </p:nvSpPr>
        <p:spPr>
          <a:xfrm>
            <a:off x="4425858" y="2098075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58"/>
          <p:cNvSpPr/>
          <p:nvPr/>
        </p:nvSpPr>
        <p:spPr>
          <a:xfrm>
            <a:off x="5263199" y="2110417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4" name="Google Shape;2084;p58"/>
          <p:cNvGrpSpPr/>
          <p:nvPr/>
        </p:nvGrpSpPr>
        <p:grpSpPr>
          <a:xfrm>
            <a:off x="3587872" y="2057785"/>
            <a:ext cx="528975" cy="594844"/>
            <a:chOff x="4835382" y="-161249"/>
            <a:chExt cx="3078656" cy="3462027"/>
          </a:xfrm>
        </p:grpSpPr>
        <p:sp>
          <p:nvSpPr>
            <p:cNvPr id="2085" name="Google Shape;2085;p58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8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7" name="Google Shape;2087;p58"/>
          <p:cNvSpPr/>
          <p:nvPr/>
        </p:nvSpPr>
        <p:spPr>
          <a:xfrm>
            <a:off x="2766943" y="2128167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58"/>
          <p:cNvSpPr/>
          <p:nvPr/>
        </p:nvSpPr>
        <p:spPr>
          <a:xfrm>
            <a:off x="8563537" y="2110446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58"/>
          <p:cNvSpPr/>
          <p:nvPr/>
        </p:nvSpPr>
        <p:spPr>
          <a:xfrm>
            <a:off x="2805501" y="3252351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58"/>
          <p:cNvSpPr/>
          <p:nvPr/>
        </p:nvSpPr>
        <p:spPr>
          <a:xfrm>
            <a:off x="9353865" y="211044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58"/>
          <p:cNvSpPr/>
          <p:nvPr/>
        </p:nvSpPr>
        <p:spPr>
          <a:xfrm>
            <a:off x="3604253" y="3252351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58"/>
          <p:cNvSpPr/>
          <p:nvPr/>
        </p:nvSpPr>
        <p:spPr>
          <a:xfrm>
            <a:off x="6142435" y="3269841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58"/>
          <p:cNvSpPr/>
          <p:nvPr/>
        </p:nvSpPr>
        <p:spPr>
          <a:xfrm>
            <a:off x="5277939" y="3307542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58"/>
          <p:cNvSpPr/>
          <p:nvPr/>
        </p:nvSpPr>
        <p:spPr>
          <a:xfrm>
            <a:off x="4427949" y="3270605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58"/>
          <p:cNvSpPr/>
          <p:nvPr/>
        </p:nvSpPr>
        <p:spPr>
          <a:xfrm rot="2942052">
            <a:off x="6934950" y="3271187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58"/>
          <p:cNvSpPr/>
          <p:nvPr/>
        </p:nvSpPr>
        <p:spPr>
          <a:xfrm flipH="1" rot="-2675106">
            <a:off x="4595507" y="4303333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58"/>
          <p:cNvSpPr/>
          <p:nvPr/>
        </p:nvSpPr>
        <p:spPr>
          <a:xfrm>
            <a:off x="9452277" y="3252351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58"/>
          <p:cNvSpPr/>
          <p:nvPr/>
        </p:nvSpPr>
        <p:spPr>
          <a:xfrm>
            <a:off x="7734612" y="325235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58"/>
          <p:cNvSpPr/>
          <p:nvPr/>
        </p:nvSpPr>
        <p:spPr>
          <a:xfrm>
            <a:off x="8573681" y="3252351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58"/>
          <p:cNvSpPr/>
          <p:nvPr/>
        </p:nvSpPr>
        <p:spPr>
          <a:xfrm rot="10800000">
            <a:off x="3594492" y="4356313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58"/>
          <p:cNvSpPr/>
          <p:nvPr/>
        </p:nvSpPr>
        <p:spPr>
          <a:xfrm rot="10800000">
            <a:off x="7006200" y="4340657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58"/>
          <p:cNvSpPr/>
          <p:nvPr/>
        </p:nvSpPr>
        <p:spPr>
          <a:xfrm>
            <a:off x="5273827" y="4479521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58"/>
          <p:cNvSpPr/>
          <p:nvPr/>
        </p:nvSpPr>
        <p:spPr>
          <a:xfrm>
            <a:off x="9357551" y="4381435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58"/>
          <p:cNvSpPr/>
          <p:nvPr/>
        </p:nvSpPr>
        <p:spPr>
          <a:xfrm flipH="1" rot="-5400000">
            <a:off x="7738627" y="5309571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58"/>
          <p:cNvSpPr/>
          <p:nvPr/>
        </p:nvSpPr>
        <p:spPr>
          <a:xfrm>
            <a:off x="6190974" y="4419330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58"/>
          <p:cNvSpPr/>
          <p:nvPr/>
        </p:nvSpPr>
        <p:spPr>
          <a:xfrm>
            <a:off x="7734612" y="4486458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58"/>
          <p:cNvSpPr/>
          <p:nvPr/>
        </p:nvSpPr>
        <p:spPr>
          <a:xfrm rot="2160000">
            <a:off x="8592713" y="4356313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58"/>
          <p:cNvSpPr/>
          <p:nvPr/>
        </p:nvSpPr>
        <p:spPr>
          <a:xfrm>
            <a:off x="2773231" y="4356313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58"/>
          <p:cNvSpPr/>
          <p:nvPr/>
        </p:nvSpPr>
        <p:spPr>
          <a:xfrm>
            <a:off x="3579167" y="5316101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58"/>
          <p:cNvSpPr/>
          <p:nvPr/>
        </p:nvSpPr>
        <p:spPr>
          <a:xfrm>
            <a:off x="2732158" y="5316101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58"/>
          <p:cNvSpPr/>
          <p:nvPr/>
        </p:nvSpPr>
        <p:spPr>
          <a:xfrm>
            <a:off x="5267143" y="5316101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58"/>
          <p:cNvSpPr/>
          <p:nvPr/>
        </p:nvSpPr>
        <p:spPr>
          <a:xfrm>
            <a:off x="4417153" y="5316101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58"/>
          <p:cNvSpPr/>
          <p:nvPr/>
        </p:nvSpPr>
        <p:spPr>
          <a:xfrm>
            <a:off x="6132528" y="5305553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58"/>
          <p:cNvSpPr/>
          <p:nvPr/>
        </p:nvSpPr>
        <p:spPr>
          <a:xfrm>
            <a:off x="6921993" y="5342043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58"/>
          <p:cNvSpPr/>
          <p:nvPr/>
        </p:nvSpPr>
        <p:spPr>
          <a:xfrm>
            <a:off x="9384871" y="5305553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58"/>
          <p:cNvSpPr/>
          <p:nvPr/>
        </p:nvSpPr>
        <p:spPr>
          <a:xfrm>
            <a:off x="8655086" y="5306620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59"/>
          <p:cNvSpPr txBox="1"/>
          <p:nvPr>
            <p:ph idx="1" type="body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C</a:t>
            </a:r>
            <a:endParaRPr/>
          </a:p>
        </p:txBody>
      </p:sp>
      <p:sp>
        <p:nvSpPr>
          <p:cNvPr id="2122" name="Google Shape;2122;p59"/>
          <p:cNvSpPr/>
          <p:nvPr/>
        </p:nvSpPr>
        <p:spPr>
          <a:xfrm rot="10800000">
            <a:off x="5946152" y="4693367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p59"/>
          <p:cNvSpPr/>
          <p:nvPr/>
        </p:nvSpPr>
        <p:spPr>
          <a:xfrm>
            <a:off x="6509758" y="4772721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59"/>
          <p:cNvSpPr/>
          <p:nvPr/>
        </p:nvSpPr>
        <p:spPr>
          <a:xfrm rot="-5400000">
            <a:off x="2433526" y="3717498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59"/>
          <p:cNvSpPr/>
          <p:nvPr/>
        </p:nvSpPr>
        <p:spPr>
          <a:xfrm>
            <a:off x="7549352" y="3691675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59"/>
          <p:cNvSpPr/>
          <p:nvPr/>
        </p:nvSpPr>
        <p:spPr>
          <a:xfrm>
            <a:off x="8179158" y="4830686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59"/>
          <p:cNvSpPr/>
          <p:nvPr/>
        </p:nvSpPr>
        <p:spPr>
          <a:xfrm>
            <a:off x="8326489" y="3725016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59"/>
          <p:cNvSpPr/>
          <p:nvPr/>
        </p:nvSpPr>
        <p:spPr>
          <a:xfrm>
            <a:off x="9072435" y="5735899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59"/>
          <p:cNvSpPr/>
          <p:nvPr/>
        </p:nvSpPr>
        <p:spPr>
          <a:xfrm>
            <a:off x="9047157" y="2723946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59"/>
          <p:cNvSpPr/>
          <p:nvPr/>
        </p:nvSpPr>
        <p:spPr>
          <a:xfrm>
            <a:off x="7528303" y="5737318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59"/>
          <p:cNvSpPr/>
          <p:nvPr/>
        </p:nvSpPr>
        <p:spPr>
          <a:xfrm rot="9900000">
            <a:off x="8283128" y="1618114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59"/>
          <p:cNvSpPr/>
          <p:nvPr/>
        </p:nvSpPr>
        <p:spPr>
          <a:xfrm>
            <a:off x="2320519" y="4749255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59"/>
          <p:cNvSpPr/>
          <p:nvPr/>
        </p:nvSpPr>
        <p:spPr>
          <a:xfrm>
            <a:off x="6840576" y="3723733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59"/>
          <p:cNvSpPr/>
          <p:nvPr/>
        </p:nvSpPr>
        <p:spPr>
          <a:xfrm>
            <a:off x="3238958" y="4792042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59"/>
          <p:cNvSpPr/>
          <p:nvPr/>
        </p:nvSpPr>
        <p:spPr>
          <a:xfrm>
            <a:off x="6390673" y="1631873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59"/>
          <p:cNvSpPr/>
          <p:nvPr/>
        </p:nvSpPr>
        <p:spPr>
          <a:xfrm>
            <a:off x="7331849" y="1598807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59"/>
          <p:cNvSpPr/>
          <p:nvPr/>
        </p:nvSpPr>
        <p:spPr>
          <a:xfrm>
            <a:off x="9198858" y="1555215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59"/>
          <p:cNvSpPr/>
          <p:nvPr/>
        </p:nvSpPr>
        <p:spPr>
          <a:xfrm>
            <a:off x="4167998" y="4834793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59"/>
          <p:cNvSpPr/>
          <p:nvPr/>
        </p:nvSpPr>
        <p:spPr>
          <a:xfrm>
            <a:off x="3211290" y="3833817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59"/>
          <p:cNvSpPr/>
          <p:nvPr/>
        </p:nvSpPr>
        <p:spPr>
          <a:xfrm>
            <a:off x="4118612" y="3833817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59"/>
          <p:cNvSpPr/>
          <p:nvPr/>
        </p:nvSpPr>
        <p:spPr>
          <a:xfrm>
            <a:off x="5025934" y="3833817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59"/>
          <p:cNvSpPr/>
          <p:nvPr/>
        </p:nvSpPr>
        <p:spPr>
          <a:xfrm>
            <a:off x="5933254" y="3833817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59"/>
          <p:cNvSpPr/>
          <p:nvPr/>
        </p:nvSpPr>
        <p:spPr>
          <a:xfrm rot="8100000">
            <a:off x="9131911" y="3773529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59"/>
          <p:cNvSpPr/>
          <p:nvPr/>
        </p:nvSpPr>
        <p:spPr>
          <a:xfrm>
            <a:off x="3847822" y="2627762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59"/>
          <p:cNvSpPr/>
          <p:nvPr/>
        </p:nvSpPr>
        <p:spPr>
          <a:xfrm>
            <a:off x="4807666" y="2627235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59"/>
          <p:cNvSpPr/>
          <p:nvPr/>
        </p:nvSpPr>
        <p:spPr>
          <a:xfrm>
            <a:off x="5510535" y="1592219"/>
            <a:ext cx="544275" cy="544275"/>
          </a:xfrm>
          <a:prstGeom prst="heart">
            <a:avLst/>
          </a:pr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59"/>
          <p:cNvSpPr/>
          <p:nvPr/>
        </p:nvSpPr>
        <p:spPr>
          <a:xfrm>
            <a:off x="8376178" y="5768211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59"/>
          <p:cNvSpPr/>
          <p:nvPr/>
        </p:nvSpPr>
        <p:spPr>
          <a:xfrm>
            <a:off x="2316548" y="5823109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59"/>
          <p:cNvSpPr/>
          <p:nvPr/>
        </p:nvSpPr>
        <p:spPr>
          <a:xfrm>
            <a:off x="6739248" y="5767921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59"/>
          <p:cNvSpPr/>
          <p:nvPr/>
        </p:nvSpPr>
        <p:spPr>
          <a:xfrm>
            <a:off x="4037392" y="5799601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59"/>
          <p:cNvSpPr/>
          <p:nvPr/>
        </p:nvSpPr>
        <p:spPr>
          <a:xfrm>
            <a:off x="5013824" y="5736507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59"/>
          <p:cNvSpPr/>
          <p:nvPr/>
        </p:nvSpPr>
        <p:spPr>
          <a:xfrm rot="-2700000">
            <a:off x="3279200" y="5782007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59"/>
          <p:cNvSpPr/>
          <p:nvPr/>
        </p:nvSpPr>
        <p:spPr>
          <a:xfrm>
            <a:off x="5878248" y="5732619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59"/>
          <p:cNvSpPr/>
          <p:nvPr/>
        </p:nvSpPr>
        <p:spPr>
          <a:xfrm>
            <a:off x="2529948" y="1533422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59"/>
          <p:cNvSpPr/>
          <p:nvPr/>
        </p:nvSpPr>
        <p:spPr>
          <a:xfrm rot="10800000">
            <a:off x="3117111" y="1530366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59"/>
          <p:cNvSpPr/>
          <p:nvPr/>
        </p:nvSpPr>
        <p:spPr>
          <a:xfrm>
            <a:off x="3766111" y="1623069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59"/>
          <p:cNvSpPr/>
          <p:nvPr/>
        </p:nvSpPr>
        <p:spPr>
          <a:xfrm>
            <a:off x="4642620" y="1585004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59"/>
          <p:cNvSpPr/>
          <p:nvPr/>
        </p:nvSpPr>
        <p:spPr>
          <a:xfrm>
            <a:off x="5634928" y="2687710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59"/>
          <p:cNvSpPr/>
          <p:nvPr/>
        </p:nvSpPr>
        <p:spPr>
          <a:xfrm>
            <a:off x="3156015" y="2686587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59"/>
          <p:cNvSpPr/>
          <p:nvPr/>
        </p:nvSpPr>
        <p:spPr>
          <a:xfrm>
            <a:off x="6485223" y="2686587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59"/>
          <p:cNvSpPr/>
          <p:nvPr/>
        </p:nvSpPr>
        <p:spPr>
          <a:xfrm>
            <a:off x="8205157" y="2682875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59"/>
          <p:cNvSpPr/>
          <p:nvPr/>
        </p:nvSpPr>
        <p:spPr>
          <a:xfrm>
            <a:off x="9033386" y="4828901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59"/>
          <p:cNvSpPr/>
          <p:nvPr/>
        </p:nvSpPr>
        <p:spPr>
          <a:xfrm>
            <a:off x="2497518" y="2551677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59"/>
          <p:cNvSpPr/>
          <p:nvPr/>
        </p:nvSpPr>
        <p:spPr>
          <a:xfrm>
            <a:off x="7283518" y="2710025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59"/>
          <p:cNvSpPr/>
          <p:nvPr/>
        </p:nvSpPr>
        <p:spPr>
          <a:xfrm>
            <a:off x="5126318" y="4796565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59"/>
          <p:cNvSpPr/>
          <p:nvPr/>
        </p:nvSpPr>
        <p:spPr>
          <a:xfrm>
            <a:off x="7382126" y="4763860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6"/>
          <p:cNvGrpSpPr/>
          <p:nvPr/>
        </p:nvGrpSpPr>
        <p:grpSpPr>
          <a:xfrm>
            <a:off x="6451837" y="1823177"/>
            <a:ext cx="4288588" cy="726743"/>
            <a:chOff x="4965552" y="1736224"/>
            <a:chExt cx="3484978" cy="726743"/>
          </a:xfrm>
        </p:grpSpPr>
        <p:sp>
          <p:nvSpPr>
            <p:cNvPr id="334" name="Google Shape;334;p6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6"/>
          <p:cNvGrpSpPr/>
          <p:nvPr/>
        </p:nvGrpSpPr>
        <p:grpSpPr>
          <a:xfrm>
            <a:off x="7143323" y="2736398"/>
            <a:ext cx="4288588" cy="726743"/>
            <a:chOff x="4965552" y="1736224"/>
            <a:chExt cx="3484978" cy="726743"/>
          </a:xfrm>
        </p:grpSpPr>
        <p:sp>
          <p:nvSpPr>
            <p:cNvPr id="337" name="Google Shape;337;p6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6"/>
          <p:cNvGrpSpPr/>
          <p:nvPr/>
        </p:nvGrpSpPr>
        <p:grpSpPr>
          <a:xfrm>
            <a:off x="7503363" y="3649619"/>
            <a:ext cx="4288588" cy="726743"/>
            <a:chOff x="4965552" y="1736224"/>
            <a:chExt cx="3484978" cy="726743"/>
          </a:xfrm>
        </p:grpSpPr>
        <p:sp>
          <p:nvSpPr>
            <p:cNvPr id="340" name="Google Shape;340;p6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6"/>
          <p:cNvGrpSpPr/>
          <p:nvPr/>
        </p:nvGrpSpPr>
        <p:grpSpPr>
          <a:xfrm>
            <a:off x="6451837" y="5476062"/>
            <a:ext cx="4288588" cy="726743"/>
            <a:chOff x="4965552" y="1736224"/>
            <a:chExt cx="3484978" cy="726743"/>
          </a:xfrm>
        </p:grpSpPr>
        <p:sp>
          <p:nvSpPr>
            <p:cNvPr id="343" name="Google Shape;343;p6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6"/>
          <p:cNvGrpSpPr/>
          <p:nvPr/>
        </p:nvGrpSpPr>
        <p:grpSpPr>
          <a:xfrm>
            <a:off x="7143323" y="4562840"/>
            <a:ext cx="4288588" cy="726743"/>
            <a:chOff x="4965552" y="1736224"/>
            <a:chExt cx="3484978" cy="726743"/>
          </a:xfrm>
        </p:grpSpPr>
        <p:sp>
          <p:nvSpPr>
            <p:cNvPr id="346" name="Google Shape;346;p6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6"/>
          <p:cNvGrpSpPr/>
          <p:nvPr/>
        </p:nvGrpSpPr>
        <p:grpSpPr>
          <a:xfrm>
            <a:off x="1974047" y="1692956"/>
            <a:ext cx="4734219" cy="4623159"/>
            <a:chOff x="924229" y="1606109"/>
            <a:chExt cx="4734219" cy="4623159"/>
          </a:xfrm>
        </p:grpSpPr>
        <p:sp>
          <p:nvSpPr>
            <p:cNvPr id="349" name="Google Shape;349;p6"/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fmla="val 17994494" name="adj1"/>
                <a:gd fmla="val 3631056" name="adj2"/>
                <a:gd fmla="val 1264" name="adj3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6"/>
          <p:cNvSpPr txBox="1"/>
          <p:nvPr/>
        </p:nvSpPr>
        <p:spPr>
          <a:xfrm>
            <a:off x="359164" y="246406"/>
            <a:ext cx="407095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pic>
        <p:nvPicPr>
          <p:cNvPr id="356" name="Google Shape;3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316" y="2319511"/>
            <a:ext cx="3864406" cy="344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60"/>
          <p:cNvSpPr txBox="1"/>
          <p:nvPr>
            <p:ph idx="1" type="body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C</a:t>
            </a:r>
            <a:endParaRPr/>
          </a:p>
        </p:txBody>
      </p:sp>
      <p:grpSp>
        <p:nvGrpSpPr>
          <p:cNvPr id="2172" name="Google Shape;2172;p60"/>
          <p:cNvGrpSpPr/>
          <p:nvPr/>
        </p:nvGrpSpPr>
        <p:grpSpPr>
          <a:xfrm>
            <a:off x="1971926" y="847725"/>
            <a:ext cx="8634239" cy="5209550"/>
            <a:chOff x="1490663" y="1266825"/>
            <a:chExt cx="8316912" cy="5018088"/>
          </a:xfrm>
        </p:grpSpPr>
        <p:sp>
          <p:nvSpPr>
            <p:cNvPr id="2173" name="Google Shape;2173;p60"/>
            <p:cNvSpPr/>
            <p:nvPr/>
          </p:nvSpPr>
          <p:spPr>
            <a:xfrm>
              <a:off x="1751013" y="5665788"/>
              <a:ext cx="593725" cy="619125"/>
            </a:xfrm>
            <a:custGeom>
              <a:rect b="b" l="l" r="r" t="t"/>
              <a:pathLst>
                <a:path extrusionOk="0" h="272" w="261">
                  <a:moveTo>
                    <a:pt x="76" y="272"/>
                  </a:moveTo>
                  <a:cubicBezTo>
                    <a:pt x="58" y="266"/>
                    <a:pt x="40" y="262"/>
                    <a:pt x="23" y="255"/>
                  </a:cubicBezTo>
                  <a:cubicBezTo>
                    <a:pt x="7" y="249"/>
                    <a:pt x="0" y="238"/>
                    <a:pt x="0" y="220"/>
                  </a:cubicBezTo>
                  <a:cubicBezTo>
                    <a:pt x="1" y="166"/>
                    <a:pt x="1" y="112"/>
                    <a:pt x="0" y="58"/>
                  </a:cubicBezTo>
                  <a:cubicBezTo>
                    <a:pt x="0" y="39"/>
                    <a:pt x="8" y="28"/>
                    <a:pt x="23" y="22"/>
                  </a:cubicBezTo>
                  <a:cubicBezTo>
                    <a:pt x="78" y="0"/>
                    <a:pt x="134" y="0"/>
                    <a:pt x="189" y="20"/>
                  </a:cubicBezTo>
                  <a:cubicBezTo>
                    <a:pt x="206" y="27"/>
                    <a:pt x="219" y="39"/>
                    <a:pt x="215" y="60"/>
                  </a:cubicBezTo>
                  <a:cubicBezTo>
                    <a:pt x="214" y="70"/>
                    <a:pt x="218" y="75"/>
                    <a:pt x="228" y="78"/>
                  </a:cubicBezTo>
                  <a:cubicBezTo>
                    <a:pt x="261" y="89"/>
                    <a:pt x="261" y="89"/>
                    <a:pt x="261" y="124"/>
                  </a:cubicBezTo>
                  <a:cubicBezTo>
                    <a:pt x="261" y="173"/>
                    <a:pt x="260" y="223"/>
                    <a:pt x="260" y="272"/>
                  </a:cubicBezTo>
                  <a:cubicBezTo>
                    <a:pt x="199" y="272"/>
                    <a:pt x="137" y="272"/>
                    <a:pt x="76" y="272"/>
                  </a:cubicBezTo>
                  <a:close/>
                  <a:moveTo>
                    <a:pt x="198" y="73"/>
                  </a:moveTo>
                  <a:cubicBezTo>
                    <a:pt x="203" y="40"/>
                    <a:pt x="199" y="32"/>
                    <a:pt x="174" y="25"/>
                  </a:cubicBezTo>
                  <a:cubicBezTo>
                    <a:pt x="129" y="11"/>
                    <a:pt x="84" y="12"/>
                    <a:pt x="38" y="25"/>
                  </a:cubicBezTo>
                  <a:cubicBezTo>
                    <a:pt x="22" y="31"/>
                    <a:pt x="14" y="41"/>
                    <a:pt x="15" y="60"/>
                  </a:cubicBezTo>
                  <a:cubicBezTo>
                    <a:pt x="16" y="110"/>
                    <a:pt x="15" y="161"/>
                    <a:pt x="15" y="212"/>
                  </a:cubicBezTo>
                  <a:cubicBezTo>
                    <a:pt x="15" y="241"/>
                    <a:pt x="20" y="248"/>
                    <a:pt x="49" y="256"/>
                  </a:cubicBezTo>
                  <a:cubicBezTo>
                    <a:pt x="57" y="257"/>
                    <a:pt x="64" y="259"/>
                    <a:pt x="71" y="260"/>
                  </a:cubicBezTo>
                  <a:cubicBezTo>
                    <a:pt x="129" y="262"/>
                    <a:pt x="186" y="264"/>
                    <a:pt x="247" y="267"/>
                  </a:cubicBezTo>
                  <a:cubicBezTo>
                    <a:pt x="247" y="260"/>
                    <a:pt x="247" y="254"/>
                    <a:pt x="247" y="248"/>
                  </a:cubicBezTo>
                  <a:cubicBezTo>
                    <a:pt x="247" y="211"/>
                    <a:pt x="247" y="174"/>
                    <a:pt x="247" y="138"/>
                  </a:cubicBezTo>
                  <a:cubicBezTo>
                    <a:pt x="247" y="91"/>
                    <a:pt x="245" y="89"/>
                    <a:pt x="198" y="81"/>
                  </a:cubicBezTo>
                  <a:cubicBezTo>
                    <a:pt x="194" y="80"/>
                    <a:pt x="190" y="80"/>
                    <a:pt x="186" y="79"/>
                  </a:cubicBezTo>
                  <a:cubicBezTo>
                    <a:pt x="156" y="78"/>
                    <a:pt x="126" y="78"/>
                    <a:pt x="97" y="76"/>
                  </a:cubicBezTo>
                  <a:cubicBezTo>
                    <a:pt x="74" y="75"/>
                    <a:pt x="52" y="72"/>
                    <a:pt x="34" y="56"/>
                  </a:cubicBezTo>
                  <a:cubicBezTo>
                    <a:pt x="81" y="71"/>
                    <a:pt x="128" y="72"/>
                    <a:pt x="175" y="57"/>
                  </a:cubicBezTo>
                  <a:cubicBezTo>
                    <a:pt x="174" y="59"/>
                    <a:pt x="173" y="61"/>
                    <a:pt x="173" y="63"/>
                  </a:cubicBezTo>
                  <a:cubicBezTo>
                    <a:pt x="180" y="66"/>
                    <a:pt x="188" y="69"/>
                    <a:pt x="198" y="7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60"/>
            <p:cNvSpPr/>
            <p:nvPr/>
          </p:nvSpPr>
          <p:spPr>
            <a:xfrm>
              <a:off x="2513013" y="3308350"/>
              <a:ext cx="706437" cy="698500"/>
            </a:xfrm>
            <a:custGeom>
              <a:rect b="b" l="l" r="r" t="t"/>
              <a:pathLst>
                <a:path extrusionOk="0" h="307" w="311">
                  <a:moveTo>
                    <a:pt x="98" y="307"/>
                  </a:moveTo>
                  <a:cubicBezTo>
                    <a:pt x="55" y="304"/>
                    <a:pt x="0" y="251"/>
                    <a:pt x="4" y="210"/>
                  </a:cubicBezTo>
                  <a:cubicBezTo>
                    <a:pt x="5" y="196"/>
                    <a:pt x="14" y="179"/>
                    <a:pt x="24" y="169"/>
                  </a:cubicBezTo>
                  <a:cubicBezTo>
                    <a:pt x="71" y="120"/>
                    <a:pt x="119" y="73"/>
                    <a:pt x="166" y="25"/>
                  </a:cubicBezTo>
                  <a:cubicBezTo>
                    <a:pt x="188" y="4"/>
                    <a:pt x="210" y="0"/>
                    <a:pt x="237" y="14"/>
                  </a:cubicBezTo>
                  <a:cubicBezTo>
                    <a:pt x="252" y="22"/>
                    <a:pt x="267" y="33"/>
                    <a:pt x="278" y="46"/>
                  </a:cubicBezTo>
                  <a:cubicBezTo>
                    <a:pt x="311" y="83"/>
                    <a:pt x="309" y="113"/>
                    <a:pt x="274" y="149"/>
                  </a:cubicBezTo>
                  <a:cubicBezTo>
                    <a:pt x="230" y="193"/>
                    <a:pt x="186" y="238"/>
                    <a:pt x="141" y="281"/>
                  </a:cubicBezTo>
                  <a:cubicBezTo>
                    <a:pt x="129" y="292"/>
                    <a:pt x="113" y="299"/>
                    <a:pt x="98" y="307"/>
                  </a:cubicBezTo>
                  <a:close/>
                  <a:moveTo>
                    <a:pt x="170" y="71"/>
                  </a:moveTo>
                  <a:cubicBezTo>
                    <a:pt x="190" y="90"/>
                    <a:pt x="219" y="118"/>
                    <a:pt x="235" y="135"/>
                  </a:cubicBezTo>
                  <a:cubicBezTo>
                    <a:pt x="223" y="114"/>
                    <a:pt x="195" y="85"/>
                    <a:pt x="170" y="71"/>
                  </a:cubicBezTo>
                  <a:close/>
                  <a:moveTo>
                    <a:pt x="68" y="173"/>
                  </a:moveTo>
                  <a:cubicBezTo>
                    <a:pt x="82" y="198"/>
                    <a:pt x="110" y="225"/>
                    <a:pt x="130" y="236"/>
                  </a:cubicBezTo>
                  <a:cubicBezTo>
                    <a:pt x="115" y="221"/>
                    <a:pt x="87" y="192"/>
                    <a:pt x="68" y="17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60"/>
            <p:cNvSpPr/>
            <p:nvPr/>
          </p:nvSpPr>
          <p:spPr>
            <a:xfrm>
              <a:off x="4152900" y="4937125"/>
              <a:ext cx="527050" cy="633413"/>
            </a:xfrm>
            <a:custGeom>
              <a:rect b="b" l="l" r="r" t="t"/>
              <a:pathLst>
                <a:path extrusionOk="0" h="278" w="232">
                  <a:moveTo>
                    <a:pt x="118" y="0"/>
                  </a:moveTo>
                  <a:cubicBezTo>
                    <a:pt x="139" y="32"/>
                    <a:pt x="158" y="60"/>
                    <a:pt x="178" y="87"/>
                  </a:cubicBezTo>
                  <a:cubicBezTo>
                    <a:pt x="185" y="98"/>
                    <a:pt x="192" y="108"/>
                    <a:pt x="200" y="118"/>
                  </a:cubicBezTo>
                  <a:cubicBezTo>
                    <a:pt x="232" y="161"/>
                    <a:pt x="223" y="198"/>
                    <a:pt x="197" y="231"/>
                  </a:cubicBezTo>
                  <a:cubicBezTo>
                    <a:pt x="170" y="266"/>
                    <a:pt x="121" y="278"/>
                    <a:pt x="80" y="261"/>
                  </a:cubicBezTo>
                  <a:cubicBezTo>
                    <a:pt x="24" y="238"/>
                    <a:pt x="0" y="177"/>
                    <a:pt x="31" y="125"/>
                  </a:cubicBezTo>
                  <a:cubicBezTo>
                    <a:pt x="57" y="81"/>
                    <a:pt x="89" y="41"/>
                    <a:pt x="118" y="0"/>
                  </a:cubicBezTo>
                  <a:close/>
                  <a:moveTo>
                    <a:pt x="54" y="181"/>
                  </a:moveTo>
                  <a:cubicBezTo>
                    <a:pt x="57" y="179"/>
                    <a:pt x="59" y="178"/>
                    <a:pt x="62" y="176"/>
                  </a:cubicBezTo>
                  <a:cubicBezTo>
                    <a:pt x="58" y="169"/>
                    <a:pt x="54" y="157"/>
                    <a:pt x="49" y="157"/>
                  </a:cubicBezTo>
                  <a:cubicBezTo>
                    <a:pt x="36" y="157"/>
                    <a:pt x="30" y="167"/>
                    <a:pt x="31" y="180"/>
                  </a:cubicBezTo>
                  <a:cubicBezTo>
                    <a:pt x="32" y="203"/>
                    <a:pt x="42" y="221"/>
                    <a:pt x="61" y="234"/>
                  </a:cubicBezTo>
                  <a:cubicBezTo>
                    <a:pt x="65" y="237"/>
                    <a:pt x="72" y="236"/>
                    <a:pt x="79" y="236"/>
                  </a:cubicBezTo>
                  <a:cubicBezTo>
                    <a:pt x="77" y="231"/>
                    <a:pt x="77" y="225"/>
                    <a:pt x="74" y="220"/>
                  </a:cubicBezTo>
                  <a:cubicBezTo>
                    <a:pt x="68" y="207"/>
                    <a:pt x="61" y="194"/>
                    <a:pt x="54" y="18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60"/>
            <p:cNvSpPr/>
            <p:nvPr/>
          </p:nvSpPr>
          <p:spPr>
            <a:xfrm>
              <a:off x="4059238" y="4068763"/>
              <a:ext cx="731837" cy="722313"/>
            </a:xfrm>
            <a:custGeom>
              <a:rect b="b" l="l" r="r" t="t"/>
              <a:pathLst>
                <a:path extrusionOk="0" h="318" w="322">
                  <a:moveTo>
                    <a:pt x="98" y="318"/>
                  </a:moveTo>
                  <a:cubicBezTo>
                    <a:pt x="54" y="316"/>
                    <a:pt x="29" y="301"/>
                    <a:pt x="14" y="271"/>
                  </a:cubicBezTo>
                  <a:cubicBezTo>
                    <a:pt x="0" y="240"/>
                    <a:pt x="2" y="209"/>
                    <a:pt x="25" y="185"/>
                  </a:cubicBezTo>
                  <a:cubicBezTo>
                    <a:pt x="75" y="132"/>
                    <a:pt x="126" y="81"/>
                    <a:pt x="179" y="31"/>
                  </a:cubicBezTo>
                  <a:cubicBezTo>
                    <a:pt x="211" y="0"/>
                    <a:pt x="260" y="4"/>
                    <a:pt x="290" y="36"/>
                  </a:cubicBezTo>
                  <a:cubicBezTo>
                    <a:pt x="320" y="67"/>
                    <a:pt x="322" y="115"/>
                    <a:pt x="292" y="146"/>
                  </a:cubicBezTo>
                  <a:cubicBezTo>
                    <a:pt x="243" y="198"/>
                    <a:pt x="192" y="248"/>
                    <a:pt x="140" y="297"/>
                  </a:cubicBezTo>
                  <a:cubicBezTo>
                    <a:pt x="127" y="309"/>
                    <a:pt x="107" y="314"/>
                    <a:pt x="98" y="318"/>
                  </a:cubicBezTo>
                  <a:close/>
                  <a:moveTo>
                    <a:pt x="224" y="25"/>
                  </a:moveTo>
                  <a:cubicBezTo>
                    <a:pt x="216" y="29"/>
                    <a:pt x="200" y="33"/>
                    <a:pt x="189" y="43"/>
                  </a:cubicBezTo>
                  <a:cubicBezTo>
                    <a:pt x="164" y="65"/>
                    <a:pt x="141" y="88"/>
                    <a:pt x="119" y="112"/>
                  </a:cubicBezTo>
                  <a:cubicBezTo>
                    <a:pt x="116" y="116"/>
                    <a:pt x="115" y="126"/>
                    <a:pt x="117" y="130"/>
                  </a:cubicBezTo>
                  <a:cubicBezTo>
                    <a:pt x="135" y="163"/>
                    <a:pt x="161" y="188"/>
                    <a:pt x="194" y="207"/>
                  </a:cubicBezTo>
                  <a:cubicBezTo>
                    <a:pt x="198" y="209"/>
                    <a:pt x="206" y="210"/>
                    <a:pt x="209" y="207"/>
                  </a:cubicBezTo>
                  <a:cubicBezTo>
                    <a:pt x="235" y="182"/>
                    <a:pt x="261" y="157"/>
                    <a:pt x="284" y="130"/>
                  </a:cubicBezTo>
                  <a:cubicBezTo>
                    <a:pt x="301" y="111"/>
                    <a:pt x="302" y="86"/>
                    <a:pt x="290" y="63"/>
                  </a:cubicBezTo>
                  <a:cubicBezTo>
                    <a:pt x="278" y="40"/>
                    <a:pt x="258" y="28"/>
                    <a:pt x="224" y="25"/>
                  </a:cubicBezTo>
                  <a:close/>
                  <a:moveTo>
                    <a:pt x="27" y="253"/>
                  </a:moveTo>
                  <a:cubicBezTo>
                    <a:pt x="39" y="230"/>
                    <a:pt x="49" y="213"/>
                    <a:pt x="58" y="195"/>
                  </a:cubicBezTo>
                  <a:cubicBezTo>
                    <a:pt x="59" y="193"/>
                    <a:pt x="56" y="188"/>
                    <a:pt x="55" y="185"/>
                  </a:cubicBezTo>
                  <a:cubicBezTo>
                    <a:pt x="51" y="186"/>
                    <a:pt x="44" y="186"/>
                    <a:pt x="41" y="189"/>
                  </a:cubicBezTo>
                  <a:cubicBezTo>
                    <a:pt x="26" y="205"/>
                    <a:pt x="21" y="225"/>
                    <a:pt x="27" y="25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60"/>
            <p:cNvSpPr/>
            <p:nvPr/>
          </p:nvSpPr>
          <p:spPr>
            <a:xfrm>
              <a:off x="4113213" y="3309938"/>
              <a:ext cx="538162" cy="714375"/>
            </a:xfrm>
            <a:custGeom>
              <a:rect b="b" l="l" r="r" t="t"/>
              <a:pathLst>
                <a:path extrusionOk="0" h="314" w="236">
                  <a:moveTo>
                    <a:pt x="181" y="73"/>
                  </a:moveTo>
                  <a:cubicBezTo>
                    <a:pt x="199" y="94"/>
                    <a:pt x="222" y="111"/>
                    <a:pt x="230" y="140"/>
                  </a:cubicBezTo>
                  <a:cubicBezTo>
                    <a:pt x="236" y="164"/>
                    <a:pt x="233" y="184"/>
                    <a:pt x="217" y="203"/>
                  </a:cubicBezTo>
                  <a:cubicBezTo>
                    <a:pt x="195" y="227"/>
                    <a:pt x="174" y="252"/>
                    <a:pt x="152" y="276"/>
                  </a:cubicBezTo>
                  <a:cubicBezTo>
                    <a:pt x="141" y="287"/>
                    <a:pt x="128" y="298"/>
                    <a:pt x="115" y="305"/>
                  </a:cubicBezTo>
                  <a:cubicBezTo>
                    <a:pt x="97" y="314"/>
                    <a:pt x="73" y="304"/>
                    <a:pt x="61" y="286"/>
                  </a:cubicBezTo>
                  <a:cubicBezTo>
                    <a:pt x="51" y="269"/>
                    <a:pt x="54" y="249"/>
                    <a:pt x="69" y="235"/>
                  </a:cubicBezTo>
                  <a:cubicBezTo>
                    <a:pt x="79" y="225"/>
                    <a:pt x="91" y="218"/>
                    <a:pt x="102" y="209"/>
                  </a:cubicBezTo>
                  <a:cubicBezTo>
                    <a:pt x="120" y="194"/>
                    <a:pt x="130" y="167"/>
                    <a:pt x="126" y="138"/>
                  </a:cubicBezTo>
                  <a:cubicBezTo>
                    <a:pt x="101" y="160"/>
                    <a:pt x="77" y="180"/>
                    <a:pt x="51" y="203"/>
                  </a:cubicBezTo>
                  <a:cubicBezTo>
                    <a:pt x="34" y="184"/>
                    <a:pt x="18" y="166"/>
                    <a:pt x="0" y="145"/>
                  </a:cubicBezTo>
                  <a:cubicBezTo>
                    <a:pt x="22" y="126"/>
                    <a:pt x="44" y="107"/>
                    <a:pt x="66" y="88"/>
                  </a:cubicBezTo>
                  <a:cubicBezTo>
                    <a:pt x="81" y="76"/>
                    <a:pt x="93" y="60"/>
                    <a:pt x="116" y="62"/>
                  </a:cubicBezTo>
                  <a:cubicBezTo>
                    <a:pt x="121" y="62"/>
                    <a:pt x="128" y="49"/>
                    <a:pt x="133" y="42"/>
                  </a:cubicBezTo>
                  <a:cubicBezTo>
                    <a:pt x="135" y="39"/>
                    <a:pt x="133" y="35"/>
                    <a:pt x="133" y="32"/>
                  </a:cubicBezTo>
                  <a:cubicBezTo>
                    <a:pt x="135" y="16"/>
                    <a:pt x="141" y="3"/>
                    <a:pt x="159" y="1"/>
                  </a:cubicBezTo>
                  <a:cubicBezTo>
                    <a:pt x="173" y="0"/>
                    <a:pt x="185" y="15"/>
                    <a:pt x="186" y="33"/>
                  </a:cubicBezTo>
                  <a:cubicBezTo>
                    <a:pt x="186" y="41"/>
                    <a:pt x="185" y="49"/>
                    <a:pt x="184" y="57"/>
                  </a:cubicBezTo>
                  <a:cubicBezTo>
                    <a:pt x="183" y="62"/>
                    <a:pt x="182" y="68"/>
                    <a:pt x="181" y="73"/>
                  </a:cubicBezTo>
                  <a:close/>
                  <a:moveTo>
                    <a:pt x="53" y="185"/>
                  </a:moveTo>
                  <a:cubicBezTo>
                    <a:pt x="80" y="162"/>
                    <a:pt x="106" y="141"/>
                    <a:pt x="130" y="118"/>
                  </a:cubicBezTo>
                  <a:cubicBezTo>
                    <a:pt x="142" y="107"/>
                    <a:pt x="136" y="92"/>
                    <a:pt x="130" y="78"/>
                  </a:cubicBezTo>
                  <a:cubicBezTo>
                    <a:pt x="127" y="84"/>
                    <a:pt x="124" y="90"/>
                    <a:pt x="122" y="96"/>
                  </a:cubicBezTo>
                  <a:cubicBezTo>
                    <a:pt x="120" y="96"/>
                    <a:pt x="118" y="96"/>
                    <a:pt x="117" y="96"/>
                  </a:cubicBezTo>
                  <a:cubicBezTo>
                    <a:pt x="115" y="89"/>
                    <a:pt x="113" y="82"/>
                    <a:pt x="110" y="71"/>
                  </a:cubicBezTo>
                  <a:cubicBezTo>
                    <a:pt x="74" y="91"/>
                    <a:pt x="49" y="121"/>
                    <a:pt x="18" y="145"/>
                  </a:cubicBezTo>
                  <a:cubicBezTo>
                    <a:pt x="30" y="159"/>
                    <a:pt x="41" y="171"/>
                    <a:pt x="53" y="18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60"/>
            <p:cNvSpPr/>
            <p:nvPr/>
          </p:nvSpPr>
          <p:spPr>
            <a:xfrm>
              <a:off x="4941888" y="4081463"/>
              <a:ext cx="609600" cy="622300"/>
            </a:xfrm>
            <a:custGeom>
              <a:rect b="b" l="l" r="r" t="t"/>
              <a:pathLst>
                <a:path extrusionOk="0" h="273" w="268">
                  <a:moveTo>
                    <a:pt x="268" y="57"/>
                  </a:moveTo>
                  <a:cubicBezTo>
                    <a:pt x="268" y="86"/>
                    <a:pt x="257" y="101"/>
                    <a:pt x="243" y="114"/>
                  </a:cubicBezTo>
                  <a:cubicBezTo>
                    <a:pt x="229" y="128"/>
                    <a:pt x="213" y="139"/>
                    <a:pt x="218" y="164"/>
                  </a:cubicBezTo>
                  <a:cubicBezTo>
                    <a:pt x="222" y="181"/>
                    <a:pt x="200" y="192"/>
                    <a:pt x="180" y="182"/>
                  </a:cubicBezTo>
                  <a:cubicBezTo>
                    <a:pt x="160" y="172"/>
                    <a:pt x="150" y="180"/>
                    <a:pt x="138" y="193"/>
                  </a:cubicBezTo>
                  <a:cubicBezTo>
                    <a:pt x="127" y="205"/>
                    <a:pt x="116" y="217"/>
                    <a:pt x="104" y="227"/>
                  </a:cubicBezTo>
                  <a:cubicBezTo>
                    <a:pt x="98" y="233"/>
                    <a:pt x="90" y="237"/>
                    <a:pt x="83" y="241"/>
                  </a:cubicBezTo>
                  <a:cubicBezTo>
                    <a:pt x="68" y="249"/>
                    <a:pt x="52" y="256"/>
                    <a:pt x="38" y="264"/>
                  </a:cubicBezTo>
                  <a:cubicBezTo>
                    <a:pt x="28" y="271"/>
                    <a:pt x="18" y="273"/>
                    <a:pt x="9" y="264"/>
                  </a:cubicBezTo>
                  <a:cubicBezTo>
                    <a:pt x="0" y="255"/>
                    <a:pt x="2" y="246"/>
                    <a:pt x="9" y="236"/>
                  </a:cubicBezTo>
                  <a:cubicBezTo>
                    <a:pt x="17" y="221"/>
                    <a:pt x="24" y="206"/>
                    <a:pt x="32" y="191"/>
                  </a:cubicBezTo>
                  <a:cubicBezTo>
                    <a:pt x="36" y="184"/>
                    <a:pt x="40" y="176"/>
                    <a:pt x="46" y="170"/>
                  </a:cubicBezTo>
                  <a:cubicBezTo>
                    <a:pt x="55" y="159"/>
                    <a:pt x="65" y="149"/>
                    <a:pt x="76" y="140"/>
                  </a:cubicBezTo>
                  <a:cubicBezTo>
                    <a:pt x="91" y="126"/>
                    <a:pt x="101" y="114"/>
                    <a:pt x="90" y="90"/>
                  </a:cubicBezTo>
                  <a:cubicBezTo>
                    <a:pt x="80" y="67"/>
                    <a:pt x="94" y="53"/>
                    <a:pt x="119" y="54"/>
                  </a:cubicBezTo>
                  <a:cubicBezTo>
                    <a:pt x="127" y="55"/>
                    <a:pt x="137" y="51"/>
                    <a:pt x="143" y="46"/>
                  </a:cubicBezTo>
                  <a:cubicBezTo>
                    <a:pt x="154" y="38"/>
                    <a:pt x="162" y="27"/>
                    <a:pt x="172" y="19"/>
                  </a:cubicBezTo>
                  <a:cubicBezTo>
                    <a:pt x="191" y="3"/>
                    <a:pt x="212" y="0"/>
                    <a:pt x="234" y="10"/>
                  </a:cubicBezTo>
                  <a:cubicBezTo>
                    <a:pt x="256" y="21"/>
                    <a:pt x="268" y="40"/>
                    <a:pt x="268" y="57"/>
                  </a:cubicBezTo>
                  <a:close/>
                  <a:moveTo>
                    <a:pt x="57" y="178"/>
                  </a:moveTo>
                  <a:cubicBezTo>
                    <a:pt x="89" y="181"/>
                    <a:pt x="118" y="182"/>
                    <a:pt x="142" y="173"/>
                  </a:cubicBezTo>
                  <a:cubicBezTo>
                    <a:pt x="128" y="157"/>
                    <a:pt x="116" y="143"/>
                    <a:pt x="102" y="126"/>
                  </a:cubicBezTo>
                  <a:cubicBezTo>
                    <a:pt x="89" y="140"/>
                    <a:pt x="76" y="154"/>
                    <a:pt x="63" y="168"/>
                  </a:cubicBezTo>
                  <a:cubicBezTo>
                    <a:pt x="62" y="170"/>
                    <a:pt x="60" y="173"/>
                    <a:pt x="57" y="178"/>
                  </a:cubicBezTo>
                  <a:close/>
                  <a:moveTo>
                    <a:pt x="174" y="41"/>
                  </a:moveTo>
                  <a:cubicBezTo>
                    <a:pt x="189" y="34"/>
                    <a:pt x="202" y="27"/>
                    <a:pt x="220" y="18"/>
                  </a:cubicBezTo>
                  <a:cubicBezTo>
                    <a:pt x="190" y="14"/>
                    <a:pt x="177" y="21"/>
                    <a:pt x="174" y="4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60"/>
            <p:cNvSpPr/>
            <p:nvPr/>
          </p:nvSpPr>
          <p:spPr>
            <a:xfrm>
              <a:off x="3287713" y="3309938"/>
              <a:ext cx="719137" cy="709613"/>
            </a:xfrm>
            <a:custGeom>
              <a:rect b="b" l="l" r="r" t="t"/>
              <a:pathLst>
                <a:path extrusionOk="0" h="312" w="316">
                  <a:moveTo>
                    <a:pt x="143" y="151"/>
                  </a:moveTo>
                  <a:cubicBezTo>
                    <a:pt x="137" y="147"/>
                    <a:pt x="133" y="142"/>
                    <a:pt x="128" y="140"/>
                  </a:cubicBezTo>
                  <a:cubicBezTo>
                    <a:pt x="123" y="137"/>
                    <a:pt x="116" y="135"/>
                    <a:pt x="110" y="133"/>
                  </a:cubicBezTo>
                  <a:cubicBezTo>
                    <a:pt x="114" y="127"/>
                    <a:pt x="117" y="121"/>
                    <a:pt x="121" y="115"/>
                  </a:cubicBezTo>
                  <a:cubicBezTo>
                    <a:pt x="123" y="112"/>
                    <a:pt x="127" y="111"/>
                    <a:pt x="134" y="106"/>
                  </a:cubicBezTo>
                  <a:cubicBezTo>
                    <a:pt x="137" y="113"/>
                    <a:pt x="139" y="119"/>
                    <a:pt x="141" y="125"/>
                  </a:cubicBezTo>
                  <a:cubicBezTo>
                    <a:pt x="143" y="130"/>
                    <a:pt x="146" y="135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3"/>
                  </a:cubicBezTo>
                  <a:cubicBezTo>
                    <a:pt x="141" y="90"/>
                    <a:pt x="145" y="60"/>
                    <a:pt x="169" y="34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2"/>
                    <a:pt x="316" y="66"/>
                    <a:pt x="302" y="109"/>
                  </a:cubicBezTo>
                  <a:cubicBezTo>
                    <a:pt x="287" y="153"/>
                    <a:pt x="236" y="176"/>
                    <a:pt x="193" y="159"/>
                  </a:cubicBezTo>
                  <a:cubicBezTo>
                    <a:pt x="187" y="156"/>
                    <a:pt x="179" y="155"/>
                    <a:pt x="172" y="157"/>
                  </a:cubicBezTo>
                  <a:cubicBezTo>
                    <a:pt x="187" y="179"/>
                    <a:pt x="205" y="186"/>
                    <a:pt x="230" y="179"/>
                  </a:cubicBezTo>
                  <a:cubicBezTo>
                    <a:pt x="260" y="172"/>
                    <a:pt x="290" y="191"/>
                    <a:pt x="293" y="221"/>
                  </a:cubicBezTo>
                  <a:cubicBezTo>
                    <a:pt x="294" y="234"/>
                    <a:pt x="285" y="247"/>
                    <a:pt x="280" y="260"/>
                  </a:cubicBezTo>
                  <a:cubicBezTo>
                    <a:pt x="279" y="262"/>
                    <a:pt x="272" y="261"/>
                    <a:pt x="268" y="261"/>
                  </a:cubicBezTo>
                  <a:cubicBezTo>
                    <a:pt x="268" y="257"/>
                    <a:pt x="268" y="252"/>
                    <a:pt x="270" y="251"/>
                  </a:cubicBezTo>
                  <a:cubicBezTo>
                    <a:pt x="285" y="238"/>
                    <a:pt x="284" y="223"/>
                    <a:pt x="274" y="208"/>
                  </a:cubicBezTo>
                  <a:cubicBezTo>
                    <a:pt x="264" y="192"/>
                    <a:pt x="249" y="187"/>
                    <a:pt x="231" y="193"/>
                  </a:cubicBezTo>
                  <a:cubicBezTo>
                    <a:pt x="207" y="201"/>
                    <a:pt x="187" y="196"/>
                    <a:pt x="170" y="177"/>
                  </a:cubicBezTo>
                  <a:cubicBezTo>
                    <a:pt x="167" y="174"/>
                    <a:pt x="163" y="172"/>
                    <a:pt x="160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5"/>
                    <a:pt x="131" y="279"/>
                    <a:pt x="105" y="295"/>
                  </a:cubicBezTo>
                  <a:cubicBezTo>
                    <a:pt x="79" y="312"/>
                    <a:pt x="53" y="307"/>
                    <a:pt x="28" y="281"/>
                  </a:cubicBezTo>
                  <a:cubicBezTo>
                    <a:pt x="5" y="257"/>
                    <a:pt x="0" y="228"/>
                    <a:pt x="18" y="204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5"/>
                    <a:pt x="134" y="155"/>
                    <a:pt x="137" y="155"/>
                  </a:cubicBezTo>
                  <a:cubicBezTo>
                    <a:pt x="138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1"/>
                    <a:pt x="294" y="82"/>
                  </a:cubicBezTo>
                  <a:cubicBezTo>
                    <a:pt x="293" y="47"/>
                    <a:pt x="264" y="18"/>
                    <a:pt x="228" y="18"/>
                  </a:cubicBezTo>
                  <a:close/>
                  <a:moveTo>
                    <a:pt x="115" y="170"/>
                  </a:moveTo>
                  <a:cubicBezTo>
                    <a:pt x="85" y="162"/>
                    <a:pt x="63" y="174"/>
                    <a:pt x="64" y="195"/>
                  </a:cubicBezTo>
                  <a:cubicBezTo>
                    <a:pt x="80" y="187"/>
                    <a:pt x="96" y="179"/>
                    <a:pt x="115" y="17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60"/>
            <p:cNvSpPr/>
            <p:nvPr/>
          </p:nvSpPr>
          <p:spPr>
            <a:xfrm>
              <a:off x="1735138" y="4079875"/>
              <a:ext cx="693737" cy="704850"/>
            </a:xfrm>
            <a:custGeom>
              <a:rect b="b" l="l" r="r" t="t"/>
              <a:pathLst>
                <a:path extrusionOk="0" h="310" w="305">
                  <a:moveTo>
                    <a:pt x="305" y="72"/>
                  </a:moveTo>
                  <a:cubicBezTo>
                    <a:pt x="300" y="80"/>
                    <a:pt x="295" y="97"/>
                    <a:pt x="285" y="108"/>
                  </a:cubicBezTo>
                  <a:cubicBezTo>
                    <a:pt x="246" y="149"/>
                    <a:pt x="205" y="189"/>
                    <a:pt x="165" y="229"/>
                  </a:cubicBezTo>
                  <a:cubicBezTo>
                    <a:pt x="156" y="237"/>
                    <a:pt x="142" y="245"/>
                    <a:pt x="130" y="246"/>
                  </a:cubicBezTo>
                  <a:cubicBezTo>
                    <a:pt x="108" y="249"/>
                    <a:pt x="91" y="259"/>
                    <a:pt x="77" y="274"/>
                  </a:cubicBezTo>
                  <a:cubicBezTo>
                    <a:pt x="69" y="282"/>
                    <a:pt x="61" y="291"/>
                    <a:pt x="53" y="298"/>
                  </a:cubicBezTo>
                  <a:cubicBezTo>
                    <a:pt x="39" y="310"/>
                    <a:pt x="23" y="310"/>
                    <a:pt x="12" y="298"/>
                  </a:cubicBezTo>
                  <a:cubicBezTo>
                    <a:pt x="0" y="286"/>
                    <a:pt x="0" y="271"/>
                    <a:pt x="12" y="257"/>
                  </a:cubicBezTo>
                  <a:cubicBezTo>
                    <a:pt x="20" y="248"/>
                    <a:pt x="28" y="240"/>
                    <a:pt x="37" y="232"/>
                  </a:cubicBezTo>
                  <a:cubicBezTo>
                    <a:pt x="52" y="217"/>
                    <a:pt x="61" y="201"/>
                    <a:pt x="64" y="180"/>
                  </a:cubicBezTo>
                  <a:cubicBezTo>
                    <a:pt x="65" y="168"/>
                    <a:pt x="73" y="154"/>
                    <a:pt x="81" y="145"/>
                  </a:cubicBezTo>
                  <a:cubicBezTo>
                    <a:pt x="121" y="105"/>
                    <a:pt x="161" y="65"/>
                    <a:pt x="202" y="25"/>
                  </a:cubicBezTo>
                  <a:cubicBezTo>
                    <a:pt x="220" y="7"/>
                    <a:pt x="243" y="0"/>
                    <a:pt x="268" y="11"/>
                  </a:cubicBezTo>
                  <a:cubicBezTo>
                    <a:pt x="291" y="21"/>
                    <a:pt x="302" y="39"/>
                    <a:pt x="305" y="72"/>
                  </a:cubicBezTo>
                  <a:close/>
                  <a:moveTo>
                    <a:pt x="61" y="258"/>
                  </a:moveTo>
                  <a:cubicBezTo>
                    <a:pt x="67" y="257"/>
                    <a:pt x="71" y="258"/>
                    <a:pt x="72" y="257"/>
                  </a:cubicBezTo>
                  <a:cubicBezTo>
                    <a:pt x="88" y="241"/>
                    <a:pt x="105" y="232"/>
                    <a:pt x="129" y="232"/>
                  </a:cubicBezTo>
                  <a:cubicBezTo>
                    <a:pt x="135" y="232"/>
                    <a:pt x="143" y="225"/>
                    <a:pt x="149" y="220"/>
                  </a:cubicBezTo>
                  <a:cubicBezTo>
                    <a:pt x="191" y="178"/>
                    <a:pt x="233" y="136"/>
                    <a:pt x="274" y="94"/>
                  </a:cubicBezTo>
                  <a:cubicBezTo>
                    <a:pt x="280" y="89"/>
                    <a:pt x="285" y="81"/>
                    <a:pt x="286" y="74"/>
                  </a:cubicBezTo>
                  <a:cubicBezTo>
                    <a:pt x="287" y="64"/>
                    <a:pt x="285" y="53"/>
                    <a:pt x="282" y="43"/>
                  </a:cubicBezTo>
                  <a:cubicBezTo>
                    <a:pt x="278" y="33"/>
                    <a:pt x="271" y="25"/>
                    <a:pt x="258" y="33"/>
                  </a:cubicBezTo>
                  <a:cubicBezTo>
                    <a:pt x="243" y="13"/>
                    <a:pt x="228" y="24"/>
                    <a:pt x="215" y="36"/>
                  </a:cubicBezTo>
                  <a:cubicBezTo>
                    <a:pt x="173" y="77"/>
                    <a:pt x="132" y="118"/>
                    <a:pt x="91" y="160"/>
                  </a:cubicBezTo>
                  <a:cubicBezTo>
                    <a:pt x="84" y="168"/>
                    <a:pt x="81" y="181"/>
                    <a:pt x="76" y="191"/>
                  </a:cubicBezTo>
                  <a:cubicBezTo>
                    <a:pt x="70" y="204"/>
                    <a:pt x="65" y="216"/>
                    <a:pt x="59" y="228"/>
                  </a:cubicBezTo>
                  <a:cubicBezTo>
                    <a:pt x="56" y="234"/>
                    <a:pt x="53" y="239"/>
                    <a:pt x="50" y="245"/>
                  </a:cubicBezTo>
                  <a:cubicBezTo>
                    <a:pt x="51" y="246"/>
                    <a:pt x="53" y="247"/>
                    <a:pt x="55" y="248"/>
                  </a:cubicBezTo>
                  <a:cubicBezTo>
                    <a:pt x="77" y="226"/>
                    <a:pt x="99" y="204"/>
                    <a:pt x="121" y="181"/>
                  </a:cubicBezTo>
                  <a:cubicBezTo>
                    <a:pt x="117" y="174"/>
                    <a:pt x="113" y="169"/>
                    <a:pt x="110" y="163"/>
                  </a:cubicBezTo>
                  <a:cubicBezTo>
                    <a:pt x="110" y="162"/>
                    <a:pt x="111" y="161"/>
                    <a:pt x="112" y="160"/>
                  </a:cubicBezTo>
                  <a:cubicBezTo>
                    <a:pt x="118" y="164"/>
                    <a:pt x="124" y="168"/>
                    <a:pt x="129" y="172"/>
                  </a:cubicBezTo>
                  <a:cubicBezTo>
                    <a:pt x="138" y="164"/>
                    <a:pt x="146" y="156"/>
                    <a:pt x="155" y="148"/>
                  </a:cubicBezTo>
                  <a:cubicBezTo>
                    <a:pt x="150" y="141"/>
                    <a:pt x="146" y="135"/>
                    <a:pt x="143" y="130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51" y="131"/>
                    <a:pt x="157" y="135"/>
                    <a:pt x="161" y="138"/>
                  </a:cubicBezTo>
                  <a:cubicBezTo>
                    <a:pt x="171" y="130"/>
                    <a:pt x="180" y="122"/>
                    <a:pt x="188" y="115"/>
                  </a:cubicBezTo>
                  <a:cubicBezTo>
                    <a:pt x="183" y="108"/>
                    <a:pt x="180" y="102"/>
                    <a:pt x="176" y="96"/>
                  </a:cubicBezTo>
                  <a:cubicBezTo>
                    <a:pt x="177" y="95"/>
                    <a:pt x="178" y="94"/>
                    <a:pt x="180" y="93"/>
                  </a:cubicBezTo>
                  <a:cubicBezTo>
                    <a:pt x="185" y="98"/>
                    <a:pt x="191" y="102"/>
                    <a:pt x="193" y="104"/>
                  </a:cubicBezTo>
                  <a:cubicBezTo>
                    <a:pt x="204" y="95"/>
                    <a:pt x="213" y="88"/>
                    <a:pt x="222" y="81"/>
                  </a:cubicBezTo>
                  <a:cubicBezTo>
                    <a:pt x="217" y="74"/>
                    <a:pt x="213" y="69"/>
                    <a:pt x="209" y="63"/>
                  </a:cubicBezTo>
                  <a:cubicBezTo>
                    <a:pt x="210" y="62"/>
                    <a:pt x="211" y="61"/>
                    <a:pt x="212" y="60"/>
                  </a:cubicBezTo>
                  <a:cubicBezTo>
                    <a:pt x="218" y="64"/>
                    <a:pt x="224" y="68"/>
                    <a:pt x="230" y="73"/>
                  </a:cubicBezTo>
                  <a:cubicBezTo>
                    <a:pt x="239" y="64"/>
                    <a:pt x="248" y="56"/>
                    <a:pt x="256" y="49"/>
                  </a:cubicBezTo>
                  <a:cubicBezTo>
                    <a:pt x="261" y="60"/>
                    <a:pt x="265" y="69"/>
                    <a:pt x="272" y="82"/>
                  </a:cubicBezTo>
                  <a:cubicBezTo>
                    <a:pt x="261" y="75"/>
                    <a:pt x="256" y="72"/>
                    <a:pt x="250" y="68"/>
                  </a:cubicBezTo>
                  <a:cubicBezTo>
                    <a:pt x="242" y="75"/>
                    <a:pt x="234" y="82"/>
                    <a:pt x="226" y="89"/>
                  </a:cubicBezTo>
                  <a:cubicBezTo>
                    <a:pt x="232" y="96"/>
                    <a:pt x="236" y="102"/>
                    <a:pt x="240" y="107"/>
                  </a:cubicBezTo>
                  <a:cubicBezTo>
                    <a:pt x="238" y="108"/>
                    <a:pt x="237" y="109"/>
                    <a:pt x="236" y="110"/>
                  </a:cubicBezTo>
                  <a:cubicBezTo>
                    <a:pt x="230" y="106"/>
                    <a:pt x="225" y="102"/>
                    <a:pt x="222" y="100"/>
                  </a:cubicBezTo>
                  <a:cubicBezTo>
                    <a:pt x="213" y="108"/>
                    <a:pt x="205" y="114"/>
                    <a:pt x="197" y="121"/>
                  </a:cubicBezTo>
                  <a:cubicBezTo>
                    <a:pt x="201" y="127"/>
                    <a:pt x="205" y="133"/>
                    <a:pt x="209" y="138"/>
                  </a:cubicBezTo>
                  <a:cubicBezTo>
                    <a:pt x="207" y="139"/>
                    <a:pt x="206" y="140"/>
                    <a:pt x="205" y="141"/>
                  </a:cubicBezTo>
                  <a:cubicBezTo>
                    <a:pt x="200" y="137"/>
                    <a:pt x="194" y="133"/>
                    <a:pt x="191" y="131"/>
                  </a:cubicBezTo>
                  <a:cubicBezTo>
                    <a:pt x="182" y="139"/>
                    <a:pt x="174" y="145"/>
                    <a:pt x="166" y="152"/>
                  </a:cubicBezTo>
                  <a:cubicBezTo>
                    <a:pt x="171" y="158"/>
                    <a:pt x="174" y="163"/>
                    <a:pt x="178" y="169"/>
                  </a:cubicBezTo>
                  <a:cubicBezTo>
                    <a:pt x="177" y="170"/>
                    <a:pt x="176" y="171"/>
                    <a:pt x="175" y="172"/>
                  </a:cubicBezTo>
                  <a:cubicBezTo>
                    <a:pt x="169" y="168"/>
                    <a:pt x="163" y="164"/>
                    <a:pt x="159" y="161"/>
                  </a:cubicBezTo>
                  <a:cubicBezTo>
                    <a:pt x="150" y="168"/>
                    <a:pt x="142" y="175"/>
                    <a:pt x="135" y="181"/>
                  </a:cubicBezTo>
                  <a:cubicBezTo>
                    <a:pt x="140" y="188"/>
                    <a:pt x="143" y="194"/>
                    <a:pt x="147" y="199"/>
                  </a:cubicBezTo>
                  <a:cubicBezTo>
                    <a:pt x="146" y="200"/>
                    <a:pt x="145" y="201"/>
                    <a:pt x="144" y="202"/>
                  </a:cubicBezTo>
                  <a:cubicBezTo>
                    <a:pt x="138" y="198"/>
                    <a:pt x="132" y="195"/>
                    <a:pt x="129" y="193"/>
                  </a:cubicBezTo>
                  <a:cubicBezTo>
                    <a:pt x="107" y="214"/>
                    <a:pt x="86" y="235"/>
                    <a:pt x="61" y="25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60"/>
            <p:cNvSpPr/>
            <p:nvPr/>
          </p:nvSpPr>
          <p:spPr>
            <a:xfrm>
              <a:off x="3281363" y="4086225"/>
              <a:ext cx="698500" cy="693738"/>
            </a:xfrm>
            <a:custGeom>
              <a:rect b="b" l="l" r="r" t="t"/>
              <a:pathLst>
                <a:path extrusionOk="0" h="305" w="307">
                  <a:moveTo>
                    <a:pt x="263" y="219"/>
                  </a:moveTo>
                  <a:cubicBezTo>
                    <a:pt x="256" y="197"/>
                    <a:pt x="241" y="186"/>
                    <a:pt x="220" y="185"/>
                  </a:cubicBezTo>
                  <a:cubicBezTo>
                    <a:pt x="198" y="184"/>
                    <a:pt x="182" y="193"/>
                    <a:pt x="173" y="213"/>
                  </a:cubicBezTo>
                  <a:cubicBezTo>
                    <a:pt x="168" y="225"/>
                    <a:pt x="164" y="239"/>
                    <a:pt x="159" y="252"/>
                  </a:cubicBezTo>
                  <a:cubicBezTo>
                    <a:pt x="148" y="284"/>
                    <a:pt x="114" y="305"/>
                    <a:pt x="86" y="296"/>
                  </a:cubicBezTo>
                  <a:cubicBezTo>
                    <a:pt x="50" y="285"/>
                    <a:pt x="34" y="255"/>
                    <a:pt x="44" y="218"/>
                  </a:cubicBezTo>
                  <a:cubicBezTo>
                    <a:pt x="46" y="210"/>
                    <a:pt x="50" y="202"/>
                    <a:pt x="50" y="195"/>
                  </a:cubicBezTo>
                  <a:cubicBezTo>
                    <a:pt x="50" y="187"/>
                    <a:pt x="48" y="178"/>
                    <a:pt x="43" y="173"/>
                  </a:cubicBezTo>
                  <a:cubicBezTo>
                    <a:pt x="15" y="143"/>
                    <a:pt x="0" y="72"/>
                    <a:pt x="16" y="35"/>
                  </a:cubicBezTo>
                  <a:cubicBezTo>
                    <a:pt x="24" y="17"/>
                    <a:pt x="52" y="0"/>
                    <a:pt x="72" y="3"/>
                  </a:cubicBezTo>
                  <a:cubicBezTo>
                    <a:pt x="77" y="4"/>
                    <a:pt x="84" y="9"/>
                    <a:pt x="86" y="14"/>
                  </a:cubicBezTo>
                  <a:cubicBezTo>
                    <a:pt x="88" y="18"/>
                    <a:pt x="85" y="27"/>
                    <a:pt x="81" y="30"/>
                  </a:cubicBezTo>
                  <a:cubicBezTo>
                    <a:pt x="78" y="33"/>
                    <a:pt x="70" y="33"/>
                    <a:pt x="65" y="31"/>
                  </a:cubicBezTo>
                  <a:cubicBezTo>
                    <a:pt x="39" y="21"/>
                    <a:pt x="28" y="25"/>
                    <a:pt x="23" y="53"/>
                  </a:cubicBezTo>
                  <a:cubicBezTo>
                    <a:pt x="16" y="92"/>
                    <a:pt x="19" y="128"/>
                    <a:pt x="52" y="157"/>
                  </a:cubicBezTo>
                  <a:cubicBezTo>
                    <a:pt x="69" y="173"/>
                    <a:pt x="90" y="172"/>
                    <a:pt x="108" y="163"/>
                  </a:cubicBezTo>
                  <a:cubicBezTo>
                    <a:pt x="140" y="146"/>
                    <a:pt x="162" y="118"/>
                    <a:pt x="169" y="81"/>
                  </a:cubicBezTo>
                  <a:cubicBezTo>
                    <a:pt x="172" y="59"/>
                    <a:pt x="167" y="54"/>
                    <a:pt x="145" y="52"/>
                  </a:cubicBezTo>
                  <a:cubicBezTo>
                    <a:pt x="139" y="51"/>
                    <a:pt x="131" y="47"/>
                    <a:pt x="128" y="41"/>
                  </a:cubicBezTo>
                  <a:cubicBezTo>
                    <a:pt x="126" y="38"/>
                    <a:pt x="128" y="28"/>
                    <a:pt x="132" y="26"/>
                  </a:cubicBezTo>
                  <a:cubicBezTo>
                    <a:pt x="137" y="23"/>
                    <a:pt x="145" y="23"/>
                    <a:pt x="150" y="26"/>
                  </a:cubicBezTo>
                  <a:cubicBezTo>
                    <a:pt x="170" y="33"/>
                    <a:pt x="185" y="62"/>
                    <a:pt x="181" y="83"/>
                  </a:cubicBezTo>
                  <a:cubicBezTo>
                    <a:pt x="171" y="131"/>
                    <a:pt x="124" y="177"/>
                    <a:pt x="76" y="186"/>
                  </a:cubicBezTo>
                  <a:cubicBezTo>
                    <a:pt x="73" y="186"/>
                    <a:pt x="70" y="186"/>
                    <a:pt x="68" y="188"/>
                  </a:cubicBezTo>
                  <a:cubicBezTo>
                    <a:pt x="43" y="206"/>
                    <a:pt x="49" y="264"/>
                    <a:pt x="77" y="279"/>
                  </a:cubicBezTo>
                  <a:cubicBezTo>
                    <a:pt x="100" y="290"/>
                    <a:pt x="123" y="285"/>
                    <a:pt x="138" y="262"/>
                  </a:cubicBezTo>
                  <a:cubicBezTo>
                    <a:pt x="147" y="249"/>
                    <a:pt x="153" y="234"/>
                    <a:pt x="157" y="219"/>
                  </a:cubicBezTo>
                  <a:cubicBezTo>
                    <a:pt x="167" y="191"/>
                    <a:pt x="185" y="174"/>
                    <a:pt x="213" y="172"/>
                  </a:cubicBezTo>
                  <a:cubicBezTo>
                    <a:pt x="238" y="171"/>
                    <a:pt x="262" y="186"/>
                    <a:pt x="274" y="210"/>
                  </a:cubicBezTo>
                  <a:cubicBezTo>
                    <a:pt x="277" y="217"/>
                    <a:pt x="283" y="223"/>
                    <a:pt x="288" y="228"/>
                  </a:cubicBezTo>
                  <a:cubicBezTo>
                    <a:pt x="305" y="243"/>
                    <a:pt x="307" y="262"/>
                    <a:pt x="292" y="277"/>
                  </a:cubicBezTo>
                  <a:cubicBezTo>
                    <a:pt x="280" y="289"/>
                    <a:pt x="256" y="288"/>
                    <a:pt x="245" y="276"/>
                  </a:cubicBezTo>
                  <a:cubicBezTo>
                    <a:pt x="231" y="261"/>
                    <a:pt x="233" y="241"/>
                    <a:pt x="250" y="227"/>
                  </a:cubicBezTo>
                  <a:cubicBezTo>
                    <a:pt x="254" y="224"/>
                    <a:pt x="258" y="222"/>
                    <a:pt x="263" y="21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60"/>
            <p:cNvSpPr/>
            <p:nvPr/>
          </p:nvSpPr>
          <p:spPr>
            <a:xfrm>
              <a:off x="3327400" y="4910138"/>
              <a:ext cx="627062" cy="628650"/>
            </a:xfrm>
            <a:custGeom>
              <a:rect b="b" l="l" r="r" t="t"/>
              <a:pathLst>
                <a:path extrusionOk="0" h="276" w="276">
                  <a:moveTo>
                    <a:pt x="0" y="138"/>
                  </a:moveTo>
                  <a:cubicBezTo>
                    <a:pt x="0" y="107"/>
                    <a:pt x="0" y="77"/>
                    <a:pt x="0" y="46"/>
                  </a:cubicBezTo>
                  <a:cubicBezTo>
                    <a:pt x="0" y="17"/>
                    <a:pt x="17" y="0"/>
                    <a:pt x="46" y="0"/>
                  </a:cubicBezTo>
                  <a:cubicBezTo>
                    <a:pt x="107" y="0"/>
                    <a:pt x="168" y="0"/>
                    <a:pt x="230" y="0"/>
                  </a:cubicBezTo>
                  <a:cubicBezTo>
                    <a:pt x="259" y="0"/>
                    <a:pt x="276" y="17"/>
                    <a:pt x="276" y="46"/>
                  </a:cubicBezTo>
                  <a:cubicBezTo>
                    <a:pt x="276" y="107"/>
                    <a:pt x="276" y="168"/>
                    <a:pt x="276" y="230"/>
                  </a:cubicBezTo>
                  <a:cubicBezTo>
                    <a:pt x="276" y="259"/>
                    <a:pt x="259" y="275"/>
                    <a:pt x="230" y="276"/>
                  </a:cubicBezTo>
                  <a:cubicBezTo>
                    <a:pt x="168" y="276"/>
                    <a:pt x="106" y="276"/>
                    <a:pt x="44" y="276"/>
                  </a:cubicBezTo>
                  <a:cubicBezTo>
                    <a:pt x="18" y="275"/>
                    <a:pt x="0" y="258"/>
                    <a:pt x="0" y="232"/>
                  </a:cubicBezTo>
                  <a:cubicBezTo>
                    <a:pt x="0" y="201"/>
                    <a:pt x="0" y="16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14" y="136"/>
                  </a:moveTo>
                  <a:cubicBezTo>
                    <a:pt x="14" y="136"/>
                    <a:pt x="14" y="136"/>
                    <a:pt x="14" y="136"/>
                  </a:cubicBezTo>
                  <a:cubicBezTo>
                    <a:pt x="14" y="167"/>
                    <a:pt x="14" y="199"/>
                    <a:pt x="15" y="230"/>
                  </a:cubicBezTo>
                  <a:cubicBezTo>
                    <a:pt x="15" y="251"/>
                    <a:pt x="24" y="260"/>
                    <a:pt x="45" y="261"/>
                  </a:cubicBezTo>
                  <a:cubicBezTo>
                    <a:pt x="107" y="261"/>
                    <a:pt x="168" y="261"/>
                    <a:pt x="229" y="261"/>
                  </a:cubicBezTo>
                  <a:cubicBezTo>
                    <a:pt x="251" y="260"/>
                    <a:pt x="261" y="251"/>
                    <a:pt x="261" y="228"/>
                  </a:cubicBezTo>
                  <a:cubicBezTo>
                    <a:pt x="262" y="168"/>
                    <a:pt x="262" y="107"/>
                    <a:pt x="262" y="46"/>
                  </a:cubicBezTo>
                  <a:cubicBezTo>
                    <a:pt x="262" y="25"/>
                    <a:pt x="251" y="15"/>
                    <a:pt x="229" y="15"/>
                  </a:cubicBezTo>
                  <a:cubicBezTo>
                    <a:pt x="169" y="14"/>
                    <a:pt x="108" y="14"/>
                    <a:pt x="47" y="15"/>
                  </a:cubicBezTo>
                  <a:cubicBezTo>
                    <a:pt x="24" y="15"/>
                    <a:pt x="15" y="25"/>
                    <a:pt x="15" y="48"/>
                  </a:cubicBezTo>
                  <a:cubicBezTo>
                    <a:pt x="14" y="77"/>
                    <a:pt x="14" y="107"/>
                    <a:pt x="14" y="136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60"/>
            <p:cNvSpPr/>
            <p:nvPr/>
          </p:nvSpPr>
          <p:spPr>
            <a:xfrm>
              <a:off x="2628900" y="4873625"/>
              <a:ext cx="461962" cy="581025"/>
            </a:xfrm>
            <a:custGeom>
              <a:rect b="b" l="l" r="r" t="t"/>
              <a:pathLst>
                <a:path extrusionOk="0" h="255" w="203">
                  <a:moveTo>
                    <a:pt x="198" y="116"/>
                  </a:moveTo>
                  <a:cubicBezTo>
                    <a:pt x="200" y="146"/>
                    <a:pt x="201" y="176"/>
                    <a:pt x="203" y="206"/>
                  </a:cubicBezTo>
                  <a:cubicBezTo>
                    <a:pt x="203" y="218"/>
                    <a:pt x="199" y="224"/>
                    <a:pt x="187" y="226"/>
                  </a:cubicBezTo>
                  <a:cubicBezTo>
                    <a:pt x="176" y="227"/>
                    <a:pt x="164" y="230"/>
                    <a:pt x="153" y="231"/>
                  </a:cubicBezTo>
                  <a:cubicBezTo>
                    <a:pt x="151" y="232"/>
                    <a:pt x="147" y="231"/>
                    <a:pt x="145" y="232"/>
                  </a:cubicBezTo>
                  <a:cubicBezTo>
                    <a:pt x="138" y="238"/>
                    <a:pt x="131" y="248"/>
                    <a:pt x="123" y="249"/>
                  </a:cubicBezTo>
                  <a:cubicBezTo>
                    <a:pt x="117" y="250"/>
                    <a:pt x="109" y="240"/>
                    <a:pt x="101" y="236"/>
                  </a:cubicBezTo>
                  <a:cubicBezTo>
                    <a:pt x="99" y="235"/>
                    <a:pt x="93" y="239"/>
                    <a:pt x="91" y="242"/>
                  </a:cubicBezTo>
                  <a:cubicBezTo>
                    <a:pt x="84" y="255"/>
                    <a:pt x="78" y="255"/>
                    <a:pt x="70" y="242"/>
                  </a:cubicBezTo>
                  <a:cubicBezTo>
                    <a:pt x="67" y="237"/>
                    <a:pt x="60" y="233"/>
                    <a:pt x="54" y="232"/>
                  </a:cubicBezTo>
                  <a:cubicBezTo>
                    <a:pt x="0" y="225"/>
                    <a:pt x="0" y="225"/>
                    <a:pt x="2" y="170"/>
                  </a:cubicBezTo>
                  <a:cubicBezTo>
                    <a:pt x="4" y="121"/>
                    <a:pt x="7" y="71"/>
                    <a:pt x="8" y="22"/>
                  </a:cubicBezTo>
                  <a:cubicBezTo>
                    <a:pt x="9" y="6"/>
                    <a:pt x="13" y="0"/>
                    <a:pt x="30" y="0"/>
                  </a:cubicBezTo>
                  <a:cubicBezTo>
                    <a:pt x="78" y="1"/>
                    <a:pt x="126" y="1"/>
                    <a:pt x="174" y="0"/>
                  </a:cubicBezTo>
                  <a:cubicBezTo>
                    <a:pt x="189" y="0"/>
                    <a:pt x="194" y="6"/>
                    <a:pt x="194" y="20"/>
                  </a:cubicBezTo>
                  <a:cubicBezTo>
                    <a:pt x="195" y="52"/>
                    <a:pt x="197" y="84"/>
                    <a:pt x="199" y="116"/>
                  </a:cubicBezTo>
                  <a:cubicBezTo>
                    <a:pt x="199" y="116"/>
                    <a:pt x="199" y="116"/>
                    <a:pt x="198" y="116"/>
                  </a:cubicBezTo>
                  <a:close/>
                  <a:moveTo>
                    <a:pt x="184" y="97"/>
                  </a:moveTo>
                  <a:cubicBezTo>
                    <a:pt x="184" y="97"/>
                    <a:pt x="184" y="97"/>
                    <a:pt x="183" y="97"/>
                  </a:cubicBezTo>
                  <a:cubicBezTo>
                    <a:pt x="183" y="74"/>
                    <a:pt x="183" y="51"/>
                    <a:pt x="184" y="27"/>
                  </a:cubicBezTo>
                  <a:cubicBezTo>
                    <a:pt x="184" y="14"/>
                    <a:pt x="179" y="10"/>
                    <a:pt x="166" y="10"/>
                  </a:cubicBezTo>
                  <a:cubicBezTo>
                    <a:pt x="123" y="10"/>
                    <a:pt x="79" y="10"/>
                    <a:pt x="36" y="10"/>
                  </a:cubicBezTo>
                  <a:cubicBezTo>
                    <a:pt x="23" y="10"/>
                    <a:pt x="18" y="15"/>
                    <a:pt x="18" y="28"/>
                  </a:cubicBezTo>
                  <a:cubicBezTo>
                    <a:pt x="19" y="74"/>
                    <a:pt x="18" y="120"/>
                    <a:pt x="19" y="166"/>
                  </a:cubicBezTo>
                  <a:cubicBezTo>
                    <a:pt x="19" y="185"/>
                    <a:pt x="39" y="210"/>
                    <a:pt x="57" y="211"/>
                  </a:cubicBezTo>
                  <a:cubicBezTo>
                    <a:pt x="85" y="213"/>
                    <a:pt x="113" y="214"/>
                    <a:pt x="140" y="212"/>
                  </a:cubicBezTo>
                  <a:cubicBezTo>
                    <a:pt x="167" y="210"/>
                    <a:pt x="184" y="188"/>
                    <a:pt x="184" y="161"/>
                  </a:cubicBezTo>
                  <a:cubicBezTo>
                    <a:pt x="184" y="140"/>
                    <a:pt x="184" y="119"/>
                    <a:pt x="184" y="97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60"/>
            <p:cNvSpPr/>
            <p:nvPr/>
          </p:nvSpPr>
          <p:spPr>
            <a:xfrm>
              <a:off x="2546350" y="4106863"/>
              <a:ext cx="539750" cy="660400"/>
            </a:xfrm>
            <a:custGeom>
              <a:rect b="b" l="l" r="r" t="t"/>
              <a:pathLst>
                <a:path extrusionOk="0" h="290" w="237">
                  <a:moveTo>
                    <a:pt x="150" y="150"/>
                  </a:moveTo>
                  <a:cubicBezTo>
                    <a:pt x="157" y="162"/>
                    <a:pt x="162" y="171"/>
                    <a:pt x="168" y="178"/>
                  </a:cubicBezTo>
                  <a:cubicBezTo>
                    <a:pt x="172" y="182"/>
                    <a:pt x="180" y="183"/>
                    <a:pt x="186" y="183"/>
                  </a:cubicBezTo>
                  <a:cubicBezTo>
                    <a:pt x="237" y="184"/>
                    <a:pt x="229" y="180"/>
                    <a:pt x="229" y="228"/>
                  </a:cubicBezTo>
                  <a:cubicBezTo>
                    <a:pt x="229" y="243"/>
                    <a:pt x="229" y="258"/>
                    <a:pt x="229" y="274"/>
                  </a:cubicBezTo>
                  <a:cubicBezTo>
                    <a:pt x="229" y="285"/>
                    <a:pt x="224" y="290"/>
                    <a:pt x="212" y="290"/>
                  </a:cubicBezTo>
                  <a:cubicBezTo>
                    <a:pt x="166" y="290"/>
                    <a:pt x="119" y="290"/>
                    <a:pt x="72" y="289"/>
                  </a:cubicBezTo>
                  <a:cubicBezTo>
                    <a:pt x="65" y="289"/>
                    <a:pt x="57" y="287"/>
                    <a:pt x="49" y="285"/>
                  </a:cubicBezTo>
                  <a:cubicBezTo>
                    <a:pt x="19" y="278"/>
                    <a:pt x="15" y="272"/>
                    <a:pt x="15" y="242"/>
                  </a:cubicBezTo>
                  <a:cubicBezTo>
                    <a:pt x="15" y="226"/>
                    <a:pt x="15" y="210"/>
                    <a:pt x="14" y="194"/>
                  </a:cubicBezTo>
                  <a:cubicBezTo>
                    <a:pt x="13" y="177"/>
                    <a:pt x="15" y="162"/>
                    <a:pt x="35" y="155"/>
                  </a:cubicBezTo>
                  <a:cubicBezTo>
                    <a:pt x="0" y="116"/>
                    <a:pt x="19" y="71"/>
                    <a:pt x="16" y="29"/>
                  </a:cubicBezTo>
                  <a:cubicBezTo>
                    <a:pt x="15" y="24"/>
                    <a:pt x="25" y="16"/>
                    <a:pt x="32" y="14"/>
                  </a:cubicBezTo>
                  <a:cubicBezTo>
                    <a:pt x="71" y="0"/>
                    <a:pt x="110" y="0"/>
                    <a:pt x="149" y="13"/>
                  </a:cubicBezTo>
                  <a:cubicBezTo>
                    <a:pt x="162" y="18"/>
                    <a:pt x="169" y="26"/>
                    <a:pt x="168" y="40"/>
                  </a:cubicBezTo>
                  <a:cubicBezTo>
                    <a:pt x="167" y="57"/>
                    <a:pt x="167" y="74"/>
                    <a:pt x="168" y="90"/>
                  </a:cubicBezTo>
                  <a:cubicBezTo>
                    <a:pt x="169" y="113"/>
                    <a:pt x="168" y="136"/>
                    <a:pt x="150" y="150"/>
                  </a:cubicBezTo>
                  <a:close/>
                  <a:moveTo>
                    <a:pt x="153" y="75"/>
                  </a:moveTo>
                  <a:cubicBezTo>
                    <a:pt x="153" y="65"/>
                    <a:pt x="152" y="54"/>
                    <a:pt x="153" y="43"/>
                  </a:cubicBezTo>
                  <a:cubicBezTo>
                    <a:pt x="155" y="27"/>
                    <a:pt x="147" y="19"/>
                    <a:pt x="133" y="18"/>
                  </a:cubicBezTo>
                  <a:cubicBezTo>
                    <a:pt x="105" y="17"/>
                    <a:pt x="77" y="17"/>
                    <a:pt x="50" y="18"/>
                  </a:cubicBezTo>
                  <a:cubicBezTo>
                    <a:pt x="36" y="19"/>
                    <a:pt x="28" y="26"/>
                    <a:pt x="29" y="42"/>
                  </a:cubicBezTo>
                  <a:cubicBezTo>
                    <a:pt x="30" y="64"/>
                    <a:pt x="28" y="87"/>
                    <a:pt x="30" y="109"/>
                  </a:cubicBezTo>
                  <a:cubicBezTo>
                    <a:pt x="31" y="120"/>
                    <a:pt x="35" y="131"/>
                    <a:pt x="41" y="140"/>
                  </a:cubicBezTo>
                  <a:cubicBezTo>
                    <a:pt x="56" y="161"/>
                    <a:pt x="89" y="169"/>
                    <a:pt x="117" y="159"/>
                  </a:cubicBezTo>
                  <a:cubicBezTo>
                    <a:pt x="140" y="151"/>
                    <a:pt x="153" y="130"/>
                    <a:pt x="153" y="103"/>
                  </a:cubicBezTo>
                  <a:cubicBezTo>
                    <a:pt x="153" y="94"/>
                    <a:pt x="153" y="85"/>
                    <a:pt x="153" y="75"/>
                  </a:cubicBezTo>
                  <a:close/>
                  <a:moveTo>
                    <a:pt x="131" y="229"/>
                  </a:moveTo>
                  <a:cubicBezTo>
                    <a:pt x="153" y="220"/>
                    <a:pt x="153" y="220"/>
                    <a:pt x="153" y="197"/>
                  </a:cubicBezTo>
                  <a:cubicBezTo>
                    <a:pt x="153" y="192"/>
                    <a:pt x="153" y="187"/>
                    <a:pt x="153" y="181"/>
                  </a:cubicBezTo>
                  <a:cubicBezTo>
                    <a:pt x="152" y="166"/>
                    <a:pt x="145" y="161"/>
                    <a:pt x="129" y="166"/>
                  </a:cubicBezTo>
                  <a:cubicBezTo>
                    <a:pt x="103" y="175"/>
                    <a:pt x="77" y="175"/>
                    <a:pt x="51" y="166"/>
                  </a:cubicBezTo>
                  <a:cubicBezTo>
                    <a:pt x="37" y="161"/>
                    <a:pt x="30" y="166"/>
                    <a:pt x="29" y="181"/>
                  </a:cubicBezTo>
                  <a:cubicBezTo>
                    <a:pt x="29" y="200"/>
                    <a:pt x="29" y="218"/>
                    <a:pt x="29" y="237"/>
                  </a:cubicBezTo>
                  <a:cubicBezTo>
                    <a:pt x="29" y="272"/>
                    <a:pt x="34" y="279"/>
                    <a:pt x="70" y="280"/>
                  </a:cubicBezTo>
                  <a:cubicBezTo>
                    <a:pt x="113" y="282"/>
                    <a:pt x="156" y="281"/>
                    <a:pt x="199" y="281"/>
                  </a:cubicBezTo>
                  <a:cubicBezTo>
                    <a:pt x="210" y="281"/>
                    <a:pt x="215" y="276"/>
                    <a:pt x="215" y="265"/>
                  </a:cubicBezTo>
                  <a:cubicBezTo>
                    <a:pt x="214" y="259"/>
                    <a:pt x="214" y="253"/>
                    <a:pt x="215" y="247"/>
                  </a:cubicBezTo>
                  <a:cubicBezTo>
                    <a:pt x="216" y="233"/>
                    <a:pt x="209" y="228"/>
                    <a:pt x="196" y="229"/>
                  </a:cubicBezTo>
                  <a:cubicBezTo>
                    <a:pt x="175" y="229"/>
                    <a:pt x="155" y="229"/>
                    <a:pt x="131" y="229"/>
                  </a:cubicBezTo>
                  <a:close/>
                  <a:moveTo>
                    <a:pt x="166" y="225"/>
                  </a:moveTo>
                  <a:cubicBezTo>
                    <a:pt x="178" y="225"/>
                    <a:pt x="189" y="224"/>
                    <a:pt x="199" y="225"/>
                  </a:cubicBezTo>
                  <a:cubicBezTo>
                    <a:pt x="210" y="225"/>
                    <a:pt x="215" y="220"/>
                    <a:pt x="215" y="209"/>
                  </a:cubicBezTo>
                  <a:cubicBezTo>
                    <a:pt x="215" y="198"/>
                    <a:pt x="211" y="193"/>
                    <a:pt x="200" y="193"/>
                  </a:cubicBezTo>
                  <a:cubicBezTo>
                    <a:pt x="189" y="193"/>
                    <a:pt x="179" y="193"/>
                    <a:pt x="169" y="193"/>
                  </a:cubicBezTo>
                  <a:cubicBezTo>
                    <a:pt x="168" y="205"/>
                    <a:pt x="167" y="213"/>
                    <a:pt x="166" y="22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60"/>
            <p:cNvSpPr/>
            <p:nvPr/>
          </p:nvSpPr>
          <p:spPr>
            <a:xfrm>
              <a:off x="4946650" y="3332163"/>
              <a:ext cx="514350" cy="679450"/>
            </a:xfrm>
            <a:custGeom>
              <a:rect b="b" l="l" r="r" t="t"/>
              <a:pathLst>
                <a:path extrusionOk="0" h="298" w="226">
                  <a:moveTo>
                    <a:pt x="1" y="149"/>
                  </a:moveTo>
                  <a:cubicBezTo>
                    <a:pt x="1" y="107"/>
                    <a:pt x="1" y="64"/>
                    <a:pt x="0" y="21"/>
                  </a:cubicBezTo>
                  <a:cubicBezTo>
                    <a:pt x="0" y="5"/>
                    <a:pt x="6" y="0"/>
                    <a:pt x="21" y="1"/>
                  </a:cubicBezTo>
                  <a:cubicBezTo>
                    <a:pt x="83" y="1"/>
                    <a:pt x="145" y="1"/>
                    <a:pt x="207" y="1"/>
                  </a:cubicBezTo>
                  <a:cubicBezTo>
                    <a:pt x="221" y="1"/>
                    <a:pt x="226" y="5"/>
                    <a:pt x="226" y="19"/>
                  </a:cubicBezTo>
                  <a:cubicBezTo>
                    <a:pt x="225" y="106"/>
                    <a:pt x="225" y="192"/>
                    <a:pt x="226" y="279"/>
                  </a:cubicBezTo>
                  <a:cubicBezTo>
                    <a:pt x="226" y="293"/>
                    <a:pt x="221" y="297"/>
                    <a:pt x="207" y="297"/>
                  </a:cubicBezTo>
                  <a:cubicBezTo>
                    <a:pt x="144" y="297"/>
                    <a:pt x="82" y="297"/>
                    <a:pt x="19" y="297"/>
                  </a:cubicBezTo>
                  <a:cubicBezTo>
                    <a:pt x="4" y="298"/>
                    <a:pt x="0" y="291"/>
                    <a:pt x="0" y="277"/>
                  </a:cubicBezTo>
                  <a:cubicBezTo>
                    <a:pt x="1" y="235"/>
                    <a:pt x="1" y="192"/>
                    <a:pt x="1" y="149"/>
                  </a:cubicBezTo>
                  <a:close/>
                  <a:moveTo>
                    <a:pt x="17" y="12"/>
                  </a:moveTo>
                  <a:cubicBezTo>
                    <a:pt x="17" y="104"/>
                    <a:pt x="17" y="195"/>
                    <a:pt x="17" y="287"/>
                  </a:cubicBezTo>
                  <a:cubicBezTo>
                    <a:pt x="81" y="287"/>
                    <a:pt x="145" y="287"/>
                    <a:pt x="210" y="287"/>
                  </a:cubicBezTo>
                  <a:cubicBezTo>
                    <a:pt x="210" y="195"/>
                    <a:pt x="210" y="104"/>
                    <a:pt x="210" y="12"/>
                  </a:cubicBezTo>
                  <a:cubicBezTo>
                    <a:pt x="145" y="12"/>
                    <a:pt x="82" y="12"/>
                    <a:pt x="17" y="1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60"/>
            <p:cNvSpPr/>
            <p:nvPr/>
          </p:nvSpPr>
          <p:spPr>
            <a:xfrm>
              <a:off x="4848225" y="4867275"/>
              <a:ext cx="717550" cy="714375"/>
            </a:xfrm>
            <a:custGeom>
              <a:rect b="b" l="l" r="r" t="t"/>
              <a:pathLst>
                <a:path extrusionOk="0" h="314" w="315">
                  <a:moveTo>
                    <a:pt x="103" y="314"/>
                  </a:moveTo>
                  <a:cubicBezTo>
                    <a:pt x="67" y="278"/>
                    <a:pt x="34" y="245"/>
                    <a:pt x="0" y="211"/>
                  </a:cubicBezTo>
                  <a:cubicBezTo>
                    <a:pt x="7" y="204"/>
                    <a:pt x="10" y="200"/>
                    <a:pt x="14" y="197"/>
                  </a:cubicBezTo>
                  <a:cubicBezTo>
                    <a:pt x="77" y="146"/>
                    <a:pt x="140" y="95"/>
                    <a:pt x="203" y="44"/>
                  </a:cubicBezTo>
                  <a:cubicBezTo>
                    <a:pt x="214" y="35"/>
                    <a:pt x="224" y="23"/>
                    <a:pt x="234" y="12"/>
                  </a:cubicBezTo>
                  <a:cubicBezTo>
                    <a:pt x="243" y="2"/>
                    <a:pt x="254" y="0"/>
                    <a:pt x="266" y="7"/>
                  </a:cubicBezTo>
                  <a:cubicBezTo>
                    <a:pt x="275" y="13"/>
                    <a:pt x="285" y="19"/>
                    <a:pt x="293" y="27"/>
                  </a:cubicBezTo>
                  <a:cubicBezTo>
                    <a:pt x="315" y="51"/>
                    <a:pt x="313" y="63"/>
                    <a:pt x="292" y="88"/>
                  </a:cubicBezTo>
                  <a:cubicBezTo>
                    <a:pt x="234" y="155"/>
                    <a:pt x="179" y="223"/>
                    <a:pt x="122" y="291"/>
                  </a:cubicBezTo>
                  <a:cubicBezTo>
                    <a:pt x="117" y="297"/>
                    <a:pt x="112" y="303"/>
                    <a:pt x="103" y="314"/>
                  </a:cubicBezTo>
                  <a:close/>
                  <a:moveTo>
                    <a:pt x="256" y="107"/>
                  </a:moveTo>
                  <a:cubicBezTo>
                    <a:pt x="242" y="93"/>
                    <a:pt x="229" y="85"/>
                    <a:pt x="221" y="73"/>
                  </a:cubicBezTo>
                  <a:cubicBezTo>
                    <a:pt x="211" y="57"/>
                    <a:pt x="203" y="58"/>
                    <a:pt x="190" y="69"/>
                  </a:cubicBezTo>
                  <a:cubicBezTo>
                    <a:pt x="142" y="109"/>
                    <a:pt x="93" y="148"/>
                    <a:pt x="45" y="188"/>
                  </a:cubicBezTo>
                  <a:cubicBezTo>
                    <a:pt x="37" y="195"/>
                    <a:pt x="28" y="202"/>
                    <a:pt x="24" y="206"/>
                  </a:cubicBezTo>
                  <a:cubicBezTo>
                    <a:pt x="52" y="235"/>
                    <a:pt x="78" y="263"/>
                    <a:pt x="105" y="292"/>
                  </a:cubicBezTo>
                  <a:cubicBezTo>
                    <a:pt x="156" y="230"/>
                    <a:pt x="206" y="168"/>
                    <a:pt x="256" y="107"/>
                  </a:cubicBezTo>
                  <a:close/>
                  <a:moveTo>
                    <a:pt x="262" y="94"/>
                  </a:moveTo>
                  <a:cubicBezTo>
                    <a:pt x="273" y="94"/>
                    <a:pt x="299" y="67"/>
                    <a:pt x="300" y="56"/>
                  </a:cubicBezTo>
                  <a:cubicBezTo>
                    <a:pt x="300" y="40"/>
                    <a:pt x="274" y="14"/>
                    <a:pt x="257" y="13"/>
                  </a:cubicBezTo>
                  <a:cubicBezTo>
                    <a:pt x="245" y="13"/>
                    <a:pt x="218" y="39"/>
                    <a:pt x="219" y="51"/>
                  </a:cubicBezTo>
                  <a:cubicBezTo>
                    <a:pt x="219" y="67"/>
                    <a:pt x="247" y="94"/>
                    <a:pt x="262" y="9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60"/>
            <p:cNvSpPr/>
            <p:nvPr/>
          </p:nvSpPr>
          <p:spPr>
            <a:xfrm>
              <a:off x="1736725" y="3457575"/>
              <a:ext cx="679450" cy="423863"/>
            </a:xfrm>
            <a:custGeom>
              <a:rect b="b" l="l" r="r" t="t"/>
              <a:pathLst>
                <a:path extrusionOk="0" h="186" w="299">
                  <a:moveTo>
                    <a:pt x="101" y="27"/>
                  </a:moveTo>
                  <a:cubicBezTo>
                    <a:pt x="103" y="27"/>
                    <a:pt x="112" y="26"/>
                    <a:pt x="113" y="24"/>
                  </a:cubicBezTo>
                  <a:cubicBezTo>
                    <a:pt x="114" y="0"/>
                    <a:pt x="132" y="7"/>
                    <a:pt x="144" y="7"/>
                  </a:cubicBezTo>
                  <a:cubicBezTo>
                    <a:pt x="188" y="7"/>
                    <a:pt x="232" y="8"/>
                    <a:pt x="276" y="7"/>
                  </a:cubicBezTo>
                  <a:cubicBezTo>
                    <a:pt x="292" y="7"/>
                    <a:pt x="299" y="11"/>
                    <a:pt x="298" y="28"/>
                  </a:cubicBezTo>
                  <a:cubicBezTo>
                    <a:pt x="297" y="72"/>
                    <a:pt x="298" y="116"/>
                    <a:pt x="298" y="160"/>
                  </a:cubicBezTo>
                  <a:cubicBezTo>
                    <a:pt x="297" y="167"/>
                    <a:pt x="293" y="179"/>
                    <a:pt x="290" y="179"/>
                  </a:cubicBezTo>
                  <a:cubicBezTo>
                    <a:pt x="279" y="180"/>
                    <a:pt x="265" y="180"/>
                    <a:pt x="259" y="173"/>
                  </a:cubicBezTo>
                  <a:cubicBezTo>
                    <a:pt x="234" y="149"/>
                    <a:pt x="219" y="148"/>
                    <a:pt x="194" y="174"/>
                  </a:cubicBezTo>
                  <a:cubicBezTo>
                    <a:pt x="194" y="175"/>
                    <a:pt x="194" y="176"/>
                    <a:pt x="193" y="176"/>
                  </a:cubicBezTo>
                  <a:cubicBezTo>
                    <a:pt x="183" y="186"/>
                    <a:pt x="112" y="182"/>
                    <a:pt x="103" y="172"/>
                  </a:cubicBezTo>
                  <a:cubicBezTo>
                    <a:pt x="84" y="149"/>
                    <a:pt x="63" y="150"/>
                    <a:pt x="42" y="171"/>
                  </a:cubicBezTo>
                  <a:cubicBezTo>
                    <a:pt x="35" y="178"/>
                    <a:pt x="21" y="179"/>
                    <a:pt x="10" y="179"/>
                  </a:cubicBezTo>
                  <a:cubicBezTo>
                    <a:pt x="7" y="179"/>
                    <a:pt x="2" y="166"/>
                    <a:pt x="2" y="159"/>
                  </a:cubicBezTo>
                  <a:cubicBezTo>
                    <a:pt x="0" y="134"/>
                    <a:pt x="0" y="109"/>
                    <a:pt x="20" y="89"/>
                  </a:cubicBezTo>
                  <a:cubicBezTo>
                    <a:pt x="28" y="82"/>
                    <a:pt x="28" y="67"/>
                    <a:pt x="32" y="57"/>
                  </a:cubicBezTo>
                  <a:cubicBezTo>
                    <a:pt x="39" y="42"/>
                    <a:pt x="46" y="25"/>
                    <a:pt x="56" y="12"/>
                  </a:cubicBezTo>
                  <a:cubicBezTo>
                    <a:pt x="60" y="7"/>
                    <a:pt x="73" y="6"/>
                    <a:pt x="81" y="8"/>
                  </a:cubicBezTo>
                  <a:cubicBezTo>
                    <a:pt x="88" y="9"/>
                    <a:pt x="92" y="18"/>
                    <a:pt x="101" y="27"/>
                  </a:cubicBezTo>
                  <a:close/>
                  <a:moveTo>
                    <a:pt x="123" y="37"/>
                  </a:moveTo>
                  <a:cubicBezTo>
                    <a:pt x="102" y="37"/>
                    <a:pt x="84" y="38"/>
                    <a:pt x="66" y="37"/>
                  </a:cubicBezTo>
                  <a:cubicBezTo>
                    <a:pt x="53" y="36"/>
                    <a:pt x="47" y="42"/>
                    <a:pt x="43" y="54"/>
                  </a:cubicBezTo>
                  <a:cubicBezTo>
                    <a:pt x="39" y="68"/>
                    <a:pt x="37" y="86"/>
                    <a:pt x="27" y="96"/>
                  </a:cubicBezTo>
                  <a:cubicBezTo>
                    <a:pt x="12" y="112"/>
                    <a:pt x="9" y="129"/>
                    <a:pt x="11" y="149"/>
                  </a:cubicBezTo>
                  <a:cubicBezTo>
                    <a:pt x="12" y="156"/>
                    <a:pt x="15" y="163"/>
                    <a:pt x="17" y="170"/>
                  </a:cubicBezTo>
                  <a:cubicBezTo>
                    <a:pt x="25" y="167"/>
                    <a:pt x="34" y="165"/>
                    <a:pt x="40" y="160"/>
                  </a:cubicBezTo>
                  <a:cubicBezTo>
                    <a:pt x="59" y="142"/>
                    <a:pt x="86" y="139"/>
                    <a:pt x="102" y="158"/>
                  </a:cubicBezTo>
                  <a:cubicBezTo>
                    <a:pt x="113" y="170"/>
                    <a:pt x="123" y="172"/>
                    <a:pt x="137" y="171"/>
                  </a:cubicBezTo>
                  <a:cubicBezTo>
                    <a:pt x="148" y="171"/>
                    <a:pt x="160" y="172"/>
                    <a:pt x="171" y="171"/>
                  </a:cubicBezTo>
                  <a:cubicBezTo>
                    <a:pt x="179" y="170"/>
                    <a:pt x="187" y="166"/>
                    <a:pt x="193" y="161"/>
                  </a:cubicBezTo>
                  <a:cubicBezTo>
                    <a:pt x="214" y="140"/>
                    <a:pt x="239" y="140"/>
                    <a:pt x="261" y="162"/>
                  </a:cubicBezTo>
                  <a:cubicBezTo>
                    <a:pt x="266" y="166"/>
                    <a:pt x="275" y="168"/>
                    <a:pt x="281" y="170"/>
                  </a:cubicBezTo>
                  <a:cubicBezTo>
                    <a:pt x="284" y="164"/>
                    <a:pt x="288" y="158"/>
                    <a:pt x="288" y="152"/>
                  </a:cubicBezTo>
                  <a:cubicBezTo>
                    <a:pt x="289" y="113"/>
                    <a:pt x="288" y="75"/>
                    <a:pt x="289" y="36"/>
                  </a:cubicBezTo>
                  <a:cubicBezTo>
                    <a:pt x="289" y="21"/>
                    <a:pt x="284" y="16"/>
                    <a:pt x="269" y="17"/>
                  </a:cubicBezTo>
                  <a:cubicBezTo>
                    <a:pt x="227" y="18"/>
                    <a:pt x="185" y="18"/>
                    <a:pt x="143" y="17"/>
                  </a:cubicBezTo>
                  <a:cubicBezTo>
                    <a:pt x="129" y="16"/>
                    <a:pt x="122" y="21"/>
                    <a:pt x="123" y="37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60"/>
            <p:cNvSpPr/>
            <p:nvPr/>
          </p:nvSpPr>
          <p:spPr>
            <a:xfrm>
              <a:off x="1822450" y="3819525"/>
              <a:ext cx="149225" cy="144463"/>
            </a:xfrm>
            <a:custGeom>
              <a:rect b="b" l="l" r="r" t="t"/>
              <a:pathLst>
                <a:path extrusionOk="0" h="63" w="65">
                  <a:moveTo>
                    <a:pt x="65" y="33"/>
                  </a:moveTo>
                  <a:cubicBezTo>
                    <a:pt x="65" y="50"/>
                    <a:pt x="50" y="63"/>
                    <a:pt x="34" y="63"/>
                  </a:cubicBezTo>
                  <a:cubicBezTo>
                    <a:pt x="18" y="62"/>
                    <a:pt x="0" y="46"/>
                    <a:pt x="6" y="33"/>
                  </a:cubicBezTo>
                  <a:cubicBezTo>
                    <a:pt x="11" y="21"/>
                    <a:pt x="24" y="9"/>
                    <a:pt x="37" y="4"/>
                  </a:cubicBezTo>
                  <a:cubicBezTo>
                    <a:pt x="50" y="0"/>
                    <a:pt x="65" y="18"/>
                    <a:pt x="65" y="3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60"/>
            <p:cNvSpPr/>
            <p:nvPr/>
          </p:nvSpPr>
          <p:spPr>
            <a:xfrm>
              <a:off x="2187575" y="3827463"/>
              <a:ext cx="136525" cy="139700"/>
            </a:xfrm>
            <a:custGeom>
              <a:rect b="b" l="l" r="r" t="t"/>
              <a:pathLst>
                <a:path extrusionOk="0" h="62" w="60">
                  <a:moveTo>
                    <a:pt x="60" y="23"/>
                  </a:moveTo>
                  <a:cubicBezTo>
                    <a:pt x="57" y="46"/>
                    <a:pt x="49" y="56"/>
                    <a:pt x="34" y="59"/>
                  </a:cubicBezTo>
                  <a:cubicBezTo>
                    <a:pt x="18" y="62"/>
                    <a:pt x="5" y="55"/>
                    <a:pt x="1" y="39"/>
                  </a:cubicBezTo>
                  <a:cubicBezTo>
                    <a:pt x="0" y="33"/>
                    <a:pt x="5" y="25"/>
                    <a:pt x="9" y="19"/>
                  </a:cubicBezTo>
                  <a:cubicBezTo>
                    <a:pt x="13" y="13"/>
                    <a:pt x="18" y="7"/>
                    <a:pt x="24" y="3"/>
                  </a:cubicBezTo>
                  <a:cubicBezTo>
                    <a:pt x="27" y="1"/>
                    <a:pt x="35" y="0"/>
                    <a:pt x="37" y="2"/>
                  </a:cubicBezTo>
                  <a:cubicBezTo>
                    <a:pt x="46" y="9"/>
                    <a:pt x="54" y="18"/>
                    <a:pt x="60" y="2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60"/>
            <p:cNvSpPr/>
            <p:nvPr/>
          </p:nvSpPr>
          <p:spPr>
            <a:xfrm>
              <a:off x="4525963" y="3368675"/>
              <a:ext cx="88900" cy="139700"/>
            </a:xfrm>
            <a:custGeom>
              <a:rect b="b" l="l" r="r" t="t"/>
              <a:pathLst>
                <a:path extrusionOk="0" h="61" w="39">
                  <a:moveTo>
                    <a:pt x="0" y="47"/>
                  </a:moveTo>
                  <a:cubicBezTo>
                    <a:pt x="1" y="42"/>
                    <a:pt x="2" y="36"/>
                    <a:pt x="3" y="31"/>
                  </a:cubicBezTo>
                  <a:cubicBezTo>
                    <a:pt x="4" y="29"/>
                    <a:pt x="5" y="26"/>
                    <a:pt x="7" y="24"/>
                  </a:cubicBezTo>
                  <a:cubicBezTo>
                    <a:pt x="14" y="15"/>
                    <a:pt x="21" y="0"/>
                    <a:pt x="34" y="10"/>
                  </a:cubicBezTo>
                  <a:cubicBezTo>
                    <a:pt x="39" y="15"/>
                    <a:pt x="39" y="33"/>
                    <a:pt x="35" y="43"/>
                  </a:cubicBezTo>
                  <a:cubicBezTo>
                    <a:pt x="30" y="55"/>
                    <a:pt x="17" y="61"/>
                    <a:pt x="4" y="52"/>
                  </a:cubicBezTo>
                  <a:cubicBezTo>
                    <a:pt x="2" y="51"/>
                    <a:pt x="1" y="49"/>
                    <a:pt x="0" y="47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60"/>
            <p:cNvSpPr/>
            <p:nvPr/>
          </p:nvSpPr>
          <p:spPr>
            <a:xfrm>
              <a:off x="4584700" y="3462338"/>
              <a:ext cx="88900" cy="79375"/>
            </a:xfrm>
            <a:custGeom>
              <a:rect b="b" l="l" r="r" t="t"/>
              <a:pathLst>
                <a:path extrusionOk="0" h="35" w="39">
                  <a:moveTo>
                    <a:pt x="31" y="31"/>
                  </a:moveTo>
                  <a:cubicBezTo>
                    <a:pt x="27" y="32"/>
                    <a:pt x="22" y="35"/>
                    <a:pt x="18" y="35"/>
                  </a:cubicBezTo>
                  <a:cubicBezTo>
                    <a:pt x="6" y="35"/>
                    <a:pt x="0" y="29"/>
                    <a:pt x="6" y="17"/>
                  </a:cubicBezTo>
                  <a:cubicBezTo>
                    <a:pt x="9" y="11"/>
                    <a:pt x="15" y="5"/>
                    <a:pt x="21" y="2"/>
                  </a:cubicBezTo>
                  <a:cubicBezTo>
                    <a:pt x="25" y="0"/>
                    <a:pt x="32" y="1"/>
                    <a:pt x="36" y="4"/>
                  </a:cubicBezTo>
                  <a:cubicBezTo>
                    <a:pt x="39" y="5"/>
                    <a:pt x="38" y="13"/>
                    <a:pt x="37" y="18"/>
                  </a:cubicBezTo>
                  <a:cubicBezTo>
                    <a:pt x="36" y="22"/>
                    <a:pt x="33" y="27"/>
                    <a:pt x="31" y="32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60"/>
            <p:cNvSpPr/>
            <p:nvPr/>
          </p:nvSpPr>
          <p:spPr>
            <a:xfrm>
              <a:off x="4614863" y="3533775"/>
              <a:ext cx="95250" cy="65088"/>
            </a:xfrm>
            <a:custGeom>
              <a:rect b="b" l="l" r="r" t="t"/>
              <a:pathLst>
                <a:path extrusionOk="0" h="29" w="42">
                  <a:moveTo>
                    <a:pt x="18" y="1"/>
                  </a:moveTo>
                  <a:cubicBezTo>
                    <a:pt x="26" y="2"/>
                    <a:pt x="34" y="3"/>
                    <a:pt x="42" y="3"/>
                  </a:cubicBezTo>
                  <a:cubicBezTo>
                    <a:pt x="41" y="9"/>
                    <a:pt x="41" y="18"/>
                    <a:pt x="37" y="20"/>
                  </a:cubicBezTo>
                  <a:cubicBezTo>
                    <a:pt x="30" y="25"/>
                    <a:pt x="18" y="29"/>
                    <a:pt x="13" y="26"/>
                  </a:cubicBezTo>
                  <a:cubicBezTo>
                    <a:pt x="0" y="17"/>
                    <a:pt x="13" y="8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60"/>
            <p:cNvSpPr/>
            <p:nvPr/>
          </p:nvSpPr>
          <p:spPr>
            <a:xfrm>
              <a:off x="4652963" y="3592513"/>
              <a:ext cx="82550" cy="82550"/>
            </a:xfrm>
            <a:custGeom>
              <a:rect b="b" l="l" r="r" t="t"/>
              <a:pathLst>
                <a:path extrusionOk="0" h="36" w="36">
                  <a:moveTo>
                    <a:pt x="21" y="0"/>
                  </a:moveTo>
                  <a:cubicBezTo>
                    <a:pt x="28" y="9"/>
                    <a:pt x="32" y="14"/>
                    <a:pt x="36" y="19"/>
                  </a:cubicBezTo>
                  <a:cubicBezTo>
                    <a:pt x="29" y="24"/>
                    <a:pt x="22" y="31"/>
                    <a:pt x="14" y="35"/>
                  </a:cubicBezTo>
                  <a:cubicBezTo>
                    <a:pt x="11" y="36"/>
                    <a:pt x="5" y="28"/>
                    <a:pt x="0" y="24"/>
                  </a:cubicBezTo>
                  <a:cubicBezTo>
                    <a:pt x="6" y="17"/>
                    <a:pt x="12" y="10"/>
                    <a:pt x="21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60"/>
            <p:cNvSpPr/>
            <p:nvPr/>
          </p:nvSpPr>
          <p:spPr>
            <a:xfrm>
              <a:off x="4905375" y="4691063"/>
              <a:ext cx="53975" cy="98425"/>
            </a:xfrm>
            <a:custGeom>
              <a:rect b="b" l="l" r="r" t="t"/>
              <a:pathLst>
                <a:path extrusionOk="0" h="43" w="24">
                  <a:moveTo>
                    <a:pt x="11" y="0"/>
                  </a:moveTo>
                  <a:cubicBezTo>
                    <a:pt x="17" y="11"/>
                    <a:pt x="22" y="17"/>
                    <a:pt x="23" y="24"/>
                  </a:cubicBezTo>
                  <a:cubicBezTo>
                    <a:pt x="24" y="29"/>
                    <a:pt x="20" y="36"/>
                    <a:pt x="18" y="42"/>
                  </a:cubicBezTo>
                  <a:cubicBezTo>
                    <a:pt x="17" y="43"/>
                    <a:pt x="9" y="43"/>
                    <a:pt x="7" y="41"/>
                  </a:cubicBezTo>
                  <a:cubicBezTo>
                    <a:pt x="4" y="36"/>
                    <a:pt x="0" y="29"/>
                    <a:pt x="0" y="24"/>
                  </a:cubicBezTo>
                  <a:cubicBezTo>
                    <a:pt x="1" y="17"/>
                    <a:pt x="6" y="11"/>
                    <a:pt x="11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60"/>
            <p:cNvSpPr/>
            <p:nvPr/>
          </p:nvSpPr>
          <p:spPr>
            <a:xfrm>
              <a:off x="2797175" y="5478463"/>
              <a:ext cx="26987" cy="52388"/>
            </a:xfrm>
            <a:custGeom>
              <a:rect b="b" l="l" r="r" t="t"/>
              <a:pathLst>
                <a:path extrusionOk="0" h="23" w="12">
                  <a:moveTo>
                    <a:pt x="12" y="1"/>
                  </a:moveTo>
                  <a:cubicBezTo>
                    <a:pt x="12" y="8"/>
                    <a:pt x="12" y="15"/>
                    <a:pt x="12" y="23"/>
                  </a:cubicBezTo>
                  <a:cubicBezTo>
                    <a:pt x="8" y="22"/>
                    <a:pt x="4" y="22"/>
                    <a:pt x="0" y="22"/>
                  </a:cubicBezTo>
                  <a:cubicBezTo>
                    <a:pt x="1" y="15"/>
                    <a:pt x="2" y="7"/>
                    <a:pt x="3" y="0"/>
                  </a:cubicBezTo>
                  <a:cubicBezTo>
                    <a:pt x="6" y="0"/>
                    <a:pt x="9" y="1"/>
                    <a:pt x="12" y="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60"/>
            <p:cNvSpPr/>
            <p:nvPr/>
          </p:nvSpPr>
          <p:spPr>
            <a:xfrm>
              <a:off x="1782763" y="5691188"/>
              <a:ext cx="530225" cy="582613"/>
            </a:xfrm>
            <a:custGeom>
              <a:rect b="b" l="l" r="r" t="t"/>
              <a:pathLst>
                <a:path extrusionOk="0" h="256" w="233">
                  <a:moveTo>
                    <a:pt x="184" y="62"/>
                  </a:moveTo>
                  <a:cubicBezTo>
                    <a:pt x="174" y="58"/>
                    <a:pt x="166" y="55"/>
                    <a:pt x="159" y="52"/>
                  </a:cubicBezTo>
                  <a:cubicBezTo>
                    <a:pt x="159" y="50"/>
                    <a:pt x="160" y="48"/>
                    <a:pt x="161" y="46"/>
                  </a:cubicBezTo>
                  <a:cubicBezTo>
                    <a:pt x="114" y="61"/>
                    <a:pt x="67" y="60"/>
                    <a:pt x="20" y="45"/>
                  </a:cubicBezTo>
                  <a:cubicBezTo>
                    <a:pt x="38" y="61"/>
                    <a:pt x="60" y="64"/>
                    <a:pt x="83" y="65"/>
                  </a:cubicBezTo>
                  <a:cubicBezTo>
                    <a:pt x="112" y="67"/>
                    <a:pt x="142" y="67"/>
                    <a:pt x="172" y="68"/>
                  </a:cubicBezTo>
                  <a:cubicBezTo>
                    <a:pt x="176" y="69"/>
                    <a:pt x="180" y="69"/>
                    <a:pt x="184" y="70"/>
                  </a:cubicBezTo>
                  <a:cubicBezTo>
                    <a:pt x="231" y="78"/>
                    <a:pt x="233" y="80"/>
                    <a:pt x="233" y="127"/>
                  </a:cubicBezTo>
                  <a:cubicBezTo>
                    <a:pt x="233" y="163"/>
                    <a:pt x="233" y="200"/>
                    <a:pt x="233" y="237"/>
                  </a:cubicBezTo>
                  <a:cubicBezTo>
                    <a:pt x="233" y="243"/>
                    <a:pt x="233" y="249"/>
                    <a:pt x="233" y="256"/>
                  </a:cubicBezTo>
                  <a:cubicBezTo>
                    <a:pt x="172" y="253"/>
                    <a:pt x="115" y="251"/>
                    <a:pt x="57" y="249"/>
                  </a:cubicBezTo>
                  <a:cubicBezTo>
                    <a:pt x="50" y="248"/>
                    <a:pt x="43" y="246"/>
                    <a:pt x="35" y="245"/>
                  </a:cubicBezTo>
                  <a:cubicBezTo>
                    <a:pt x="6" y="237"/>
                    <a:pt x="1" y="230"/>
                    <a:pt x="1" y="201"/>
                  </a:cubicBezTo>
                  <a:cubicBezTo>
                    <a:pt x="1" y="150"/>
                    <a:pt x="2" y="99"/>
                    <a:pt x="1" y="49"/>
                  </a:cubicBezTo>
                  <a:cubicBezTo>
                    <a:pt x="0" y="30"/>
                    <a:pt x="8" y="20"/>
                    <a:pt x="24" y="14"/>
                  </a:cubicBezTo>
                  <a:cubicBezTo>
                    <a:pt x="70" y="1"/>
                    <a:pt x="115" y="0"/>
                    <a:pt x="160" y="14"/>
                  </a:cubicBezTo>
                  <a:cubicBezTo>
                    <a:pt x="185" y="21"/>
                    <a:pt x="189" y="29"/>
                    <a:pt x="184" y="62"/>
                  </a:cubicBezTo>
                  <a:close/>
                  <a:moveTo>
                    <a:pt x="120" y="31"/>
                  </a:moveTo>
                  <a:cubicBezTo>
                    <a:pt x="100" y="17"/>
                    <a:pt x="84" y="17"/>
                    <a:pt x="69" y="33"/>
                  </a:cubicBezTo>
                  <a:cubicBezTo>
                    <a:pt x="86" y="43"/>
                    <a:pt x="102" y="43"/>
                    <a:pt x="120" y="3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60"/>
            <p:cNvSpPr/>
            <p:nvPr/>
          </p:nvSpPr>
          <p:spPr>
            <a:xfrm>
              <a:off x="2898775" y="3470275"/>
              <a:ext cx="147637" cy="144463"/>
            </a:xfrm>
            <a:custGeom>
              <a:rect b="b" l="l" r="r" t="t"/>
              <a:pathLst>
                <a:path extrusionOk="0" h="64" w="65">
                  <a:moveTo>
                    <a:pt x="0" y="0"/>
                  </a:moveTo>
                  <a:cubicBezTo>
                    <a:pt x="25" y="14"/>
                    <a:pt x="53" y="43"/>
                    <a:pt x="65" y="64"/>
                  </a:cubicBezTo>
                  <a:cubicBezTo>
                    <a:pt x="49" y="47"/>
                    <a:pt x="20" y="19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60"/>
            <p:cNvSpPr/>
            <p:nvPr/>
          </p:nvSpPr>
          <p:spPr>
            <a:xfrm>
              <a:off x="2667000" y="3702050"/>
              <a:ext cx="141287" cy="142875"/>
            </a:xfrm>
            <a:custGeom>
              <a:rect b="b" l="l" r="r" t="t"/>
              <a:pathLst>
                <a:path extrusionOk="0" h="63" w="62">
                  <a:moveTo>
                    <a:pt x="0" y="0"/>
                  </a:moveTo>
                  <a:cubicBezTo>
                    <a:pt x="19" y="19"/>
                    <a:pt x="47" y="48"/>
                    <a:pt x="62" y="63"/>
                  </a:cubicBezTo>
                  <a:cubicBezTo>
                    <a:pt x="42" y="52"/>
                    <a:pt x="14" y="25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60"/>
            <p:cNvSpPr/>
            <p:nvPr/>
          </p:nvSpPr>
          <p:spPr>
            <a:xfrm>
              <a:off x="1973263" y="5178425"/>
              <a:ext cx="439737" cy="368300"/>
            </a:xfrm>
            <a:custGeom>
              <a:rect b="b" l="l" r="r" t="t"/>
              <a:pathLst>
                <a:path extrusionOk="0" h="162" w="193">
                  <a:moveTo>
                    <a:pt x="0" y="99"/>
                  </a:moveTo>
                  <a:cubicBezTo>
                    <a:pt x="26" y="73"/>
                    <a:pt x="36" y="74"/>
                    <a:pt x="54" y="100"/>
                  </a:cubicBezTo>
                  <a:cubicBezTo>
                    <a:pt x="60" y="109"/>
                    <a:pt x="66" y="118"/>
                    <a:pt x="74" y="130"/>
                  </a:cubicBezTo>
                  <a:cubicBezTo>
                    <a:pt x="108" y="84"/>
                    <a:pt x="133" y="32"/>
                    <a:pt x="181" y="0"/>
                  </a:cubicBezTo>
                  <a:cubicBezTo>
                    <a:pt x="193" y="33"/>
                    <a:pt x="189" y="41"/>
                    <a:pt x="167" y="63"/>
                  </a:cubicBezTo>
                  <a:cubicBezTo>
                    <a:pt x="141" y="89"/>
                    <a:pt x="116" y="118"/>
                    <a:pt x="92" y="147"/>
                  </a:cubicBezTo>
                  <a:cubicBezTo>
                    <a:pt x="81" y="161"/>
                    <a:pt x="74" y="162"/>
                    <a:pt x="61" y="150"/>
                  </a:cubicBezTo>
                  <a:cubicBezTo>
                    <a:pt x="42" y="131"/>
                    <a:pt x="21" y="116"/>
                    <a:pt x="0" y="9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60"/>
            <p:cNvSpPr/>
            <p:nvPr/>
          </p:nvSpPr>
          <p:spPr>
            <a:xfrm>
              <a:off x="4221163" y="5294313"/>
              <a:ext cx="111125" cy="182563"/>
            </a:xfrm>
            <a:custGeom>
              <a:rect b="b" l="l" r="r" t="t"/>
              <a:pathLst>
                <a:path extrusionOk="0" h="80" w="49">
                  <a:moveTo>
                    <a:pt x="24" y="24"/>
                  </a:moveTo>
                  <a:cubicBezTo>
                    <a:pt x="31" y="37"/>
                    <a:pt x="38" y="50"/>
                    <a:pt x="44" y="63"/>
                  </a:cubicBezTo>
                  <a:cubicBezTo>
                    <a:pt x="47" y="68"/>
                    <a:pt x="47" y="74"/>
                    <a:pt x="49" y="79"/>
                  </a:cubicBezTo>
                  <a:cubicBezTo>
                    <a:pt x="42" y="79"/>
                    <a:pt x="35" y="80"/>
                    <a:pt x="31" y="77"/>
                  </a:cubicBezTo>
                  <a:cubicBezTo>
                    <a:pt x="12" y="64"/>
                    <a:pt x="2" y="46"/>
                    <a:pt x="1" y="23"/>
                  </a:cubicBezTo>
                  <a:cubicBezTo>
                    <a:pt x="0" y="10"/>
                    <a:pt x="6" y="0"/>
                    <a:pt x="19" y="0"/>
                  </a:cubicBezTo>
                  <a:cubicBezTo>
                    <a:pt x="24" y="0"/>
                    <a:pt x="28" y="12"/>
                    <a:pt x="32" y="19"/>
                  </a:cubicBezTo>
                  <a:cubicBezTo>
                    <a:pt x="29" y="21"/>
                    <a:pt x="27" y="22"/>
                    <a:pt x="24" y="2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60"/>
            <p:cNvSpPr/>
            <p:nvPr/>
          </p:nvSpPr>
          <p:spPr>
            <a:xfrm>
              <a:off x="4321175" y="4124325"/>
              <a:ext cx="425450" cy="422275"/>
            </a:xfrm>
            <a:custGeom>
              <a:rect b="b" l="l" r="r" t="t"/>
              <a:pathLst>
                <a:path extrusionOk="0" h="185" w="187">
                  <a:moveTo>
                    <a:pt x="109" y="0"/>
                  </a:moveTo>
                  <a:cubicBezTo>
                    <a:pt x="143" y="3"/>
                    <a:pt x="163" y="15"/>
                    <a:pt x="175" y="38"/>
                  </a:cubicBezTo>
                  <a:cubicBezTo>
                    <a:pt x="187" y="61"/>
                    <a:pt x="186" y="86"/>
                    <a:pt x="169" y="105"/>
                  </a:cubicBezTo>
                  <a:cubicBezTo>
                    <a:pt x="146" y="132"/>
                    <a:pt x="120" y="157"/>
                    <a:pt x="94" y="182"/>
                  </a:cubicBezTo>
                  <a:cubicBezTo>
                    <a:pt x="91" y="185"/>
                    <a:pt x="83" y="184"/>
                    <a:pt x="79" y="182"/>
                  </a:cubicBezTo>
                  <a:cubicBezTo>
                    <a:pt x="46" y="163"/>
                    <a:pt x="20" y="138"/>
                    <a:pt x="2" y="105"/>
                  </a:cubicBezTo>
                  <a:cubicBezTo>
                    <a:pt x="0" y="101"/>
                    <a:pt x="1" y="91"/>
                    <a:pt x="4" y="87"/>
                  </a:cubicBezTo>
                  <a:cubicBezTo>
                    <a:pt x="26" y="63"/>
                    <a:pt x="49" y="40"/>
                    <a:pt x="74" y="18"/>
                  </a:cubicBezTo>
                  <a:cubicBezTo>
                    <a:pt x="85" y="8"/>
                    <a:pt x="101" y="4"/>
                    <a:pt x="109" y="0"/>
                  </a:cubicBezTo>
                  <a:close/>
                  <a:moveTo>
                    <a:pt x="121" y="16"/>
                  </a:moveTo>
                  <a:cubicBezTo>
                    <a:pt x="94" y="8"/>
                    <a:pt x="76" y="18"/>
                    <a:pt x="76" y="39"/>
                  </a:cubicBezTo>
                  <a:cubicBezTo>
                    <a:pt x="84" y="34"/>
                    <a:pt x="91" y="29"/>
                    <a:pt x="98" y="25"/>
                  </a:cubicBezTo>
                  <a:cubicBezTo>
                    <a:pt x="106" y="21"/>
                    <a:pt x="114" y="19"/>
                    <a:pt x="121" y="16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60"/>
            <p:cNvSpPr/>
            <p:nvPr/>
          </p:nvSpPr>
          <p:spPr>
            <a:xfrm>
              <a:off x="4106863" y="4489450"/>
              <a:ext cx="87312" cy="153988"/>
            </a:xfrm>
            <a:custGeom>
              <a:rect b="b" l="l" r="r" t="t"/>
              <a:pathLst>
                <a:path extrusionOk="0" h="68" w="38">
                  <a:moveTo>
                    <a:pt x="6" y="68"/>
                  </a:moveTo>
                  <a:cubicBezTo>
                    <a:pt x="0" y="40"/>
                    <a:pt x="5" y="20"/>
                    <a:pt x="20" y="4"/>
                  </a:cubicBezTo>
                  <a:cubicBezTo>
                    <a:pt x="23" y="1"/>
                    <a:pt x="30" y="1"/>
                    <a:pt x="34" y="0"/>
                  </a:cubicBezTo>
                  <a:cubicBezTo>
                    <a:pt x="35" y="3"/>
                    <a:pt x="38" y="8"/>
                    <a:pt x="37" y="10"/>
                  </a:cubicBezTo>
                  <a:cubicBezTo>
                    <a:pt x="28" y="28"/>
                    <a:pt x="18" y="45"/>
                    <a:pt x="6" y="6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60"/>
            <p:cNvSpPr/>
            <p:nvPr/>
          </p:nvSpPr>
          <p:spPr>
            <a:xfrm>
              <a:off x="4154488" y="3471863"/>
              <a:ext cx="282575" cy="258763"/>
            </a:xfrm>
            <a:custGeom>
              <a:rect b="b" l="l" r="r" t="t"/>
              <a:pathLst>
                <a:path extrusionOk="0" h="114" w="124">
                  <a:moveTo>
                    <a:pt x="35" y="114"/>
                  </a:moveTo>
                  <a:cubicBezTo>
                    <a:pt x="23" y="100"/>
                    <a:pt x="12" y="88"/>
                    <a:pt x="0" y="74"/>
                  </a:cubicBezTo>
                  <a:cubicBezTo>
                    <a:pt x="31" y="50"/>
                    <a:pt x="56" y="20"/>
                    <a:pt x="92" y="0"/>
                  </a:cubicBezTo>
                  <a:cubicBezTo>
                    <a:pt x="95" y="11"/>
                    <a:pt x="97" y="18"/>
                    <a:pt x="99" y="25"/>
                  </a:cubicBezTo>
                  <a:cubicBezTo>
                    <a:pt x="100" y="25"/>
                    <a:pt x="102" y="25"/>
                    <a:pt x="104" y="25"/>
                  </a:cubicBezTo>
                  <a:cubicBezTo>
                    <a:pt x="106" y="19"/>
                    <a:pt x="109" y="13"/>
                    <a:pt x="112" y="7"/>
                  </a:cubicBezTo>
                  <a:cubicBezTo>
                    <a:pt x="118" y="21"/>
                    <a:pt x="124" y="36"/>
                    <a:pt x="112" y="47"/>
                  </a:cubicBezTo>
                  <a:cubicBezTo>
                    <a:pt x="88" y="70"/>
                    <a:pt x="62" y="91"/>
                    <a:pt x="35" y="11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60"/>
            <p:cNvSpPr/>
            <p:nvPr/>
          </p:nvSpPr>
          <p:spPr>
            <a:xfrm>
              <a:off x="5072063" y="4368800"/>
              <a:ext cx="192087" cy="127000"/>
            </a:xfrm>
            <a:custGeom>
              <a:rect b="b" l="l" r="r" t="t"/>
              <a:pathLst>
                <a:path extrusionOk="0" h="56" w="85">
                  <a:moveTo>
                    <a:pt x="0" y="52"/>
                  </a:moveTo>
                  <a:cubicBezTo>
                    <a:pt x="3" y="47"/>
                    <a:pt x="5" y="44"/>
                    <a:pt x="6" y="42"/>
                  </a:cubicBezTo>
                  <a:cubicBezTo>
                    <a:pt x="19" y="28"/>
                    <a:pt x="32" y="14"/>
                    <a:pt x="45" y="0"/>
                  </a:cubicBezTo>
                  <a:cubicBezTo>
                    <a:pt x="59" y="17"/>
                    <a:pt x="71" y="31"/>
                    <a:pt x="85" y="47"/>
                  </a:cubicBezTo>
                  <a:cubicBezTo>
                    <a:pt x="61" y="56"/>
                    <a:pt x="32" y="55"/>
                    <a:pt x="0" y="5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60"/>
            <p:cNvSpPr/>
            <p:nvPr/>
          </p:nvSpPr>
          <p:spPr>
            <a:xfrm>
              <a:off x="5337175" y="4113213"/>
              <a:ext cx="104775" cy="61913"/>
            </a:xfrm>
            <a:custGeom>
              <a:rect b="b" l="l" r="r" t="t"/>
              <a:pathLst>
                <a:path extrusionOk="0" h="27" w="46">
                  <a:moveTo>
                    <a:pt x="0" y="27"/>
                  </a:moveTo>
                  <a:cubicBezTo>
                    <a:pt x="3" y="7"/>
                    <a:pt x="16" y="0"/>
                    <a:pt x="46" y="4"/>
                  </a:cubicBezTo>
                  <a:cubicBezTo>
                    <a:pt x="28" y="13"/>
                    <a:pt x="15" y="20"/>
                    <a:pt x="0" y="27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60"/>
            <p:cNvSpPr/>
            <p:nvPr/>
          </p:nvSpPr>
          <p:spPr>
            <a:xfrm>
              <a:off x="3649663" y="3351213"/>
              <a:ext cx="307975" cy="304800"/>
            </a:xfrm>
            <a:custGeom>
              <a:rect b="b" l="l" r="r" t="t"/>
              <a:pathLst>
                <a:path extrusionOk="0" h="134" w="135">
                  <a:moveTo>
                    <a:pt x="69" y="0"/>
                  </a:moveTo>
                  <a:cubicBezTo>
                    <a:pt x="105" y="0"/>
                    <a:pt x="134" y="29"/>
                    <a:pt x="135" y="64"/>
                  </a:cubicBezTo>
                  <a:cubicBezTo>
                    <a:pt x="135" y="103"/>
                    <a:pt x="103" y="134"/>
                    <a:pt x="65" y="134"/>
                  </a:cubicBezTo>
                  <a:cubicBezTo>
                    <a:pt x="30" y="134"/>
                    <a:pt x="1" y="106"/>
                    <a:pt x="1" y="71"/>
                  </a:cubicBezTo>
                  <a:cubicBezTo>
                    <a:pt x="0" y="32"/>
                    <a:pt x="31" y="0"/>
                    <a:pt x="69" y="0"/>
                  </a:cubicBezTo>
                  <a:close/>
                  <a:moveTo>
                    <a:pt x="16" y="84"/>
                  </a:moveTo>
                  <a:cubicBezTo>
                    <a:pt x="33" y="83"/>
                    <a:pt x="48" y="82"/>
                    <a:pt x="63" y="81"/>
                  </a:cubicBezTo>
                  <a:cubicBezTo>
                    <a:pt x="66" y="80"/>
                    <a:pt x="71" y="77"/>
                    <a:pt x="72" y="75"/>
                  </a:cubicBezTo>
                  <a:cubicBezTo>
                    <a:pt x="73" y="72"/>
                    <a:pt x="71" y="66"/>
                    <a:pt x="69" y="64"/>
                  </a:cubicBezTo>
                  <a:cubicBezTo>
                    <a:pt x="67" y="62"/>
                    <a:pt x="62" y="62"/>
                    <a:pt x="59" y="63"/>
                  </a:cubicBezTo>
                  <a:cubicBezTo>
                    <a:pt x="45" y="69"/>
                    <a:pt x="32" y="76"/>
                    <a:pt x="16" y="84"/>
                  </a:cubicBezTo>
                  <a:close/>
                  <a:moveTo>
                    <a:pt x="123" y="49"/>
                  </a:moveTo>
                  <a:cubicBezTo>
                    <a:pt x="117" y="25"/>
                    <a:pt x="99" y="11"/>
                    <a:pt x="77" y="10"/>
                  </a:cubicBezTo>
                  <a:cubicBezTo>
                    <a:pt x="90" y="22"/>
                    <a:pt x="108" y="36"/>
                    <a:pt x="123" y="4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60"/>
            <p:cNvSpPr/>
            <p:nvPr/>
          </p:nvSpPr>
          <p:spPr>
            <a:xfrm>
              <a:off x="3432175" y="3678238"/>
              <a:ext cx="117475" cy="76200"/>
            </a:xfrm>
            <a:custGeom>
              <a:rect b="b" l="l" r="r" t="t"/>
              <a:pathLst>
                <a:path extrusionOk="0" h="33" w="52">
                  <a:moveTo>
                    <a:pt x="52" y="8"/>
                  </a:moveTo>
                  <a:cubicBezTo>
                    <a:pt x="33" y="17"/>
                    <a:pt x="17" y="25"/>
                    <a:pt x="1" y="33"/>
                  </a:cubicBezTo>
                  <a:cubicBezTo>
                    <a:pt x="0" y="12"/>
                    <a:pt x="22" y="0"/>
                    <a:pt x="52" y="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60"/>
            <p:cNvSpPr/>
            <p:nvPr/>
          </p:nvSpPr>
          <p:spPr>
            <a:xfrm>
              <a:off x="1847850" y="4108450"/>
              <a:ext cx="539750" cy="558800"/>
            </a:xfrm>
            <a:custGeom>
              <a:rect b="b" l="l" r="r" t="t"/>
              <a:pathLst>
                <a:path extrusionOk="0" h="245" w="237">
                  <a:moveTo>
                    <a:pt x="11" y="245"/>
                  </a:moveTo>
                  <a:cubicBezTo>
                    <a:pt x="36" y="222"/>
                    <a:pt x="57" y="201"/>
                    <a:pt x="79" y="180"/>
                  </a:cubicBezTo>
                  <a:cubicBezTo>
                    <a:pt x="82" y="182"/>
                    <a:pt x="88" y="185"/>
                    <a:pt x="94" y="189"/>
                  </a:cubicBezTo>
                  <a:cubicBezTo>
                    <a:pt x="95" y="188"/>
                    <a:pt x="96" y="187"/>
                    <a:pt x="97" y="186"/>
                  </a:cubicBezTo>
                  <a:cubicBezTo>
                    <a:pt x="93" y="181"/>
                    <a:pt x="90" y="175"/>
                    <a:pt x="85" y="168"/>
                  </a:cubicBezTo>
                  <a:cubicBezTo>
                    <a:pt x="92" y="162"/>
                    <a:pt x="100" y="155"/>
                    <a:pt x="109" y="148"/>
                  </a:cubicBezTo>
                  <a:cubicBezTo>
                    <a:pt x="113" y="151"/>
                    <a:pt x="119" y="155"/>
                    <a:pt x="125" y="159"/>
                  </a:cubicBezTo>
                  <a:cubicBezTo>
                    <a:pt x="126" y="158"/>
                    <a:pt x="127" y="157"/>
                    <a:pt x="128" y="156"/>
                  </a:cubicBezTo>
                  <a:cubicBezTo>
                    <a:pt x="124" y="150"/>
                    <a:pt x="121" y="145"/>
                    <a:pt x="116" y="139"/>
                  </a:cubicBezTo>
                  <a:cubicBezTo>
                    <a:pt x="124" y="132"/>
                    <a:pt x="132" y="126"/>
                    <a:pt x="141" y="118"/>
                  </a:cubicBezTo>
                  <a:cubicBezTo>
                    <a:pt x="144" y="120"/>
                    <a:pt x="150" y="124"/>
                    <a:pt x="155" y="128"/>
                  </a:cubicBezTo>
                  <a:cubicBezTo>
                    <a:pt x="156" y="127"/>
                    <a:pt x="157" y="126"/>
                    <a:pt x="159" y="125"/>
                  </a:cubicBezTo>
                  <a:cubicBezTo>
                    <a:pt x="155" y="120"/>
                    <a:pt x="151" y="114"/>
                    <a:pt x="147" y="108"/>
                  </a:cubicBezTo>
                  <a:cubicBezTo>
                    <a:pt x="155" y="101"/>
                    <a:pt x="163" y="95"/>
                    <a:pt x="172" y="87"/>
                  </a:cubicBezTo>
                  <a:cubicBezTo>
                    <a:pt x="175" y="89"/>
                    <a:pt x="180" y="93"/>
                    <a:pt x="186" y="97"/>
                  </a:cubicBezTo>
                  <a:cubicBezTo>
                    <a:pt x="187" y="96"/>
                    <a:pt x="188" y="95"/>
                    <a:pt x="190" y="94"/>
                  </a:cubicBezTo>
                  <a:cubicBezTo>
                    <a:pt x="186" y="89"/>
                    <a:pt x="182" y="83"/>
                    <a:pt x="176" y="76"/>
                  </a:cubicBezTo>
                  <a:cubicBezTo>
                    <a:pt x="184" y="69"/>
                    <a:pt x="192" y="62"/>
                    <a:pt x="200" y="55"/>
                  </a:cubicBezTo>
                  <a:cubicBezTo>
                    <a:pt x="206" y="59"/>
                    <a:pt x="211" y="62"/>
                    <a:pt x="222" y="69"/>
                  </a:cubicBezTo>
                  <a:cubicBezTo>
                    <a:pt x="215" y="56"/>
                    <a:pt x="211" y="47"/>
                    <a:pt x="206" y="36"/>
                  </a:cubicBezTo>
                  <a:cubicBezTo>
                    <a:pt x="198" y="43"/>
                    <a:pt x="189" y="51"/>
                    <a:pt x="180" y="60"/>
                  </a:cubicBezTo>
                  <a:cubicBezTo>
                    <a:pt x="174" y="55"/>
                    <a:pt x="168" y="51"/>
                    <a:pt x="162" y="47"/>
                  </a:cubicBezTo>
                  <a:cubicBezTo>
                    <a:pt x="161" y="48"/>
                    <a:pt x="160" y="49"/>
                    <a:pt x="159" y="50"/>
                  </a:cubicBezTo>
                  <a:cubicBezTo>
                    <a:pt x="163" y="56"/>
                    <a:pt x="167" y="61"/>
                    <a:pt x="172" y="68"/>
                  </a:cubicBezTo>
                  <a:cubicBezTo>
                    <a:pt x="163" y="75"/>
                    <a:pt x="154" y="82"/>
                    <a:pt x="143" y="91"/>
                  </a:cubicBezTo>
                  <a:cubicBezTo>
                    <a:pt x="141" y="89"/>
                    <a:pt x="135" y="85"/>
                    <a:pt x="130" y="80"/>
                  </a:cubicBezTo>
                  <a:cubicBezTo>
                    <a:pt x="128" y="81"/>
                    <a:pt x="127" y="82"/>
                    <a:pt x="126" y="83"/>
                  </a:cubicBezTo>
                  <a:cubicBezTo>
                    <a:pt x="130" y="89"/>
                    <a:pt x="133" y="95"/>
                    <a:pt x="138" y="102"/>
                  </a:cubicBezTo>
                  <a:cubicBezTo>
                    <a:pt x="130" y="109"/>
                    <a:pt x="121" y="117"/>
                    <a:pt x="111" y="125"/>
                  </a:cubicBezTo>
                  <a:cubicBezTo>
                    <a:pt x="107" y="122"/>
                    <a:pt x="101" y="118"/>
                    <a:pt x="96" y="114"/>
                  </a:cubicBezTo>
                  <a:cubicBezTo>
                    <a:pt x="95" y="115"/>
                    <a:pt x="94" y="116"/>
                    <a:pt x="93" y="117"/>
                  </a:cubicBezTo>
                  <a:cubicBezTo>
                    <a:pt x="96" y="122"/>
                    <a:pt x="100" y="128"/>
                    <a:pt x="105" y="135"/>
                  </a:cubicBezTo>
                  <a:cubicBezTo>
                    <a:pt x="96" y="143"/>
                    <a:pt x="88" y="151"/>
                    <a:pt x="79" y="159"/>
                  </a:cubicBezTo>
                  <a:cubicBezTo>
                    <a:pt x="74" y="155"/>
                    <a:pt x="68" y="151"/>
                    <a:pt x="62" y="147"/>
                  </a:cubicBezTo>
                  <a:cubicBezTo>
                    <a:pt x="61" y="148"/>
                    <a:pt x="60" y="149"/>
                    <a:pt x="60" y="150"/>
                  </a:cubicBezTo>
                  <a:cubicBezTo>
                    <a:pt x="63" y="156"/>
                    <a:pt x="67" y="161"/>
                    <a:pt x="71" y="168"/>
                  </a:cubicBezTo>
                  <a:cubicBezTo>
                    <a:pt x="49" y="191"/>
                    <a:pt x="27" y="213"/>
                    <a:pt x="5" y="235"/>
                  </a:cubicBezTo>
                  <a:cubicBezTo>
                    <a:pt x="3" y="234"/>
                    <a:pt x="1" y="233"/>
                    <a:pt x="0" y="232"/>
                  </a:cubicBezTo>
                  <a:cubicBezTo>
                    <a:pt x="3" y="226"/>
                    <a:pt x="6" y="221"/>
                    <a:pt x="9" y="215"/>
                  </a:cubicBezTo>
                  <a:cubicBezTo>
                    <a:pt x="15" y="203"/>
                    <a:pt x="20" y="191"/>
                    <a:pt x="26" y="178"/>
                  </a:cubicBezTo>
                  <a:cubicBezTo>
                    <a:pt x="31" y="168"/>
                    <a:pt x="34" y="155"/>
                    <a:pt x="41" y="147"/>
                  </a:cubicBezTo>
                  <a:cubicBezTo>
                    <a:pt x="82" y="105"/>
                    <a:pt x="123" y="64"/>
                    <a:pt x="165" y="23"/>
                  </a:cubicBezTo>
                  <a:cubicBezTo>
                    <a:pt x="178" y="11"/>
                    <a:pt x="193" y="0"/>
                    <a:pt x="208" y="20"/>
                  </a:cubicBezTo>
                  <a:cubicBezTo>
                    <a:pt x="221" y="12"/>
                    <a:pt x="228" y="20"/>
                    <a:pt x="232" y="30"/>
                  </a:cubicBezTo>
                  <a:cubicBezTo>
                    <a:pt x="235" y="40"/>
                    <a:pt x="237" y="51"/>
                    <a:pt x="236" y="61"/>
                  </a:cubicBezTo>
                  <a:cubicBezTo>
                    <a:pt x="235" y="68"/>
                    <a:pt x="230" y="76"/>
                    <a:pt x="224" y="81"/>
                  </a:cubicBezTo>
                  <a:cubicBezTo>
                    <a:pt x="183" y="123"/>
                    <a:pt x="141" y="165"/>
                    <a:pt x="99" y="207"/>
                  </a:cubicBezTo>
                  <a:cubicBezTo>
                    <a:pt x="93" y="212"/>
                    <a:pt x="85" y="219"/>
                    <a:pt x="79" y="219"/>
                  </a:cubicBezTo>
                  <a:cubicBezTo>
                    <a:pt x="55" y="219"/>
                    <a:pt x="38" y="228"/>
                    <a:pt x="22" y="244"/>
                  </a:cubicBezTo>
                  <a:cubicBezTo>
                    <a:pt x="21" y="245"/>
                    <a:pt x="17" y="244"/>
                    <a:pt x="11" y="24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60"/>
            <p:cNvSpPr/>
            <p:nvPr/>
          </p:nvSpPr>
          <p:spPr>
            <a:xfrm>
              <a:off x="3359150" y="4941888"/>
              <a:ext cx="563562" cy="561975"/>
            </a:xfrm>
            <a:custGeom>
              <a:rect b="b" l="l" r="r" t="t"/>
              <a:pathLst>
                <a:path extrusionOk="0" h="247" w="248">
                  <a:moveTo>
                    <a:pt x="0" y="122"/>
                  </a:moveTo>
                  <a:cubicBezTo>
                    <a:pt x="0" y="93"/>
                    <a:pt x="0" y="63"/>
                    <a:pt x="1" y="34"/>
                  </a:cubicBezTo>
                  <a:cubicBezTo>
                    <a:pt x="1" y="11"/>
                    <a:pt x="10" y="1"/>
                    <a:pt x="33" y="1"/>
                  </a:cubicBezTo>
                  <a:cubicBezTo>
                    <a:pt x="94" y="0"/>
                    <a:pt x="155" y="0"/>
                    <a:pt x="215" y="1"/>
                  </a:cubicBezTo>
                  <a:cubicBezTo>
                    <a:pt x="237" y="1"/>
                    <a:pt x="248" y="11"/>
                    <a:pt x="248" y="32"/>
                  </a:cubicBezTo>
                  <a:cubicBezTo>
                    <a:pt x="248" y="93"/>
                    <a:pt x="248" y="154"/>
                    <a:pt x="247" y="214"/>
                  </a:cubicBezTo>
                  <a:cubicBezTo>
                    <a:pt x="247" y="237"/>
                    <a:pt x="237" y="246"/>
                    <a:pt x="215" y="247"/>
                  </a:cubicBezTo>
                  <a:cubicBezTo>
                    <a:pt x="154" y="247"/>
                    <a:pt x="93" y="247"/>
                    <a:pt x="31" y="247"/>
                  </a:cubicBezTo>
                  <a:cubicBezTo>
                    <a:pt x="10" y="246"/>
                    <a:pt x="1" y="237"/>
                    <a:pt x="1" y="216"/>
                  </a:cubicBezTo>
                  <a:cubicBezTo>
                    <a:pt x="0" y="185"/>
                    <a:pt x="0" y="153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lose/>
                  <a:moveTo>
                    <a:pt x="123" y="231"/>
                  </a:moveTo>
                  <a:cubicBezTo>
                    <a:pt x="149" y="231"/>
                    <a:pt x="175" y="231"/>
                    <a:pt x="201" y="231"/>
                  </a:cubicBezTo>
                  <a:cubicBezTo>
                    <a:pt x="222" y="230"/>
                    <a:pt x="231" y="221"/>
                    <a:pt x="231" y="200"/>
                  </a:cubicBezTo>
                  <a:cubicBezTo>
                    <a:pt x="231" y="158"/>
                    <a:pt x="231" y="116"/>
                    <a:pt x="231" y="74"/>
                  </a:cubicBezTo>
                  <a:cubicBezTo>
                    <a:pt x="231" y="53"/>
                    <a:pt x="222" y="43"/>
                    <a:pt x="201" y="42"/>
                  </a:cubicBezTo>
                  <a:cubicBezTo>
                    <a:pt x="150" y="42"/>
                    <a:pt x="98" y="42"/>
                    <a:pt x="47" y="42"/>
                  </a:cubicBezTo>
                  <a:cubicBezTo>
                    <a:pt x="26" y="42"/>
                    <a:pt x="17" y="52"/>
                    <a:pt x="17" y="73"/>
                  </a:cubicBezTo>
                  <a:cubicBezTo>
                    <a:pt x="17" y="115"/>
                    <a:pt x="17" y="156"/>
                    <a:pt x="17" y="197"/>
                  </a:cubicBezTo>
                  <a:cubicBezTo>
                    <a:pt x="17" y="222"/>
                    <a:pt x="25" y="230"/>
                    <a:pt x="51" y="231"/>
                  </a:cubicBezTo>
                  <a:cubicBezTo>
                    <a:pt x="75" y="231"/>
                    <a:pt x="99" y="231"/>
                    <a:pt x="123" y="231"/>
                  </a:cubicBezTo>
                  <a:close/>
                  <a:moveTo>
                    <a:pt x="239" y="34"/>
                  </a:moveTo>
                  <a:cubicBezTo>
                    <a:pt x="240" y="33"/>
                    <a:pt x="241" y="32"/>
                    <a:pt x="242" y="31"/>
                  </a:cubicBezTo>
                  <a:cubicBezTo>
                    <a:pt x="232" y="26"/>
                    <a:pt x="223" y="18"/>
                    <a:pt x="213" y="17"/>
                  </a:cubicBezTo>
                  <a:cubicBezTo>
                    <a:pt x="154" y="16"/>
                    <a:pt x="95" y="16"/>
                    <a:pt x="35" y="17"/>
                  </a:cubicBezTo>
                  <a:cubicBezTo>
                    <a:pt x="26" y="17"/>
                    <a:pt x="16" y="26"/>
                    <a:pt x="7" y="30"/>
                  </a:cubicBezTo>
                  <a:cubicBezTo>
                    <a:pt x="24" y="30"/>
                    <a:pt x="38" y="27"/>
                    <a:pt x="53" y="26"/>
                  </a:cubicBezTo>
                  <a:cubicBezTo>
                    <a:pt x="102" y="25"/>
                    <a:pt x="150" y="25"/>
                    <a:pt x="199" y="26"/>
                  </a:cubicBezTo>
                  <a:cubicBezTo>
                    <a:pt x="212" y="27"/>
                    <a:pt x="225" y="31"/>
                    <a:pt x="239" y="3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60"/>
            <p:cNvSpPr/>
            <p:nvPr/>
          </p:nvSpPr>
          <p:spPr>
            <a:xfrm>
              <a:off x="2670175" y="4895850"/>
              <a:ext cx="376237" cy="465138"/>
            </a:xfrm>
            <a:custGeom>
              <a:rect b="b" l="l" r="r" t="t"/>
              <a:pathLst>
                <a:path extrusionOk="0" h="204" w="166">
                  <a:moveTo>
                    <a:pt x="166" y="87"/>
                  </a:moveTo>
                  <a:cubicBezTo>
                    <a:pt x="166" y="109"/>
                    <a:pt x="166" y="130"/>
                    <a:pt x="166" y="151"/>
                  </a:cubicBezTo>
                  <a:cubicBezTo>
                    <a:pt x="166" y="178"/>
                    <a:pt x="149" y="200"/>
                    <a:pt x="122" y="202"/>
                  </a:cubicBezTo>
                  <a:cubicBezTo>
                    <a:pt x="95" y="204"/>
                    <a:pt x="67" y="203"/>
                    <a:pt x="39" y="201"/>
                  </a:cubicBezTo>
                  <a:cubicBezTo>
                    <a:pt x="21" y="200"/>
                    <a:pt x="1" y="175"/>
                    <a:pt x="1" y="156"/>
                  </a:cubicBezTo>
                  <a:cubicBezTo>
                    <a:pt x="0" y="110"/>
                    <a:pt x="1" y="64"/>
                    <a:pt x="0" y="18"/>
                  </a:cubicBezTo>
                  <a:cubicBezTo>
                    <a:pt x="0" y="5"/>
                    <a:pt x="5" y="0"/>
                    <a:pt x="18" y="0"/>
                  </a:cubicBezTo>
                  <a:cubicBezTo>
                    <a:pt x="61" y="0"/>
                    <a:pt x="105" y="0"/>
                    <a:pt x="148" y="0"/>
                  </a:cubicBezTo>
                  <a:cubicBezTo>
                    <a:pt x="161" y="0"/>
                    <a:pt x="166" y="4"/>
                    <a:pt x="166" y="17"/>
                  </a:cubicBezTo>
                  <a:cubicBezTo>
                    <a:pt x="165" y="41"/>
                    <a:pt x="165" y="64"/>
                    <a:pt x="165" y="87"/>
                  </a:cubicBezTo>
                  <a:cubicBezTo>
                    <a:pt x="166" y="87"/>
                    <a:pt x="166" y="87"/>
                    <a:pt x="166" y="87"/>
                  </a:cubicBezTo>
                  <a:close/>
                  <a:moveTo>
                    <a:pt x="160" y="80"/>
                  </a:moveTo>
                  <a:cubicBezTo>
                    <a:pt x="130" y="83"/>
                    <a:pt x="105" y="62"/>
                    <a:pt x="85" y="81"/>
                  </a:cubicBezTo>
                  <a:cubicBezTo>
                    <a:pt x="62" y="78"/>
                    <a:pt x="43" y="75"/>
                    <a:pt x="24" y="74"/>
                  </a:cubicBezTo>
                  <a:cubicBezTo>
                    <a:pt x="12" y="73"/>
                    <a:pt x="6" y="79"/>
                    <a:pt x="7" y="92"/>
                  </a:cubicBezTo>
                  <a:cubicBezTo>
                    <a:pt x="8" y="110"/>
                    <a:pt x="7" y="128"/>
                    <a:pt x="7" y="146"/>
                  </a:cubicBezTo>
                  <a:cubicBezTo>
                    <a:pt x="7" y="175"/>
                    <a:pt x="21" y="193"/>
                    <a:pt x="50" y="196"/>
                  </a:cubicBezTo>
                  <a:cubicBezTo>
                    <a:pt x="75" y="198"/>
                    <a:pt x="100" y="197"/>
                    <a:pt x="125" y="195"/>
                  </a:cubicBezTo>
                  <a:cubicBezTo>
                    <a:pt x="144" y="193"/>
                    <a:pt x="157" y="177"/>
                    <a:pt x="159" y="160"/>
                  </a:cubicBezTo>
                  <a:cubicBezTo>
                    <a:pt x="162" y="135"/>
                    <a:pt x="160" y="109"/>
                    <a:pt x="160" y="8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60"/>
            <p:cNvSpPr/>
            <p:nvPr/>
          </p:nvSpPr>
          <p:spPr>
            <a:xfrm>
              <a:off x="2609850" y="4144963"/>
              <a:ext cx="288925" cy="346075"/>
            </a:xfrm>
            <a:custGeom>
              <a:rect b="b" l="l" r="r" t="t"/>
              <a:pathLst>
                <a:path extrusionOk="0" h="152" w="127">
                  <a:moveTo>
                    <a:pt x="125" y="58"/>
                  </a:moveTo>
                  <a:cubicBezTo>
                    <a:pt x="125" y="68"/>
                    <a:pt x="125" y="77"/>
                    <a:pt x="125" y="86"/>
                  </a:cubicBezTo>
                  <a:cubicBezTo>
                    <a:pt x="125" y="113"/>
                    <a:pt x="112" y="134"/>
                    <a:pt x="89" y="142"/>
                  </a:cubicBezTo>
                  <a:cubicBezTo>
                    <a:pt x="61" y="152"/>
                    <a:pt x="28" y="144"/>
                    <a:pt x="13" y="123"/>
                  </a:cubicBezTo>
                  <a:cubicBezTo>
                    <a:pt x="7" y="114"/>
                    <a:pt x="3" y="103"/>
                    <a:pt x="2" y="92"/>
                  </a:cubicBezTo>
                  <a:cubicBezTo>
                    <a:pt x="0" y="70"/>
                    <a:pt x="2" y="47"/>
                    <a:pt x="1" y="25"/>
                  </a:cubicBezTo>
                  <a:cubicBezTo>
                    <a:pt x="0" y="9"/>
                    <a:pt x="8" y="2"/>
                    <a:pt x="22" y="1"/>
                  </a:cubicBezTo>
                  <a:cubicBezTo>
                    <a:pt x="49" y="0"/>
                    <a:pt x="77" y="0"/>
                    <a:pt x="105" y="1"/>
                  </a:cubicBezTo>
                  <a:cubicBezTo>
                    <a:pt x="119" y="2"/>
                    <a:pt x="127" y="10"/>
                    <a:pt x="125" y="26"/>
                  </a:cubicBezTo>
                  <a:cubicBezTo>
                    <a:pt x="124" y="37"/>
                    <a:pt x="125" y="48"/>
                    <a:pt x="125" y="58"/>
                  </a:cubicBezTo>
                  <a:close/>
                  <a:moveTo>
                    <a:pt x="20" y="19"/>
                  </a:moveTo>
                  <a:cubicBezTo>
                    <a:pt x="43" y="32"/>
                    <a:pt x="90" y="32"/>
                    <a:pt x="104" y="19"/>
                  </a:cubicBezTo>
                  <a:cubicBezTo>
                    <a:pt x="77" y="19"/>
                    <a:pt x="48" y="19"/>
                    <a:pt x="20" y="1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60"/>
            <p:cNvSpPr/>
            <p:nvPr/>
          </p:nvSpPr>
          <p:spPr>
            <a:xfrm>
              <a:off x="2613025" y="4473575"/>
              <a:ext cx="425450" cy="274638"/>
            </a:xfrm>
            <a:custGeom>
              <a:rect b="b" l="l" r="r" t="t"/>
              <a:pathLst>
                <a:path extrusionOk="0" h="121" w="187">
                  <a:moveTo>
                    <a:pt x="102" y="68"/>
                  </a:moveTo>
                  <a:cubicBezTo>
                    <a:pt x="126" y="68"/>
                    <a:pt x="146" y="68"/>
                    <a:pt x="167" y="68"/>
                  </a:cubicBezTo>
                  <a:cubicBezTo>
                    <a:pt x="180" y="67"/>
                    <a:pt x="187" y="72"/>
                    <a:pt x="186" y="86"/>
                  </a:cubicBezTo>
                  <a:cubicBezTo>
                    <a:pt x="185" y="92"/>
                    <a:pt x="185" y="98"/>
                    <a:pt x="186" y="104"/>
                  </a:cubicBezTo>
                  <a:cubicBezTo>
                    <a:pt x="186" y="115"/>
                    <a:pt x="181" y="120"/>
                    <a:pt x="170" y="120"/>
                  </a:cubicBezTo>
                  <a:cubicBezTo>
                    <a:pt x="127" y="120"/>
                    <a:pt x="84" y="121"/>
                    <a:pt x="41" y="119"/>
                  </a:cubicBezTo>
                  <a:cubicBezTo>
                    <a:pt x="5" y="118"/>
                    <a:pt x="0" y="111"/>
                    <a:pt x="0" y="76"/>
                  </a:cubicBezTo>
                  <a:cubicBezTo>
                    <a:pt x="0" y="57"/>
                    <a:pt x="0" y="39"/>
                    <a:pt x="0" y="20"/>
                  </a:cubicBezTo>
                  <a:cubicBezTo>
                    <a:pt x="1" y="5"/>
                    <a:pt x="8" y="0"/>
                    <a:pt x="22" y="5"/>
                  </a:cubicBezTo>
                  <a:cubicBezTo>
                    <a:pt x="48" y="14"/>
                    <a:pt x="74" y="14"/>
                    <a:pt x="100" y="5"/>
                  </a:cubicBezTo>
                  <a:cubicBezTo>
                    <a:pt x="116" y="0"/>
                    <a:pt x="123" y="5"/>
                    <a:pt x="124" y="20"/>
                  </a:cubicBezTo>
                  <a:cubicBezTo>
                    <a:pt x="124" y="26"/>
                    <a:pt x="124" y="31"/>
                    <a:pt x="124" y="36"/>
                  </a:cubicBezTo>
                  <a:cubicBezTo>
                    <a:pt x="124" y="59"/>
                    <a:pt x="124" y="59"/>
                    <a:pt x="102" y="68"/>
                  </a:cubicBezTo>
                  <a:close/>
                  <a:moveTo>
                    <a:pt x="21" y="18"/>
                  </a:moveTo>
                  <a:cubicBezTo>
                    <a:pt x="40" y="32"/>
                    <a:pt x="89" y="32"/>
                    <a:pt x="103" y="18"/>
                  </a:cubicBezTo>
                  <a:cubicBezTo>
                    <a:pt x="76" y="18"/>
                    <a:pt x="48" y="18"/>
                    <a:pt x="21" y="1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60"/>
            <p:cNvSpPr/>
            <p:nvPr/>
          </p:nvSpPr>
          <p:spPr>
            <a:xfrm>
              <a:off x="2924175" y="4546600"/>
              <a:ext cx="111125" cy="73025"/>
            </a:xfrm>
            <a:custGeom>
              <a:rect b="b" l="l" r="r" t="t"/>
              <a:pathLst>
                <a:path extrusionOk="0" h="32" w="49">
                  <a:moveTo>
                    <a:pt x="0" y="32"/>
                  </a:moveTo>
                  <a:cubicBezTo>
                    <a:pt x="1" y="20"/>
                    <a:pt x="2" y="12"/>
                    <a:pt x="3" y="0"/>
                  </a:cubicBezTo>
                  <a:cubicBezTo>
                    <a:pt x="13" y="0"/>
                    <a:pt x="23" y="0"/>
                    <a:pt x="34" y="0"/>
                  </a:cubicBezTo>
                  <a:cubicBezTo>
                    <a:pt x="45" y="0"/>
                    <a:pt x="49" y="5"/>
                    <a:pt x="49" y="16"/>
                  </a:cubicBezTo>
                  <a:cubicBezTo>
                    <a:pt x="49" y="27"/>
                    <a:pt x="44" y="32"/>
                    <a:pt x="33" y="32"/>
                  </a:cubicBezTo>
                  <a:cubicBezTo>
                    <a:pt x="23" y="31"/>
                    <a:pt x="12" y="32"/>
                    <a:pt x="0" y="3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60"/>
            <p:cNvSpPr/>
            <p:nvPr/>
          </p:nvSpPr>
          <p:spPr>
            <a:xfrm>
              <a:off x="4984750" y="3360738"/>
              <a:ext cx="439737" cy="625475"/>
            </a:xfrm>
            <a:custGeom>
              <a:rect b="b" l="l" r="r" t="t"/>
              <a:pathLst>
                <a:path extrusionOk="0" h="275" w="193">
                  <a:moveTo>
                    <a:pt x="0" y="0"/>
                  </a:moveTo>
                  <a:cubicBezTo>
                    <a:pt x="65" y="0"/>
                    <a:pt x="128" y="0"/>
                    <a:pt x="193" y="0"/>
                  </a:cubicBezTo>
                  <a:cubicBezTo>
                    <a:pt x="193" y="92"/>
                    <a:pt x="193" y="183"/>
                    <a:pt x="193" y="275"/>
                  </a:cubicBezTo>
                  <a:cubicBezTo>
                    <a:pt x="128" y="275"/>
                    <a:pt x="64" y="275"/>
                    <a:pt x="0" y="275"/>
                  </a:cubicBezTo>
                  <a:cubicBezTo>
                    <a:pt x="0" y="183"/>
                    <a:pt x="0" y="92"/>
                    <a:pt x="0" y="0"/>
                  </a:cubicBezTo>
                  <a:close/>
                  <a:moveTo>
                    <a:pt x="78" y="47"/>
                  </a:moveTo>
                  <a:cubicBezTo>
                    <a:pt x="75" y="46"/>
                    <a:pt x="72" y="46"/>
                    <a:pt x="69" y="45"/>
                  </a:cubicBezTo>
                  <a:cubicBezTo>
                    <a:pt x="62" y="37"/>
                    <a:pt x="55" y="30"/>
                    <a:pt x="45" y="19"/>
                  </a:cubicBezTo>
                  <a:cubicBezTo>
                    <a:pt x="41" y="23"/>
                    <a:pt x="36" y="29"/>
                    <a:pt x="30" y="36"/>
                  </a:cubicBezTo>
                  <a:cubicBezTo>
                    <a:pt x="31" y="37"/>
                    <a:pt x="32" y="38"/>
                    <a:pt x="33" y="39"/>
                  </a:cubicBezTo>
                  <a:cubicBezTo>
                    <a:pt x="27" y="40"/>
                    <a:pt x="21" y="41"/>
                    <a:pt x="17" y="41"/>
                  </a:cubicBezTo>
                  <a:cubicBezTo>
                    <a:pt x="8" y="61"/>
                    <a:pt x="22" y="60"/>
                    <a:pt x="33" y="61"/>
                  </a:cubicBezTo>
                  <a:cubicBezTo>
                    <a:pt x="34" y="68"/>
                    <a:pt x="35" y="73"/>
                    <a:pt x="36" y="78"/>
                  </a:cubicBezTo>
                  <a:cubicBezTo>
                    <a:pt x="56" y="87"/>
                    <a:pt x="54" y="71"/>
                    <a:pt x="60" y="65"/>
                  </a:cubicBezTo>
                  <a:cubicBezTo>
                    <a:pt x="66" y="59"/>
                    <a:pt x="72" y="53"/>
                    <a:pt x="78" y="47"/>
                  </a:cubicBezTo>
                  <a:close/>
                  <a:moveTo>
                    <a:pt x="16" y="176"/>
                  </a:moveTo>
                  <a:cubicBezTo>
                    <a:pt x="16" y="177"/>
                    <a:pt x="16" y="179"/>
                    <a:pt x="16" y="180"/>
                  </a:cubicBezTo>
                  <a:cubicBezTo>
                    <a:pt x="69" y="180"/>
                    <a:pt x="122" y="180"/>
                    <a:pt x="175" y="180"/>
                  </a:cubicBezTo>
                  <a:cubicBezTo>
                    <a:pt x="175" y="179"/>
                    <a:pt x="175" y="177"/>
                    <a:pt x="175" y="176"/>
                  </a:cubicBezTo>
                  <a:cubicBezTo>
                    <a:pt x="122" y="176"/>
                    <a:pt x="69" y="176"/>
                    <a:pt x="16" y="176"/>
                  </a:cubicBezTo>
                  <a:close/>
                  <a:moveTo>
                    <a:pt x="17" y="145"/>
                  </a:moveTo>
                  <a:cubicBezTo>
                    <a:pt x="17" y="147"/>
                    <a:pt x="17" y="148"/>
                    <a:pt x="17" y="150"/>
                  </a:cubicBezTo>
                  <a:cubicBezTo>
                    <a:pt x="70" y="150"/>
                    <a:pt x="123" y="150"/>
                    <a:pt x="176" y="150"/>
                  </a:cubicBezTo>
                  <a:cubicBezTo>
                    <a:pt x="176" y="148"/>
                    <a:pt x="176" y="147"/>
                    <a:pt x="176" y="145"/>
                  </a:cubicBezTo>
                  <a:cubicBezTo>
                    <a:pt x="123" y="145"/>
                    <a:pt x="70" y="145"/>
                    <a:pt x="17" y="145"/>
                  </a:cubicBezTo>
                  <a:close/>
                  <a:moveTo>
                    <a:pt x="17" y="114"/>
                  </a:moveTo>
                  <a:cubicBezTo>
                    <a:pt x="17" y="116"/>
                    <a:pt x="17" y="117"/>
                    <a:pt x="17" y="119"/>
                  </a:cubicBezTo>
                  <a:cubicBezTo>
                    <a:pt x="70" y="119"/>
                    <a:pt x="122" y="119"/>
                    <a:pt x="175" y="119"/>
                  </a:cubicBezTo>
                  <a:cubicBezTo>
                    <a:pt x="175" y="117"/>
                    <a:pt x="175" y="116"/>
                    <a:pt x="175" y="114"/>
                  </a:cubicBezTo>
                  <a:cubicBezTo>
                    <a:pt x="122" y="114"/>
                    <a:pt x="70" y="114"/>
                    <a:pt x="17" y="114"/>
                  </a:cubicBezTo>
                  <a:close/>
                  <a:moveTo>
                    <a:pt x="16" y="206"/>
                  </a:moveTo>
                  <a:cubicBezTo>
                    <a:pt x="16" y="208"/>
                    <a:pt x="16" y="209"/>
                    <a:pt x="16" y="210"/>
                  </a:cubicBezTo>
                  <a:cubicBezTo>
                    <a:pt x="69" y="210"/>
                    <a:pt x="122" y="210"/>
                    <a:pt x="175" y="210"/>
                  </a:cubicBezTo>
                  <a:cubicBezTo>
                    <a:pt x="175" y="209"/>
                    <a:pt x="175" y="208"/>
                    <a:pt x="175" y="206"/>
                  </a:cubicBezTo>
                  <a:cubicBezTo>
                    <a:pt x="122" y="206"/>
                    <a:pt x="69" y="206"/>
                    <a:pt x="16" y="206"/>
                  </a:cubicBezTo>
                  <a:close/>
                  <a:moveTo>
                    <a:pt x="176" y="253"/>
                  </a:moveTo>
                  <a:cubicBezTo>
                    <a:pt x="175" y="251"/>
                    <a:pt x="175" y="249"/>
                    <a:pt x="175" y="248"/>
                  </a:cubicBezTo>
                  <a:cubicBezTo>
                    <a:pt x="150" y="248"/>
                    <a:pt x="124" y="248"/>
                    <a:pt x="99" y="248"/>
                  </a:cubicBezTo>
                  <a:cubicBezTo>
                    <a:pt x="99" y="249"/>
                    <a:pt x="99" y="251"/>
                    <a:pt x="99" y="253"/>
                  </a:cubicBezTo>
                  <a:cubicBezTo>
                    <a:pt x="124" y="253"/>
                    <a:pt x="150" y="253"/>
                    <a:pt x="176" y="25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60"/>
            <p:cNvSpPr/>
            <p:nvPr/>
          </p:nvSpPr>
          <p:spPr>
            <a:xfrm>
              <a:off x="4903788" y="4995863"/>
              <a:ext cx="527050" cy="534988"/>
            </a:xfrm>
            <a:custGeom>
              <a:rect b="b" l="l" r="r" t="t"/>
              <a:pathLst>
                <a:path extrusionOk="0" h="235" w="232">
                  <a:moveTo>
                    <a:pt x="232" y="50"/>
                  </a:moveTo>
                  <a:cubicBezTo>
                    <a:pt x="182" y="111"/>
                    <a:pt x="132" y="173"/>
                    <a:pt x="81" y="235"/>
                  </a:cubicBezTo>
                  <a:cubicBezTo>
                    <a:pt x="54" y="206"/>
                    <a:pt x="28" y="178"/>
                    <a:pt x="0" y="149"/>
                  </a:cubicBezTo>
                  <a:cubicBezTo>
                    <a:pt x="4" y="145"/>
                    <a:pt x="13" y="138"/>
                    <a:pt x="21" y="131"/>
                  </a:cubicBezTo>
                  <a:cubicBezTo>
                    <a:pt x="69" y="91"/>
                    <a:pt x="118" y="52"/>
                    <a:pt x="166" y="12"/>
                  </a:cubicBezTo>
                  <a:cubicBezTo>
                    <a:pt x="179" y="1"/>
                    <a:pt x="187" y="0"/>
                    <a:pt x="197" y="16"/>
                  </a:cubicBezTo>
                  <a:cubicBezTo>
                    <a:pt x="205" y="28"/>
                    <a:pt x="218" y="36"/>
                    <a:pt x="232" y="50"/>
                  </a:cubicBezTo>
                  <a:close/>
                  <a:moveTo>
                    <a:pt x="72" y="202"/>
                  </a:moveTo>
                  <a:cubicBezTo>
                    <a:pt x="72" y="202"/>
                    <a:pt x="73" y="201"/>
                    <a:pt x="74" y="200"/>
                  </a:cubicBezTo>
                  <a:cubicBezTo>
                    <a:pt x="60" y="187"/>
                    <a:pt x="46" y="175"/>
                    <a:pt x="33" y="162"/>
                  </a:cubicBezTo>
                  <a:cubicBezTo>
                    <a:pt x="32" y="163"/>
                    <a:pt x="31" y="164"/>
                    <a:pt x="30" y="165"/>
                  </a:cubicBezTo>
                  <a:cubicBezTo>
                    <a:pt x="44" y="178"/>
                    <a:pt x="58" y="190"/>
                    <a:pt x="72" y="20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60"/>
            <p:cNvSpPr/>
            <p:nvPr/>
          </p:nvSpPr>
          <p:spPr>
            <a:xfrm>
              <a:off x="5345113" y="4895850"/>
              <a:ext cx="185737" cy="185738"/>
            </a:xfrm>
            <a:custGeom>
              <a:rect b="b" l="l" r="r" t="t"/>
              <a:pathLst>
                <a:path extrusionOk="0" h="81" w="82">
                  <a:moveTo>
                    <a:pt x="44" y="81"/>
                  </a:moveTo>
                  <a:cubicBezTo>
                    <a:pt x="29" y="81"/>
                    <a:pt x="1" y="54"/>
                    <a:pt x="1" y="38"/>
                  </a:cubicBezTo>
                  <a:cubicBezTo>
                    <a:pt x="0" y="26"/>
                    <a:pt x="27" y="0"/>
                    <a:pt x="39" y="0"/>
                  </a:cubicBezTo>
                  <a:cubicBezTo>
                    <a:pt x="56" y="1"/>
                    <a:pt x="82" y="27"/>
                    <a:pt x="82" y="43"/>
                  </a:cubicBezTo>
                  <a:cubicBezTo>
                    <a:pt x="81" y="54"/>
                    <a:pt x="55" y="81"/>
                    <a:pt x="44" y="81"/>
                  </a:cubicBezTo>
                  <a:close/>
                  <a:moveTo>
                    <a:pt x="21" y="20"/>
                  </a:moveTo>
                  <a:cubicBezTo>
                    <a:pt x="35" y="33"/>
                    <a:pt x="49" y="46"/>
                    <a:pt x="63" y="60"/>
                  </a:cubicBezTo>
                  <a:cubicBezTo>
                    <a:pt x="66" y="58"/>
                    <a:pt x="69" y="56"/>
                    <a:pt x="73" y="53"/>
                  </a:cubicBezTo>
                  <a:cubicBezTo>
                    <a:pt x="63" y="45"/>
                    <a:pt x="55" y="40"/>
                    <a:pt x="48" y="34"/>
                  </a:cubicBezTo>
                  <a:cubicBezTo>
                    <a:pt x="42" y="27"/>
                    <a:pt x="36" y="19"/>
                    <a:pt x="30" y="10"/>
                  </a:cubicBezTo>
                  <a:cubicBezTo>
                    <a:pt x="26" y="14"/>
                    <a:pt x="24" y="17"/>
                    <a:pt x="21" y="2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60"/>
            <p:cNvSpPr/>
            <p:nvPr/>
          </p:nvSpPr>
          <p:spPr>
            <a:xfrm>
              <a:off x="1757363" y="3494088"/>
              <a:ext cx="636587" cy="355600"/>
            </a:xfrm>
            <a:custGeom>
              <a:rect b="b" l="l" r="r" t="t"/>
              <a:pathLst>
                <a:path extrusionOk="0" h="156" w="280">
                  <a:moveTo>
                    <a:pt x="114" y="21"/>
                  </a:moveTo>
                  <a:cubicBezTo>
                    <a:pt x="113" y="5"/>
                    <a:pt x="120" y="0"/>
                    <a:pt x="134" y="1"/>
                  </a:cubicBezTo>
                  <a:cubicBezTo>
                    <a:pt x="176" y="2"/>
                    <a:pt x="218" y="2"/>
                    <a:pt x="260" y="1"/>
                  </a:cubicBezTo>
                  <a:cubicBezTo>
                    <a:pt x="275" y="0"/>
                    <a:pt x="280" y="5"/>
                    <a:pt x="280" y="20"/>
                  </a:cubicBezTo>
                  <a:cubicBezTo>
                    <a:pt x="279" y="59"/>
                    <a:pt x="280" y="97"/>
                    <a:pt x="279" y="136"/>
                  </a:cubicBezTo>
                  <a:cubicBezTo>
                    <a:pt x="279" y="142"/>
                    <a:pt x="275" y="148"/>
                    <a:pt x="272" y="154"/>
                  </a:cubicBezTo>
                  <a:cubicBezTo>
                    <a:pt x="266" y="152"/>
                    <a:pt x="257" y="150"/>
                    <a:pt x="252" y="146"/>
                  </a:cubicBezTo>
                  <a:cubicBezTo>
                    <a:pt x="230" y="124"/>
                    <a:pt x="205" y="124"/>
                    <a:pt x="184" y="145"/>
                  </a:cubicBezTo>
                  <a:cubicBezTo>
                    <a:pt x="178" y="150"/>
                    <a:pt x="170" y="154"/>
                    <a:pt x="162" y="155"/>
                  </a:cubicBezTo>
                  <a:cubicBezTo>
                    <a:pt x="151" y="156"/>
                    <a:pt x="139" y="155"/>
                    <a:pt x="128" y="155"/>
                  </a:cubicBezTo>
                  <a:cubicBezTo>
                    <a:pt x="114" y="156"/>
                    <a:pt x="104" y="154"/>
                    <a:pt x="93" y="142"/>
                  </a:cubicBezTo>
                  <a:cubicBezTo>
                    <a:pt x="77" y="123"/>
                    <a:pt x="50" y="126"/>
                    <a:pt x="31" y="144"/>
                  </a:cubicBezTo>
                  <a:cubicBezTo>
                    <a:pt x="25" y="149"/>
                    <a:pt x="16" y="151"/>
                    <a:pt x="8" y="154"/>
                  </a:cubicBezTo>
                  <a:cubicBezTo>
                    <a:pt x="6" y="147"/>
                    <a:pt x="3" y="140"/>
                    <a:pt x="2" y="133"/>
                  </a:cubicBezTo>
                  <a:cubicBezTo>
                    <a:pt x="0" y="113"/>
                    <a:pt x="3" y="96"/>
                    <a:pt x="18" y="80"/>
                  </a:cubicBezTo>
                  <a:cubicBezTo>
                    <a:pt x="28" y="70"/>
                    <a:pt x="30" y="52"/>
                    <a:pt x="34" y="38"/>
                  </a:cubicBezTo>
                  <a:cubicBezTo>
                    <a:pt x="38" y="26"/>
                    <a:pt x="44" y="20"/>
                    <a:pt x="57" y="21"/>
                  </a:cubicBezTo>
                  <a:cubicBezTo>
                    <a:pt x="75" y="22"/>
                    <a:pt x="93" y="21"/>
                    <a:pt x="114" y="21"/>
                  </a:cubicBezTo>
                  <a:close/>
                  <a:moveTo>
                    <a:pt x="104" y="34"/>
                  </a:moveTo>
                  <a:cubicBezTo>
                    <a:pt x="48" y="28"/>
                    <a:pt x="39" y="34"/>
                    <a:pt x="37" y="76"/>
                  </a:cubicBezTo>
                  <a:cubicBezTo>
                    <a:pt x="59" y="76"/>
                    <a:pt x="81" y="76"/>
                    <a:pt x="104" y="76"/>
                  </a:cubicBezTo>
                  <a:cubicBezTo>
                    <a:pt x="104" y="62"/>
                    <a:pt x="104" y="49"/>
                    <a:pt x="104" y="34"/>
                  </a:cubicBezTo>
                  <a:close/>
                  <a:moveTo>
                    <a:pt x="186" y="40"/>
                  </a:moveTo>
                  <a:cubicBezTo>
                    <a:pt x="185" y="40"/>
                    <a:pt x="183" y="39"/>
                    <a:pt x="182" y="39"/>
                  </a:cubicBezTo>
                  <a:cubicBezTo>
                    <a:pt x="177" y="43"/>
                    <a:pt x="172" y="48"/>
                    <a:pt x="166" y="52"/>
                  </a:cubicBezTo>
                  <a:cubicBezTo>
                    <a:pt x="172" y="57"/>
                    <a:pt x="178" y="62"/>
                    <a:pt x="186" y="69"/>
                  </a:cubicBezTo>
                  <a:cubicBezTo>
                    <a:pt x="186" y="79"/>
                    <a:pt x="190" y="87"/>
                    <a:pt x="205" y="81"/>
                  </a:cubicBezTo>
                  <a:cubicBezTo>
                    <a:pt x="204" y="80"/>
                    <a:pt x="203" y="78"/>
                    <a:pt x="202" y="77"/>
                  </a:cubicBezTo>
                  <a:cubicBezTo>
                    <a:pt x="210" y="70"/>
                    <a:pt x="217" y="63"/>
                    <a:pt x="229" y="53"/>
                  </a:cubicBezTo>
                  <a:cubicBezTo>
                    <a:pt x="234" y="39"/>
                    <a:pt x="216" y="45"/>
                    <a:pt x="209" y="39"/>
                  </a:cubicBezTo>
                  <a:cubicBezTo>
                    <a:pt x="206" y="32"/>
                    <a:pt x="202" y="27"/>
                    <a:pt x="197" y="22"/>
                  </a:cubicBezTo>
                  <a:cubicBezTo>
                    <a:pt x="196" y="21"/>
                    <a:pt x="191" y="23"/>
                    <a:pt x="188" y="24"/>
                  </a:cubicBezTo>
                  <a:cubicBezTo>
                    <a:pt x="187" y="30"/>
                    <a:pt x="187" y="35"/>
                    <a:pt x="186" y="4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60"/>
            <p:cNvSpPr/>
            <p:nvPr/>
          </p:nvSpPr>
          <p:spPr>
            <a:xfrm>
              <a:off x="1939925" y="5729288"/>
              <a:ext cx="115887" cy="58738"/>
            </a:xfrm>
            <a:custGeom>
              <a:rect b="b" l="l" r="r" t="t"/>
              <a:pathLst>
                <a:path extrusionOk="0" h="26" w="51">
                  <a:moveTo>
                    <a:pt x="51" y="14"/>
                  </a:moveTo>
                  <a:cubicBezTo>
                    <a:pt x="33" y="26"/>
                    <a:pt x="17" y="26"/>
                    <a:pt x="0" y="16"/>
                  </a:cubicBezTo>
                  <a:cubicBezTo>
                    <a:pt x="15" y="0"/>
                    <a:pt x="31" y="0"/>
                    <a:pt x="51" y="1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60"/>
            <p:cNvSpPr/>
            <p:nvPr/>
          </p:nvSpPr>
          <p:spPr>
            <a:xfrm>
              <a:off x="4494213" y="4143375"/>
              <a:ext cx="101600" cy="69850"/>
            </a:xfrm>
            <a:custGeom>
              <a:rect b="b" l="l" r="r" t="t"/>
              <a:pathLst>
                <a:path extrusionOk="0" h="31" w="45">
                  <a:moveTo>
                    <a:pt x="45" y="8"/>
                  </a:moveTo>
                  <a:cubicBezTo>
                    <a:pt x="38" y="11"/>
                    <a:pt x="30" y="13"/>
                    <a:pt x="22" y="17"/>
                  </a:cubicBezTo>
                  <a:cubicBezTo>
                    <a:pt x="15" y="21"/>
                    <a:pt x="8" y="26"/>
                    <a:pt x="0" y="31"/>
                  </a:cubicBezTo>
                  <a:cubicBezTo>
                    <a:pt x="0" y="10"/>
                    <a:pt x="18" y="0"/>
                    <a:pt x="45" y="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60"/>
            <p:cNvSpPr/>
            <p:nvPr/>
          </p:nvSpPr>
          <p:spPr>
            <a:xfrm>
              <a:off x="3686175" y="3492500"/>
              <a:ext cx="130175" cy="49213"/>
            </a:xfrm>
            <a:custGeom>
              <a:rect b="b" l="l" r="r" t="t"/>
              <a:pathLst>
                <a:path extrusionOk="0" h="22" w="57">
                  <a:moveTo>
                    <a:pt x="0" y="22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6" y="0"/>
                    <a:pt x="51" y="0"/>
                    <a:pt x="53" y="2"/>
                  </a:cubicBezTo>
                  <a:cubicBezTo>
                    <a:pt x="55" y="4"/>
                    <a:pt x="57" y="10"/>
                    <a:pt x="56" y="13"/>
                  </a:cubicBezTo>
                  <a:cubicBezTo>
                    <a:pt x="55" y="15"/>
                    <a:pt x="50" y="18"/>
                    <a:pt x="47" y="19"/>
                  </a:cubicBezTo>
                  <a:cubicBezTo>
                    <a:pt x="32" y="20"/>
                    <a:pt x="17" y="21"/>
                    <a:pt x="0" y="2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60"/>
            <p:cNvSpPr/>
            <p:nvPr/>
          </p:nvSpPr>
          <p:spPr>
            <a:xfrm>
              <a:off x="3824288" y="3373438"/>
              <a:ext cx="104775" cy="88900"/>
            </a:xfrm>
            <a:custGeom>
              <a:rect b="b" l="l" r="r" t="t"/>
              <a:pathLst>
                <a:path extrusionOk="0" h="39" w="46">
                  <a:moveTo>
                    <a:pt x="46" y="39"/>
                  </a:moveTo>
                  <a:cubicBezTo>
                    <a:pt x="31" y="26"/>
                    <a:pt x="13" y="12"/>
                    <a:pt x="0" y="0"/>
                  </a:cubicBezTo>
                  <a:cubicBezTo>
                    <a:pt x="22" y="1"/>
                    <a:pt x="40" y="15"/>
                    <a:pt x="46" y="3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60"/>
            <p:cNvSpPr/>
            <p:nvPr/>
          </p:nvSpPr>
          <p:spPr>
            <a:xfrm>
              <a:off x="3397250" y="5037138"/>
              <a:ext cx="487362" cy="430213"/>
            </a:xfrm>
            <a:custGeom>
              <a:rect b="b" l="l" r="r" t="t"/>
              <a:pathLst>
                <a:path extrusionOk="0" h="189" w="214">
                  <a:moveTo>
                    <a:pt x="106" y="189"/>
                  </a:moveTo>
                  <a:cubicBezTo>
                    <a:pt x="82" y="189"/>
                    <a:pt x="58" y="189"/>
                    <a:pt x="34" y="189"/>
                  </a:cubicBezTo>
                  <a:cubicBezTo>
                    <a:pt x="8" y="188"/>
                    <a:pt x="0" y="180"/>
                    <a:pt x="0" y="155"/>
                  </a:cubicBezTo>
                  <a:cubicBezTo>
                    <a:pt x="0" y="114"/>
                    <a:pt x="0" y="73"/>
                    <a:pt x="0" y="31"/>
                  </a:cubicBezTo>
                  <a:cubicBezTo>
                    <a:pt x="0" y="10"/>
                    <a:pt x="9" y="0"/>
                    <a:pt x="30" y="0"/>
                  </a:cubicBezTo>
                  <a:cubicBezTo>
                    <a:pt x="81" y="0"/>
                    <a:pt x="133" y="0"/>
                    <a:pt x="184" y="0"/>
                  </a:cubicBezTo>
                  <a:cubicBezTo>
                    <a:pt x="205" y="1"/>
                    <a:pt x="214" y="11"/>
                    <a:pt x="214" y="32"/>
                  </a:cubicBezTo>
                  <a:cubicBezTo>
                    <a:pt x="214" y="74"/>
                    <a:pt x="214" y="116"/>
                    <a:pt x="214" y="158"/>
                  </a:cubicBezTo>
                  <a:cubicBezTo>
                    <a:pt x="214" y="179"/>
                    <a:pt x="205" y="188"/>
                    <a:pt x="184" y="189"/>
                  </a:cubicBezTo>
                  <a:cubicBezTo>
                    <a:pt x="158" y="189"/>
                    <a:pt x="132" y="189"/>
                    <a:pt x="106" y="189"/>
                  </a:cubicBezTo>
                  <a:close/>
                  <a:moveTo>
                    <a:pt x="168" y="11"/>
                  </a:moveTo>
                  <a:cubicBezTo>
                    <a:pt x="168" y="11"/>
                    <a:pt x="168" y="11"/>
                    <a:pt x="168" y="11"/>
                  </a:cubicBezTo>
                  <a:cubicBezTo>
                    <a:pt x="163" y="11"/>
                    <a:pt x="156" y="8"/>
                    <a:pt x="152" y="10"/>
                  </a:cubicBezTo>
                  <a:cubicBezTo>
                    <a:pt x="139" y="16"/>
                    <a:pt x="129" y="22"/>
                    <a:pt x="117" y="8"/>
                  </a:cubicBezTo>
                  <a:cubicBezTo>
                    <a:pt x="114" y="4"/>
                    <a:pt x="99" y="4"/>
                    <a:pt x="96" y="8"/>
                  </a:cubicBezTo>
                  <a:cubicBezTo>
                    <a:pt x="84" y="23"/>
                    <a:pt x="73" y="17"/>
                    <a:pt x="62" y="9"/>
                  </a:cubicBezTo>
                  <a:cubicBezTo>
                    <a:pt x="53" y="2"/>
                    <a:pt x="48" y="4"/>
                    <a:pt x="43" y="13"/>
                  </a:cubicBezTo>
                  <a:cubicBezTo>
                    <a:pt x="20" y="57"/>
                    <a:pt x="1" y="103"/>
                    <a:pt x="14" y="154"/>
                  </a:cubicBezTo>
                  <a:cubicBezTo>
                    <a:pt x="16" y="162"/>
                    <a:pt x="23" y="173"/>
                    <a:pt x="30" y="175"/>
                  </a:cubicBezTo>
                  <a:cubicBezTo>
                    <a:pt x="36" y="177"/>
                    <a:pt x="46" y="170"/>
                    <a:pt x="52" y="164"/>
                  </a:cubicBezTo>
                  <a:cubicBezTo>
                    <a:pt x="58" y="159"/>
                    <a:pt x="60" y="151"/>
                    <a:pt x="64" y="144"/>
                  </a:cubicBezTo>
                  <a:cubicBezTo>
                    <a:pt x="71" y="132"/>
                    <a:pt x="77" y="119"/>
                    <a:pt x="96" y="121"/>
                  </a:cubicBezTo>
                  <a:cubicBezTo>
                    <a:pt x="91" y="125"/>
                    <a:pt x="86" y="128"/>
                    <a:pt x="81" y="133"/>
                  </a:cubicBezTo>
                  <a:cubicBezTo>
                    <a:pt x="86" y="136"/>
                    <a:pt x="91" y="138"/>
                    <a:pt x="98" y="141"/>
                  </a:cubicBezTo>
                  <a:cubicBezTo>
                    <a:pt x="91" y="145"/>
                    <a:pt x="86" y="148"/>
                    <a:pt x="80" y="152"/>
                  </a:cubicBezTo>
                  <a:cubicBezTo>
                    <a:pt x="86" y="155"/>
                    <a:pt x="91" y="158"/>
                    <a:pt x="97" y="161"/>
                  </a:cubicBezTo>
                  <a:cubicBezTo>
                    <a:pt x="91" y="165"/>
                    <a:pt x="86" y="168"/>
                    <a:pt x="79" y="173"/>
                  </a:cubicBezTo>
                  <a:cubicBezTo>
                    <a:pt x="90" y="177"/>
                    <a:pt x="99" y="184"/>
                    <a:pt x="107" y="183"/>
                  </a:cubicBezTo>
                  <a:cubicBezTo>
                    <a:pt x="115" y="183"/>
                    <a:pt x="124" y="177"/>
                    <a:pt x="133" y="172"/>
                  </a:cubicBezTo>
                  <a:cubicBezTo>
                    <a:pt x="127" y="168"/>
                    <a:pt x="123" y="164"/>
                    <a:pt x="117" y="160"/>
                  </a:cubicBezTo>
                  <a:cubicBezTo>
                    <a:pt x="124" y="157"/>
                    <a:pt x="128" y="155"/>
                    <a:pt x="134" y="153"/>
                  </a:cubicBezTo>
                  <a:cubicBezTo>
                    <a:pt x="128" y="148"/>
                    <a:pt x="123" y="145"/>
                    <a:pt x="116" y="141"/>
                  </a:cubicBezTo>
                  <a:cubicBezTo>
                    <a:pt x="123" y="137"/>
                    <a:pt x="128" y="135"/>
                    <a:pt x="133" y="132"/>
                  </a:cubicBezTo>
                  <a:cubicBezTo>
                    <a:pt x="127" y="128"/>
                    <a:pt x="123" y="125"/>
                    <a:pt x="118" y="121"/>
                  </a:cubicBezTo>
                  <a:cubicBezTo>
                    <a:pt x="120" y="119"/>
                    <a:pt x="121" y="118"/>
                    <a:pt x="122" y="116"/>
                  </a:cubicBezTo>
                  <a:cubicBezTo>
                    <a:pt x="128" y="120"/>
                    <a:pt x="135" y="123"/>
                    <a:pt x="139" y="129"/>
                  </a:cubicBezTo>
                  <a:cubicBezTo>
                    <a:pt x="148" y="141"/>
                    <a:pt x="154" y="155"/>
                    <a:pt x="164" y="167"/>
                  </a:cubicBezTo>
                  <a:cubicBezTo>
                    <a:pt x="176" y="183"/>
                    <a:pt x="193" y="179"/>
                    <a:pt x="198" y="160"/>
                  </a:cubicBezTo>
                  <a:cubicBezTo>
                    <a:pt x="202" y="144"/>
                    <a:pt x="205" y="126"/>
                    <a:pt x="204" y="110"/>
                  </a:cubicBezTo>
                  <a:cubicBezTo>
                    <a:pt x="201" y="74"/>
                    <a:pt x="187" y="41"/>
                    <a:pt x="168" y="1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60"/>
            <p:cNvSpPr/>
            <p:nvPr/>
          </p:nvSpPr>
          <p:spPr>
            <a:xfrm>
              <a:off x="3375025" y="4978400"/>
              <a:ext cx="533400" cy="41275"/>
            </a:xfrm>
            <a:custGeom>
              <a:rect b="b" l="l" r="r" t="t"/>
              <a:pathLst>
                <a:path extrusionOk="0" h="18" w="235">
                  <a:moveTo>
                    <a:pt x="232" y="18"/>
                  </a:moveTo>
                  <a:cubicBezTo>
                    <a:pt x="218" y="15"/>
                    <a:pt x="205" y="11"/>
                    <a:pt x="192" y="10"/>
                  </a:cubicBezTo>
                  <a:cubicBezTo>
                    <a:pt x="143" y="9"/>
                    <a:pt x="95" y="9"/>
                    <a:pt x="46" y="10"/>
                  </a:cubicBezTo>
                  <a:cubicBezTo>
                    <a:pt x="31" y="11"/>
                    <a:pt x="17" y="14"/>
                    <a:pt x="0" y="14"/>
                  </a:cubicBezTo>
                  <a:cubicBezTo>
                    <a:pt x="9" y="10"/>
                    <a:pt x="19" y="1"/>
                    <a:pt x="28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5" y="10"/>
                    <a:pt x="235" y="15"/>
                  </a:cubicBezTo>
                  <a:cubicBezTo>
                    <a:pt x="234" y="16"/>
                    <a:pt x="233" y="17"/>
                    <a:pt x="232" y="1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60"/>
            <p:cNvSpPr/>
            <p:nvPr/>
          </p:nvSpPr>
          <p:spPr>
            <a:xfrm>
              <a:off x="2682875" y="5037138"/>
              <a:ext cx="355600" cy="309563"/>
            </a:xfrm>
            <a:custGeom>
              <a:rect b="b" l="l" r="r" t="t"/>
              <a:pathLst>
                <a:path extrusionOk="0" h="136" w="156">
                  <a:moveTo>
                    <a:pt x="154" y="18"/>
                  </a:moveTo>
                  <a:cubicBezTo>
                    <a:pt x="154" y="47"/>
                    <a:pt x="156" y="73"/>
                    <a:pt x="153" y="98"/>
                  </a:cubicBezTo>
                  <a:cubicBezTo>
                    <a:pt x="151" y="115"/>
                    <a:pt x="138" y="131"/>
                    <a:pt x="119" y="133"/>
                  </a:cubicBezTo>
                  <a:cubicBezTo>
                    <a:pt x="94" y="135"/>
                    <a:pt x="69" y="136"/>
                    <a:pt x="44" y="134"/>
                  </a:cubicBezTo>
                  <a:cubicBezTo>
                    <a:pt x="15" y="131"/>
                    <a:pt x="1" y="113"/>
                    <a:pt x="1" y="84"/>
                  </a:cubicBezTo>
                  <a:cubicBezTo>
                    <a:pt x="1" y="66"/>
                    <a:pt x="2" y="48"/>
                    <a:pt x="1" y="30"/>
                  </a:cubicBezTo>
                  <a:cubicBezTo>
                    <a:pt x="0" y="17"/>
                    <a:pt x="6" y="11"/>
                    <a:pt x="18" y="12"/>
                  </a:cubicBezTo>
                  <a:cubicBezTo>
                    <a:pt x="37" y="13"/>
                    <a:pt x="56" y="16"/>
                    <a:pt x="79" y="19"/>
                  </a:cubicBezTo>
                  <a:cubicBezTo>
                    <a:pt x="99" y="0"/>
                    <a:pt x="124" y="21"/>
                    <a:pt x="154" y="18"/>
                  </a:cubicBezTo>
                  <a:close/>
                  <a:moveTo>
                    <a:pt x="10" y="104"/>
                  </a:moveTo>
                  <a:cubicBezTo>
                    <a:pt x="13" y="104"/>
                    <a:pt x="16" y="104"/>
                    <a:pt x="19" y="104"/>
                  </a:cubicBezTo>
                  <a:cubicBezTo>
                    <a:pt x="18" y="91"/>
                    <a:pt x="17" y="78"/>
                    <a:pt x="16" y="66"/>
                  </a:cubicBezTo>
                  <a:cubicBezTo>
                    <a:pt x="13" y="66"/>
                    <a:pt x="10" y="66"/>
                    <a:pt x="7" y="66"/>
                  </a:cubicBezTo>
                  <a:cubicBezTo>
                    <a:pt x="8" y="79"/>
                    <a:pt x="9" y="92"/>
                    <a:pt x="10" y="10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60"/>
            <p:cNvSpPr/>
            <p:nvPr/>
          </p:nvSpPr>
          <p:spPr>
            <a:xfrm>
              <a:off x="2655888" y="4189413"/>
              <a:ext cx="190500" cy="28575"/>
            </a:xfrm>
            <a:custGeom>
              <a:rect b="b" l="l" r="r" t="t"/>
              <a:pathLst>
                <a:path extrusionOk="0" h="13" w="84">
                  <a:moveTo>
                    <a:pt x="0" y="0"/>
                  </a:moveTo>
                  <a:cubicBezTo>
                    <a:pt x="28" y="0"/>
                    <a:pt x="57" y="0"/>
                    <a:pt x="84" y="0"/>
                  </a:cubicBezTo>
                  <a:cubicBezTo>
                    <a:pt x="70" y="13"/>
                    <a:pt x="23" y="13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60"/>
            <p:cNvSpPr/>
            <p:nvPr/>
          </p:nvSpPr>
          <p:spPr>
            <a:xfrm>
              <a:off x="2660650" y="4514850"/>
              <a:ext cx="185737" cy="31750"/>
            </a:xfrm>
            <a:custGeom>
              <a:rect b="b" l="l" r="r" t="t"/>
              <a:pathLst>
                <a:path extrusionOk="0" h="14" w="82">
                  <a:moveTo>
                    <a:pt x="0" y="0"/>
                  </a:moveTo>
                  <a:cubicBezTo>
                    <a:pt x="27" y="0"/>
                    <a:pt x="55" y="0"/>
                    <a:pt x="82" y="0"/>
                  </a:cubicBezTo>
                  <a:cubicBezTo>
                    <a:pt x="68" y="14"/>
                    <a:pt x="19" y="14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60"/>
            <p:cNvSpPr/>
            <p:nvPr/>
          </p:nvSpPr>
          <p:spPr>
            <a:xfrm>
              <a:off x="5003800" y="3403600"/>
              <a:ext cx="158750" cy="153988"/>
            </a:xfrm>
            <a:custGeom>
              <a:rect b="b" l="l" r="r" t="t"/>
              <a:pathLst>
                <a:path extrusionOk="0" h="68" w="70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59"/>
                  </a:cubicBezTo>
                  <a:cubicBezTo>
                    <a:pt x="27" y="54"/>
                    <a:pt x="26" y="49"/>
                    <a:pt x="25" y="42"/>
                  </a:cubicBezTo>
                  <a:cubicBezTo>
                    <a:pt x="14" y="41"/>
                    <a:pt x="0" y="42"/>
                    <a:pt x="9" y="22"/>
                  </a:cubicBezTo>
                  <a:cubicBezTo>
                    <a:pt x="13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0"/>
                    <a:pt x="33" y="4"/>
                    <a:pt x="37" y="0"/>
                  </a:cubicBezTo>
                  <a:cubicBezTo>
                    <a:pt x="47" y="11"/>
                    <a:pt x="54" y="18"/>
                    <a:pt x="61" y="26"/>
                  </a:cubicBezTo>
                  <a:cubicBezTo>
                    <a:pt x="64" y="27"/>
                    <a:pt x="67" y="27"/>
                    <a:pt x="70" y="2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60"/>
            <p:cNvSpPr/>
            <p:nvPr/>
          </p:nvSpPr>
          <p:spPr>
            <a:xfrm>
              <a:off x="5021263" y="3760788"/>
              <a:ext cx="361950" cy="9525"/>
            </a:xfrm>
            <a:custGeom>
              <a:rect b="b" l="l" r="r" t="t"/>
              <a:pathLst>
                <a:path extrusionOk="0" h="4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60"/>
            <p:cNvSpPr/>
            <p:nvPr/>
          </p:nvSpPr>
          <p:spPr>
            <a:xfrm>
              <a:off x="5024438" y="3690938"/>
              <a:ext cx="360362" cy="11113"/>
            </a:xfrm>
            <a:custGeom>
              <a:rect b="b" l="l" r="r" t="t"/>
              <a:pathLst>
                <a:path extrusionOk="0" h="5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60"/>
            <p:cNvSpPr/>
            <p:nvPr/>
          </p:nvSpPr>
          <p:spPr>
            <a:xfrm>
              <a:off x="5024438" y="3619500"/>
              <a:ext cx="358775" cy="11113"/>
            </a:xfrm>
            <a:custGeom>
              <a:rect b="b" l="l" r="r" t="t"/>
              <a:pathLst>
                <a:path extrusionOk="0" h="5" w="158">
                  <a:moveTo>
                    <a:pt x="0" y="0"/>
                  </a:moveTo>
                  <a:cubicBezTo>
                    <a:pt x="53" y="0"/>
                    <a:pt x="105" y="0"/>
                    <a:pt x="158" y="0"/>
                  </a:cubicBezTo>
                  <a:cubicBezTo>
                    <a:pt x="158" y="2"/>
                    <a:pt x="158" y="3"/>
                    <a:pt x="158" y="5"/>
                  </a:cubicBezTo>
                  <a:cubicBezTo>
                    <a:pt x="105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60"/>
            <p:cNvSpPr/>
            <p:nvPr/>
          </p:nvSpPr>
          <p:spPr>
            <a:xfrm>
              <a:off x="5021263" y="3829050"/>
              <a:ext cx="361950" cy="9525"/>
            </a:xfrm>
            <a:custGeom>
              <a:rect b="b" l="l" r="r" t="t"/>
              <a:pathLst>
                <a:path extrusionOk="0" h="4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60"/>
            <p:cNvSpPr/>
            <p:nvPr/>
          </p:nvSpPr>
          <p:spPr>
            <a:xfrm>
              <a:off x="5210175" y="3924300"/>
              <a:ext cx="174625" cy="11113"/>
            </a:xfrm>
            <a:custGeom>
              <a:rect b="b" l="l" r="r" t="t"/>
              <a:pathLst>
                <a:path extrusionOk="0" h="5" w="77">
                  <a:moveTo>
                    <a:pt x="77" y="5"/>
                  </a:moveTo>
                  <a:cubicBezTo>
                    <a:pt x="51" y="5"/>
                    <a:pt x="25" y="5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1"/>
                    <a:pt x="76" y="3"/>
                    <a:pt x="77" y="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60"/>
            <p:cNvSpPr/>
            <p:nvPr/>
          </p:nvSpPr>
          <p:spPr>
            <a:xfrm>
              <a:off x="3046413" y="2138363"/>
              <a:ext cx="514350" cy="676275"/>
            </a:xfrm>
            <a:custGeom>
              <a:rect b="b" l="l" r="r" t="t"/>
              <a:pathLst>
                <a:path extrusionOk="0" h="297" w="226">
                  <a:moveTo>
                    <a:pt x="1" y="148"/>
                  </a:moveTo>
                  <a:cubicBezTo>
                    <a:pt x="1" y="106"/>
                    <a:pt x="1" y="63"/>
                    <a:pt x="0" y="21"/>
                  </a:cubicBezTo>
                  <a:cubicBezTo>
                    <a:pt x="0" y="5"/>
                    <a:pt x="6" y="0"/>
                    <a:pt x="21" y="0"/>
                  </a:cubicBezTo>
                  <a:cubicBezTo>
                    <a:pt x="83" y="0"/>
                    <a:pt x="145" y="0"/>
                    <a:pt x="207" y="0"/>
                  </a:cubicBezTo>
                  <a:cubicBezTo>
                    <a:pt x="221" y="0"/>
                    <a:pt x="226" y="4"/>
                    <a:pt x="226" y="18"/>
                  </a:cubicBezTo>
                  <a:cubicBezTo>
                    <a:pt x="225" y="105"/>
                    <a:pt x="225" y="191"/>
                    <a:pt x="226" y="278"/>
                  </a:cubicBezTo>
                  <a:cubicBezTo>
                    <a:pt x="226" y="292"/>
                    <a:pt x="221" y="297"/>
                    <a:pt x="207" y="297"/>
                  </a:cubicBezTo>
                  <a:cubicBezTo>
                    <a:pt x="145" y="296"/>
                    <a:pt x="82" y="296"/>
                    <a:pt x="19" y="297"/>
                  </a:cubicBezTo>
                  <a:cubicBezTo>
                    <a:pt x="4" y="297"/>
                    <a:pt x="0" y="290"/>
                    <a:pt x="0" y="276"/>
                  </a:cubicBezTo>
                  <a:cubicBezTo>
                    <a:pt x="1" y="234"/>
                    <a:pt x="1" y="191"/>
                    <a:pt x="1" y="148"/>
                  </a:cubicBezTo>
                  <a:close/>
                  <a:moveTo>
                    <a:pt x="17" y="11"/>
                  </a:moveTo>
                  <a:cubicBezTo>
                    <a:pt x="17" y="103"/>
                    <a:pt x="17" y="194"/>
                    <a:pt x="17" y="286"/>
                  </a:cubicBezTo>
                  <a:cubicBezTo>
                    <a:pt x="82" y="286"/>
                    <a:pt x="145" y="286"/>
                    <a:pt x="210" y="286"/>
                  </a:cubicBezTo>
                  <a:cubicBezTo>
                    <a:pt x="210" y="194"/>
                    <a:pt x="210" y="103"/>
                    <a:pt x="210" y="11"/>
                  </a:cubicBezTo>
                  <a:cubicBezTo>
                    <a:pt x="146" y="11"/>
                    <a:pt x="82" y="11"/>
                    <a:pt x="17" y="1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60"/>
            <p:cNvSpPr/>
            <p:nvPr/>
          </p:nvSpPr>
          <p:spPr>
            <a:xfrm>
              <a:off x="3103563" y="2206625"/>
              <a:ext cx="160337" cy="153988"/>
            </a:xfrm>
            <a:custGeom>
              <a:rect b="b" l="l" r="r" t="t"/>
              <a:pathLst>
                <a:path extrusionOk="0" h="68" w="70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60"/>
                  </a:cubicBezTo>
                  <a:cubicBezTo>
                    <a:pt x="27" y="55"/>
                    <a:pt x="26" y="49"/>
                    <a:pt x="25" y="42"/>
                  </a:cubicBezTo>
                  <a:cubicBezTo>
                    <a:pt x="14" y="41"/>
                    <a:pt x="0" y="42"/>
                    <a:pt x="9" y="23"/>
                  </a:cubicBezTo>
                  <a:cubicBezTo>
                    <a:pt x="14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1"/>
                    <a:pt x="33" y="4"/>
                    <a:pt x="37" y="0"/>
                  </a:cubicBezTo>
                  <a:cubicBezTo>
                    <a:pt x="48" y="11"/>
                    <a:pt x="54" y="19"/>
                    <a:pt x="61" y="26"/>
                  </a:cubicBezTo>
                  <a:cubicBezTo>
                    <a:pt x="64" y="27"/>
                    <a:pt x="67" y="27"/>
                    <a:pt x="70" y="2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60"/>
            <p:cNvSpPr/>
            <p:nvPr/>
          </p:nvSpPr>
          <p:spPr>
            <a:xfrm>
              <a:off x="3122613" y="2563813"/>
              <a:ext cx="361950" cy="9525"/>
            </a:xfrm>
            <a:custGeom>
              <a:rect b="b" l="l" r="r" t="t"/>
              <a:pathLst>
                <a:path extrusionOk="0" h="4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60"/>
            <p:cNvSpPr/>
            <p:nvPr/>
          </p:nvSpPr>
          <p:spPr>
            <a:xfrm>
              <a:off x="3124200" y="2492375"/>
              <a:ext cx="361950" cy="12700"/>
            </a:xfrm>
            <a:custGeom>
              <a:rect b="b" l="l" r="r" t="t"/>
              <a:pathLst>
                <a:path extrusionOk="0" h="5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4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60"/>
            <p:cNvSpPr/>
            <p:nvPr/>
          </p:nvSpPr>
          <p:spPr>
            <a:xfrm>
              <a:off x="3124200" y="2422525"/>
              <a:ext cx="360362" cy="11113"/>
            </a:xfrm>
            <a:custGeom>
              <a:rect b="b" l="l" r="r" t="t"/>
              <a:pathLst>
                <a:path extrusionOk="0" h="5" w="158">
                  <a:moveTo>
                    <a:pt x="0" y="0"/>
                  </a:moveTo>
                  <a:cubicBezTo>
                    <a:pt x="53" y="0"/>
                    <a:pt x="105" y="0"/>
                    <a:pt x="158" y="0"/>
                  </a:cubicBezTo>
                  <a:cubicBezTo>
                    <a:pt x="158" y="2"/>
                    <a:pt x="158" y="4"/>
                    <a:pt x="158" y="5"/>
                  </a:cubicBezTo>
                  <a:cubicBezTo>
                    <a:pt x="105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60"/>
            <p:cNvSpPr/>
            <p:nvPr/>
          </p:nvSpPr>
          <p:spPr>
            <a:xfrm>
              <a:off x="3122613" y="2632075"/>
              <a:ext cx="361950" cy="11113"/>
            </a:xfrm>
            <a:custGeom>
              <a:rect b="b" l="l" r="r" t="t"/>
              <a:pathLst>
                <a:path extrusionOk="0" h="5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60"/>
            <p:cNvSpPr/>
            <p:nvPr/>
          </p:nvSpPr>
          <p:spPr>
            <a:xfrm>
              <a:off x="3311525" y="2727325"/>
              <a:ext cx="174625" cy="11113"/>
            </a:xfrm>
            <a:custGeom>
              <a:rect b="b" l="l" r="r" t="t"/>
              <a:pathLst>
                <a:path extrusionOk="0" h="5" w="77">
                  <a:moveTo>
                    <a:pt x="77" y="5"/>
                  </a:moveTo>
                  <a:cubicBezTo>
                    <a:pt x="51" y="5"/>
                    <a:pt x="26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2"/>
                    <a:pt x="77" y="3"/>
                    <a:pt x="77" y="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60"/>
            <p:cNvSpPr/>
            <p:nvPr/>
          </p:nvSpPr>
          <p:spPr>
            <a:xfrm>
              <a:off x="4972050" y="5365750"/>
              <a:ext cx="100012" cy="90488"/>
            </a:xfrm>
            <a:custGeom>
              <a:rect b="b" l="l" r="r" t="t"/>
              <a:pathLst>
                <a:path extrusionOk="0" h="40" w="44">
                  <a:moveTo>
                    <a:pt x="42" y="40"/>
                  </a:moveTo>
                  <a:cubicBezTo>
                    <a:pt x="28" y="28"/>
                    <a:pt x="14" y="16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16" y="13"/>
                    <a:pt x="30" y="25"/>
                    <a:pt x="44" y="38"/>
                  </a:cubicBezTo>
                  <a:cubicBezTo>
                    <a:pt x="43" y="39"/>
                    <a:pt x="42" y="40"/>
                    <a:pt x="42" y="4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60"/>
            <p:cNvSpPr/>
            <p:nvPr/>
          </p:nvSpPr>
          <p:spPr>
            <a:xfrm>
              <a:off x="5392738" y="4919663"/>
              <a:ext cx="117475" cy="112713"/>
            </a:xfrm>
            <a:custGeom>
              <a:rect b="b" l="l" r="r" t="t"/>
              <a:pathLst>
                <a:path extrusionOk="0" h="50" w="52">
                  <a:moveTo>
                    <a:pt x="0" y="10"/>
                  </a:moveTo>
                  <a:cubicBezTo>
                    <a:pt x="3" y="7"/>
                    <a:pt x="5" y="4"/>
                    <a:pt x="9" y="0"/>
                  </a:cubicBezTo>
                  <a:cubicBezTo>
                    <a:pt x="15" y="9"/>
                    <a:pt x="21" y="17"/>
                    <a:pt x="27" y="24"/>
                  </a:cubicBezTo>
                  <a:cubicBezTo>
                    <a:pt x="34" y="30"/>
                    <a:pt x="42" y="35"/>
                    <a:pt x="52" y="43"/>
                  </a:cubicBezTo>
                  <a:cubicBezTo>
                    <a:pt x="48" y="46"/>
                    <a:pt x="45" y="48"/>
                    <a:pt x="42" y="50"/>
                  </a:cubicBezTo>
                  <a:cubicBezTo>
                    <a:pt x="28" y="36"/>
                    <a:pt x="14" y="23"/>
                    <a:pt x="0" y="1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60"/>
            <p:cNvSpPr/>
            <p:nvPr/>
          </p:nvSpPr>
          <p:spPr>
            <a:xfrm>
              <a:off x="1841500" y="3557588"/>
              <a:ext cx="152400" cy="109538"/>
            </a:xfrm>
            <a:custGeom>
              <a:rect b="b" l="l" r="r" t="t"/>
              <a:pathLst>
                <a:path extrusionOk="0" h="48" w="67">
                  <a:moveTo>
                    <a:pt x="67" y="6"/>
                  </a:moveTo>
                  <a:cubicBezTo>
                    <a:pt x="67" y="21"/>
                    <a:pt x="67" y="34"/>
                    <a:pt x="67" y="48"/>
                  </a:cubicBezTo>
                  <a:cubicBezTo>
                    <a:pt x="44" y="48"/>
                    <a:pt x="22" y="48"/>
                    <a:pt x="0" y="48"/>
                  </a:cubicBezTo>
                  <a:cubicBezTo>
                    <a:pt x="2" y="6"/>
                    <a:pt x="11" y="0"/>
                    <a:pt x="67" y="6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60"/>
            <p:cNvSpPr/>
            <p:nvPr/>
          </p:nvSpPr>
          <p:spPr>
            <a:xfrm>
              <a:off x="2135188" y="3541713"/>
              <a:ext cx="153987" cy="150813"/>
            </a:xfrm>
            <a:custGeom>
              <a:rect b="b" l="l" r="r" t="t"/>
              <a:pathLst>
                <a:path extrusionOk="0" h="66" w="68">
                  <a:moveTo>
                    <a:pt x="20" y="19"/>
                  </a:moveTo>
                  <a:cubicBezTo>
                    <a:pt x="21" y="14"/>
                    <a:pt x="21" y="9"/>
                    <a:pt x="22" y="3"/>
                  </a:cubicBezTo>
                  <a:cubicBezTo>
                    <a:pt x="25" y="2"/>
                    <a:pt x="30" y="0"/>
                    <a:pt x="31" y="1"/>
                  </a:cubicBezTo>
                  <a:cubicBezTo>
                    <a:pt x="36" y="6"/>
                    <a:pt x="40" y="11"/>
                    <a:pt x="43" y="18"/>
                  </a:cubicBezTo>
                  <a:cubicBezTo>
                    <a:pt x="50" y="24"/>
                    <a:pt x="68" y="18"/>
                    <a:pt x="63" y="32"/>
                  </a:cubicBezTo>
                  <a:cubicBezTo>
                    <a:pt x="51" y="42"/>
                    <a:pt x="44" y="49"/>
                    <a:pt x="36" y="56"/>
                  </a:cubicBezTo>
                  <a:cubicBezTo>
                    <a:pt x="37" y="57"/>
                    <a:pt x="38" y="59"/>
                    <a:pt x="39" y="60"/>
                  </a:cubicBezTo>
                  <a:cubicBezTo>
                    <a:pt x="24" y="66"/>
                    <a:pt x="20" y="58"/>
                    <a:pt x="20" y="48"/>
                  </a:cubicBezTo>
                  <a:cubicBezTo>
                    <a:pt x="12" y="41"/>
                    <a:pt x="6" y="36"/>
                    <a:pt x="0" y="31"/>
                  </a:cubicBezTo>
                  <a:cubicBezTo>
                    <a:pt x="6" y="27"/>
                    <a:pt x="11" y="22"/>
                    <a:pt x="16" y="18"/>
                  </a:cubicBezTo>
                  <a:cubicBezTo>
                    <a:pt x="17" y="18"/>
                    <a:pt x="19" y="19"/>
                    <a:pt x="20" y="1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60"/>
            <p:cNvSpPr/>
            <p:nvPr/>
          </p:nvSpPr>
          <p:spPr>
            <a:xfrm>
              <a:off x="3400425" y="5041900"/>
              <a:ext cx="463550" cy="414338"/>
            </a:xfrm>
            <a:custGeom>
              <a:rect b="b" l="l" r="r" t="t"/>
              <a:pathLst>
                <a:path extrusionOk="0" h="182" w="204">
                  <a:moveTo>
                    <a:pt x="167" y="9"/>
                  </a:moveTo>
                  <a:cubicBezTo>
                    <a:pt x="186" y="39"/>
                    <a:pt x="200" y="72"/>
                    <a:pt x="203" y="108"/>
                  </a:cubicBezTo>
                  <a:cubicBezTo>
                    <a:pt x="204" y="124"/>
                    <a:pt x="201" y="142"/>
                    <a:pt x="197" y="158"/>
                  </a:cubicBezTo>
                  <a:cubicBezTo>
                    <a:pt x="192" y="177"/>
                    <a:pt x="175" y="181"/>
                    <a:pt x="163" y="165"/>
                  </a:cubicBezTo>
                  <a:cubicBezTo>
                    <a:pt x="153" y="153"/>
                    <a:pt x="147" y="139"/>
                    <a:pt x="138" y="127"/>
                  </a:cubicBezTo>
                  <a:cubicBezTo>
                    <a:pt x="134" y="121"/>
                    <a:pt x="127" y="118"/>
                    <a:pt x="121" y="114"/>
                  </a:cubicBezTo>
                  <a:cubicBezTo>
                    <a:pt x="120" y="116"/>
                    <a:pt x="119" y="117"/>
                    <a:pt x="117" y="119"/>
                  </a:cubicBezTo>
                  <a:cubicBezTo>
                    <a:pt x="122" y="123"/>
                    <a:pt x="126" y="126"/>
                    <a:pt x="132" y="130"/>
                  </a:cubicBezTo>
                  <a:cubicBezTo>
                    <a:pt x="127" y="133"/>
                    <a:pt x="122" y="135"/>
                    <a:pt x="115" y="139"/>
                  </a:cubicBezTo>
                  <a:cubicBezTo>
                    <a:pt x="122" y="143"/>
                    <a:pt x="127" y="146"/>
                    <a:pt x="133" y="151"/>
                  </a:cubicBezTo>
                  <a:cubicBezTo>
                    <a:pt x="127" y="153"/>
                    <a:pt x="123" y="155"/>
                    <a:pt x="116" y="158"/>
                  </a:cubicBezTo>
                  <a:cubicBezTo>
                    <a:pt x="122" y="162"/>
                    <a:pt x="126" y="166"/>
                    <a:pt x="132" y="170"/>
                  </a:cubicBezTo>
                  <a:cubicBezTo>
                    <a:pt x="123" y="175"/>
                    <a:pt x="114" y="181"/>
                    <a:pt x="106" y="181"/>
                  </a:cubicBezTo>
                  <a:cubicBezTo>
                    <a:pt x="98" y="182"/>
                    <a:pt x="89" y="175"/>
                    <a:pt x="78" y="171"/>
                  </a:cubicBezTo>
                  <a:cubicBezTo>
                    <a:pt x="85" y="166"/>
                    <a:pt x="90" y="163"/>
                    <a:pt x="96" y="159"/>
                  </a:cubicBezTo>
                  <a:cubicBezTo>
                    <a:pt x="90" y="156"/>
                    <a:pt x="85" y="153"/>
                    <a:pt x="79" y="150"/>
                  </a:cubicBezTo>
                  <a:cubicBezTo>
                    <a:pt x="85" y="146"/>
                    <a:pt x="90" y="143"/>
                    <a:pt x="97" y="139"/>
                  </a:cubicBezTo>
                  <a:cubicBezTo>
                    <a:pt x="90" y="136"/>
                    <a:pt x="85" y="134"/>
                    <a:pt x="80" y="131"/>
                  </a:cubicBezTo>
                  <a:cubicBezTo>
                    <a:pt x="85" y="126"/>
                    <a:pt x="90" y="123"/>
                    <a:pt x="95" y="119"/>
                  </a:cubicBezTo>
                  <a:cubicBezTo>
                    <a:pt x="76" y="117"/>
                    <a:pt x="70" y="130"/>
                    <a:pt x="63" y="142"/>
                  </a:cubicBezTo>
                  <a:cubicBezTo>
                    <a:pt x="59" y="149"/>
                    <a:pt x="57" y="157"/>
                    <a:pt x="51" y="162"/>
                  </a:cubicBezTo>
                  <a:cubicBezTo>
                    <a:pt x="45" y="168"/>
                    <a:pt x="35" y="175"/>
                    <a:pt x="29" y="173"/>
                  </a:cubicBezTo>
                  <a:cubicBezTo>
                    <a:pt x="22" y="171"/>
                    <a:pt x="15" y="160"/>
                    <a:pt x="13" y="152"/>
                  </a:cubicBezTo>
                  <a:cubicBezTo>
                    <a:pt x="0" y="101"/>
                    <a:pt x="19" y="55"/>
                    <a:pt x="42" y="11"/>
                  </a:cubicBezTo>
                  <a:cubicBezTo>
                    <a:pt x="47" y="2"/>
                    <a:pt x="52" y="0"/>
                    <a:pt x="61" y="7"/>
                  </a:cubicBezTo>
                  <a:cubicBezTo>
                    <a:pt x="72" y="15"/>
                    <a:pt x="83" y="21"/>
                    <a:pt x="95" y="6"/>
                  </a:cubicBezTo>
                  <a:cubicBezTo>
                    <a:pt x="98" y="2"/>
                    <a:pt x="113" y="2"/>
                    <a:pt x="116" y="6"/>
                  </a:cubicBezTo>
                  <a:cubicBezTo>
                    <a:pt x="128" y="20"/>
                    <a:pt x="138" y="14"/>
                    <a:pt x="151" y="8"/>
                  </a:cubicBezTo>
                  <a:cubicBezTo>
                    <a:pt x="155" y="6"/>
                    <a:pt x="162" y="9"/>
                    <a:pt x="167" y="9"/>
                  </a:cubicBezTo>
                  <a:cubicBezTo>
                    <a:pt x="152" y="16"/>
                    <a:pt x="137" y="23"/>
                    <a:pt x="123" y="30"/>
                  </a:cubicBezTo>
                  <a:cubicBezTo>
                    <a:pt x="140" y="44"/>
                    <a:pt x="160" y="35"/>
                    <a:pt x="167" y="9"/>
                  </a:cubicBezTo>
                  <a:close/>
                  <a:moveTo>
                    <a:pt x="92" y="95"/>
                  </a:moveTo>
                  <a:cubicBezTo>
                    <a:pt x="65" y="105"/>
                    <a:pt x="42" y="99"/>
                    <a:pt x="22" y="80"/>
                  </a:cubicBezTo>
                  <a:cubicBezTo>
                    <a:pt x="18" y="98"/>
                    <a:pt x="21" y="104"/>
                    <a:pt x="34" y="110"/>
                  </a:cubicBezTo>
                  <a:cubicBezTo>
                    <a:pt x="52" y="120"/>
                    <a:pt x="77" y="114"/>
                    <a:pt x="92" y="95"/>
                  </a:cubicBezTo>
                  <a:close/>
                  <a:moveTo>
                    <a:pt x="189" y="80"/>
                  </a:moveTo>
                  <a:cubicBezTo>
                    <a:pt x="169" y="102"/>
                    <a:pt x="145" y="102"/>
                    <a:pt x="115" y="94"/>
                  </a:cubicBezTo>
                  <a:cubicBezTo>
                    <a:pt x="137" y="115"/>
                    <a:pt x="161" y="120"/>
                    <a:pt x="179" y="110"/>
                  </a:cubicBezTo>
                  <a:cubicBezTo>
                    <a:pt x="189" y="104"/>
                    <a:pt x="197" y="96"/>
                    <a:pt x="189" y="80"/>
                  </a:cubicBezTo>
                  <a:close/>
                  <a:moveTo>
                    <a:pt x="94" y="76"/>
                  </a:moveTo>
                  <a:cubicBezTo>
                    <a:pt x="72" y="71"/>
                    <a:pt x="50" y="67"/>
                    <a:pt x="29" y="63"/>
                  </a:cubicBezTo>
                  <a:cubicBezTo>
                    <a:pt x="35" y="71"/>
                    <a:pt x="43" y="81"/>
                    <a:pt x="53" y="84"/>
                  </a:cubicBezTo>
                  <a:cubicBezTo>
                    <a:pt x="67" y="89"/>
                    <a:pt x="82" y="90"/>
                    <a:pt x="94" y="76"/>
                  </a:cubicBezTo>
                  <a:close/>
                  <a:moveTo>
                    <a:pt x="38" y="37"/>
                  </a:moveTo>
                  <a:cubicBezTo>
                    <a:pt x="32" y="48"/>
                    <a:pt x="43" y="54"/>
                    <a:pt x="54" y="59"/>
                  </a:cubicBezTo>
                  <a:cubicBezTo>
                    <a:pt x="72" y="65"/>
                    <a:pt x="88" y="60"/>
                    <a:pt x="92" y="50"/>
                  </a:cubicBezTo>
                  <a:cubicBezTo>
                    <a:pt x="75" y="46"/>
                    <a:pt x="58" y="41"/>
                    <a:pt x="38" y="37"/>
                  </a:cubicBezTo>
                  <a:close/>
                  <a:moveTo>
                    <a:pt x="120" y="50"/>
                  </a:moveTo>
                  <a:cubicBezTo>
                    <a:pt x="127" y="62"/>
                    <a:pt x="147" y="66"/>
                    <a:pt x="163" y="56"/>
                  </a:cubicBezTo>
                  <a:cubicBezTo>
                    <a:pt x="172" y="51"/>
                    <a:pt x="180" y="44"/>
                    <a:pt x="174" y="36"/>
                  </a:cubicBezTo>
                  <a:cubicBezTo>
                    <a:pt x="154" y="41"/>
                    <a:pt x="137" y="45"/>
                    <a:pt x="120" y="50"/>
                  </a:cubicBezTo>
                  <a:close/>
                  <a:moveTo>
                    <a:pt x="115" y="76"/>
                  </a:moveTo>
                  <a:cubicBezTo>
                    <a:pt x="132" y="89"/>
                    <a:pt x="148" y="89"/>
                    <a:pt x="163" y="83"/>
                  </a:cubicBezTo>
                  <a:cubicBezTo>
                    <a:pt x="172" y="79"/>
                    <a:pt x="178" y="70"/>
                    <a:pt x="187" y="63"/>
                  </a:cubicBezTo>
                  <a:cubicBezTo>
                    <a:pt x="161" y="67"/>
                    <a:pt x="140" y="71"/>
                    <a:pt x="115" y="76"/>
                  </a:cubicBezTo>
                  <a:close/>
                  <a:moveTo>
                    <a:pt x="15" y="116"/>
                  </a:moveTo>
                  <a:cubicBezTo>
                    <a:pt x="24" y="141"/>
                    <a:pt x="43" y="145"/>
                    <a:pt x="56" y="129"/>
                  </a:cubicBezTo>
                  <a:cubicBezTo>
                    <a:pt x="44" y="125"/>
                    <a:pt x="30" y="121"/>
                    <a:pt x="15" y="116"/>
                  </a:cubicBezTo>
                  <a:close/>
                  <a:moveTo>
                    <a:pt x="197" y="116"/>
                  </a:moveTo>
                  <a:cubicBezTo>
                    <a:pt x="182" y="121"/>
                    <a:pt x="168" y="125"/>
                    <a:pt x="154" y="129"/>
                  </a:cubicBezTo>
                  <a:cubicBezTo>
                    <a:pt x="174" y="144"/>
                    <a:pt x="187" y="140"/>
                    <a:pt x="197" y="116"/>
                  </a:cubicBezTo>
                  <a:close/>
                  <a:moveTo>
                    <a:pt x="48" y="14"/>
                  </a:moveTo>
                  <a:cubicBezTo>
                    <a:pt x="46" y="16"/>
                    <a:pt x="45" y="17"/>
                    <a:pt x="44" y="18"/>
                  </a:cubicBezTo>
                  <a:cubicBezTo>
                    <a:pt x="52" y="24"/>
                    <a:pt x="60" y="32"/>
                    <a:pt x="69" y="35"/>
                  </a:cubicBezTo>
                  <a:cubicBezTo>
                    <a:pt x="76" y="37"/>
                    <a:pt x="85" y="33"/>
                    <a:pt x="93" y="32"/>
                  </a:cubicBezTo>
                  <a:cubicBezTo>
                    <a:pt x="92" y="31"/>
                    <a:pt x="92" y="30"/>
                    <a:pt x="91" y="29"/>
                  </a:cubicBezTo>
                  <a:cubicBezTo>
                    <a:pt x="77" y="24"/>
                    <a:pt x="62" y="19"/>
                    <a:pt x="48" y="1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60"/>
            <p:cNvSpPr/>
            <p:nvPr/>
          </p:nvSpPr>
          <p:spPr>
            <a:xfrm>
              <a:off x="2698750" y="5187950"/>
              <a:ext cx="26987" cy="85725"/>
            </a:xfrm>
            <a:custGeom>
              <a:rect b="b" l="l" r="r" t="t"/>
              <a:pathLst>
                <a:path extrusionOk="0" h="38" w="12">
                  <a:moveTo>
                    <a:pt x="3" y="38"/>
                  </a:moveTo>
                  <a:cubicBezTo>
                    <a:pt x="2" y="26"/>
                    <a:pt x="1" y="13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0" y="12"/>
                    <a:pt x="11" y="25"/>
                    <a:pt x="12" y="38"/>
                  </a:cubicBezTo>
                  <a:cubicBezTo>
                    <a:pt x="9" y="38"/>
                    <a:pt x="6" y="38"/>
                    <a:pt x="3" y="3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60"/>
            <p:cNvSpPr/>
            <p:nvPr/>
          </p:nvSpPr>
          <p:spPr>
            <a:xfrm>
              <a:off x="3440113" y="5224463"/>
              <a:ext cx="168275" cy="90488"/>
            </a:xfrm>
            <a:custGeom>
              <a:rect b="b" l="l" r="r" t="t"/>
              <a:pathLst>
                <a:path extrusionOk="0" h="40" w="74">
                  <a:moveTo>
                    <a:pt x="74" y="15"/>
                  </a:moveTo>
                  <a:cubicBezTo>
                    <a:pt x="59" y="34"/>
                    <a:pt x="34" y="40"/>
                    <a:pt x="16" y="30"/>
                  </a:cubicBezTo>
                  <a:cubicBezTo>
                    <a:pt x="3" y="24"/>
                    <a:pt x="0" y="18"/>
                    <a:pt x="4" y="0"/>
                  </a:cubicBezTo>
                  <a:cubicBezTo>
                    <a:pt x="24" y="19"/>
                    <a:pt x="47" y="25"/>
                    <a:pt x="74" y="1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60"/>
            <p:cNvSpPr/>
            <p:nvPr/>
          </p:nvSpPr>
          <p:spPr>
            <a:xfrm>
              <a:off x="3660775" y="5224463"/>
              <a:ext cx="187325" cy="90488"/>
            </a:xfrm>
            <a:custGeom>
              <a:rect b="b" l="l" r="r" t="t"/>
              <a:pathLst>
                <a:path extrusionOk="0" h="40" w="82">
                  <a:moveTo>
                    <a:pt x="74" y="0"/>
                  </a:moveTo>
                  <a:cubicBezTo>
                    <a:pt x="82" y="16"/>
                    <a:pt x="74" y="24"/>
                    <a:pt x="64" y="30"/>
                  </a:cubicBezTo>
                  <a:cubicBezTo>
                    <a:pt x="46" y="40"/>
                    <a:pt x="22" y="35"/>
                    <a:pt x="0" y="14"/>
                  </a:cubicBezTo>
                  <a:cubicBezTo>
                    <a:pt x="30" y="22"/>
                    <a:pt x="54" y="22"/>
                    <a:pt x="74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60"/>
            <p:cNvSpPr/>
            <p:nvPr/>
          </p:nvSpPr>
          <p:spPr>
            <a:xfrm>
              <a:off x="3465513" y="5184775"/>
              <a:ext cx="147637" cy="61913"/>
            </a:xfrm>
            <a:custGeom>
              <a:rect b="b" l="l" r="r" t="t"/>
              <a:pathLst>
                <a:path extrusionOk="0" h="27" w="65">
                  <a:moveTo>
                    <a:pt x="65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6" y="8"/>
                    <a:pt x="0" y="0"/>
                  </a:cubicBezTo>
                  <a:cubicBezTo>
                    <a:pt x="21" y="4"/>
                    <a:pt x="43" y="8"/>
                    <a:pt x="65" y="1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60"/>
            <p:cNvSpPr/>
            <p:nvPr/>
          </p:nvSpPr>
          <p:spPr>
            <a:xfrm>
              <a:off x="3471863" y="5126038"/>
              <a:ext cx="136525" cy="63500"/>
            </a:xfrm>
            <a:custGeom>
              <a:rect b="b" l="l" r="r" t="t"/>
              <a:pathLst>
                <a:path extrusionOk="0" h="28" w="60">
                  <a:moveTo>
                    <a:pt x="6" y="0"/>
                  </a:moveTo>
                  <a:cubicBezTo>
                    <a:pt x="26" y="4"/>
                    <a:pt x="43" y="9"/>
                    <a:pt x="60" y="13"/>
                  </a:cubicBezTo>
                  <a:cubicBezTo>
                    <a:pt x="56" y="23"/>
                    <a:pt x="40" y="28"/>
                    <a:pt x="22" y="22"/>
                  </a:cubicBezTo>
                  <a:cubicBezTo>
                    <a:pt x="11" y="17"/>
                    <a:pt x="0" y="11"/>
                    <a:pt x="6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60"/>
            <p:cNvSpPr/>
            <p:nvPr/>
          </p:nvSpPr>
          <p:spPr>
            <a:xfrm>
              <a:off x="3671888" y="5124450"/>
              <a:ext cx="136525" cy="68263"/>
            </a:xfrm>
            <a:custGeom>
              <a:rect b="b" l="l" r="r" t="t"/>
              <a:pathLst>
                <a:path extrusionOk="0" h="30" w="60">
                  <a:moveTo>
                    <a:pt x="0" y="14"/>
                  </a:moveTo>
                  <a:cubicBezTo>
                    <a:pt x="17" y="9"/>
                    <a:pt x="34" y="5"/>
                    <a:pt x="54" y="0"/>
                  </a:cubicBezTo>
                  <a:cubicBezTo>
                    <a:pt x="60" y="8"/>
                    <a:pt x="52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60"/>
            <p:cNvSpPr/>
            <p:nvPr/>
          </p:nvSpPr>
          <p:spPr>
            <a:xfrm>
              <a:off x="3660775" y="5184775"/>
              <a:ext cx="163512" cy="60325"/>
            </a:xfrm>
            <a:custGeom>
              <a:rect b="b" l="l" r="r" t="t"/>
              <a:pathLst>
                <a:path extrusionOk="0" h="26" w="72">
                  <a:moveTo>
                    <a:pt x="0" y="13"/>
                  </a:moveTo>
                  <a:cubicBezTo>
                    <a:pt x="25" y="8"/>
                    <a:pt x="46" y="4"/>
                    <a:pt x="72" y="0"/>
                  </a:cubicBezTo>
                  <a:cubicBezTo>
                    <a:pt x="63" y="7"/>
                    <a:pt x="57" y="16"/>
                    <a:pt x="48" y="20"/>
                  </a:cubicBezTo>
                  <a:cubicBezTo>
                    <a:pt x="33" y="26"/>
                    <a:pt x="17" y="26"/>
                    <a:pt x="0" y="1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60"/>
            <p:cNvSpPr/>
            <p:nvPr/>
          </p:nvSpPr>
          <p:spPr>
            <a:xfrm>
              <a:off x="3433763" y="5305425"/>
              <a:ext cx="93662" cy="66675"/>
            </a:xfrm>
            <a:custGeom>
              <a:rect b="b" l="l" r="r" t="t"/>
              <a:pathLst>
                <a:path extrusionOk="0" h="29" w="41">
                  <a:moveTo>
                    <a:pt x="0" y="0"/>
                  </a:moveTo>
                  <a:cubicBezTo>
                    <a:pt x="15" y="5"/>
                    <a:pt x="29" y="9"/>
                    <a:pt x="41" y="13"/>
                  </a:cubicBezTo>
                  <a:cubicBezTo>
                    <a:pt x="28" y="29"/>
                    <a:pt x="9" y="25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60"/>
            <p:cNvSpPr/>
            <p:nvPr/>
          </p:nvSpPr>
          <p:spPr>
            <a:xfrm>
              <a:off x="3679825" y="5062538"/>
              <a:ext cx="100012" cy="79375"/>
            </a:xfrm>
            <a:custGeom>
              <a:rect b="b" l="l" r="r" t="t"/>
              <a:pathLst>
                <a:path extrusionOk="0" h="35" w="44">
                  <a:moveTo>
                    <a:pt x="44" y="0"/>
                  </a:moveTo>
                  <a:cubicBezTo>
                    <a:pt x="37" y="26"/>
                    <a:pt x="17" y="35"/>
                    <a:pt x="0" y="21"/>
                  </a:cubicBezTo>
                  <a:cubicBezTo>
                    <a:pt x="14" y="14"/>
                    <a:pt x="29" y="7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60"/>
            <p:cNvSpPr/>
            <p:nvPr/>
          </p:nvSpPr>
          <p:spPr>
            <a:xfrm>
              <a:off x="3749675" y="5305425"/>
              <a:ext cx="98425" cy="65088"/>
            </a:xfrm>
            <a:custGeom>
              <a:rect b="b" l="l" r="r" t="t"/>
              <a:pathLst>
                <a:path extrusionOk="0" h="28" w="43">
                  <a:moveTo>
                    <a:pt x="43" y="0"/>
                  </a:moveTo>
                  <a:cubicBezTo>
                    <a:pt x="33" y="24"/>
                    <a:pt x="20" y="28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60"/>
            <p:cNvSpPr/>
            <p:nvPr/>
          </p:nvSpPr>
          <p:spPr>
            <a:xfrm>
              <a:off x="3500438" y="5073650"/>
              <a:ext cx="111125" cy="52388"/>
            </a:xfrm>
            <a:custGeom>
              <a:rect b="b" l="l" r="r" t="t"/>
              <a:pathLst>
                <a:path extrusionOk="0" h="23" w="49">
                  <a:moveTo>
                    <a:pt x="4" y="0"/>
                  </a:moveTo>
                  <a:cubicBezTo>
                    <a:pt x="18" y="5"/>
                    <a:pt x="33" y="10"/>
                    <a:pt x="47" y="15"/>
                  </a:cubicBezTo>
                  <a:cubicBezTo>
                    <a:pt x="48" y="16"/>
                    <a:pt x="48" y="17"/>
                    <a:pt x="49" y="18"/>
                  </a:cubicBezTo>
                  <a:cubicBezTo>
                    <a:pt x="41" y="19"/>
                    <a:pt x="32" y="23"/>
                    <a:pt x="25" y="21"/>
                  </a:cubicBezTo>
                  <a:cubicBezTo>
                    <a:pt x="16" y="18"/>
                    <a:pt x="8" y="10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60"/>
            <p:cNvSpPr/>
            <p:nvPr/>
          </p:nvSpPr>
          <p:spPr>
            <a:xfrm>
              <a:off x="3729038" y="2185988"/>
              <a:ext cx="628650" cy="628650"/>
            </a:xfrm>
            <a:custGeom>
              <a:rect b="b" l="l" r="r" t="t"/>
              <a:pathLst>
                <a:path extrusionOk="0" h="276" w="276">
                  <a:moveTo>
                    <a:pt x="0" y="138"/>
                  </a:moveTo>
                  <a:cubicBezTo>
                    <a:pt x="0" y="107"/>
                    <a:pt x="0" y="77"/>
                    <a:pt x="0" y="46"/>
                  </a:cubicBezTo>
                  <a:cubicBezTo>
                    <a:pt x="0" y="17"/>
                    <a:pt x="18" y="0"/>
                    <a:pt x="46" y="0"/>
                  </a:cubicBezTo>
                  <a:cubicBezTo>
                    <a:pt x="107" y="0"/>
                    <a:pt x="169" y="0"/>
                    <a:pt x="230" y="0"/>
                  </a:cubicBezTo>
                  <a:cubicBezTo>
                    <a:pt x="259" y="0"/>
                    <a:pt x="276" y="17"/>
                    <a:pt x="276" y="46"/>
                  </a:cubicBezTo>
                  <a:cubicBezTo>
                    <a:pt x="276" y="107"/>
                    <a:pt x="276" y="168"/>
                    <a:pt x="276" y="230"/>
                  </a:cubicBezTo>
                  <a:cubicBezTo>
                    <a:pt x="276" y="259"/>
                    <a:pt x="259" y="276"/>
                    <a:pt x="230" y="276"/>
                  </a:cubicBezTo>
                  <a:cubicBezTo>
                    <a:pt x="168" y="276"/>
                    <a:pt x="106" y="276"/>
                    <a:pt x="44" y="276"/>
                  </a:cubicBezTo>
                  <a:cubicBezTo>
                    <a:pt x="18" y="275"/>
                    <a:pt x="1" y="258"/>
                    <a:pt x="0" y="232"/>
                  </a:cubicBezTo>
                  <a:cubicBezTo>
                    <a:pt x="0" y="201"/>
                    <a:pt x="0" y="16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15" y="136"/>
                  </a:moveTo>
                  <a:cubicBezTo>
                    <a:pt x="15" y="136"/>
                    <a:pt x="15" y="136"/>
                    <a:pt x="15" y="136"/>
                  </a:cubicBezTo>
                  <a:cubicBezTo>
                    <a:pt x="15" y="167"/>
                    <a:pt x="14" y="199"/>
                    <a:pt x="15" y="230"/>
                  </a:cubicBezTo>
                  <a:cubicBezTo>
                    <a:pt x="15" y="251"/>
                    <a:pt x="24" y="261"/>
                    <a:pt x="46" y="261"/>
                  </a:cubicBezTo>
                  <a:cubicBezTo>
                    <a:pt x="107" y="261"/>
                    <a:pt x="168" y="261"/>
                    <a:pt x="229" y="261"/>
                  </a:cubicBezTo>
                  <a:cubicBezTo>
                    <a:pt x="251" y="260"/>
                    <a:pt x="261" y="251"/>
                    <a:pt x="261" y="228"/>
                  </a:cubicBezTo>
                  <a:cubicBezTo>
                    <a:pt x="262" y="168"/>
                    <a:pt x="262" y="107"/>
                    <a:pt x="262" y="46"/>
                  </a:cubicBezTo>
                  <a:cubicBezTo>
                    <a:pt x="262" y="25"/>
                    <a:pt x="252" y="15"/>
                    <a:pt x="230" y="15"/>
                  </a:cubicBezTo>
                  <a:cubicBezTo>
                    <a:pt x="169" y="14"/>
                    <a:pt x="108" y="14"/>
                    <a:pt x="48" y="15"/>
                  </a:cubicBezTo>
                  <a:cubicBezTo>
                    <a:pt x="24" y="15"/>
                    <a:pt x="15" y="25"/>
                    <a:pt x="15" y="48"/>
                  </a:cubicBezTo>
                  <a:cubicBezTo>
                    <a:pt x="14" y="77"/>
                    <a:pt x="15" y="107"/>
                    <a:pt x="15" y="136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60"/>
            <p:cNvSpPr/>
            <p:nvPr/>
          </p:nvSpPr>
          <p:spPr>
            <a:xfrm>
              <a:off x="3800475" y="2312988"/>
              <a:ext cx="488950" cy="430213"/>
            </a:xfrm>
            <a:custGeom>
              <a:rect b="b" l="l" r="r" t="t"/>
              <a:pathLst>
                <a:path extrusionOk="0" h="189" w="215">
                  <a:moveTo>
                    <a:pt x="106" y="189"/>
                  </a:moveTo>
                  <a:cubicBezTo>
                    <a:pt x="82" y="189"/>
                    <a:pt x="58" y="189"/>
                    <a:pt x="34" y="189"/>
                  </a:cubicBezTo>
                  <a:cubicBezTo>
                    <a:pt x="9" y="188"/>
                    <a:pt x="0" y="180"/>
                    <a:pt x="0" y="155"/>
                  </a:cubicBezTo>
                  <a:cubicBezTo>
                    <a:pt x="0" y="114"/>
                    <a:pt x="0" y="73"/>
                    <a:pt x="0" y="31"/>
                  </a:cubicBezTo>
                  <a:cubicBezTo>
                    <a:pt x="0" y="10"/>
                    <a:pt x="9" y="0"/>
                    <a:pt x="30" y="0"/>
                  </a:cubicBezTo>
                  <a:cubicBezTo>
                    <a:pt x="82" y="0"/>
                    <a:pt x="133" y="0"/>
                    <a:pt x="184" y="0"/>
                  </a:cubicBezTo>
                  <a:cubicBezTo>
                    <a:pt x="205" y="1"/>
                    <a:pt x="214" y="11"/>
                    <a:pt x="214" y="32"/>
                  </a:cubicBezTo>
                  <a:cubicBezTo>
                    <a:pt x="215" y="74"/>
                    <a:pt x="215" y="116"/>
                    <a:pt x="214" y="158"/>
                  </a:cubicBezTo>
                  <a:cubicBezTo>
                    <a:pt x="214" y="179"/>
                    <a:pt x="205" y="188"/>
                    <a:pt x="184" y="189"/>
                  </a:cubicBezTo>
                  <a:cubicBezTo>
                    <a:pt x="158" y="189"/>
                    <a:pt x="132" y="189"/>
                    <a:pt x="106" y="189"/>
                  </a:cubicBezTo>
                  <a:close/>
                  <a:moveTo>
                    <a:pt x="168" y="11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3" y="11"/>
                    <a:pt x="156" y="8"/>
                    <a:pt x="152" y="10"/>
                  </a:cubicBezTo>
                  <a:cubicBezTo>
                    <a:pt x="140" y="16"/>
                    <a:pt x="129" y="22"/>
                    <a:pt x="117" y="8"/>
                  </a:cubicBezTo>
                  <a:cubicBezTo>
                    <a:pt x="114" y="4"/>
                    <a:pt x="100" y="4"/>
                    <a:pt x="97" y="8"/>
                  </a:cubicBezTo>
                  <a:cubicBezTo>
                    <a:pt x="84" y="23"/>
                    <a:pt x="73" y="17"/>
                    <a:pt x="62" y="9"/>
                  </a:cubicBezTo>
                  <a:cubicBezTo>
                    <a:pt x="53" y="3"/>
                    <a:pt x="48" y="4"/>
                    <a:pt x="43" y="13"/>
                  </a:cubicBezTo>
                  <a:cubicBezTo>
                    <a:pt x="20" y="57"/>
                    <a:pt x="1" y="103"/>
                    <a:pt x="14" y="154"/>
                  </a:cubicBezTo>
                  <a:cubicBezTo>
                    <a:pt x="16" y="162"/>
                    <a:pt x="23" y="173"/>
                    <a:pt x="30" y="175"/>
                  </a:cubicBezTo>
                  <a:cubicBezTo>
                    <a:pt x="36" y="177"/>
                    <a:pt x="46" y="170"/>
                    <a:pt x="53" y="164"/>
                  </a:cubicBezTo>
                  <a:cubicBezTo>
                    <a:pt x="58" y="159"/>
                    <a:pt x="60" y="151"/>
                    <a:pt x="64" y="144"/>
                  </a:cubicBezTo>
                  <a:cubicBezTo>
                    <a:pt x="72" y="132"/>
                    <a:pt x="78" y="119"/>
                    <a:pt x="96" y="121"/>
                  </a:cubicBezTo>
                  <a:cubicBezTo>
                    <a:pt x="91" y="125"/>
                    <a:pt x="87" y="129"/>
                    <a:pt x="81" y="133"/>
                  </a:cubicBezTo>
                  <a:cubicBezTo>
                    <a:pt x="87" y="136"/>
                    <a:pt x="91" y="138"/>
                    <a:pt x="98" y="142"/>
                  </a:cubicBezTo>
                  <a:cubicBezTo>
                    <a:pt x="91" y="146"/>
                    <a:pt x="86" y="148"/>
                    <a:pt x="80" y="152"/>
                  </a:cubicBezTo>
                  <a:cubicBezTo>
                    <a:pt x="87" y="155"/>
                    <a:pt x="91" y="158"/>
                    <a:pt x="98" y="161"/>
                  </a:cubicBezTo>
                  <a:cubicBezTo>
                    <a:pt x="91" y="165"/>
                    <a:pt x="86" y="168"/>
                    <a:pt x="79" y="173"/>
                  </a:cubicBezTo>
                  <a:cubicBezTo>
                    <a:pt x="90" y="177"/>
                    <a:pt x="99" y="184"/>
                    <a:pt x="107" y="184"/>
                  </a:cubicBezTo>
                  <a:cubicBezTo>
                    <a:pt x="116" y="183"/>
                    <a:pt x="124" y="177"/>
                    <a:pt x="133" y="172"/>
                  </a:cubicBezTo>
                  <a:cubicBezTo>
                    <a:pt x="128" y="168"/>
                    <a:pt x="123" y="164"/>
                    <a:pt x="117" y="160"/>
                  </a:cubicBezTo>
                  <a:cubicBezTo>
                    <a:pt x="124" y="157"/>
                    <a:pt x="128" y="155"/>
                    <a:pt x="134" y="153"/>
                  </a:cubicBezTo>
                  <a:cubicBezTo>
                    <a:pt x="128" y="148"/>
                    <a:pt x="123" y="145"/>
                    <a:pt x="117" y="141"/>
                  </a:cubicBezTo>
                  <a:cubicBezTo>
                    <a:pt x="123" y="138"/>
                    <a:pt x="128" y="135"/>
                    <a:pt x="133" y="133"/>
                  </a:cubicBezTo>
                  <a:cubicBezTo>
                    <a:pt x="127" y="128"/>
                    <a:pt x="123" y="125"/>
                    <a:pt x="118" y="121"/>
                  </a:cubicBezTo>
                  <a:cubicBezTo>
                    <a:pt x="120" y="119"/>
                    <a:pt x="121" y="118"/>
                    <a:pt x="123" y="116"/>
                  </a:cubicBezTo>
                  <a:cubicBezTo>
                    <a:pt x="128" y="120"/>
                    <a:pt x="135" y="124"/>
                    <a:pt x="139" y="129"/>
                  </a:cubicBezTo>
                  <a:cubicBezTo>
                    <a:pt x="148" y="141"/>
                    <a:pt x="154" y="156"/>
                    <a:pt x="164" y="167"/>
                  </a:cubicBezTo>
                  <a:cubicBezTo>
                    <a:pt x="176" y="183"/>
                    <a:pt x="194" y="179"/>
                    <a:pt x="198" y="160"/>
                  </a:cubicBezTo>
                  <a:cubicBezTo>
                    <a:pt x="202" y="144"/>
                    <a:pt x="205" y="126"/>
                    <a:pt x="204" y="110"/>
                  </a:cubicBezTo>
                  <a:cubicBezTo>
                    <a:pt x="202" y="74"/>
                    <a:pt x="187" y="41"/>
                    <a:pt x="168" y="1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60"/>
            <p:cNvSpPr/>
            <p:nvPr/>
          </p:nvSpPr>
          <p:spPr>
            <a:xfrm>
              <a:off x="3776663" y="2254250"/>
              <a:ext cx="534987" cy="41275"/>
            </a:xfrm>
            <a:custGeom>
              <a:rect b="b" l="l" r="r" t="t"/>
              <a:pathLst>
                <a:path extrusionOk="0" h="18" w="235">
                  <a:moveTo>
                    <a:pt x="232" y="18"/>
                  </a:moveTo>
                  <a:cubicBezTo>
                    <a:pt x="219" y="15"/>
                    <a:pt x="205" y="11"/>
                    <a:pt x="192" y="10"/>
                  </a:cubicBezTo>
                  <a:cubicBezTo>
                    <a:pt x="143" y="9"/>
                    <a:pt x="95" y="10"/>
                    <a:pt x="46" y="10"/>
                  </a:cubicBezTo>
                  <a:cubicBezTo>
                    <a:pt x="32" y="11"/>
                    <a:pt x="17" y="14"/>
                    <a:pt x="0" y="14"/>
                  </a:cubicBezTo>
                  <a:cubicBezTo>
                    <a:pt x="10" y="10"/>
                    <a:pt x="19" y="2"/>
                    <a:pt x="29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6" y="10"/>
                    <a:pt x="235" y="15"/>
                  </a:cubicBezTo>
                  <a:cubicBezTo>
                    <a:pt x="234" y="16"/>
                    <a:pt x="233" y="17"/>
                    <a:pt x="232" y="1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60"/>
            <p:cNvSpPr/>
            <p:nvPr/>
          </p:nvSpPr>
          <p:spPr>
            <a:xfrm>
              <a:off x="3844925" y="2500313"/>
              <a:ext cx="166687" cy="90488"/>
            </a:xfrm>
            <a:custGeom>
              <a:rect b="b" l="l" r="r" t="t"/>
              <a:pathLst>
                <a:path extrusionOk="0" h="40" w="73">
                  <a:moveTo>
                    <a:pt x="73" y="15"/>
                  </a:moveTo>
                  <a:cubicBezTo>
                    <a:pt x="58" y="35"/>
                    <a:pt x="34" y="40"/>
                    <a:pt x="15" y="30"/>
                  </a:cubicBezTo>
                  <a:cubicBezTo>
                    <a:pt x="2" y="24"/>
                    <a:pt x="0" y="18"/>
                    <a:pt x="3" y="0"/>
                  </a:cubicBezTo>
                  <a:cubicBezTo>
                    <a:pt x="24" y="19"/>
                    <a:pt x="47" y="25"/>
                    <a:pt x="73" y="1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60"/>
            <p:cNvSpPr/>
            <p:nvPr/>
          </p:nvSpPr>
          <p:spPr>
            <a:xfrm>
              <a:off x="4064000" y="2500313"/>
              <a:ext cx="185737" cy="90488"/>
            </a:xfrm>
            <a:custGeom>
              <a:rect b="b" l="l" r="r" t="t"/>
              <a:pathLst>
                <a:path extrusionOk="0" h="40" w="82">
                  <a:moveTo>
                    <a:pt x="74" y="0"/>
                  </a:moveTo>
                  <a:cubicBezTo>
                    <a:pt x="82" y="16"/>
                    <a:pt x="74" y="24"/>
                    <a:pt x="64" y="30"/>
                  </a:cubicBezTo>
                  <a:cubicBezTo>
                    <a:pt x="46" y="40"/>
                    <a:pt x="22" y="35"/>
                    <a:pt x="0" y="14"/>
                  </a:cubicBezTo>
                  <a:cubicBezTo>
                    <a:pt x="30" y="22"/>
                    <a:pt x="54" y="22"/>
                    <a:pt x="74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60"/>
            <p:cNvSpPr/>
            <p:nvPr/>
          </p:nvSpPr>
          <p:spPr>
            <a:xfrm>
              <a:off x="3868738" y="2460625"/>
              <a:ext cx="149225" cy="61913"/>
            </a:xfrm>
            <a:custGeom>
              <a:rect b="b" l="l" r="r" t="t"/>
              <a:pathLst>
                <a:path extrusionOk="0" h="27" w="66">
                  <a:moveTo>
                    <a:pt x="66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6" y="8"/>
                    <a:pt x="0" y="0"/>
                  </a:cubicBezTo>
                  <a:cubicBezTo>
                    <a:pt x="22" y="4"/>
                    <a:pt x="43" y="8"/>
                    <a:pt x="66" y="1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60"/>
            <p:cNvSpPr/>
            <p:nvPr/>
          </p:nvSpPr>
          <p:spPr>
            <a:xfrm>
              <a:off x="3876675" y="2401888"/>
              <a:ext cx="134937" cy="63500"/>
            </a:xfrm>
            <a:custGeom>
              <a:rect b="b" l="l" r="r" t="t"/>
              <a:pathLst>
                <a:path extrusionOk="0" h="28" w="59">
                  <a:moveTo>
                    <a:pt x="5" y="0"/>
                  </a:moveTo>
                  <a:cubicBezTo>
                    <a:pt x="25" y="4"/>
                    <a:pt x="42" y="9"/>
                    <a:pt x="59" y="13"/>
                  </a:cubicBezTo>
                  <a:cubicBezTo>
                    <a:pt x="55" y="23"/>
                    <a:pt x="40" y="28"/>
                    <a:pt x="21" y="22"/>
                  </a:cubicBezTo>
                  <a:cubicBezTo>
                    <a:pt x="10" y="17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60"/>
            <p:cNvSpPr/>
            <p:nvPr/>
          </p:nvSpPr>
          <p:spPr>
            <a:xfrm>
              <a:off x="4075113" y="2400300"/>
              <a:ext cx="136525" cy="68263"/>
            </a:xfrm>
            <a:custGeom>
              <a:rect b="b" l="l" r="r" t="t"/>
              <a:pathLst>
                <a:path extrusionOk="0" h="30" w="60">
                  <a:moveTo>
                    <a:pt x="0" y="14"/>
                  </a:moveTo>
                  <a:cubicBezTo>
                    <a:pt x="18" y="9"/>
                    <a:pt x="34" y="5"/>
                    <a:pt x="54" y="0"/>
                  </a:cubicBezTo>
                  <a:cubicBezTo>
                    <a:pt x="60" y="8"/>
                    <a:pt x="53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60"/>
            <p:cNvSpPr/>
            <p:nvPr/>
          </p:nvSpPr>
          <p:spPr>
            <a:xfrm>
              <a:off x="4064000" y="2460625"/>
              <a:ext cx="163512" cy="61913"/>
            </a:xfrm>
            <a:custGeom>
              <a:rect b="b" l="l" r="r" t="t"/>
              <a:pathLst>
                <a:path extrusionOk="0" h="27" w="72">
                  <a:moveTo>
                    <a:pt x="0" y="13"/>
                  </a:moveTo>
                  <a:cubicBezTo>
                    <a:pt x="26" y="8"/>
                    <a:pt x="47" y="4"/>
                    <a:pt x="72" y="0"/>
                  </a:cubicBezTo>
                  <a:cubicBezTo>
                    <a:pt x="64" y="7"/>
                    <a:pt x="57" y="16"/>
                    <a:pt x="49" y="20"/>
                  </a:cubicBezTo>
                  <a:cubicBezTo>
                    <a:pt x="33" y="27"/>
                    <a:pt x="17" y="26"/>
                    <a:pt x="0" y="1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60"/>
            <p:cNvSpPr/>
            <p:nvPr/>
          </p:nvSpPr>
          <p:spPr>
            <a:xfrm>
              <a:off x="3838575" y="2581275"/>
              <a:ext cx="93662" cy="66675"/>
            </a:xfrm>
            <a:custGeom>
              <a:rect b="b" l="l" r="r" t="t"/>
              <a:pathLst>
                <a:path extrusionOk="0" h="29" w="41">
                  <a:moveTo>
                    <a:pt x="0" y="0"/>
                  </a:moveTo>
                  <a:cubicBezTo>
                    <a:pt x="14" y="5"/>
                    <a:pt x="28" y="9"/>
                    <a:pt x="41" y="13"/>
                  </a:cubicBezTo>
                  <a:cubicBezTo>
                    <a:pt x="27" y="29"/>
                    <a:pt x="9" y="25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60"/>
            <p:cNvSpPr/>
            <p:nvPr/>
          </p:nvSpPr>
          <p:spPr>
            <a:xfrm>
              <a:off x="4081463" y="2338388"/>
              <a:ext cx="103187" cy="79375"/>
            </a:xfrm>
            <a:custGeom>
              <a:rect b="b" l="l" r="r" t="t"/>
              <a:pathLst>
                <a:path extrusionOk="0" h="35" w="45">
                  <a:moveTo>
                    <a:pt x="44" y="0"/>
                  </a:moveTo>
                  <a:cubicBezTo>
                    <a:pt x="38" y="26"/>
                    <a:pt x="17" y="35"/>
                    <a:pt x="0" y="21"/>
                  </a:cubicBezTo>
                  <a:cubicBezTo>
                    <a:pt x="14" y="15"/>
                    <a:pt x="29" y="8"/>
                    <a:pt x="45" y="1"/>
                  </a:cubicBezTo>
                  <a:cubicBezTo>
                    <a:pt x="45" y="1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60"/>
            <p:cNvSpPr/>
            <p:nvPr/>
          </p:nvSpPr>
          <p:spPr>
            <a:xfrm>
              <a:off x="4152900" y="2581275"/>
              <a:ext cx="96837" cy="65088"/>
            </a:xfrm>
            <a:custGeom>
              <a:rect b="b" l="l" r="r" t="t"/>
              <a:pathLst>
                <a:path extrusionOk="0" h="28" w="43">
                  <a:moveTo>
                    <a:pt x="43" y="0"/>
                  </a:moveTo>
                  <a:cubicBezTo>
                    <a:pt x="33" y="24"/>
                    <a:pt x="21" y="28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60"/>
            <p:cNvSpPr/>
            <p:nvPr/>
          </p:nvSpPr>
          <p:spPr>
            <a:xfrm>
              <a:off x="3902075" y="2352675"/>
              <a:ext cx="111125" cy="49213"/>
            </a:xfrm>
            <a:custGeom>
              <a:rect b="b" l="l" r="r" t="t"/>
              <a:pathLst>
                <a:path extrusionOk="0" h="22" w="49">
                  <a:moveTo>
                    <a:pt x="4" y="0"/>
                  </a:moveTo>
                  <a:cubicBezTo>
                    <a:pt x="19" y="4"/>
                    <a:pt x="33" y="9"/>
                    <a:pt x="47" y="14"/>
                  </a:cubicBezTo>
                  <a:cubicBezTo>
                    <a:pt x="48" y="15"/>
                    <a:pt x="48" y="16"/>
                    <a:pt x="49" y="17"/>
                  </a:cubicBezTo>
                  <a:cubicBezTo>
                    <a:pt x="41" y="18"/>
                    <a:pt x="32" y="22"/>
                    <a:pt x="26" y="20"/>
                  </a:cubicBezTo>
                  <a:cubicBezTo>
                    <a:pt x="16" y="17"/>
                    <a:pt x="9" y="9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60"/>
            <p:cNvSpPr/>
            <p:nvPr/>
          </p:nvSpPr>
          <p:spPr>
            <a:xfrm>
              <a:off x="5992813" y="5265738"/>
              <a:ext cx="593725" cy="619125"/>
            </a:xfrm>
            <a:custGeom>
              <a:rect b="b" l="l" r="r" t="t"/>
              <a:pathLst>
                <a:path extrusionOk="0" h="272" w="261">
                  <a:moveTo>
                    <a:pt x="76" y="272"/>
                  </a:moveTo>
                  <a:cubicBezTo>
                    <a:pt x="58" y="266"/>
                    <a:pt x="40" y="262"/>
                    <a:pt x="23" y="255"/>
                  </a:cubicBezTo>
                  <a:cubicBezTo>
                    <a:pt x="7" y="249"/>
                    <a:pt x="0" y="238"/>
                    <a:pt x="0" y="219"/>
                  </a:cubicBezTo>
                  <a:cubicBezTo>
                    <a:pt x="1" y="165"/>
                    <a:pt x="1" y="111"/>
                    <a:pt x="0" y="57"/>
                  </a:cubicBezTo>
                  <a:cubicBezTo>
                    <a:pt x="0" y="39"/>
                    <a:pt x="7" y="28"/>
                    <a:pt x="23" y="22"/>
                  </a:cubicBezTo>
                  <a:cubicBezTo>
                    <a:pt x="78" y="0"/>
                    <a:pt x="134" y="0"/>
                    <a:pt x="189" y="20"/>
                  </a:cubicBezTo>
                  <a:cubicBezTo>
                    <a:pt x="206" y="27"/>
                    <a:pt x="218" y="39"/>
                    <a:pt x="215" y="60"/>
                  </a:cubicBezTo>
                  <a:cubicBezTo>
                    <a:pt x="214" y="70"/>
                    <a:pt x="218" y="75"/>
                    <a:pt x="228" y="78"/>
                  </a:cubicBezTo>
                  <a:cubicBezTo>
                    <a:pt x="261" y="89"/>
                    <a:pt x="261" y="89"/>
                    <a:pt x="261" y="124"/>
                  </a:cubicBezTo>
                  <a:cubicBezTo>
                    <a:pt x="261" y="173"/>
                    <a:pt x="260" y="223"/>
                    <a:pt x="260" y="272"/>
                  </a:cubicBezTo>
                  <a:cubicBezTo>
                    <a:pt x="199" y="272"/>
                    <a:pt x="137" y="272"/>
                    <a:pt x="76" y="272"/>
                  </a:cubicBezTo>
                  <a:close/>
                  <a:moveTo>
                    <a:pt x="198" y="72"/>
                  </a:moveTo>
                  <a:cubicBezTo>
                    <a:pt x="202" y="40"/>
                    <a:pt x="199" y="32"/>
                    <a:pt x="174" y="25"/>
                  </a:cubicBezTo>
                  <a:cubicBezTo>
                    <a:pt x="129" y="11"/>
                    <a:pt x="83" y="11"/>
                    <a:pt x="38" y="25"/>
                  </a:cubicBezTo>
                  <a:cubicBezTo>
                    <a:pt x="22" y="31"/>
                    <a:pt x="14" y="41"/>
                    <a:pt x="15" y="60"/>
                  </a:cubicBezTo>
                  <a:cubicBezTo>
                    <a:pt x="16" y="110"/>
                    <a:pt x="15" y="161"/>
                    <a:pt x="15" y="211"/>
                  </a:cubicBezTo>
                  <a:cubicBezTo>
                    <a:pt x="15" y="241"/>
                    <a:pt x="20" y="248"/>
                    <a:pt x="49" y="256"/>
                  </a:cubicBezTo>
                  <a:cubicBezTo>
                    <a:pt x="56" y="257"/>
                    <a:pt x="64" y="259"/>
                    <a:pt x="71" y="260"/>
                  </a:cubicBezTo>
                  <a:cubicBezTo>
                    <a:pt x="129" y="262"/>
                    <a:pt x="186" y="264"/>
                    <a:pt x="247" y="267"/>
                  </a:cubicBezTo>
                  <a:cubicBezTo>
                    <a:pt x="247" y="260"/>
                    <a:pt x="247" y="254"/>
                    <a:pt x="247" y="247"/>
                  </a:cubicBezTo>
                  <a:cubicBezTo>
                    <a:pt x="247" y="211"/>
                    <a:pt x="247" y="174"/>
                    <a:pt x="247" y="138"/>
                  </a:cubicBezTo>
                  <a:cubicBezTo>
                    <a:pt x="247" y="91"/>
                    <a:pt x="245" y="89"/>
                    <a:pt x="198" y="81"/>
                  </a:cubicBezTo>
                  <a:cubicBezTo>
                    <a:pt x="194" y="80"/>
                    <a:pt x="190" y="79"/>
                    <a:pt x="186" y="79"/>
                  </a:cubicBezTo>
                  <a:cubicBezTo>
                    <a:pt x="156" y="78"/>
                    <a:pt x="126" y="78"/>
                    <a:pt x="96" y="76"/>
                  </a:cubicBezTo>
                  <a:cubicBezTo>
                    <a:pt x="74" y="75"/>
                    <a:pt x="52" y="72"/>
                    <a:pt x="34" y="56"/>
                  </a:cubicBezTo>
                  <a:cubicBezTo>
                    <a:pt x="81" y="71"/>
                    <a:pt x="128" y="72"/>
                    <a:pt x="175" y="57"/>
                  </a:cubicBezTo>
                  <a:cubicBezTo>
                    <a:pt x="174" y="59"/>
                    <a:pt x="173" y="61"/>
                    <a:pt x="172" y="63"/>
                  </a:cubicBezTo>
                  <a:cubicBezTo>
                    <a:pt x="180" y="66"/>
                    <a:pt x="188" y="69"/>
                    <a:pt x="198" y="7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60"/>
            <p:cNvSpPr/>
            <p:nvPr/>
          </p:nvSpPr>
          <p:spPr>
            <a:xfrm>
              <a:off x="6754813" y="2906713"/>
              <a:ext cx="708025" cy="700088"/>
            </a:xfrm>
            <a:custGeom>
              <a:rect b="b" l="l" r="r" t="t"/>
              <a:pathLst>
                <a:path extrusionOk="0" h="307" w="311">
                  <a:moveTo>
                    <a:pt x="98" y="307"/>
                  </a:moveTo>
                  <a:cubicBezTo>
                    <a:pt x="54" y="303"/>
                    <a:pt x="0" y="251"/>
                    <a:pt x="4" y="210"/>
                  </a:cubicBezTo>
                  <a:cubicBezTo>
                    <a:pt x="5" y="196"/>
                    <a:pt x="14" y="179"/>
                    <a:pt x="24" y="168"/>
                  </a:cubicBezTo>
                  <a:cubicBezTo>
                    <a:pt x="70" y="120"/>
                    <a:pt x="118" y="73"/>
                    <a:pt x="166" y="25"/>
                  </a:cubicBezTo>
                  <a:cubicBezTo>
                    <a:pt x="188" y="4"/>
                    <a:pt x="210" y="0"/>
                    <a:pt x="237" y="14"/>
                  </a:cubicBezTo>
                  <a:cubicBezTo>
                    <a:pt x="252" y="22"/>
                    <a:pt x="266" y="33"/>
                    <a:pt x="278" y="46"/>
                  </a:cubicBezTo>
                  <a:cubicBezTo>
                    <a:pt x="311" y="83"/>
                    <a:pt x="309" y="113"/>
                    <a:pt x="274" y="148"/>
                  </a:cubicBezTo>
                  <a:cubicBezTo>
                    <a:pt x="230" y="193"/>
                    <a:pt x="186" y="238"/>
                    <a:pt x="141" y="281"/>
                  </a:cubicBezTo>
                  <a:cubicBezTo>
                    <a:pt x="129" y="292"/>
                    <a:pt x="113" y="299"/>
                    <a:pt x="98" y="307"/>
                  </a:cubicBezTo>
                  <a:close/>
                  <a:moveTo>
                    <a:pt x="170" y="71"/>
                  </a:moveTo>
                  <a:cubicBezTo>
                    <a:pt x="190" y="90"/>
                    <a:pt x="218" y="118"/>
                    <a:pt x="235" y="135"/>
                  </a:cubicBezTo>
                  <a:cubicBezTo>
                    <a:pt x="223" y="114"/>
                    <a:pt x="195" y="85"/>
                    <a:pt x="170" y="71"/>
                  </a:cubicBezTo>
                  <a:close/>
                  <a:moveTo>
                    <a:pt x="68" y="173"/>
                  </a:moveTo>
                  <a:cubicBezTo>
                    <a:pt x="82" y="197"/>
                    <a:pt x="110" y="225"/>
                    <a:pt x="130" y="236"/>
                  </a:cubicBezTo>
                  <a:cubicBezTo>
                    <a:pt x="115" y="221"/>
                    <a:pt x="87" y="192"/>
                    <a:pt x="68" y="17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60"/>
            <p:cNvSpPr/>
            <p:nvPr/>
          </p:nvSpPr>
          <p:spPr>
            <a:xfrm>
              <a:off x="5997575" y="4498975"/>
              <a:ext cx="666750" cy="685800"/>
            </a:xfrm>
            <a:custGeom>
              <a:rect b="b" l="l" r="r" t="t"/>
              <a:pathLst>
                <a:path extrusionOk="0" h="302" w="293">
                  <a:moveTo>
                    <a:pt x="80" y="0"/>
                  </a:moveTo>
                  <a:cubicBezTo>
                    <a:pt x="115" y="0"/>
                    <a:pt x="147" y="0"/>
                    <a:pt x="181" y="0"/>
                  </a:cubicBezTo>
                  <a:cubicBezTo>
                    <a:pt x="181" y="27"/>
                    <a:pt x="181" y="52"/>
                    <a:pt x="181" y="81"/>
                  </a:cubicBezTo>
                  <a:cubicBezTo>
                    <a:pt x="210" y="81"/>
                    <a:pt x="236" y="81"/>
                    <a:pt x="263" y="81"/>
                  </a:cubicBezTo>
                  <a:cubicBezTo>
                    <a:pt x="264" y="94"/>
                    <a:pt x="265" y="104"/>
                    <a:pt x="265" y="116"/>
                  </a:cubicBezTo>
                  <a:cubicBezTo>
                    <a:pt x="273" y="112"/>
                    <a:pt x="279" y="109"/>
                    <a:pt x="290" y="103"/>
                  </a:cubicBezTo>
                  <a:cubicBezTo>
                    <a:pt x="291" y="127"/>
                    <a:pt x="293" y="149"/>
                    <a:pt x="293" y="170"/>
                  </a:cubicBezTo>
                  <a:cubicBezTo>
                    <a:pt x="293" y="174"/>
                    <a:pt x="288" y="178"/>
                    <a:pt x="284" y="182"/>
                  </a:cubicBezTo>
                  <a:cubicBezTo>
                    <a:pt x="254" y="214"/>
                    <a:pt x="222" y="246"/>
                    <a:pt x="193" y="279"/>
                  </a:cubicBezTo>
                  <a:cubicBezTo>
                    <a:pt x="176" y="299"/>
                    <a:pt x="175" y="302"/>
                    <a:pt x="157" y="283"/>
                  </a:cubicBezTo>
                  <a:cubicBezTo>
                    <a:pt x="143" y="269"/>
                    <a:pt x="128" y="262"/>
                    <a:pt x="109" y="265"/>
                  </a:cubicBezTo>
                  <a:cubicBezTo>
                    <a:pt x="100" y="266"/>
                    <a:pt x="92" y="265"/>
                    <a:pt x="81" y="265"/>
                  </a:cubicBezTo>
                  <a:cubicBezTo>
                    <a:pt x="81" y="238"/>
                    <a:pt x="81" y="212"/>
                    <a:pt x="81" y="184"/>
                  </a:cubicBezTo>
                  <a:cubicBezTo>
                    <a:pt x="53" y="184"/>
                    <a:pt x="27" y="184"/>
                    <a:pt x="0" y="184"/>
                  </a:cubicBezTo>
                  <a:cubicBezTo>
                    <a:pt x="0" y="150"/>
                    <a:pt x="0" y="117"/>
                    <a:pt x="0" y="82"/>
                  </a:cubicBezTo>
                  <a:cubicBezTo>
                    <a:pt x="26" y="82"/>
                    <a:pt x="52" y="82"/>
                    <a:pt x="80" y="82"/>
                  </a:cubicBezTo>
                  <a:cubicBezTo>
                    <a:pt x="80" y="54"/>
                    <a:pt x="80" y="28"/>
                    <a:pt x="80" y="0"/>
                  </a:cubicBezTo>
                  <a:close/>
                  <a:moveTo>
                    <a:pt x="96" y="222"/>
                  </a:moveTo>
                  <a:cubicBezTo>
                    <a:pt x="117" y="239"/>
                    <a:pt x="138" y="254"/>
                    <a:pt x="157" y="272"/>
                  </a:cubicBezTo>
                  <a:cubicBezTo>
                    <a:pt x="170" y="285"/>
                    <a:pt x="177" y="284"/>
                    <a:pt x="188" y="270"/>
                  </a:cubicBezTo>
                  <a:cubicBezTo>
                    <a:pt x="212" y="241"/>
                    <a:pt x="237" y="212"/>
                    <a:pt x="263" y="185"/>
                  </a:cubicBezTo>
                  <a:cubicBezTo>
                    <a:pt x="285" y="164"/>
                    <a:pt x="289" y="156"/>
                    <a:pt x="277" y="123"/>
                  </a:cubicBezTo>
                  <a:cubicBezTo>
                    <a:pt x="229" y="155"/>
                    <a:pt x="204" y="207"/>
                    <a:pt x="170" y="253"/>
                  </a:cubicBezTo>
                  <a:cubicBezTo>
                    <a:pt x="162" y="241"/>
                    <a:pt x="156" y="232"/>
                    <a:pt x="150" y="223"/>
                  </a:cubicBezTo>
                  <a:cubicBezTo>
                    <a:pt x="132" y="196"/>
                    <a:pt x="122" y="196"/>
                    <a:pt x="96" y="22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60"/>
            <p:cNvSpPr/>
            <p:nvPr/>
          </p:nvSpPr>
          <p:spPr>
            <a:xfrm>
              <a:off x="8394700" y="4537075"/>
              <a:ext cx="528637" cy="631825"/>
            </a:xfrm>
            <a:custGeom>
              <a:rect b="b" l="l" r="r" t="t"/>
              <a:pathLst>
                <a:path extrusionOk="0" h="278" w="232">
                  <a:moveTo>
                    <a:pt x="117" y="0"/>
                  </a:moveTo>
                  <a:cubicBezTo>
                    <a:pt x="139" y="32"/>
                    <a:pt x="158" y="60"/>
                    <a:pt x="178" y="87"/>
                  </a:cubicBezTo>
                  <a:cubicBezTo>
                    <a:pt x="185" y="98"/>
                    <a:pt x="192" y="108"/>
                    <a:pt x="200" y="118"/>
                  </a:cubicBezTo>
                  <a:cubicBezTo>
                    <a:pt x="232" y="161"/>
                    <a:pt x="223" y="198"/>
                    <a:pt x="197" y="231"/>
                  </a:cubicBezTo>
                  <a:cubicBezTo>
                    <a:pt x="169" y="266"/>
                    <a:pt x="121" y="278"/>
                    <a:pt x="80" y="261"/>
                  </a:cubicBezTo>
                  <a:cubicBezTo>
                    <a:pt x="24" y="238"/>
                    <a:pt x="0" y="177"/>
                    <a:pt x="31" y="125"/>
                  </a:cubicBezTo>
                  <a:cubicBezTo>
                    <a:pt x="57" y="81"/>
                    <a:pt x="89" y="41"/>
                    <a:pt x="117" y="0"/>
                  </a:cubicBezTo>
                  <a:close/>
                  <a:moveTo>
                    <a:pt x="54" y="181"/>
                  </a:moveTo>
                  <a:cubicBezTo>
                    <a:pt x="57" y="179"/>
                    <a:pt x="59" y="178"/>
                    <a:pt x="62" y="176"/>
                  </a:cubicBezTo>
                  <a:cubicBezTo>
                    <a:pt x="58" y="169"/>
                    <a:pt x="54" y="157"/>
                    <a:pt x="49" y="157"/>
                  </a:cubicBezTo>
                  <a:cubicBezTo>
                    <a:pt x="36" y="157"/>
                    <a:pt x="30" y="167"/>
                    <a:pt x="31" y="180"/>
                  </a:cubicBezTo>
                  <a:cubicBezTo>
                    <a:pt x="32" y="203"/>
                    <a:pt x="42" y="221"/>
                    <a:pt x="61" y="234"/>
                  </a:cubicBezTo>
                  <a:cubicBezTo>
                    <a:pt x="65" y="237"/>
                    <a:pt x="72" y="235"/>
                    <a:pt x="78" y="236"/>
                  </a:cubicBezTo>
                  <a:cubicBezTo>
                    <a:pt x="77" y="231"/>
                    <a:pt x="76" y="225"/>
                    <a:pt x="74" y="220"/>
                  </a:cubicBezTo>
                  <a:cubicBezTo>
                    <a:pt x="68" y="207"/>
                    <a:pt x="61" y="194"/>
                    <a:pt x="54" y="18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60"/>
            <p:cNvSpPr/>
            <p:nvPr/>
          </p:nvSpPr>
          <p:spPr>
            <a:xfrm>
              <a:off x="8299450" y="3667125"/>
              <a:ext cx="735012" cy="723900"/>
            </a:xfrm>
            <a:custGeom>
              <a:rect b="b" l="l" r="r" t="t"/>
              <a:pathLst>
                <a:path extrusionOk="0" h="318" w="323">
                  <a:moveTo>
                    <a:pt x="99" y="318"/>
                  </a:moveTo>
                  <a:cubicBezTo>
                    <a:pt x="55" y="316"/>
                    <a:pt x="30" y="301"/>
                    <a:pt x="15" y="271"/>
                  </a:cubicBezTo>
                  <a:cubicBezTo>
                    <a:pt x="0" y="240"/>
                    <a:pt x="3" y="209"/>
                    <a:pt x="26" y="185"/>
                  </a:cubicBezTo>
                  <a:cubicBezTo>
                    <a:pt x="76" y="132"/>
                    <a:pt x="127" y="81"/>
                    <a:pt x="180" y="31"/>
                  </a:cubicBezTo>
                  <a:cubicBezTo>
                    <a:pt x="212" y="0"/>
                    <a:pt x="261" y="4"/>
                    <a:pt x="291" y="36"/>
                  </a:cubicBezTo>
                  <a:cubicBezTo>
                    <a:pt x="321" y="67"/>
                    <a:pt x="323" y="115"/>
                    <a:pt x="293" y="146"/>
                  </a:cubicBezTo>
                  <a:cubicBezTo>
                    <a:pt x="243" y="198"/>
                    <a:pt x="193" y="248"/>
                    <a:pt x="141" y="297"/>
                  </a:cubicBezTo>
                  <a:cubicBezTo>
                    <a:pt x="128" y="309"/>
                    <a:pt x="108" y="314"/>
                    <a:pt x="99" y="318"/>
                  </a:cubicBezTo>
                  <a:close/>
                  <a:moveTo>
                    <a:pt x="225" y="25"/>
                  </a:moveTo>
                  <a:cubicBezTo>
                    <a:pt x="217" y="29"/>
                    <a:pt x="201" y="33"/>
                    <a:pt x="189" y="43"/>
                  </a:cubicBezTo>
                  <a:cubicBezTo>
                    <a:pt x="165" y="64"/>
                    <a:pt x="142" y="88"/>
                    <a:pt x="120" y="112"/>
                  </a:cubicBezTo>
                  <a:cubicBezTo>
                    <a:pt x="117" y="116"/>
                    <a:pt x="115" y="126"/>
                    <a:pt x="118" y="130"/>
                  </a:cubicBezTo>
                  <a:cubicBezTo>
                    <a:pt x="136" y="163"/>
                    <a:pt x="162" y="188"/>
                    <a:pt x="194" y="207"/>
                  </a:cubicBezTo>
                  <a:cubicBezTo>
                    <a:pt x="199" y="209"/>
                    <a:pt x="207" y="210"/>
                    <a:pt x="210" y="207"/>
                  </a:cubicBezTo>
                  <a:cubicBezTo>
                    <a:pt x="236" y="182"/>
                    <a:pt x="262" y="157"/>
                    <a:pt x="285" y="130"/>
                  </a:cubicBezTo>
                  <a:cubicBezTo>
                    <a:pt x="302" y="111"/>
                    <a:pt x="303" y="86"/>
                    <a:pt x="291" y="63"/>
                  </a:cubicBezTo>
                  <a:cubicBezTo>
                    <a:pt x="279" y="40"/>
                    <a:pt x="259" y="28"/>
                    <a:pt x="225" y="25"/>
                  </a:cubicBezTo>
                  <a:close/>
                  <a:moveTo>
                    <a:pt x="28" y="253"/>
                  </a:moveTo>
                  <a:cubicBezTo>
                    <a:pt x="40" y="230"/>
                    <a:pt x="50" y="213"/>
                    <a:pt x="59" y="195"/>
                  </a:cubicBezTo>
                  <a:cubicBezTo>
                    <a:pt x="60" y="192"/>
                    <a:pt x="57" y="188"/>
                    <a:pt x="56" y="185"/>
                  </a:cubicBezTo>
                  <a:cubicBezTo>
                    <a:pt x="51" y="186"/>
                    <a:pt x="45" y="186"/>
                    <a:pt x="42" y="189"/>
                  </a:cubicBezTo>
                  <a:cubicBezTo>
                    <a:pt x="27" y="205"/>
                    <a:pt x="22" y="225"/>
                    <a:pt x="28" y="25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0"/>
            <p:cNvSpPr/>
            <p:nvPr/>
          </p:nvSpPr>
          <p:spPr>
            <a:xfrm>
              <a:off x="8356600" y="2909888"/>
              <a:ext cx="536575" cy="714375"/>
            </a:xfrm>
            <a:custGeom>
              <a:rect b="b" l="l" r="r" t="t"/>
              <a:pathLst>
                <a:path extrusionOk="0" h="314" w="236">
                  <a:moveTo>
                    <a:pt x="181" y="73"/>
                  </a:moveTo>
                  <a:cubicBezTo>
                    <a:pt x="199" y="94"/>
                    <a:pt x="221" y="111"/>
                    <a:pt x="230" y="140"/>
                  </a:cubicBezTo>
                  <a:cubicBezTo>
                    <a:pt x="236" y="164"/>
                    <a:pt x="233" y="184"/>
                    <a:pt x="216" y="203"/>
                  </a:cubicBezTo>
                  <a:cubicBezTo>
                    <a:pt x="195" y="227"/>
                    <a:pt x="174" y="252"/>
                    <a:pt x="152" y="276"/>
                  </a:cubicBezTo>
                  <a:cubicBezTo>
                    <a:pt x="141" y="287"/>
                    <a:pt x="128" y="298"/>
                    <a:pt x="115" y="305"/>
                  </a:cubicBezTo>
                  <a:cubicBezTo>
                    <a:pt x="97" y="314"/>
                    <a:pt x="73" y="304"/>
                    <a:pt x="61" y="286"/>
                  </a:cubicBezTo>
                  <a:cubicBezTo>
                    <a:pt x="51" y="269"/>
                    <a:pt x="54" y="249"/>
                    <a:pt x="69" y="235"/>
                  </a:cubicBezTo>
                  <a:cubicBezTo>
                    <a:pt x="79" y="225"/>
                    <a:pt x="91" y="218"/>
                    <a:pt x="102" y="209"/>
                  </a:cubicBezTo>
                  <a:cubicBezTo>
                    <a:pt x="120" y="193"/>
                    <a:pt x="130" y="167"/>
                    <a:pt x="126" y="138"/>
                  </a:cubicBezTo>
                  <a:cubicBezTo>
                    <a:pt x="100" y="160"/>
                    <a:pt x="77" y="180"/>
                    <a:pt x="51" y="203"/>
                  </a:cubicBezTo>
                  <a:cubicBezTo>
                    <a:pt x="34" y="184"/>
                    <a:pt x="18" y="165"/>
                    <a:pt x="0" y="145"/>
                  </a:cubicBezTo>
                  <a:cubicBezTo>
                    <a:pt x="22" y="126"/>
                    <a:pt x="44" y="107"/>
                    <a:pt x="66" y="88"/>
                  </a:cubicBezTo>
                  <a:cubicBezTo>
                    <a:pt x="81" y="76"/>
                    <a:pt x="93" y="60"/>
                    <a:pt x="116" y="62"/>
                  </a:cubicBezTo>
                  <a:cubicBezTo>
                    <a:pt x="121" y="62"/>
                    <a:pt x="128" y="49"/>
                    <a:pt x="133" y="41"/>
                  </a:cubicBezTo>
                  <a:cubicBezTo>
                    <a:pt x="135" y="39"/>
                    <a:pt x="133" y="35"/>
                    <a:pt x="133" y="32"/>
                  </a:cubicBezTo>
                  <a:cubicBezTo>
                    <a:pt x="135" y="16"/>
                    <a:pt x="141" y="3"/>
                    <a:pt x="159" y="1"/>
                  </a:cubicBezTo>
                  <a:cubicBezTo>
                    <a:pt x="173" y="0"/>
                    <a:pt x="185" y="15"/>
                    <a:pt x="186" y="33"/>
                  </a:cubicBezTo>
                  <a:cubicBezTo>
                    <a:pt x="186" y="41"/>
                    <a:pt x="184" y="49"/>
                    <a:pt x="184" y="57"/>
                  </a:cubicBezTo>
                  <a:cubicBezTo>
                    <a:pt x="183" y="62"/>
                    <a:pt x="182" y="68"/>
                    <a:pt x="181" y="73"/>
                  </a:cubicBezTo>
                  <a:close/>
                  <a:moveTo>
                    <a:pt x="53" y="185"/>
                  </a:moveTo>
                  <a:cubicBezTo>
                    <a:pt x="80" y="162"/>
                    <a:pt x="106" y="141"/>
                    <a:pt x="130" y="118"/>
                  </a:cubicBezTo>
                  <a:cubicBezTo>
                    <a:pt x="142" y="107"/>
                    <a:pt x="136" y="92"/>
                    <a:pt x="130" y="78"/>
                  </a:cubicBezTo>
                  <a:cubicBezTo>
                    <a:pt x="127" y="84"/>
                    <a:pt x="124" y="89"/>
                    <a:pt x="121" y="95"/>
                  </a:cubicBezTo>
                  <a:cubicBezTo>
                    <a:pt x="120" y="95"/>
                    <a:pt x="118" y="95"/>
                    <a:pt x="117" y="95"/>
                  </a:cubicBezTo>
                  <a:cubicBezTo>
                    <a:pt x="115" y="89"/>
                    <a:pt x="113" y="82"/>
                    <a:pt x="110" y="71"/>
                  </a:cubicBezTo>
                  <a:cubicBezTo>
                    <a:pt x="74" y="91"/>
                    <a:pt x="49" y="121"/>
                    <a:pt x="18" y="145"/>
                  </a:cubicBezTo>
                  <a:cubicBezTo>
                    <a:pt x="30" y="159"/>
                    <a:pt x="41" y="171"/>
                    <a:pt x="53" y="18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0"/>
            <p:cNvSpPr/>
            <p:nvPr/>
          </p:nvSpPr>
          <p:spPr>
            <a:xfrm>
              <a:off x="9183688" y="3681413"/>
              <a:ext cx="609600" cy="620713"/>
            </a:xfrm>
            <a:custGeom>
              <a:rect b="b" l="l" r="r" t="t"/>
              <a:pathLst>
                <a:path extrusionOk="0" h="273" w="268">
                  <a:moveTo>
                    <a:pt x="268" y="57"/>
                  </a:moveTo>
                  <a:cubicBezTo>
                    <a:pt x="268" y="86"/>
                    <a:pt x="257" y="100"/>
                    <a:pt x="243" y="114"/>
                  </a:cubicBezTo>
                  <a:cubicBezTo>
                    <a:pt x="229" y="128"/>
                    <a:pt x="213" y="139"/>
                    <a:pt x="218" y="164"/>
                  </a:cubicBezTo>
                  <a:cubicBezTo>
                    <a:pt x="222" y="181"/>
                    <a:pt x="200" y="192"/>
                    <a:pt x="180" y="182"/>
                  </a:cubicBezTo>
                  <a:cubicBezTo>
                    <a:pt x="160" y="172"/>
                    <a:pt x="150" y="180"/>
                    <a:pt x="138" y="193"/>
                  </a:cubicBezTo>
                  <a:cubicBezTo>
                    <a:pt x="127" y="205"/>
                    <a:pt x="116" y="217"/>
                    <a:pt x="104" y="227"/>
                  </a:cubicBezTo>
                  <a:cubicBezTo>
                    <a:pt x="98" y="233"/>
                    <a:pt x="90" y="237"/>
                    <a:pt x="83" y="241"/>
                  </a:cubicBezTo>
                  <a:cubicBezTo>
                    <a:pt x="68" y="249"/>
                    <a:pt x="52" y="256"/>
                    <a:pt x="38" y="264"/>
                  </a:cubicBezTo>
                  <a:cubicBezTo>
                    <a:pt x="28" y="271"/>
                    <a:pt x="18" y="273"/>
                    <a:pt x="9" y="264"/>
                  </a:cubicBezTo>
                  <a:cubicBezTo>
                    <a:pt x="0" y="255"/>
                    <a:pt x="2" y="246"/>
                    <a:pt x="9" y="236"/>
                  </a:cubicBezTo>
                  <a:cubicBezTo>
                    <a:pt x="17" y="221"/>
                    <a:pt x="24" y="206"/>
                    <a:pt x="32" y="191"/>
                  </a:cubicBezTo>
                  <a:cubicBezTo>
                    <a:pt x="36" y="183"/>
                    <a:pt x="40" y="176"/>
                    <a:pt x="46" y="170"/>
                  </a:cubicBezTo>
                  <a:cubicBezTo>
                    <a:pt x="55" y="159"/>
                    <a:pt x="65" y="149"/>
                    <a:pt x="75" y="140"/>
                  </a:cubicBezTo>
                  <a:cubicBezTo>
                    <a:pt x="91" y="126"/>
                    <a:pt x="101" y="114"/>
                    <a:pt x="90" y="90"/>
                  </a:cubicBezTo>
                  <a:cubicBezTo>
                    <a:pt x="80" y="67"/>
                    <a:pt x="94" y="53"/>
                    <a:pt x="119" y="54"/>
                  </a:cubicBezTo>
                  <a:cubicBezTo>
                    <a:pt x="127" y="55"/>
                    <a:pt x="136" y="51"/>
                    <a:pt x="143" y="46"/>
                  </a:cubicBezTo>
                  <a:cubicBezTo>
                    <a:pt x="154" y="38"/>
                    <a:pt x="162" y="27"/>
                    <a:pt x="172" y="19"/>
                  </a:cubicBezTo>
                  <a:cubicBezTo>
                    <a:pt x="191" y="3"/>
                    <a:pt x="212" y="0"/>
                    <a:pt x="234" y="10"/>
                  </a:cubicBezTo>
                  <a:cubicBezTo>
                    <a:pt x="256" y="21"/>
                    <a:pt x="267" y="40"/>
                    <a:pt x="268" y="57"/>
                  </a:cubicBezTo>
                  <a:close/>
                  <a:moveTo>
                    <a:pt x="57" y="178"/>
                  </a:moveTo>
                  <a:cubicBezTo>
                    <a:pt x="89" y="181"/>
                    <a:pt x="118" y="182"/>
                    <a:pt x="142" y="173"/>
                  </a:cubicBezTo>
                  <a:cubicBezTo>
                    <a:pt x="128" y="157"/>
                    <a:pt x="116" y="143"/>
                    <a:pt x="101" y="126"/>
                  </a:cubicBezTo>
                  <a:cubicBezTo>
                    <a:pt x="89" y="140"/>
                    <a:pt x="76" y="154"/>
                    <a:pt x="63" y="168"/>
                  </a:cubicBezTo>
                  <a:cubicBezTo>
                    <a:pt x="61" y="170"/>
                    <a:pt x="60" y="173"/>
                    <a:pt x="57" y="178"/>
                  </a:cubicBezTo>
                  <a:close/>
                  <a:moveTo>
                    <a:pt x="174" y="41"/>
                  </a:moveTo>
                  <a:cubicBezTo>
                    <a:pt x="189" y="34"/>
                    <a:pt x="202" y="27"/>
                    <a:pt x="220" y="18"/>
                  </a:cubicBezTo>
                  <a:cubicBezTo>
                    <a:pt x="190" y="14"/>
                    <a:pt x="177" y="21"/>
                    <a:pt x="174" y="4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0"/>
            <p:cNvSpPr/>
            <p:nvPr/>
          </p:nvSpPr>
          <p:spPr>
            <a:xfrm>
              <a:off x="7531100" y="2909888"/>
              <a:ext cx="717550" cy="709613"/>
            </a:xfrm>
            <a:custGeom>
              <a:rect b="b" l="l" r="r" t="t"/>
              <a:pathLst>
                <a:path extrusionOk="0" h="312" w="316">
                  <a:moveTo>
                    <a:pt x="143" y="151"/>
                  </a:moveTo>
                  <a:cubicBezTo>
                    <a:pt x="137" y="147"/>
                    <a:pt x="133" y="142"/>
                    <a:pt x="128" y="140"/>
                  </a:cubicBezTo>
                  <a:cubicBezTo>
                    <a:pt x="122" y="137"/>
                    <a:pt x="116" y="135"/>
                    <a:pt x="110" y="133"/>
                  </a:cubicBezTo>
                  <a:cubicBezTo>
                    <a:pt x="114" y="127"/>
                    <a:pt x="117" y="120"/>
                    <a:pt x="121" y="115"/>
                  </a:cubicBezTo>
                  <a:cubicBezTo>
                    <a:pt x="123" y="112"/>
                    <a:pt x="127" y="110"/>
                    <a:pt x="134" y="106"/>
                  </a:cubicBezTo>
                  <a:cubicBezTo>
                    <a:pt x="137" y="113"/>
                    <a:pt x="138" y="119"/>
                    <a:pt x="141" y="125"/>
                  </a:cubicBezTo>
                  <a:cubicBezTo>
                    <a:pt x="143" y="130"/>
                    <a:pt x="146" y="135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3"/>
                  </a:cubicBezTo>
                  <a:cubicBezTo>
                    <a:pt x="141" y="90"/>
                    <a:pt x="145" y="60"/>
                    <a:pt x="168" y="33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2"/>
                    <a:pt x="316" y="66"/>
                    <a:pt x="302" y="109"/>
                  </a:cubicBezTo>
                  <a:cubicBezTo>
                    <a:pt x="287" y="153"/>
                    <a:pt x="236" y="176"/>
                    <a:pt x="193" y="158"/>
                  </a:cubicBezTo>
                  <a:cubicBezTo>
                    <a:pt x="186" y="156"/>
                    <a:pt x="179" y="155"/>
                    <a:pt x="172" y="156"/>
                  </a:cubicBezTo>
                  <a:cubicBezTo>
                    <a:pt x="187" y="179"/>
                    <a:pt x="205" y="186"/>
                    <a:pt x="230" y="179"/>
                  </a:cubicBezTo>
                  <a:cubicBezTo>
                    <a:pt x="260" y="172"/>
                    <a:pt x="290" y="191"/>
                    <a:pt x="293" y="221"/>
                  </a:cubicBezTo>
                  <a:cubicBezTo>
                    <a:pt x="294" y="234"/>
                    <a:pt x="285" y="247"/>
                    <a:pt x="280" y="260"/>
                  </a:cubicBezTo>
                  <a:cubicBezTo>
                    <a:pt x="279" y="262"/>
                    <a:pt x="272" y="261"/>
                    <a:pt x="268" y="261"/>
                  </a:cubicBezTo>
                  <a:cubicBezTo>
                    <a:pt x="268" y="257"/>
                    <a:pt x="268" y="252"/>
                    <a:pt x="270" y="251"/>
                  </a:cubicBezTo>
                  <a:cubicBezTo>
                    <a:pt x="285" y="238"/>
                    <a:pt x="284" y="223"/>
                    <a:pt x="274" y="208"/>
                  </a:cubicBezTo>
                  <a:cubicBezTo>
                    <a:pt x="264" y="192"/>
                    <a:pt x="249" y="187"/>
                    <a:pt x="231" y="193"/>
                  </a:cubicBezTo>
                  <a:cubicBezTo>
                    <a:pt x="207" y="201"/>
                    <a:pt x="187" y="196"/>
                    <a:pt x="170" y="177"/>
                  </a:cubicBezTo>
                  <a:cubicBezTo>
                    <a:pt x="167" y="174"/>
                    <a:pt x="163" y="172"/>
                    <a:pt x="159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5"/>
                    <a:pt x="131" y="279"/>
                    <a:pt x="105" y="295"/>
                  </a:cubicBezTo>
                  <a:cubicBezTo>
                    <a:pt x="79" y="312"/>
                    <a:pt x="53" y="307"/>
                    <a:pt x="28" y="281"/>
                  </a:cubicBezTo>
                  <a:cubicBezTo>
                    <a:pt x="5" y="257"/>
                    <a:pt x="0" y="228"/>
                    <a:pt x="18" y="204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5"/>
                    <a:pt x="134" y="155"/>
                    <a:pt x="137" y="155"/>
                  </a:cubicBezTo>
                  <a:cubicBezTo>
                    <a:pt x="137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0"/>
                    <a:pt x="294" y="82"/>
                  </a:cubicBezTo>
                  <a:cubicBezTo>
                    <a:pt x="293" y="47"/>
                    <a:pt x="263" y="18"/>
                    <a:pt x="228" y="18"/>
                  </a:cubicBezTo>
                  <a:close/>
                  <a:moveTo>
                    <a:pt x="115" y="170"/>
                  </a:moveTo>
                  <a:cubicBezTo>
                    <a:pt x="85" y="162"/>
                    <a:pt x="63" y="174"/>
                    <a:pt x="63" y="195"/>
                  </a:cubicBezTo>
                  <a:cubicBezTo>
                    <a:pt x="80" y="187"/>
                    <a:pt x="96" y="179"/>
                    <a:pt x="115" y="17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0"/>
            <p:cNvSpPr/>
            <p:nvPr/>
          </p:nvSpPr>
          <p:spPr>
            <a:xfrm>
              <a:off x="5976938" y="3678238"/>
              <a:ext cx="693737" cy="706438"/>
            </a:xfrm>
            <a:custGeom>
              <a:rect b="b" l="l" r="r" t="t"/>
              <a:pathLst>
                <a:path extrusionOk="0" h="310" w="305">
                  <a:moveTo>
                    <a:pt x="305" y="72"/>
                  </a:moveTo>
                  <a:cubicBezTo>
                    <a:pt x="300" y="80"/>
                    <a:pt x="295" y="97"/>
                    <a:pt x="284" y="108"/>
                  </a:cubicBezTo>
                  <a:cubicBezTo>
                    <a:pt x="246" y="149"/>
                    <a:pt x="205" y="189"/>
                    <a:pt x="164" y="228"/>
                  </a:cubicBezTo>
                  <a:cubicBezTo>
                    <a:pt x="155" y="237"/>
                    <a:pt x="142" y="245"/>
                    <a:pt x="130" y="246"/>
                  </a:cubicBezTo>
                  <a:cubicBezTo>
                    <a:pt x="108" y="249"/>
                    <a:pt x="91" y="259"/>
                    <a:pt x="77" y="274"/>
                  </a:cubicBezTo>
                  <a:cubicBezTo>
                    <a:pt x="69" y="282"/>
                    <a:pt x="61" y="291"/>
                    <a:pt x="52" y="298"/>
                  </a:cubicBezTo>
                  <a:cubicBezTo>
                    <a:pt x="39" y="310"/>
                    <a:pt x="23" y="310"/>
                    <a:pt x="11" y="298"/>
                  </a:cubicBezTo>
                  <a:cubicBezTo>
                    <a:pt x="0" y="286"/>
                    <a:pt x="0" y="271"/>
                    <a:pt x="12" y="257"/>
                  </a:cubicBezTo>
                  <a:cubicBezTo>
                    <a:pt x="20" y="248"/>
                    <a:pt x="28" y="240"/>
                    <a:pt x="37" y="232"/>
                  </a:cubicBezTo>
                  <a:cubicBezTo>
                    <a:pt x="52" y="217"/>
                    <a:pt x="61" y="201"/>
                    <a:pt x="63" y="180"/>
                  </a:cubicBezTo>
                  <a:cubicBezTo>
                    <a:pt x="65" y="168"/>
                    <a:pt x="73" y="154"/>
                    <a:pt x="81" y="145"/>
                  </a:cubicBezTo>
                  <a:cubicBezTo>
                    <a:pt x="121" y="104"/>
                    <a:pt x="161" y="65"/>
                    <a:pt x="202" y="25"/>
                  </a:cubicBezTo>
                  <a:cubicBezTo>
                    <a:pt x="220" y="7"/>
                    <a:pt x="243" y="0"/>
                    <a:pt x="268" y="11"/>
                  </a:cubicBezTo>
                  <a:cubicBezTo>
                    <a:pt x="290" y="21"/>
                    <a:pt x="302" y="39"/>
                    <a:pt x="305" y="72"/>
                  </a:cubicBezTo>
                  <a:close/>
                  <a:moveTo>
                    <a:pt x="61" y="258"/>
                  </a:moveTo>
                  <a:cubicBezTo>
                    <a:pt x="67" y="257"/>
                    <a:pt x="71" y="258"/>
                    <a:pt x="72" y="257"/>
                  </a:cubicBezTo>
                  <a:cubicBezTo>
                    <a:pt x="88" y="241"/>
                    <a:pt x="105" y="231"/>
                    <a:pt x="128" y="231"/>
                  </a:cubicBezTo>
                  <a:cubicBezTo>
                    <a:pt x="135" y="231"/>
                    <a:pt x="143" y="225"/>
                    <a:pt x="149" y="220"/>
                  </a:cubicBezTo>
                  <a:cubicBezTo>
                    <a:pt x="191" y="178"/>
                    <a:pt x="233" y="136"/>
                    <a:pt x="274" y="94"/>
                  </a:cubicBezTo>
                  <a:cubicBezTo>
                    <a:pt x="280" y="89"/>
                    <a:pt x="285" y="81"/>
                    <a:pt x="286" y="74"/>
                  </a:cubicBezTo>
                  <a:cubicBezTo>
                    <a:pt x="287" y="64"/>
                    <a:pt x="285" y="53"/>
                    <a:pt x="282" y="43"/>
                  </a:cubicBezTo>
                  <a:cubicBezTo>
                    <a:pt x="278" y="33"/>
                    <a:pt x="271" y="25"/>
                    <a:pt x="258" y="33"/>
                  </a:cubicBezTo>
                  <a:cubicBezTo>
                    <a:pt x="243" y="13"/>
                    <a:pt x="228" y="24"/>
                    <a:pt x="215" y="36"/>
                  </a:cubicBezTo>
                  <a:cubicBezTo>
                    <a:pt x="173" y="77"/>
                    <a:pt x="132" y="118"/>
                    <a:pt x="91" y="160"/>
                  </a:cubicBezTo>
                  <a:cubicBezTo>
                    <a:pt x="83" y="168"/>
                    <a:pt x="81" y="181"/>
                    <a:pt x="76" y="191"/>
                  </a:cubicBezTo>
                  <a:cubicBezTo>
                    <a:pt x="70" y="204"/>
                    <a:pt x="65" y="216"/>
                    <a:pt x="59" y="228"/>
                  </a:cubicBezTo>
                  <a:cubicBezTo>
                    <a:pt x="56" y="234"/>
                    <a:pt x="53" y="239"/>
                    <a:pt x="50" y="245"/>
                  </a:cubicBezTo>
                  <a:cubicBezTo>
                    <a:pt x="51" y="246"/>
                    <a:pt x="53" y="247"/>
                    <a:pt x="55" y="248"/>
                  </a:cubicBezTo>
                  <a:cubicBezTo>
                    <a:pt x="77" y="226"/>
                    <a:pt x="99" y="203"/>
                    <a:pt x="121" y="181"/>
                  </a:cubicBezTo>
                  <a:cubicBezTo>
                    <a:pt x="117" y="174"/>
                    <a:pt x="113" y="169"/>
                    <a:pt x="109" y="163"/>
                  </a:cubicBezTo>
                  <a:cubicBezTo>
                    <a:pt x="110" y="162"/>
                    <a:pt x="111" y="161"/>
                    <a:pt x="112" y="160"/>
                  </a:cubicBezTo>
                  <a:cubicBezTo>
                    <a:pt x="118" y="164"/>
                    <a:pt x="123" y="168"/>
                    <a:pt x="128" y="172"/>
                  </a:cubicBezTo>
                  <a:cubicBezTo>
                    <a:pt x="137" y="164"/>
                    <a:pt x="146" y="156"/>
                    <a:pt x="155" y="148"/>
                  </a:cubicBezTo>
                  <a:cubicBezTo>
                    <a:pt x="150" y="141"/>
                    <a:pt x="146" y="135"/>
                    <a:pt x="142" y="129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51" y="131"/>
                    <a:pt x="157" y="135"/>
                    <a:pt x="161" y="138"/>
                  </a:cubicBezTo>
                  <a:cubicBezTo>
                    <a:pt x="171" y="130"/>
                    <a:pt x="179" y="122"/>
                    <a:pt x="188" y="115"/>
                  </a:cubicBezTo>
                  <a:cubicBezTo>
                    <a:pt x="183" y="108"/>
                    <a:pt x="179" y="102"/>
                    <a:pt x="176" y="96"/>
                  </a:cubicBezTo>
                  <a:cubicBezTo>
                    <a:pt x="177" y="95"/>
                    <a:pt x="178" y="94"/>
                    <a:pt x="179" y="93"/>
                  </a:cubicBezTo>
                  <a:cubicBezTo>
                    <a:pt x="185" y="97"/>
                    <a:pt x="191" y="102"/>
                    <a:pt x="193" y="104"/>
                  </a:cubicBezTo>
                  <a:cubicBezTo>
                    <a:pt x="204" y="95"/>
                    <a:pt x="213" y="88"/>
                    <a:pt x="222" y="81"/>
                  </a:cubicBezTo>
                  <a:cubicBezTo>
                    <a:pt x="217" y="74"/>
                    <a:pt x="213" y="69"/>
                    <a:pt x="209" y="63"/>
                  </a:cubicBezTo>
                  <a:cubicBezTo>
                    <a:pt x="210" y="62"/>
                    <a:pt x="211" y="61"/>
                    <a:pt x="212" y="60"/>
                  </a:cubicBezTo>
                  <a:cubicBezTo>
                    <a:pt x="218" y="64"/>
                    <a:pt x="223" y="68"/>
                    <a:pt x="230" y="73"/>
                  </a:cubicBezTo>
                  <a:cubicBezTo>
                    <a:pt x="239" y="64"/>
                    <a:pt x="248" y="56"/>
                    <a:pt x="256" y="48"/>
                  </a:cubicBezTo>
                  <a:cubicBezTo>
                    <a:pt x="261" y="60"/>
                    <a:pt x="265" y="69"/>
                    <a:pt x="272" y="82"/>
                  </a:cubicBezTo>
                  <a:cubicBezTo>
                    <a:pt x="261" y="75"/>
                    <a:pt x="255" y="72"/>
                    <a:pt x="250" y="68"/>
                  </a:cubicBezTo>
                  <a:cubicBezTo>
                    <a:pt x="242" y="75"/>
                    <a:pt x="234" y="82"/>
                    <a:pt x="226" y="89"/>
                  </a:cubicBezTo>
                  <a:cubicBezTo>
                    <a:pt x="232" y="96"/>
                    <a:pt x="236" y="102"/>
                    <a:pt x="239" y="107"/>
                  </a:cubicBezTo>
                  <a:cubicBezTo>
                    <a:pt x="238" y="108"/>
                    <a:pt x="237" y="109"/>
                    <a:pt x="236" y="110"/>
                  </a:cubicBezTo>
                  <a:cubicBezTo>
                    <a:pt x="230" y="106"/>
                    <a:pt x="225" y="102"/>
                    <a:pt x="222" y="100"/>
                  </a:cubicBezTo>
                  <a:cubicBezTo>
                    <a:pt x="213" y="108"/>
                    <a:pt x="204" y="114"/>
                    <a:pt x="197" y="120"/>
                  </a:cubicBezTo>
                  <a:cubicBezTo>
                    <a:pt x="201" y="127"/>
                    <a:pt x="205" y="133"/>
                    <a:pt x="209" y="138"/>
                  </a:cubicBezTo>
                  <a:cubicBezTo>
                    <a:pt x="207" y="139"/>
                    <a:pt x="206" y="140"/>
                    <a:pt x="205" y="141"/>
                  </a:cubicBezTo>
                  <a:cubicBezTo>
                    <a:pt x="199" y="137"/>
                    <a:pt x="194" y="133"/>
                    <a:pt x="191" y="131"/>
                  </a:cubicBezTo>
                  <a:cubicBezTo>
                    <a:pt x="182" y="139"/>
                    <a:pt x="174" y="145"/>
                    <a:pt x="166" y="152"/>
                  </a:cubicBezTo>
                  <a:cubicBezTo>
                    <a:pt x="171" y="158"/>
                    <a:pt x="174" y="163"/>
                    <a:pt x="178" y="169"/>
                  </a:cubicBezTo>
                  <a:cubicBezTo>
                    <a:pt x="177" y="170"/>
                    <a:pt x="176" y="171"/>
                    <a:pt x="175" y="172"/>
                  </a:cubicBezTo>
                  <a:cubicBezTo>
                    <a:pt x="169" y="168"/>
                    <a:pt x="163" y="164"/>
                    <a:pt x="159" y="161"/>
                  </a:cubicBezTo>
                  <a:cubicBezTo>
                    <a:pt x="150" y="168"/>
                    <a:pt x="142" y="175"/>
                    <a:pt x="135" y="181"/>
                  </a:cubicBezTo>
                  <a:cubicBezTo>
                    <a:pt x="139" y="188"/>
                    <a:pt x="143" y="194"/>
                    <a:pt x="147" y="199"/>
                  </a:cubicBezTo>
                  <a:cubicBezTo>
                    <a:pt x="146" y="200"/>
                    <a:pt x="145" y="201"/>
                    <a:pt x="144" y="202"/>
                  </a:cubicBezTo>
                  <a:cubicBezTo>
                    <a:pt x="138" y="198"/>
                    <a:pt x="132" y="195"/>
                    <a:pt x="129" y="193"/>
                  </a:cubicBezTo>
                  <a:cubicBezTo>
                    <a:pt x="107" y="214"/>
                    <a:pt x="86" y="235"/>
                    <a:pt x="61" y="25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0"/>
            <p:cNvSpPr/>
            <p:nvPr/>
          </p:nvSpPr>
          <p:spPr>
            <a:xfrm>
              <a:off x="4498975" y="2092325"/>
              <a:ext cx="693737" cy="706438"/>
            </a:xfrm>
            <a:custGeom>
              <a:rect b="b" l="l" r="r" t="t"/>
              <a:pathLst>
                <a:path extrusionOk="0" h="310" w="305">
                  <a:moveTo>
                    <a:pt x="305" y="72"/>
                  </a:moveTo>
                  <a:cubicBezTo>
                    <a:pt x="301" y="80"/>
                    <a:pt x="296" y="97"/>
                    <a:pt x="285" y="108"/>
                  </a:cubicBezTo>
                  <a:cubicBezTo>
                    <a:pt x="246" y="149"/>
                    <a:pt x="206" y="189"/>
                    <a:pt x="165" y="229"/>
                  </a:cubicBezTo>
                  <a:cubicBezTo>
                    <a:pt x="156" y="237"/>
                    <a:pt x="143" y="245"/>
                    <a:pt x="131" y="246"/>
                  </a:cubicBezTo>
                  <a:cubicBezTo>
                    <a:pt x="108" y="249"/>
                    <a:pt x="92" y="259"/>
                    <a:pt x="77" y="274"/>
                  </a:cubicBezTo>
                  <a:cubicBezTo>
                    <a:pt x="69" y="282"/>
                    <a:pt x="62" y="291"/>
                    <a:pt x="53" y="298"/>
                  </a:cubicBezTo>
                  <a:cubicBezTo>
                    <a:pt x="39" y="310"/>
                    <a:pt x="24" y="310"/>
                    <a:pt x="12" y="298"/>
                  </a:cubicBezTo>
                  <a:cubicBezTo>
                    <a:pt x="0" y="286"/>
                    <a:pt x="0" y="271"/>
                    <a:pt x="12" y="257"/>
                  </a:cubicBezTo>
                  <a:cubicBezTo>
                    <a:pt x="20" y="248"/>
                    <a:pt x="29" y="240"/>
                    <a:pt x="38" y="232"/>
                  </a:cubicBezTo>
                  <a:cubicBezTo>
                    <a:pt x="53" y="217"/>
                    <a:pt x="62" y="201"/>
                    <a:pt x="64" y="180"/>
                  </a:cubicBezTo>
                  <a:cubicBezTo>
                    <a:pt x="65" y="168"/>
                    <a:pt x="73" y="154"/>
                    <a:pt x="82" y="145"/>
                  </a:cubicBezTo>
                  <a:cubicBezTo>
                    <a:pt x="121" y="105"/>
                    <a:pt x="162" y="65"/>
                    <a:pt x="202" y="25"/>
                  </a:cubicBezTo>
                  <a:cubicBezTo>
                    <a:pt x="221" y="7"/>
                    <a:pt x="243" y="0"/>
                    <a:pt x="268" y="11"/>
                  </a:cubicBezTo>
                  <a:cubicBezTo>
                    <a:pt x="291" y="21"/>
                    <a:pt x="303" y="39"/>
                    <a:pt x="305" y="72"/>
                  </a:cubicBezTo>
                  <a:close/>
                  <a:moveTo>
                    <a:pt x="62" y="258"/>
                  </a:moveTo>
                  <a:cubicBezTo>
                    <a:pt x="68" y="257"/>
                    <a:pt x="71" y="258"/>
                    <a:pt x="73" y="257"/>
                  </a:cubicBezTo>
                  <a:cubicBezTo>
                    <a:pt x="88" y="241"/>
                    <a:pt x="106" y="232"/>
                    <a:pt x="129" y="232"/>
                  </a:cubicBezTo>
                  <a:cubicBezTo>
                    <a:pt x="136" y="232"/>
                    <a:pt x="144" y="225"/>
                    <a:pt x="149" y="220"/>
                  </a:cubicBezTo>
                  <a:cubicBezTo>
                    <a:pt x="191" y="178"/>
                    <a:pt x="233" y="136"/>
                    <a:pt x="275" y="94"/>
                  </a:cubicBezTo>
                  <a:cubicBezTo>
                    <a:pt x="280" y="89"/>
                    <a:pt x="286" y="81"/>
                    <a:pt x="286" y="74"/>
                  </a:cubicBezTo>
                  <a:cubicBezTo>
                    <a:pt x="287" y="64"/>
                    <a:pt x="286" y="53"/>
                    <a:pt x="282" y="43"/>
                  </a:cubicBezTo>
                  <a:cubicBezTo>
                    <a:pt x="279" y="33"/>
                    <a:pt x="271" y="25"/>
                    <a:pt x="259" y="33"/>
                  </a:cubicBezTo>
                  <a:cubicBezTo>
                    <a:pt x="243" y="13"/>
                    <a:pt x="228" y="24"/>
                    <a:pt x="216" y="36"/>
                  </a:cubicBezTo>
                  <a:cubicBezTo>
                    <a:pt x="174" y="77"/>
                    <a:pt x="132" y="118"/>
                    <a:pt x="92" y="160"/>
                  </a:cubicBezTo>
                  <a:cubicBezTo>
                    <a:pt x="84" y="168"/>
                    <a:pt x="81" y="181"/>
                    <a:pt x="76" y="191"/>
                  </a:cubicBezTo>
                  <a:cubicBezTo>
                    <a:pt x="71" y="204"/>
                    <a:pt x="65" y="216"/>
                    <a:pt x="60" y="228"/>
                  </a:cubicBezTo>
                  <a:cubicBezTo>
                    <a:pt x="57" y="234"/>
                    <a:pt x="53" y="239"/>
                    <a:pt x="50" y="245"/>
                  </a:cubicBezTo>
                  <a:cubicBezTo>
                    <a:pt x="52" y="246"/>
                    <a:pt x="54" y="247"/>
                    <a:pt x="55" y="248"/>
                  </a:cubicBezTo>
                  <a:cubicBezTo>
                    <a:pt x="78" y="226"/>
                    <a:pt x="100" y="204"/>
                    <a:pt x="122" y="181"/>
                  </a:cubicBezTo>
                  <a:cubicBezTo>
                    <a:pt x="117" y="174"/>
                    <a:pt x="114" y="169"/>
                    <a:pt x="110" y="163"/>
                  </a:cubicBezTo>
                  <a:cubicBezTo>
                    <a:pt x="111" y="162"/>
                    <a:pt x="112" y="161"/>
                    <a:pt x="113" y="160"/>
                  </a:cubicBezTo>
                  <a:cubicBezTo>
                    <a:pt x="118" y="164"/>
                    <a:pt x="124" y="168"/>
                    <a:pt x="129" y="172"/>
                  </a:cubicBezTo>
                  <a:cubicBezTo>
                    <a:pt x="138" y="164"/>
                    <a:pt x="147" y="156"/>
                    <a:pt x="155" y="148"/>
                  </a:cubicBezTo>
                  <a:cubicBezTo>
                    <a:pt x="151" y="141"/>
                    <a:pt x="147" y="135"/>
                    <a:pt x="143" y="130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52" y="131"/>
                    <a:pt x="157" y="135"/>
                    <a:pt x="162" y="138"/>
                  </a:cubicBezTo>
                  <a:cubicBezTo>
                    <a:pt x="171" y="130"/>
                    <a:pt x="180" y="122"/>
                    <a:pt x="189" y="115"/>
                  </a:cubicBezTo>
                  <a:cubicBezTo>
                    <a:pt x="184" y="108"/>
                    <a:pt x="180" y="102"/>
                    <a:pt x="176" y="96"/>
                  </a:cubicBezTo>
                  <a:cubicBezTo>
                    <a:pt x="178" y="95"/>
                    <a:pt x="179" y="94"/>
                    <a:pt x="180" y="93"/>
                  </a:cubicBezTo>
                  <a:cubicBezTo>
                    <a:pt x="186" y="98"/>
                    <a:pt x="191" y="102"/>
                    <a:pt x="194" y="104"/>
                  </a:cubicBezTo>
                  <a:cubicBezTo>
                    <a:pt x="204" y="96"/>
                    <a:pt x="214" y="88"/>
                    <a:pt x="223" y="81"/>
                  </a:cubicBezTo>
                  <a:cubicBezTo>
                    <a:pt x="217" y="74"/>
                    <a:pt x="213" y="69"/>
                    <a:pt x="209" y="63"/>
                  </a:cubicBezTo>
                  <a:cubicBezTo>
                    <a:pt x="210" y="62"/>
                    <a:pt x="212" y="61"/>
                    <a:pt x="213" y="60"/>
                  </a:cubicBezTo>
                  <a:cubicBezTo>
                    <a:pt x="218" y="64"/>
                    <a:pt x="224" y="68"/>
                    <a:pt x="231" y="73"/>
                  </a:cubicBezTo>
                  <a:cubicBezTo>
                    <a:pt x="240" y="64"/>
                    <a:pt x="249" y="56"/>
                    <a:pt x="257" y="49"/>
                  </a:cubicBezTo>
                  <a:cubicBezTo>
                    <a:pt x="262" y="60"/>
                    <a:pt x="266" y="69"/>
                    <a:pt x="272" y="82"/>
                  </a:cubicBezTo>
                  <a:cubicBezTo>
                    <a:pt x="262" y="75"/>
                    <a:pt x="256" y="72"/>
                    <a:pt x="251" y="68"/>
                  </a:cubicBezTo>
                  <a:cubicBezTo>
                    <a:pt x="242" y="76"/>
                    <a:pt x="234" y="82"/>
                    <a:pt x="227" y="89"/>
                  </a:cubicBezTo>
                  <a:cubicBezTo>
                    <a:pt x="232" y="96"/>
                    <a:pt x="236" y="102"/>
                    <a:pt x="240" y="107"/>
                  </a:cubicBezTo>
                  <a:cubicBezTo>
                    <a:pt x="239" y="108"/>
                    <a:pt x="238" y="109"/>
                    <a:pt x="237" y="110"/>
                  </a:cubicBezTo>
                  <a:cubicBezTo>
                    <a:pt x="231" y="106"/>
                    <a:pt x="225" y="102"/>
                    <a:pt x="223" y="100"/>
                  </a:cubicBezTo>
                  <a:cubicBezTo>
                    <a:pt x="213" y="108"/>
                    <a:pt x="205" y="114"/>
                    <a:pt x="197" y="121"/>
                  </a:cubicBezTo>
                  <a:cubicBezTo>
                    <a:pt x="202" y="127"/>
                    <a:pt x="205" y="133"/>
                    <a:pt x="209" y="138"/>
                  </a:cubicBezTo>
                  <a:cubicBezTo>
                    <a:pt x="208" y="139"/>
                    <a:pt x="207" y="140"/>
                    <a:pt x="206" y="141"/>
                  </a:cubicBezTo>
                  <a:cubicBezTo>
                    <a:pt x="200" y="137"/>
                    <a:pt x="194" y="133"/>
                    <a:pt x="191" y="131"/>
                  </a:cubicBezTo>
                  <a:cubicBezTo>
                    <a:pt x="182" y="139"/>
                    <a:pt x="175" y="145"/>
                    <a:pt x="167" y="152"/>
                  </a:cubicBezTo>
                  <a:cubicBezTo>
                    <a:pt x="171" y="158"/>
                    <a:pt x="175" y="163"/>
                    <a:pt x="179" y="169"/>
                  </a:cubicBezTo>
                  <a:cubicBezTo>
                    <a:pt x="178" y="170"/>
                    <a:pt x="176" y="171"/>
                    <a:pt x="175" y="172"/>
                  </a:cubicBezTo>
                  <a:cubicBezTo>
                    <a:pt x="170" y="168"/>
                    <a:pt x="164" y="164"/>
                    <a:pt x="159" y="161"/>
                  </a:cubicBezTo>
                  <a:cubicBezTo>
                    <a:pt x="151" y="168"/>
                    <a:pt x="143" y="175"/>
                    <a:pt x="135" y="181"/>
                  </a:cubicBezTo>
                  <a:cubicBezTo>
                    <a:pt x="140" y="188"/>
                    <a:pt x="144" y="194"/>
                    <a:pt x="148" y="199"/>
                  </a:cubicBezTo>
                  <a:cubicBezTo>
                    <a:pt x="146" y="200"/>
                    <a:pt x="145" y="201"/>
                    <a:pt x="144" y="202"/>
                  </a:cubicBezTo>
                  <a:cubicBezTo>
                    <a:pt x="139" y="198"/>
                    <a:pt x="133" y="195"/>
                    <a:pt x="130" y="193"/>
                  </a:cubicBezTo>
                  <a:cubicBezTo>
                    <a:pt x="107" y="214"/>
                    <a:pt x="86" y="235"/>
                    <a:pt x="62" y="25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60"/>
            <p:cNvSpPr/>
            <p:nvPr/>
          </p:nvSpPr>
          <p:spPr>
            <a:xfrm>
              <a:off x="7523163" y="3686175"/>
              <a:ext cx="698500" cy="693738"/>
            </a:xfrm>
            <a:custGeom>
              <a:rect b="b" l="l" r="r" t="t"/>
              <a:pathLst>
                <a:path extrusionOk="0" h="305" w="307">
                  <a:moveTo>
                    <a:pt x="263" y="219"/>
                  </a:moveTo>
                  <a:cubicBezTo>
                    <a:pt x="256" y="197"/>
                    <a:pt x="241" y="186"/>
                    <a:pt x="219" y="185"/>
                  </a:cubicBezTo>
                  <a:cubicBezTo>
                    <a:pt x="198" y="184"/>
                    <a:pt x="182" y="192"/>
                    <a:pt x="173" y="213"/>
                  </a:cubicBezTo>
                  <a:cubicBezTo>
                    <a:pt x="168" y="225"/>
                    <a:pt x="164" y="239"/>
                    <a:pt x="159" y="252"/>
                  </a:cubicBezTo>
                  <a:cubicBezTo>
                    <a:pt x="148" y="284"/>
                    <a:pt x="114" y="305"/>
                    <a:pt x="86" y="296"/>
                  </a:cubicBezTo>
                  <a:cubicBezTo>
                    <a:pt x="50" y="285"/>
                    <a:pt x="34" y="255"/>
                    <a:pt x="44" y="218"/>
                  </a:cubicBezTo>
                  <a:cubicBezTo>
                    <a:pt x="46" y="210"/>
                    <a:pt x="50" y="202"/>
                    <a:pt x="49" y="195"/>
                  </a:cubicBezTo>
                  <a:cubicBezTo>
                    <a:pt x="49" y="187"/>
                    <a:pt x="48" y="178"/>
                    <a:pt x="43" y="173"/>
                  </a:cubicBezTo>
                  <a:cubicBezTo>
                    <a:pt x="15" y="143"/>
                    <a:pt x="0" y="72"/>
                    <a:pt x="16" y="35"/>
                  </a:cubicBezTo>
                  <a:cubicBezTo>
                    <a:pt x="23" y="17"/>
                    <a:pt x="52" y="0"/>
                    <a:pt x="71" y="3"/>
                  </a:cubicBezTo>
                  <a:cubicBezTo>
                    <a:pt x="77" y="4"/>
                    <a:pt x="84" y="9"/>
                    <a:pt x="86" y="14"/>
                  </a:cubicBezTo>
                  <a:cubicBezTo>
                    <a:pt x="88" y="18"/>
                    <a:pt x="85" y="27"/>
                    <a:pt x="81" y="30"/>
                  </a:cubicBezTo>
                  <a:cubicBezTo>
                    <a:pt x="78" y="32"/>
                    <a:pt x="70" y="32"/>
                    <a:pt x="65" y="31"/>
                  </a:cubicBezTo>
                  <a:cubicBezTo>
                    <a:pt x="39" y="21"/>
                    <a:pt x="28" y="25"/>
                    <a:pt x="23" y="53"/>
                  </a:cubicBezTo>
                  <a:cubicBezTo>
                    <a:pt x="16" y="91"/>
                    <a:pt x="19" y="128"/>
                    <a:pt x="51" y="157"/>
                  </a:cubicBezTo>
                  <a:cubicBezTo>
                    <a:pt x="69" y="173"/>
                    <a:pt x="90" y="172"/>
                    <a:pt x="108" y="163"/>
                  </a:cubicBezTo>
                  <a:cubicBezTo>
                    <a:pt x="140" y="146"/>
                    <a:pt x="162" y="118"/>
                    <a:pt x="169" y="81"/>
                  </a:cubicBezTo>
                  <a:cubicBezTo>
                    <a:pt x="172" y="59"/>
                    <a:pt x="167" y="54"/>
                    <a:pt x="145" y="52"/>
                  </a:cubicBezTo>
                  <a:cubicBezTo>
                    <a:pt x="138" y="51"/>
                    <a:pt x="131" y="46"/>
                    <a:pt x="128" y="41"/>
                  </a:cubicBezTo>
                  <a:cubicBezTo>
                    <a:pt x="125" y="38"/>
                    <a:pt x="128" y="28"/>
                    <a:pt x="132" y="26"/>
                  </a:cubicBezTo>
                  <a:cubicBezTo>
                    <a:pt x="136" y="23"/>
                    <a:pt x="145" y="23"/>
                    <a:pt x="150" y="25"/>
                  </a:cubicBezTo>
                  <a:cubicBezTo>
                    <a:pt x="170" y="33"/>
                    <a:pt x="185" y="61"/>
                    <a:pt x="181" y="83"/>
                  </a:cubicBezTo>
                  <a:cubicBezTo>
                    <a:pt x="171" y="131"/>
                    <a:pt x="124" y="177"/>
                    <a:pt x="76" y="186"/>
                  </a:cubicBezTo>
                  <a:cubicBezTo>
                    <a:pt x="73" y="186"/>
                    <a:pt x="70" y="186"/>
                    <a:pt x="68" y="187"/>
                  </a:cubicBezTo>
                  <a:cubicBezTo>
                    <a:pt x="43" y="206"/>
                    <a:pt x="49" y="264"/>
                    <a:pt x="77" y="279"/>
                  </a:cubicBezTo>
                  <a:cubicBezTo>
                    <a:pt x="100" y="290"/>
                    <a:pt x="123" y="285"/>
                    <a:pt x="138" y="262"/>
                  </a:cubicBezTo>
                  <a:cubicBezTo>
                    <a:pt x="147" y="249"/>
                    <a:pt x="152" y="234"/>
                    <a:pt x="157" y="219"/>
                  </a:cubicBezTo>
                  <a:cubicBezTo>
                    <a:pt x="167" y="191"/>
                    <a:pt x="185" y="174"/>
                    <a:pt x="213" y="172"/>
                  </a:cubicBezTo>
                  <a:cubicBezTo>
                    <a:pt x="238" y="171"/>
                    <a:pt x="262" y="186"/>
                    <a:pt x="274" y="210"/>
                  </a:cubicBezTo>
                  <a:cubicBezTo>
                    <a:pt x="277" y="217"/>
                    <a:pt x="283" y="223"/>
                    <a:pt x="288" y="228"/>
                  </a:cubicBezTo>
                  <a:cubicBezTo>
                    <a:pt x="305" y="243"/>
                    <a:pt x="307" y="262"/>
                    <a:pt x="292" y="277"/>
                  </a:cubicBezTo>
                  <a:cubicBezTo>
                    <a:pt x="280" y="289"/>
                    <a:pt x="256" y="288"/>
                    <a:pt x="245" y="276"/>
                  </a:cubicBezTo>
                  <a:cubicBezTo>
                    <a:pt x="231" y="261"/>
                    <a:pt x="233" y="240"/>
                    <a:pt x="250" y="227"/>
                  </a:cubicBezTo>
                  <a:cubicBezTo>
                    <a:pt x="254" y="224"/>
                    <a:pt x="258" y="222"/>
                    <a:pt x="263" y="21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60"/>
            <p:cNvSpPr/>
            <p:nvPr/>
          </p:nvSpPr>
          <p:spPr>
            <a:xfrm>
              <a:off x="3065463" y="1268412"/>
              <a:ext cx="698500" cy="692150"/>
            </a:xfrm>
            <a:custGeom>
              <a:rect b="b" l="l" r="r" t="t"/>
              <a:pathLst>
                <a:path extrusionOk="0" h="304" w="307">
                  <a:moveTo>
                    <a:pt x="263" y="218"/>
                  </a:moveTo>
                  <a:cubicBezTo>
                    <a:pt x="256" y="196"/>
                    <a:pt x="241" y="185"/>
                    <a:pt x="219" y="184"/>
                  </a:cubicBezTo>
                  <a:cubicBezTo>
                    <a:pt x="198" y="183"/>
                    <a:pt x="182" y="192"/>
                    <a:pt x="173" y="212"/>
                  </a:cubicBezTo>
                  <a:cubicBezTo>
                    <a:pt x="168" y="225"/>
                    <a:pt x="164" y="238"/>
                    <a:pt x="159" y="251"/>
                  </a:cubicBezTo>
                  <a:cubicBezTo>
                    <a:pt x="148" y="284"/>
                    <a:pt x="114" y="304"/>
                    <a:pt x="86" y="295"/>
                  </a:cubicBezTo>
                  <a:cubicBezTo>
                    <a:pt x="50" y="284"/>
                    <a:pt x="34" y="254"/>
                    <a:pt x="44" y="217"/>
                  </a:cubicBezTo>
                  <a:cubicBezTo>
                    <a:pt x="46" y="209"/>
                    <a:pt x="49" y="202"/>
                    <a:pt x="49" y="194"/>
                  </a:cubicBezTo>
                  <a:cubicBezTo>
                    <a:pt x="49" y="186"/>
                    <a:pt x="48" y="177"/>
                    <a:pt x="43" y="172"/>
                  </a:cubicBezTo>
                  <a:cubicBezTo>
                    <a:pt x="15" y="142"/>
                    <a:pt x="0" y="71"/>
                    <a:pt x="16" y="34"/>
                  </a:cubicBezTo>
                  <a:cubicBezTo>
                    <a:pt x="23" y="17"/>
                    <a:pt x="52" y="0"/>
                    <a:pt x="71" y="3"/>
                  </a:cubicBezTo>
                  <a:cubicBezTo>
                    <a:pt x="77" y="4"/>
                    <a:pt x="84" y="8"/>
                    <a:pt x="86" y="13"/>
                  </a:cubicBezTo>
                  <a:cubicBezTo>
                    <a:pt x="88" y="17"/>
                    <a:pt x="85" y="26"/>
                    <a:pt x="81" y="29"/>
                  </a:cubicBezTo>
                  <a:cubicBezTo>
                    <a:pt x="78" y="32"/>
                    <a:pt x="70" y="32"/>
                    <a:pt x="65" y="30"/>
                  </a:cubicBezTo>
                  <a:cubicBezTo>
                    <a:pt x="39" y="20"/>
                    <a:pt x="28" y="24"/>
                    <a:pt x="23" y="52"/>
                  </a:cubicBezTo>
                  <a:cubicBezTo>
                    <a:pt x="16" y="91"/>
                    <a:pt x="19" y="128"/>
                    <a:pt x="51" y="156"/>
                  </a:cubicBezTo>
                  <a:cubicBezTo>
                    <a:pt x="69" y="172"/>
                    <a:pt x="90" y="171"/>
                    <a:pt x="108" y="162"/>
                  </a:cubicBezTo>
                  <a:cubicBezTo>
                    <a:pt x="140" y="145"/>
                    <a:pt x="162" y="117"/>
                    <a:pt x="169" y="80"/>
                  </a:cubicBezTo>
                  <a:cubicBezTo>
                    <a:pt x="172" y="58"/>
                    <a:pt x="167" y="53"/>
                    <a:pt x="145" y="51"/>
                  </a:cubicBezTo>
                  <a:cubicBezTo>
                    <a:pt x="138" y="50"/>
                    <a:pt x="131" y="46"/>
                    <a:pt x="128" y="41"/>
                  </a:cubicBezTo>
                  <a:cubicBezTo>
                    <a:pt x="125" y="38"/>
                    <a:pt x="128" y="27"/>
                    <a:pt x="132" y="25"/>
                  </a:cubicBezTo>
                  <a:cubicBezTo>
                    <a:pt x="136" y="22"/>
                    <a:pt x="145" y="23"/>
                    <a:pt x="150" y="25"/>
                  </a:cubicBezTo>
                  <a:cubicBezTo>
                    <a:pt x="170" y="32"/>
                    <a:pt x="185" y="61"/>
                    <a:pt x="181" y="82"/>
                  </a:cubicBezTo>
                  <a:cubicBezTo>
                    <a:pt x="171" y="130"/>
                    <a:pt x="124" y="176"/>
                    <a:pt x="76" y="185"/>
                  </a:cubicBezTo>
                  <a:cubicBezTo>
                    <a:pt x="73" y="185"/>
                    <a:pt x="70" y="185"/>
                    <a:pt x="68" y="187"/>
                  </a:cubicBezTo>
                  <a:cubicBezTo>
                    <a:pt x="43" y="205"/>
                    <a:pt x="49" y="263"/>
                    <a:pt x="77" y="278"/>
                  </a:cubicBezTo>
                  <a:cubicBezTo>
                    <a:pt x="100" y="290"/>
                    <a:pt x="123" y="285"/>
                    <a:pt x="138" y="261"/>
                  </a:cubicBezTo>
                  <a:cubicBezTo>
                    <a:pt x="147" y="249"/>
                    <a:pt x="152" y="233"/>
                    <a:pt x="157" y="218"/>
                  </a:cubicBezTo>
                  <a:cubicBezTo>
                    <a:pt x="167" y="190"/>
                    <a:pt x="185" y="174"/>
                    <a:pt x="213" y="172"/>
                  </a:cubicBezTo>
                  <a:cubicBezTo>
                    <a:pt x="238" y="170"/>
                    <a:pt x="262" y="185"/>
                    <a:pt x="274" y="210"/>
                  </a:cubicBezTo>
                  <a:cubicBezTo>
                    <a:pt x="277" y="216"/>
                    <a:pt x="283" y="222"/>
                    <a:pt x="288" y="227"/>
                  </a:cubicBezTo>
                  <a:cubicBezTo>
                    <a:pt x="305" y="242"/>
                    <a:pt x="307" y="261"/>
                    <a:pt x="292" y="276"/>
                  </a:cubicBezTo>
                  <a:cubicBezTo>
                    <a:pt x="280" y="288"/>
                    <a:pt x="256" y="287"/>
                    <a:pt x="245" y="275"/>
                  </a:cubicBezTo>
                  <a:cubicBezTo>
                    <a:pt x="231" y="260"/>
                    <a:pt x="233" y="240"/>
                    <a:pt x="250" y="226"/>
                  </a:cubicBezTo>
                  <a:cubicBezTo>
                    <a:pt x="254" y="224"/>
                    <a:pt x="258" y="222"/>
                    <a:pt x="263" y="21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0"/>
            <p:cNvSpPr/>
            <p:nvPr/>
          </p:nvSpPr>
          <p:spPr>
            <a:xfrm>
              <a:off x="2166938" y="2170113"/>
              <a:ext cx="698500" cy="693738"/>
            </a:xfrm>
            <a:custGeom>
              <a:rect b="b" l="l" r="r" t="t"/>
              <a:pathLst>
                <a:path extrusionOk="0" h="305" w="307">
                  <a:moveTo>
                    <a:pt x="263" y="219"/>
                  </a:moveTo>
                  <a:cubicBezTo>
                    <a:pt x="256" y="197"/>
                    <a:pt x="241" y="186"/>
                    <a:pt x="220" y="185"/>
                  </a:cubicBezTo>
                  <a:cubicBezTo>
                    <a:pt x="198" y="184"/>
                    <a:pt x="182" y="193"/>
                    <a:pt x="173" y="213"/>
                  </a:cubicBezTo>
                  <a:cubicBezTo>
                    <a:pt x="168" y="225"/>
                    <a:pt x="164" y="239"/>
                    <a:pt x="159" y="252"/>
                  </a:cubicBezTo>
                  <a:cubicBezTo>
                    <a:pt x="148" y="284"/>
                    <a:pt x="114" y="305"/>
                    <a:pt x="86" y="296"/>
                  </a:cubicBezTo>
                  <a:cubicBezTo>
                    <a:pt x="50" y="285"/>
                    <a:pt x="34" y="255"/>
                    <a:pt x="44" y="218"/>
                  </a:cubicBezTo>
                  <a:cubicBezTo>
                    <a:pt x="46" y="210"/>
                    <a:pt x="50" y="202"/>
                    <a:pt x="50" y="195"/>
                  </a:cubicBezTo>
                  <a:cubicBezTo>
                    <a:pt x="50" y="187"/>
                    <a:pt x="48" y="178"/>
                    <a:pt x="43" y="173"/>
                  </a:cubicBezTo>
                  <a:cubicBezTo>
                    <a:pt x="15" y="143"/>
                    <a:pt x="0" y="72"/>
                    <a:pt x="16" y="35"/>
                  </a:cubicBezTo>
                  <a:cubicBezTo>
                    <a:pt x="24" y="17"/>
                    <a:pt x="52" y="0"/>
                    <a:pt x="72" y="3"/>
                  </a:cubicBezTo>
                  <a:cubicBezTo>
                    <a:pt x="77" y="4"/>
                    <a:pt x="84" y="9"/>
                    <a:pt x="86" y="14"/>
                  </a:cubicBezTo>
                  <a:cubicBezTo>
                    <a:pt x="88" y="18"/>
                    <a:pt x="85" y="27"/>
                    <a:pt x="81" y="30"/>
                  </a:cubicBezTo>
                  <a:cubicBezTo>
                    <a:pt x="78" y="33"/>
                    <a:pt x="70" y="32"/>
                    <a:pt x="65" y="31"/>
                  </a:cubicBezTo>
                  <a:cubicBezTo>
                    <a:pt x="39" y="21"/>
                    <a:pt x="28" y="25"/>
                    <a:pt x="23" y="53"/>
                  </a:cubicBezTo>
                  <a:cubicBezTo>
                    <a:pt x="16" y="91"/>
                    <a:pt x="19" y="128"/>
                    <a:pt x="52" y="157"/>
                  </a:cubicBezTo>
                  <a:cubicBezTo>
                    <a:pt x="69" y="173"/>
                    <a:pt x="91" y="172"/>
                    <a:pt x="108" y="163"/>
                  </a:cubicBezTo>
                  <a:cubicBezTo>
                    <a:pt x="141" y="146"/>
                    <a:pt x="162" y="118"/>
                    <a:pt x="169" y="81"/>
                  </a:cubicBezTo>
                  <a:cubicBezTo>
                    <a:pt x="173" y="59"/>
                    <a:pt x="167" y="54"/>
                    <a:pt x="145" y="52"/>
                  </a:cubicBezTo>
                  <a:cubicBezTo>
                    <a:pt x="139" y="51"/>
                    <a:pt x="131" y="46"/>
                    <a:pt x="128" y="41"/>
                  </a:cubicBezTo>
                  <a:cubicBezTo>
                    <a:pt x="126" y="38"/>
                    <a:pt x="129" y="28"/>
                    <a:pt x="132" y="26"/>
                  </a:cubicBezTo>
                  <a:cubicBezTo>
                    <a:pt x="137" y="23"/>
                    <a:pt x="145" y="23"/>
                    <a:pt x="150" y="25"/>
                  </a:cubicBezTo>
                  <a:cubicBezTo>
                    <a:pt x="170" y="33"/>
                    <a:pt x="185" y="61"/>
                    <a:pt x="181" y="83"/>
                  </a:cubicBezTo>
                  <a:cubicBezTo>
                    <a:pt x="171" y="131"/>
                    <a:pt x="124" y="177"/>
                    <a:pt x="76" y="186"/>
                  </a:cubicBezTo>
                  <a:cubicBezTo>
                    <a:pt x="73" y="186"/>
                    <a:pt x="70" y="186"/>
                    <a:pt x="68" y="188"/>
                  </a:cubicBezTo>
                  <a:cubicBezTo>
                    <a:pt x="43" y="206"/>
                    <a:pt x="49" y="264"/>
                    <a:pt x="78" y="279"/>
                  </a:cubicBezTo>
                  <a:cubicBezTo>
                    <a:pt x="100" y="290"/>
                    <a:pt x="123" y="285"/>
                    <a:pt x="139" y="262"/>
                  </a:cubicBezTo>
                  <a:cubicBezTo>
                    <a:pt x="147" y="249"/>
                    <a:pt x="153" y="234"/>
                    <a:pt x="158" y="219"/>
                  </a:cubicBezTo>
                  <a:cubicBezTo>
                    <a:pt x="167" y="191"/>
                    <a:pt x="186" y="174"/>
                    <a:pt x="214" y="172"/>
                  </a:cubicBezTo>
                  <a:cubicBezTo>
                    <a:pt x="239" y="171"/>
                    <a:pt x="262" y="186"/>
                    <a:pt x="274" y="210"/>
                  </a:cubicBezTo>
                  <a:cubicBezTo>
                    <a:pt x="278" y="217"/>
                    <a:pt x="283" y="223"/>
                    <a:pt x="288" y="228"/>
                  </a:cubicBezTo>
                  <a:cubicBezTo>
                    <a:pt x="305" y="243"/>
                    <a:pt x="307" y="262"/>
                    <a:pt x="292" y="277"/>
                  </a:cubicBezTo>
                  <a:cubicBezTo>
                    <a:pt x="280" y="289"/>
                    <a:pt x="256" y="288"/>
                    <a:pt x="245" y="276"/>
                  </a:cubicBezTo>
                  <a:cubicBezTo>
                    <a:pt x="231" y="261"/>
                    <a:pt x="233" y="241"/>
                    <a:pt x="250" y="227"/>
                  </a:cubicBezTo>
                  <a:cubicBezTo>
                    <a:pt x="254" y="224"/>
                    <a:pt x="258" y="222"/>
                    <a:pt x="263" y="21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60"/>
            <p:cNvSpPr/>
            <p:nvPr/>
          </p:nvSpPr>
          <p:spPr>
            <a:xfrm>
              <a:off x="7567613" y="4510088"/>
              <a:ext cx="630237" cy="627063"/>
            </a:xfrm>
            <a:custGeom>
              <a:rect b="b" l="l" r="r" t="t"/>
              <a:pathLst>
                <a:path extrusionOk="0" h="276" w="277">
                  <a:moveTo>
                    <a:pt x="1" y="138"/>
                  </a:moveTo>
                  <a:cubicBezTo>
                    <a:pt x="1" y="107"/>
                    <a:pt x="0" y="76"/>
                    <a:pt x="1" y="46"/>
                  </a:cubicBezTo>
                  <a:cubicBezTo>
                    <a:pt x="1" y="17"/>
                    <a:pt x="18" y="0"/>
                    <a:pt x="47" y="0"/>
                  </a:cubicBezTo>
                  <a:cubicBezTo>
                    <a:pt x="108" y="0"/>
                    <a:pt x="169" y="0"/>
                    <a:pt x="230" y="0"/>
                  </a:cubicBezTo>
                  <a:cubicBezTo>
                    <a:pt x="260" y="0"/>
                    <a:pt x="276" y="17"/>
                    <a:pt x="276" y="45"/>
                  </a:cubicBezTo>
                  <a:cubicBezTo>
                    <a:pt x="277" y="107"/>
                    <a:pt x="277" y="168"/>
                    <a:pt x="276" y="229"/>
                  </a:cubicBezTo>
                  <a:cubicBezTo>
                    <a:pt x="276" y="258"/>
                    <a:pt x="260" y="275"/>
                    <a:pt x="231" y="275"/>
                  </a:cubicBezTo>
                  <a:cubicBezTo>
                    <a:pt x="169" y="276"/>
                    <a:pt x="107" y="276"/>
                    <a:pt x="45" y="275"/>
                  </a:cubicBezTo>
                  <a:cubicBezTo>
                    <a:pt x="19" y="275"/>
                    <a:pt x="1" y="258"/>
                    <a:pt x="1" y="232"/>
                  </a:cubicBezTo>
                  <a:cubicBezTo>
                    <a:pt x="0" y="200"/>
                    <a:pt x="1" y="169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lose/>
                  <a:moveTo>
                    <a:pt x="15" y="136"/>
                  </a:moveTo>
                  <a:cubicBezTo>
                    <a:pt x="15" y="136"/>
                    <a:pt x="15" y="136"/>
                    <a:pt x="15" y="136"/>
                  </a:cubicBezTo>
                  <a:cubicBezTo>
                    <a:pt x="15" y="167"/>
                    <a:pt x="15" y="198"/>
                    <a:pt x="16" y="230"/>
                  </a:cubicBezTo>
                  <a:cubicBezTo>
                    <a:pt x="16" y="251"/>
                    <a:pt x="25" y="260"/>
                    <a:pt x="46" y="261"/>
                  </a:cubicBezTo>
                  <a:cubicBezTo>
                    <a:pt x="107" y="261"/>
                    <a:pt x="169" y="261"/>
                    <a:pt x="230" y="261"/>
                  </a:cubicBezTo>
                  <a:cubicBezTo>
                    <a:pt x="252" y="260"/>
                    <a:pt x="262" y="250"/>
                    <a:pt x="262" y="228"/>
                  </a:cubicBezTo>
                  <a:cubicBezTo>
                    <a:pt x="263" y="168"/>
                    <a:pt x="263" y="107"/>
                    <a:pt x="263" y="46"/>
                  </a:cubicBezTo>
                  <a:cubicBezTo>
                    <a:pt x="262" y="25"/>
                    <a:pt x="252" y="15"/>
                    <a:pt x="230" y="15"/>
                  </a:cubicBezTo>
                  <a:cubicBezTo>
                    <a:pt x="170" y="14"/>
                    <a:pt x="109" y="14"/>
                    <a:pt x="48" y="15"/>
                  </a:cubicBezTo>
                  <a:cubicBezTo>
                    <a:pt x="25" y="15"/>
                    <a:pt x="16" y="25"/>
                    <a:pt x="15" y="48"/>
                  </a:cubicBezTo>
                  <a:cubicBezTo>
                    <a:pt x="15" y="77"/>
                    <a:pt x="15" y="106"/>
                    <a:pt x="15" y="136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60"/>
            <p:cNvSpPr/>
            <p:nvPr/>
          </p:nvSpPr>
          <p:spPr>
            <a:xfrm>
              <a:off x="6870700" y="4473575"/>
              <a:ext cx="461962" cy="579438"/>
            </a:xfrm>
            <a:custGeom>
              <a:rect b="b" l="l" r="r" t="t"/>
              <a:pathLst>
                <a:path extrusionOk="0" h="255" w="203">
                  <a:moveTo>
                    <a:pt x="198" y="116"/>
                  </a:moveTo>
                  <a:cubicBezTo>
                    <a:pt x="200" y="146"/>
                    <a:pt x="201" y="176"/>
                    <a:pt x="203" y="206"/>
                  </a:cubicBezTo>
                  <a:cubicBezTo>
                    <a:pt x="203" y="218"/>
                    <a:pt x="199" y="224"/>
                    <a:pt x="187" y="226"/>
                  </a:cubicBezTo>
                  <a:cubicBezTo>
                    <a:pt x="175" y="227"/>
                    <a:pt x="164" y="229"/>
                    <a:pt x="153" y="231"/>
                  </a:cubicBezTo>
                  <a:cubicBezTo>
                    <a:pt x="151" y="232"/>
                    <a:pt x="147" y="231"/>
                    <a:pt x="145" y="232"/>
                  </a:cubicBezTo>
                  <a:cubicBezTo>
                    <a:pt x="138" y="238"/>
                    <a:pt x="131" y="248"/>
                    <a:pt x="123" y="249"/>
                  </a:cubicBezTo>
                  <a:cubicBezTo>
                    <a:pt x="117" y="250"/>
                    <a:pt x="109" y="240"/>
                    <a:pt x="101" y="236"/>
                  </a:cubicBezTo>
                  <a:cubicBezTo>
                    <a:pt x="99" y="235"/>
                    <a:pt x="93" y="238"/>
                    <a:pt x="91" y="242"/>
                  </a:cubicBezTo>
                  <a:cubicBezTo>
                    <a:pt x="84" y="255"/>
                    <a:pt x="78" y="255"/>
                    <a:pt x="70" y="242"/>
                  </a:cubicBezTo>
                  <a:cubicBezTo>
                    <a:pt x="67" y="237"/>
                    <a:pt x="60" y="233"/>
                    <a:pt x="54" y="232"/>
                  </a:cubicBezTo>
                  <a:cubicBezTo>
                    <a:pt x="0" y="225"/>
                    <a:pt x="0" y="225"/>
                    <a:pt x="2" y="170"/>
                  </a:cubicBezTo>
                  <a:cubicBezTo>
                    <a:pt x="4" y="121"/>
                    <a:pt x="7" y="71"/>
                    <a:pt x="8" y="22"/>
                  </a:cubicBezTo>
                  <a:cubicBezTo>
                    <a:pt x="8" y="6"/>
                    <a:pt x="13" y="0"/>
                    <a:pt x="30" y="0"/>
                  </a:cubicBezTo>
                  <a:cubicBezTo>
                    <a:pt x="78" y="1"/>
                    <a:pt x="126" y="0"/>
                    <a:pt x="174" y="0"/>
                  </a:cubicBezTo>
                  <a:cubicBezTo>
                    <a:pt x="189" y="0"/>
                    <a:pt x="194" y="6"/>
                    <a:pt x="194" y="20"/>
                  </a:cubicBezTo>
                  <a:cubicBezTo>
                    <a:pt x="195" y="52"/>
                    <a:pt x="197" y="84"/>
                    <a:pt x="199" y="116"/>
                  </a:cubicBezTo>
                  <a:cubicBezTo>
                    <a:pt x="199" y="116"/>
                    <a:pt x="198" y="116"/>
                    <a:pt x="198" y="116"/>
                  </a:cubicBezTo>
                  <a:close/>
                  <a:moveTo>
                    <a:pt x="184" y="97"/>
                  </a:moveTo>
                  <a:cubicBezTo>
                    <a:pt x="184" y="97"/>
                    <a:pt x="183" y="97"/>
                    <a:pt x="183" y="97"/>
                  </a:cubicBezTo>
                  <a:cubicBezTo>
                    <a:pt x="183" y="74"/>
                    <a:pt x="183" y="51"/>
                    <a:pt x="184" y="27"/>
                  </a:cubicBezTo>
                  <a:cubicBezTo>
                    <a:pt x="184" y="14"/>
                    <a:pt x="178" y="9"/>
                    <a:pt x="166" y="10"/>
                  </a:cubicBezTo>
                  <a:cubicBezTo>
                    <a:pt x="123" y="10"/>
                    <a:pt x="79" y="10"/>
                    <a:pt x="36" y="10"/>
                  </a:cubicBezTo>
                  <a:cubicBezTo>
                    <a:pt x="23" y="10"/>
                    <a:pt x="18" y="15"/>
                    <a:pt x="18" y="28"/>
                  </a:cubicBezTo>
                  <a:cubicBezTo>
                    <a:pt x="19" y="74"/>
                    <a:pt x="18" y="120"/>
                    <a:pt x="18" y="166"/>
                  </a:cubicBezTo>
                  <a:cubicBezTo>
                    <a:pt x="19" y="185"/>
                    <a:pt x="38" y="210"/>
                    <a:pt x="57" y="211"/>
                  </a:cubicBezTo>
                  <a:cubicBezTo>
                    <a:pt x="85" y="213"/>
                    <a:pt x="113" y="214"/>
                    <a:pt x="140" y="212"/>
                  </a:cubicBezTo>
                  <a:cubicBezTo>
                    <a:pt x="167" y="210"/>
                    <a:pt x="183" y="188"/>
                    <a:pt x="184" y="161"/>
                  </a:cubicBezTo>
                  <a:cubicBezTo>
                    <a:pt x="184" y="140"/>
                    <a:pt x="184" y="119"/>
                    <a:pt x="184" y="97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60"/>
            <p:cNvSpPr/>
            <p:nvPr/>
          </p:nvSpPr>
          <p:spPr>
            <a:xfrm>
              <a:off x="6789738" y="3706813"/>
              <a:ext cx="538162" cy="658813"/>
            </a:xfrm>
            <a:custGeom>
              <a:rect b="b" l="l" r="r" t="t"/>
              <a:pathLst>
                <a:path extrusionOk="0" h="290" w="237">
                  <a:moveTo>
                    <a:pt x="150" y="150"/>
                  </a:moveTo>
                  <a:cubicBezTo>
                    <a:pt x="157" y="162"/>
                    <a:pt x="161" y="171"/>
                    <a:pt x="168" y="178"/>
                  </a:cubicBezTo>
                  <a:cubicBezTo>
                    <a:pt x="172" y="182"/>
                    <a:pt x="180" y="183"/>
                    <a:pt x="186" y="183"/>
                  </a:cubicBezTo>
                  <a:cubicBezTo>
                    <a:pt x="237" y="184"/>
                    <a:pt x="228" y="180"/>
                    <a:pt x="229" y="227"/>
                  </a:cubicBezTo>
                  <a:cubicBezTo>
                    <a:pt x="229" y="243"/>
                    <a:pt x="229" y="258"/>
                    <a:pt x="229" y="273"/>
                  </a:cubicBezTo>
                  <a:cubicBezTo>
                    <a:pt x="229" y="285"/>
                    <a:pt x="224" y="290"/>
                    <a:pt x="212" y="290"/>
                  </a:cubicBezTo>
                  <a:cubicBezTo>
                    <a:pt x="166" y="290"/>
                    <a:pt x="119" y="290"/>
                    <a:pt x="72" y="289"/>
                  </a:cubicBezTo>
                  <a:cubicBezTo>
                    <a:pt x="64" y="289"/>
                    <a:pt x="56" y="287"/>
                    <a:pt x="49" y="285"/>
                  </a:cubicBezTo>
                  <a:cubicBezTo>
                    <a:pt x="19" y="278"/>
                    <a:pt x="14" y="272"/>
                    <a:pt x="14" y="242"/>
                  </a:cubicBezTo>
                  <a:cubicBezTo>
                    <a:pt x="14" y="226"/>
                    <a:pt x="15" y="210"/>
                    <a:pt x="14" y="194"/>
                  </a:cubicBezTo>
                  <a:cubicBezTo>
                    <a:pt x="13" y="177"/>
                    <a:pt x="15" y="162"/>
                    <a:pt x="35" y="155"/>
                  </a:cubicBezTo>
                  <a:cubicBezTo>
                    <a:pt x="0" y="116"/>
                    <a:pt x="19" y="71"/>
                    <a:pt x="16" y="29"/>
                  </a:cubicBezTo>
                  <a:cubicBezTo>
                    <a:pt x="15" y="24"/>
                    <a:pt x="25" y="16"/>
                    <a:pt x="32" y="14"/>
                  </a:cubicBezTo>
                  <a:cubicBezTo>
                    <a:pt x="71" y="0"/>
                    <a:pt x="110" y="0"/>
                    <a:pt x="149" y="13"/>
                  </a:cubicBezTo>
                  <a:cubicBezTo>
                    <a:pt x="162" y="18"/>
                    <a:pt x="169" y="26"/>
                    <a:pt x="168" y="40"/>
                  </a:cubicBezTo>
                  <a:cubicBezTo>
                    <a:pt x="166" y="57"/>
                    <a:pt x="167" y="74"/>
                    <a:pt x="167" y="90"/>
                  </a:cubicBezTo>
                  <a:cubicBezTo>
                    <a:pt x="169" y="113"/>
                    <a:pt x="168" y="136"/>
                    <a:pt x="150" y="150"/>
                  </a:cubicBezTo>
                  <a:close/>
                  <a:moveTo>
                    <a:pt x="153" y="75"/>
                  </a:moveTo>
                  <a:cubicBezTo>
                    <a:pt x="153" y="65"/>
                    <a:pt x="152" y="54"/>
                    <a:pt x="153" y="43"/>
                  </a:cubicBezTo>
                  <a:cubicBezTo>
                    <a:pt x="155" y="27"/>
                    <a:pt x="147" y="19"/>
                    <a:pt x="133" y="18"/>
                  </a:cubicBezTo>
                  <a:cubicBezTo>
                    <a:pt x="105" y="17"/>
                    <a:pt x="77" y="17"/>
                    <a:pt x="49" y="18"/>
                  </a:cubicBezTo>
                  <a:cubicBezTo>
                    <a:pt x="36" y="18"/>
                    <a:pt x="28" y="26"/>
                    <a:pt x="29" y="41"/>
                  </a:cubicBezTo>
                  <a:cubicBezTo>
                    <a:pt x="30" y="64"/>
                    <a:pt x="28" y="87"/>
                    <a:pt x="30" y="109"/>
                  </a:cubicBezTo>
                  <a:cubicBezTo>
                    <a:pt x="30" y="120"/>
                    <a:pt x="35" y="131"/>
                    <a:pt x="41" y="140"/>
                  </a:cubicBezTo>
                  <a:cubicBezTo>
                    <a:pt x="56" y="161"/>
                    <a:pt x="89" y="169"/>
                    <a:pt x="117" y="159"/>
                  </a:cubicBezTo>
                  <a:cubicBezTo>
                    <a:pt x="140" y="151"/>
                    <a:pt x="153" y="130"/>
                    <a:pt x="153" y="103"/>
                  </a:cubicBezTo>
                  <a:cubicBezTo>
                    <a:pt x="153" y="94"/>
                    <a:pt x="153" y="85"/>
                    <a:pt x="153" y="75"/>
                  </a:cubicBezTo>
                  <a:close/>
                  <a:moveTo>
                    <a:pt x="131" y="229"/>
                  </a:moveTo>
                  <a:cubicBezTo>
                    <a:pt x="153" y="220"/>
                    <a:pt x="153" y="220"/>
                    <a:pt x="153" y="197"/>
                  </a:cubicBezTo>
                  <a:cubicBezTo>
                    <a:pt x="153" y="192"/>
                    <a:pt x="153" y="187"/>
                    <a:pt x="153" y="181"/>
                  </a:cubicBezTo>
                  <a:cubicBezTo>
                    <a:pt x="152" y="166"/>
                    <a:pt x="145" y="161"/>
                    <a:pt x="129" y="166"/>
                  </a:cubicBezTo>
                  <a:cubicBezTo>
                    <a:pt x="103" y="175"/>
                    <a:pt x="77" y="175"/>
                    <a:pt x="51" y="166"/>
                  </a:cubicBezTo>
                  <a:cubicBezTo>
                    <a:pt x="37" y="160"/>
                    <a:pt x="29" y="166"/>
                    <a:pt x="29" y="181"/>
                  </a:cubicBezTo>
                  <a:cubicBezTo>
                    <a:pt x="29" y="200"/>
                    <a:pt x="29" y="218"/>
                    <a:pt x="29" y="237"/>
                  </a:cubicBezTo>
                  <a:cubicBezTo>
                    <a:pt x="29" y="272"/>
                    <a:pt x="34" y="279"/>
                    <a:pt x="70" y="280"/>
                  </a:cubicBezTo>
                  <a:cubicBezTo>
                    <a:pt x="113" y="282"/>
                    <a:pt x="156" y="281"/>
                    <a:pt x="199" y="281"/>
                  </a:cubicBezTo>
                  <a:cubicBezTo>
                    <a:pt x="210" y="281"/>
                    <a:pt x="215" y="276"/>
                    <a:pt x="214" y="265"/>
                  </a:cubicBezTo>
                  <a:cubicBezTo>
                    <a:pt x="214" y="259"/>
                    <a:pt x="214" y="253"/>
                    <a:pt x="214" y="247"/>
                  </a:cubicBezTo>
                  <a:cubicBezTo>
                    <a:pt x="216" y="233"/>
                    <a:pt x="209" y="228"/>
                    <a:pt x="196" y="229"/>
                  </a:cubicBezTo>
                  <a:cubicBezTo>
                    <a:pt x="175" y="229"/>
                    <a:pt x="155" y="229"/>
                    <a:pt x="131" y="229"/>
                  </a:cubicBezTo>
                  <a:close/>
                  <a:moveTo>
                    <a:pt x="166" y="225"/>
                  </a:moveTo>
                  <a:cubicBezTo>
                    <a:pt x="178" y="225"/>
                    <a:pt x="188" y="224"/>
                    <a:pt x="199" y="225"/>
                  </a:cubicBezTo>
                  <a:cubicBezTo>
                    <a:pt x="210" y="225"/>
                    <a:pt x="215" y="220"/>
                    <a:pt x="215" y="209"/>
                  </a:cubicBezTo>
                  <a:cubicBezTo>
                    <a:pt x="214" y="198"/>
                    <a:pt x="211" y="193"/>
                    <a:pt x="200" y="193"/>
                  </a:cubicBezTo>
                  <a:cubicBezTo>
                    <a:pt x="189" y="193"/>
                    <a:pt x="179" y="193"/>
                    <a:pt x="169" y="193"/>
                  </a:cubicBezTo>
                  <a:cubicBezTo>
                    <a:pt x="167" y="205"/>
                    <a:pt x="167" y="213"/>
                    <a:pt x="166" y="22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60"/>
            <p:cNvSpPr/>
            <p:nvPr/>
          </p:nvSpPr>
          <p:spPr>
            <a:xfrm>
              <a:off x="9188450" y="2932113"/>
              <a:ext cx="514350" cy="677863"/>
            </a:xfrm>
            <a:custGeom>
              <a:rect b="b" l="l" r="r" t="t"/>
              <a:pathLst>
                <a:path extrusionOk="0" h="298" w="226">
                  <a:moveTo>
                    <a:pt x="0" y="149"/>
                  </a:moveTo>
                  <a:cubicBezTo>
                    <a:pt x="0" y="107"/>
                    <a:pt x="1" y="64"/>
                    <a:pt x="0" y="21"/>
                  </a:cubicBezTo>
                  <a:cubicBezTo>
                    <a:pt x="0" y="5"/>
                    <a:pt x="5" y="0"/>
                    <a:pt x="21" y="1"/>
                  </a:cubicBezTo>
                  <a:cubicBezTo>
                    <a:pt x="83" y="1"/>
                    <a:pt x="145" y="1"/>
                    <a:pt x="207" y="1"/>
                  </a:cubicBezTo>
                  <a:cubicBezTo>
                    <a:pt x="220" y="1"/>
                    <a:pt x="226" y="5"/>
                    <a:pt x="226" y="19"/>
                  </a:cubicBezTo>
                  <a:cubicBezTo>
                    <a:pt x="225" y="106"/>
                    <a:pt x="225" y="192"/>
                    <a:pt x="226" y="279"/>
                  </a:cubicBezTo>
                  <a:cubicBezTo>
                    <a:pt x="226" y="293"/>
                    <a:pt x="221" y="297"/>
                    <a:pt x="207" y="297"/>
                  </a:cubicBezTo>
                  <a:cubicBezTo>
                    <a:pt x="144" y="297"/>
                    <a:pt x="82" y="297"/>
                    <a:pt x="19" y="297"/>
                  </a:cubicBezTo>
                  <a:cubicBezTo>
                    <a:pt x="4" y="298"/>
                    <a:pt x="0" y="291"/>
                    <a:pt x="0" y="277"/>
                  </a:cubicBezTo>
                  <a:cubicBezTo>
                    <a:pt x="1" y="234"/>
                    <a:pt x="0" y="192"/>
                    <a:pt x="0" y="149"/>
                  </a:cubicBezTo>
                  <a:close/>
                  <a:moveTo>
                    <a:pt x="16" y="12"/>
                  </a:moveTo>
                  <a:cubicBezTo>
                    <a:pt x="16" y="104"/>
                    <a:pt x="16" y="195"/>
                    <a:pt x="16" y="287"/>
                  </a:cubicBezTo>
                  <a:cubicBezTo>
                    <a:pt x="81" y="287"/>
                    <a:pt x="145" y="287"/>
                    <a:pt x="210" y="287"/>
                  </a:cubicBezTo>
                  <a:cubicBezTo>
                    <a:pt x="210" y="195"/>
                    <a:pt x="210" y="104"/>
                    <a:pt x="210" y="12"/>
                  </a:cubicBezTo>
                  <a:cubicBezTo>
                    <a:pt x="145" y="12"/>
                    <a:pt x="82" y="12"/>
                    <a:pt x="16" y="1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60"/>
            <p:cNvSpPr/>
            <p:nvPr/>
          </p:nvSpPr>
          <p:spPr>
            <a:xfrm>
              <a:off x="9091613" y="4465638"/>
              <a:ext cx="715962" cy="715963"/>
            </a:xfrm>
            <a:custGeom>
              <a:rect b="b" l="l" r="r" t="t"/>
              <a:pathLst>
                <a:path extrusionOk="0" h="314" w="315">
                  <a:moveTo>
                    <a:pt x="103" y="314"/>
                  </a:moveTo>
                  <a:cubicBezTo>
                    <a:pt x="67" y="278"/>
                    <a:pt x="34" y="245"/>
                    <a:pt x="0" y="211"/>
                  </a:cubicBezTo>
                  <a:cubicBezTo>
                    <a:pt x="7" y="204"/>
                    <a:pt x="10" y="200"/>
                    <a:pt x="14" y="197"/>
                  </a:cubicBezTo>
                  <a:cubicBezTo>
                    <a:pt x="77" y="146"/>
                    <a:pt x="140" y="95"/>
                    <a:pt x="203" y="44"/>
                  </a:cubicBezTo>
                  <a:cubicBezTo>
                    <a:pt x="214" y="35"/>
                    <a:pt x="224" y="23"/>
                    <a:pt x="233" y="12"/>
                  </a:cubicBezTo>
                  <a:cubicBezTo>
                    <a:pt x="243" y="2"/>
                    <a:pt x="254" y="0"/>
                    <a:pt x="266" y="7"/>
                  </a:cubicBezTo>
                  <a:cubicBezTo>
                    <a:pt x="275" y="13"/>
                    <a:pt x="285" y="19"/>
                    <a:pt x="293" y="27"/>
                  </a:cubicBezTo>
                  <a:cubicBezTo>
                    <a:pt x="315" y="51"/>
                    <a:pt x="313" y="63"/>
                    <a:pt x="292" y="88"/>
                  </a:cubicBezTo>
                  <a:cubicBezTo>
                    <a:pt x="234" y="155"/>
                    <a:pt x="179" y="223"/>
                    <a:pt x="122" y="291"/>
                  </a:cubicBezTo>
                  <a:cubicBezTo>
                    <a:pt x="117" y="297"/>
                    <a:pt x="112" y="303"/>
                    <a:pt x="103" y="314"/>
                  </a:cubicBezTo>
                  <a:close/>
                  <a:moveTo>
                    <a:pt x="256" y="106"/>
                  </a:moveTo>
                  <a:cubicBezTo>
                    <a:pt x="242" y="93"/>
                    <a:pt x="229" y="85"/>
                    <a:pt x="221" y="73"/>
                  </a:cubicBezTo>
                  <a:cubicBezTo>
                    <a:pt x="211" y="57"/>
                    <a:pt x="203" y="58"/>
                    <a:pt x="190" y="69"/>
                  </a:cubicBezTo>
                  <a:cubicBezTo>
                    <a:pt x="142" y="109"/>
                    <a:pt x="93" y="148"/>
                    <a:pt x="45" y="188"/>
                  </a:cubicBezTo>
                  <a:cubicBezTo>
                    <a:pt x="37" y="195"/>
                    <a:pt x="28" y="202"/>
                    <a:pt x="24" y="206"/>
                  </a:cubicBezTo>
                  <a:cubicBezTo>
                    <a:pt x="52" y="235"/>
                    <a:pt x="78" y="263"/>
                    <a:pt x="105" y="292"/>
                  </a:cubicBezTo>
                  <a:cubicBezTo>
                    <a:pt x="155" y="230"/>
                    <a:pt x="206" y="168"/>
                    <a:pt x="256" y="106"/>
                  </a:cubicBezTo>
                  <a:close/>
                  <a:moveTo>
                    <a:pt x="262" y="94"/>
                  </a:moveTo>
                  <a:cubicBezTo>
                    <a:pt x="273" y="94"/>
                    <a:pt x="299" y="67"/>
                    <a:pt x="299" y="56"/>
                  </a:cubicBezTo>
                  <a:cubicBezTo>
                    <a:pt x="300" y="40"/>
                    <a:pt x="274" y="14"/>
                    <a:pt x="257" y="13"/>
                  </a:cubicBezTo>
                  <a:cubicBezTo>
                    <a:pt x="245" y="12"/>
                    <a:pt x="218" y="39"/>
                    <a:pt x="219" y="51"/>
                  </a:cubicBezTo>
                  <a:cubicBezTo>
                    <a:pt x="219" y="67"/>
                    <a:pt x="247" y="94"/>
                    <a:pt x="262" y="9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60"/>
            <p:cNvSpPr/>
            <p:nvPr/>
          </p:nvSpPr>
          <p:spPr>
            <a:xfrm>
              <a:off x="5976938" y="3057525"/>
              <a:ext cx="682625" cy="423863"/>
            </a:xfrm>
            <a:custGeom>
              <a:rect b="b" l="l" r="r" t="t"/>
              <a:pathLst>
                <a:path extrusionOk="0" h="186" w="300">
                  <a:moveTo>
                    <a:pt x="102" y="27"/>
                  </a:moveTo>
                  <a:cubicBezTo>
                    <a:pt x="104" y="27"/>
                    <a:pt x="113" y="26"/>
                    <a:pt x="114" y="24"/>
                  </a:cubicBezTo>
                  <a:cubicBezTo>
                    <a:pt x="115" y="0"/>
                    <a:pt x="133" y="7"/>
                    <a:pt x="145" y="7"/>
                  </a:cubicBezTo>
                  <a:cubicBezTo>
                    <a:pt x="189" y="7"/>
                    <a:pt x="233" y="7"/>
                    <a:pt x="277" y="7"/>
                  </a:cubicBezTo>
                  <a:cubicBezTo>
                    <a:pt x="293" y="7"/>
                    <a:pt x="300" y="11"/>
                    <a:pt x="299" y="28"/>
                  </a:cubicBezTo>
                  <a:cubicBezTo>
                    <a:pt x="298" y="72"/>
                    <a:pt x="299" y="116"/>
                    <a:pt x="298" y="160"/>
                  </a:cubicBezTo>
                  <a:cubicBezTo>
                    <a:pt x="298" y="167"/>
                    <a:pt x="294" y="179"/>
                    <a:pt x="291" y="179"/>
                  </a:cubicBezTo>
                  <a:cubicBezTo>
                    <a:pt x="280" y="180"/>
                    <a:pt x="266" y="180"/>
                    <a:pt x="260" y="173"/>
                  </a:cubicBezTo>
                  <a:cubicBezTo>
                    <a:pt x="235" y="149"/>
                    <a:pt x="220" y="148"/>
                    <a:pt x="195" y="174"/>
                  </a:cubicBezTo>
                  <a:cubicBezTo>
                    <a:pt x="195" y="175"/>
                    <a:pt x="195" y="176"/>
                    <a:pt x="194" y="176"/>
                  </a:cubicBezTo>
                  <a:cubicBezTo>
                    <a:pt x="184" y="186"/>
                    <a:pt x="113" y="182"/>
                    <a:pt x="104" y="172"/>
                  </a:cubicBezTo>
                  <a:cubicBezTo>
                    <a:pt x="85" y="149"/>
                    <a:pt x="64" y="150"/>
                    <a:pt x="43" y="171"/>
                  </a:cubicBezTo>
                  <a:cubicBezTo>
                    <a:pt x="36" y="178"/>
                    <a:pt x="22" y="179"/>
                    <a:pt x="11" y="179"/>
                  </a:cubicBezTo>
                  <a:cubicBezTo>
                    <a:pt x="8" y="179"/>
                    <a:pt x="3" y="166"/>
                    <a:pt x="3" y="159"/>
                  </a:cubicBezTo>
                  <a:cubicBezTo>
                    <a:pt x="1" y="134"/>
                    <a:pt x="0" y="109"/>
                    <a:pt x="21" y="89"/>
                  </a:cubicBezTo>
                  <a:cubicBezTo>
                    <a:pt x="29" y="81"/>
                    <a:pt x="29" y="67"/>
                    <a:pt x="33" y="57"/>
                  </a:cubicBezTo>
                  <a:cubicBezTo>
                    <a:pt x="40" y="42"/>
                    <a:pt x="47" y="25"/>
                    <a:pt x="57" y="12"/>
                  </a:cubicBezTo>
                  <a:cubicBezTo>
                    <a:pt x="60" y="7"/>
                    <a:pt x="74" y="6"/>
                    <a:pt x="82" y="8"/>
                  </a:cubicBezTo>
                  <a:cubicBezTo>
                    <a:pt x="89" y="9"/>
                    <a:pt x="93" y="18"/>
                    <a:pt x="102" y="27"/>
                  </a:cubicBezTo>
                  <a:close/>
                  <a:moveTo>
                    <a:pt x="123" y="37"/>
                  </a:moveTo>
                  <a:cubicBezTo>
                    <a:pt x="103" y="37"/>
                    <a:pt x="85" y="38"/>
                    <a:pt x="67" y="37"/>
                  </a:cubicBezTo>
                  <a:cubicBezTo>
                    <a:pt x="54" y="36"/>
                    <a:pt x="48" y="42"/>
                    <a:pt x="44" y="54"/>
                  </a:cubicBezTo>
                  <a:cubicBezTo>
                    <a:pt x="40" y="68"/>
                    <a:pt x="37" y="86"/>
                    <a:pt x="28" y="96"/>
                  </a:cubicBezTo>
                  <a:cubicBezTo>
                    <a:pt x="13" y="112"/>
                    <a:pt x="9" y="129"/>
                    <a:pt x="12" y="149"/>
                  </a:cubicBezTo>
                  <a:cubicBezTo>
                    <a:pt x="12" y="156"/>
                    <a:pt x="16" y="163"/>
                    <a:pt x="18" y="170"/>
                  </a:cubicBezTo>
                  <a:cubicBezTo>
                    <a:pt x="26" y="167"/>
                    <a:pt x="35" y="165"/>
                    <a:pt x="41" y="160"/>
                  </a:cubicBezTo>
                  <a:cubicBezTo>
                    <a:pt x="60" y="142"/>
                    <a:pt x="87" y="139"/>
                    <a:pt x="103" y="158"/>
                  </a:cubicBezTo>
                  <a:cubicBezTo>
                    <a:pt x="114" y="169"/>
                    <a:pt x="124" y="172"/>
                    <a:pt x="138" y="171"/>
                  </a:cubicBezTo>
                  <a:cubicBezTo>
                    <a:pt x="149" y="171"/>
                    <a:pt x="161" y="172"/>
                    <a:pt x="172" y="171"/>
                  </a:cubicBezTo>
                  <a:cubicBezTo>
                    <a:pt x="180" y="169"/>
                    <a:pt x="188" y="166"/>
                    <a:pt x="194" y="161"/>
                  </a:cubicBezTo>
                  <a:cubicBezTo>
                    <a:pt x="215" y="140"/>
                    <a:pt x="240" y="140"/>
                    <a:pt x="262" y="162"/>
                  </a:cubicBezTo>
                  <a:cubicBezTo>
                    <a:pt x="267" y="166"/>
                    <a:pt x="275" y="168"/>
                    <a:pt x="282" y="170"/>
                  </a:cubicBezTo>
                  <a:cubicBezTo>
                    <a:pt x="285" y="164"/>
                    <a:pt x="289" y="158"/>
                    <a:pt x="289" y="152"/>
                  </a:cubicBezTo>
                  <a:cubicBezTo>
                    <a:pt x="290" y="113"/>
                    <a:pt x="289" y="75"/>
                    <a:pt x="290" y="36"/>
                  </a:cubicBezTo>
                  <a:cubicBezTo>
                    <a:pt x="290" y="21"/>
                    <a:pt x="285" y="16"/>
                    <a:pt x="270" y="17"/>
                  </a:cubicBezTo>
                  <a:cubicBezTo>
                    <a:pt x="228" y="17"/>
                    <a:pt x="186" y="18"/>
                    <a:pt x="144" y="17"/>
                  </a:cubicBezTo>
                  <a:cubicBezTo>
                    <a:pt x="130" y="16"/>
                    <a:pt x="123" y="21"/>
                    <a:pt x="123" y="37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60"/>
            <p:cNvSpPr/>
            <p:nvPr/>
          </p:nvSpPr>
          <p:spPr>
            <a:xfrm>
              <a:off x="6065838" y="3419475"/>
              <a:ext cx="147637" cy="142875"/>
            </a:xfrm>
            <a:custGeom>
              <a:rect b="b" l="l" r="r" t="t"/>
              <a:pathLst>
                <a:path extrusionOk="0" h="63" w="65">
                  <a:moveTo>
                    <a:pt x="65" y="33"/>
                  </a:moveTo>
                  <a:cubicBezTo>
                    <a:pt x="64" y="49"/>
                    <a:pt x="50" y="63"/>
                    <a:pt x="34" y="62"/>
                  </a:cubicBezTo>
                  <a:cubicBezTo>
                    <a:pt x="18" y="62"/>
                    <a:pt x="0" y="46"/>
                    <a:pt x="6" y="33"/>
                  </a:cubicBezTo>
                  <a:cubicBezTo>
                    <a:pt x="11" y="21"/>
                    <a:pt x="24" y="9"/>
                    <a:pt x="37" y="4"/>
                  </a:cubicBezTo>
                  <a:cubicBezTo>
                    <a:pt x="50" y="0"/>
                    <a:pt x="65" y="18"/>
                    <a:pt x="65" y="3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60"/>
            <p:cNvSpPr/>
            <p:nvPr/>
          </p:nvSpPr>
          <p:spPr>
            <a:xfrm>
              <a:off x="6429375" y="3425825"/>
              <a:ext cx="136525" cy="141288"/>
            </a:xfrm>
            <a:custGeom>
              <a:rect b="b" l="l" r="r" t="t"/>
              <a:pathLst>
                <a:path extrusionOk="0" h="62" w="60">
                  <a:moveTo>
                    <a:pt x="60" y="23"/>
                  </a:moveTo>
                  <a:cubicBezTo>
                    <a:pt x="57" y="45"/>
                    <a:pt x="49" y="56"/>
                    <a:pt x="33" y="59"/>
                  </a:cubicBezTo>
                  <a:cubicBezTo>
                    <a:pt x="18" y="62"/>
                    <a:pt x="5" y="55"/>
                    <a:pt x="1" y="39"/>
                  </a:cubicBezTo>
                  <a:cubicBezTo>
                    <a:pt x="0" y="33"/>
                    <a:pt x="5" y="25"/>
                    <a:pt x="9" y="19"/>
                  </a:cubicBezTo>
                  <a:cubicBezTo>
                    <a:pt x="13" y="13"/>
                    <a:pt x="18" y="7"/>
                    <a:pt x="24" y="3"/>
                  </a:cubicBezTo>
                  <a:cubicBezTo>
                    <a:pt x="27" y="0"/>
                    <a:pt x="34" y="0"/>
                    <a:pt x="37" y="2"/>
                  </a:cubicBezTo>
                  <a:cubicBezTo>
                    <a:pt x="46" y="9"/>
                    <a:pt x="54" y="18"/>
                    <a:pt x="60" y="2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60"/>
            <p:cNvSpPr/>
            <p:nvPr/>
          </p:nvSpPr>
          <p:spPr>
            <a:xfrm>
              <a:off x="8767763" y="2968625"/>
              <a:ext cx="88900" cy="139700"/>
            </a:xfrm>
            <a:custGeom>
              <a:rect b="b" l="l" r="r" t="t"/>
              <a:pathLst>
                <a:path extrusionOk="0" h="61" w="39">
                  <a:moveTo>
                    <a:pt x="0" y="47"/>
                  </a:moveTo>
                  <a:cubicBezTo>
                    <a:pt x="1" y="42"/>
                    <a:pt x="2" y="36"/>
                    <a:pt x="3" y="31"/>
                  </a:cubicBezTo>
                  <a:cubicBezTo>
                    <a:pt x="4" y="29"/>
                    <a:pt x="5" y="26"/>
                    <a:pt x="7" y="24"/>
                  </a:cubicBezTo>
                  <a:cubicBezTo>
                    <a:pt x="14" y="15"/>
                    <a:pt x="21" y="0"/>
                    <a:pt x="33" y="10"/>
                  </a:cubicBezTo>
                  <a:cubicBezTo>
                    <a:pt x="39" y="15"/>
                    <a:pt x="39" y="33"/>
                    <a:pt x="35" y="43"/>
                  </a:cubicBezTo>
                  <a:cubicBezTo>
                    <a:pt x="30" y="55"/>
                    <a:pt x="17" y="61"/>
                    <a:pt x="4" y="52"/>
                  </a:cubicBezTo>
                  <a:cubicBezTo>
                    <a:pt x="2" y="51"/>
                    <a:pt x="1" y="49"/>
                    <a:pt x="0" y="47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60"/>
            <p:cNvSpPr/>
            <p:nvPr/>
          </p:nvSpPr>
          <p:spPr>
            <a:xfrm>
              <a:off x="8826500" y="3062288"/>
              <a:ext cx="88900" cy="79375"/>
            </a:xfrm>
            <a:custGeom>
              <a:rect b="b" l="l" r="r" t="t"/>
              <a:pathLst>
                <a:path extrusionOk="0" h="35" w="39">
                  <a:moveTo>
                    <a:pt x="31" y="31"/>
                  </a:moveTo>
                  <a:cubicBezTo>
                    <a:pt x="27" y="32"/>
                    <a:pt x="22" y="35"/>
                    <a:pt x="18" y="35"/>
                  </a:cubicBezTo>
                  <a:cubicBezTo>
                    <a:pt x="6" y="35"/>
                    <a:pt x="0" y="29"/>
                    <a:pt x="6" y="17"/>
                  </a:cubicBezTo>
                  <a:cubicBezTo>
                    <a:pt x="9" y="11"/>
                    <a:pt x="15" y="5"/>
                    <a:pt x="21" y="2"/>
                  </a:cubicBezTo>
                  <a:cubicBezTo>
                    <a:pt x="25" y="0"/>
                    <a:pt x="32" y="1"/>
                    <a:pt x="36" y="3"/>
                  </a:cubicBezTo>
                  <a:cubicBezTo>
                    <a:pt x="39" y="5"/>
                    <a:pt x="38" y="13"/>
                    <a:pt x="37" y="17"/>
                  </a:cubicBezTo>
                  <a:cubicBezTo>
                    <a:pt x="36" y="22"/>
                    <a:pt x="33" y="27"/>
                    <a:pt x="30" y="32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60"/>
            <p:cNvSpPr/>
            <p:nvPr/>
          </p:nvSpPr>
          <p:spPr>
            <a:xfrm>
              <a:off x="8856663" y="3132138"/>
              <a:ext cx="95250" cy="66675"/>
            </a:xfrm>
            <a:custGeom>
              <a:rect b="b" l="l" r="r" t="t"/>
              <a:pathLst>
                <a:path extrusionOk="0" h="29" w="42">
                  <a:moveTo>
                    <a:pt x="17" y="1"/>
                  </a:moveTo>
                  <a:cubicBezTo>
                    <a:pt x="26" y="2"/>
                    <a:pt x="34" y="2"/>
                    <a:pt x="42" y="3"/>
                  </a:cubicBezTo>
                  <a:cubicBezTo>
                    <a:pt x="41" y="9"/>
                    <a:pt x="41" y="18"/>
                    <a:pt x="37" y="20"/>
                  </a:cubicBezTo>
                  <a:cubicBezTo>
                    <a:pt x="30" y="25"/>
                    <a:pt x="17" y="29"/>
                    <a:pt x="13" y="26"/>
                  </a:cubicBezTo>
                  <a:cubicBezTo>
                    <a:pt x="0" y="17"/>
                    <a:pt x="13" y="8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60"/>
            <p:cNvSpPr/>
            <p:nvPr/>
          </p:nvSpPr>
          <p:spPr>
            <a:xfrm>
              <a:off x="8894763" y="3192463"/>
              <a:ext cx="82550" cy="80963"/>
            </a:xfrm>
            <a:custGeom>
              <a:rect b="b" l="l" r="r" t="t"/>
              <a:pathLst>
                <a:path extrusionOk="0" h="36" w="36">
                  <a:moveTo>
                    <a:pt x="21" y="0"/>
                  </a:moveTo>
                  <a:cubicBezTo>
                    <a:pt x="28" y="9"/>
                    <a:pt x="32" y="14"/>
                    <a:pt x="36" y="19"/>
                  </a:cubicBezTo>
                  <a:cubicBezTo>
                    <a:pt x="29" y="24"/>
                    <a:pt x="22" y="31"/>
                    <a:pt x="14" y="35"/>
                  </a:cubicBezTo>
                  <a:cubicBezTo>
                    <a:pt x="11" y="36"/>
                    <a:pt x="5" y="28"/>
                    <a:pt x="0" y="24"/>
                  </a:cubicBezTo>
                  <a:cubicBezTo>
                    <a:pt x="6" y="17"/>
                    <a:pt x="12" y="10"/>
                    <a:pt x="21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60"/>
            <p:cNvSpPr/>
            <p:nvPr/>
          </p:nvSpPr>
          <p:spPr>
            <a:xfrm>
              <a:off x="9147175" y="4291013"/>
              <a:ext cx="55562" cy="98425"/>
            </a:xfrm>
            <a:custGeom>
              <a:rect b="b" l="l" r="r" t="t"/>
              <a:pathLst>
                <a:path extrusionOk="0" h="43" w="24">
                  <a:moveTo>
                    <a:pt x="11" y="0"/>
                  </a:moveTo>
                  <a:cubicBezTo>
                    <a:pt x="17" y="11"/>
                    <a:pt x="22" y="17"/>
                    <a:pt x="23" y="24"/>
                  </a:cubicBezTo>
                  <a:cubicBezTo>
                    <a:pt x="24" y="29"/>
                    <a:pt x="20" y="36"/>
                    <a:pt x="18" y="41"/>
                  </a:cubicBezTo>
                  <a:cubicBezTo>
                    <a:pt x="17" y="43"/>
                    <a:pt x="9" y="43"/>
                    <a:pt x="7" y="41"/>
                  </a:cubicBezTo>
                  <a:cubicBezTo>
                    <a:pt x="4" y="36"/>
                    <a:pt x="0" y="29"/>
                    <a:pt x="0" y="24"/>
                  </a:cubicBezTo>
                  <a:cubicBezTo>
                    <a:pt x="1" y="17"/>
                    <a:pt x="6" y="11"/>
                    <a:pt x="11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60"/>
            <p:cNvSpPr/>
            <p:nvPr/>
          </p:nvSpPr>
          <p:spPr>
            <a:xfrm>
              <a:off x="7038975" y="5078413"/>
              <a:ext cx="26987" cy="50800"/>
            </a:xfrm>
            <a:custGeom>
              <a:rect b="b" l="l" r="r" t="t"/>
              <a:pathLst>
                <a:path extrusionOk="0" h="22" w="12">
                  <a:moveTo>
                    <a:pt x="12" y="1"/>
                  </a:moveTo>
                  <a:cubicBezTo>
                    <a:pt x="12" y="8"/>
                    <a:pt x="12" y="15"/>
                    <a:pt x="12" y="22"/>
                  </a:cubicBezTo>
                  <a:cubicBezTo>
                    <a:pt x="8" y="22"/>
                    <a:pt x="4" y="22"/>
                    <a:pt x="0" y="22"/>
                  </a:cubicBezTo>
                  <a:cubicBezTo>
                    <a:pt x="1" y="15"/>
                    <a:pt x="2" y="7"/>
                    <a:pt x="3" y="0"/>
                  </a:cubicBezTo>
                  <a:cubicBezTo>
                    <a:pt x="6" y="0"/>
                    <a:pt x="9" y="1"/>
                    <a:pt x="12" y="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60"/>
            <p:cNvSpPr/>
            <p:nvPr/>
          </p:nvSpPr>
          <p:spPr>
            <a:xfrm>
              <a:off x="6024563" y="5289550"/>
              <a:ext cx="530225" cy="582613"/>
            </a:xfrm>
            <a:custGeom>
              <a:rect b="b" l="l" r="r" t="t"/>
              <a:pathLst>
                <a:path extrusionOk="0" h="256" w="233">
                  <a:moveTo>
                    <a:pt x="184" y="61"/>
                  </a:moveTo>
                  <a:cubicBezTo>
                    <a:pt x="174" y="58"/>
                    <a:pt x="166" y="55"/>
                    <a:pt x="158" y="52"/>
                  </a:cubicBezTo>
                  <a:cubicBezTo>
                    <a:pt x="159" y="50"/>
                    <a:pt x="160" y="48"/>
                    <a:pt x="161" y="46"/>
                  </a:cubicBezTo>
                  <a:cubicBezTo>
                    <a:pt x="114" y="61"/>
                    <a:pt x="67" y="60"/>
                    <a:pt x="20" y="45"/>
                  </a:cubicBezTo>
                  <a:cubicBezTo>
                    <a:pt x="38" y="61"/>
                    <a:pt x="60" y="64"/>
                    <a:pt x="82" y="65"/>
                  </a:cubicBezTo>
                  <a:cubicBezTo>
                    <a:pt x="112" y="67"/>
                    <a:pt x="142" y="67"/>
                    <a:pt x="172" y="68"/>
                  </a:cubicBezTo>
                  <a:cubicBezTo>
                    <a:pt x="176" y="68"/>
                    <a:pt x="180" y="69"/>
                    <a:pt x="184" y="70"/>
                  </a:cubicBezTo>
                  <a:cubicBezTo>
                    <a:pt x="231" y="78"/>
                    <a:pt x="233" y="80"/>
                    <a:pt x="233" y="127"/>
                  </a:cubicBezTo>
                  <a:cubicBezTo>
                    <a:pt x="233" y="163"/>
                    <a:pt x="233" y="200"/>
                    <a:pt x="233" y="236"/>
                  </a:cubicBezTo>
                  <a:cubicBezTo>
                    <a:pt x="233" y="243"/>
                    <a:pt x="233" y="249"/>
                    <a:pt x="233" y="256"/>
                  </a:cubicBezTo>
                  <a:cubicBezTo>
                    <a:pt x="172" y="253"/>
                    <a:pt x="115" y="251"/>
                    <a:pt x="57" y="249"/>
                  </a:cubicBezTo>
                  <a:cubicBezTo>
                    <a:pt x="50" y="248"/>
                    <a:pt x="42" y="246"/>
                    <a:pt x="35" y="245"/>
                  </a:cubicBezTo>
                  <a:cubicBezTo>
                    <a:pt x="6" y="237"/>
                    <a:pt x="1" y="230"/>
                    <a:pt x="1" y="200"/>
                  </a:cubicBezTo>
                  <a:cubicBezTo>
                    <a:pt x="1" y="150"/>
                    <a:pt x="2" y="99"/>
                    <a:pt x="1" y="49"/>
                  </a:cubicBezTo>
                  <a:cubicBezTo>
                    <a:pt x="0" y="30"/>
                    <a:pt x="8" y="20"/>
                    <a:pt x="24" y="14"/>
                  </a:cubicBezTo>
                  <a:cubicBezTo>
                    <a:pt x="69" y="0"/>
                    <a:pt x="115" y="0"/>
                    <a:pt x="160" y="14"/>
                  </a:cubicBezTo>
                  <a:cubicBezTo>
                    <a:pt x="185" y="21"/>
                    <a:pt x="188" y="29"/>
                    <a:pt x="184" y="61"/>
                  </a:cubicBezTo>
                  <a:close/>
                  <a:moveTo>
                    <a:pt x="120" y="31"/>
                  </a:moveTo>
                  <a:cubicBezTo>
                    <a:pt x="99" y="17"/>
                    <a:pt x="84" y="17"/>
                    <a:pt x="69" y="33"/>
                  </a:cubicBezTo>
                  <a:cubicBezTo>
                    <a:pt x="86" y="43"/>
                    <a:pt x="101" y="43"/>
                    <a:pt x="120" y="3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60"/>
            <p:cNvSpPr/>
            <p:nvPr/>
          </p:nvSpPr>
          <p:spPr>
            <a:xfrm>
              <a:off x="7142163" y="3068638"/>
              <a:ext cx="147637" cy="146050"/>
            </a:xfrm>
            <a:custGeom>
              <a:rect b="b" l="l" r="r" t="t"/>
              <a:pathLst>
                <a:path extrusionOk="0" h="64" w="65">
                  <a:moveTo>
                    <a:pt x="0" y="0"/>
                  </a:moveTo>
                  <a:cubicBezTo>
                    <a:pt x="25" y="14"/>
                    <a:pt x="53" y="43"/>
                    <a:pt x="65" y="64"/>
                  </a:cubicBezTo>
                  <a:cubicBezTo>
                    <a:pt x="48" y="47"/>
                    <a:pt x="20" y="19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0"/>
            <p:cNvSpPr/>
            <p:nvPr/>
          </p:nvSpPr>
          <p:spPr>
            <a:xfrm>
              <a:off x="6908800" y="3300413"/>
              <a:ext cx="141287" cy="144463"/>
            </a:xfrm>
            <a:custGeom>
              <a:rect b="b" l="l" r="r" t="t"/>
              <a:pathLst>
                <a:path extrusionOk="0" h="63" w="62">
                  <a:moveTo>
                    <a:pt x="0" y="0"/>
                  </a:moveTo>
                  <a:cubicBezTo>
                    <a:pt x="19" y="19"/>
                    <a:pt x="47" y="48"/>
                    <a:pt x="62" y="63"/>
                  </a:cubicBezTo>
                  <a:cubicBezTo>
                    <a:pt x="42" y="52"/>
                    <a:pt x="14" y="24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0"/>
            <p:cNvSpPr/>
            <p:nvPr/>
          </p:nvSpPr>
          <p:spPr>
            <a:xfrm>
              <a:off x="6215063" y="4778375"/>
              <a:ext cx="439737" cy="368300"/>
            </a:xfrm>
            <a:custGeom>
              <a:rect b="b" l="l" r="r" t="t"/>
              <a:pathLst>
                <a:path extrusionOk="0" h="162" w="193">
                  <a:moveTo>
                    <a:pt x="0" y="99"/>
                  </a:moveTo>
                  <a:cubicBezTo>
                    <a:pt x="26" y="73"/>
                    <a:pt x="36" y="73"/>
                    <a:pt x="54" y="100"/>
                  </a:cubicBezTo>
                  <a:cubicBezTo>
                    <a:pt x="60" y="109"/>
                    <a:pt x="66" y="118"/>
                    <a:pt x="74" y="130"/>
                  </a:cubicBezTo>
                  <a:cubicBezTo>
                    <a:pt x="108" y="84"/>
                    <a:pt x="133" y="32"/>
                    <a:pt x="181" y="0"/>
                  </a:cubicBezTo>
                  <a:cubicBezTo>
                    <a:pt x="193" y="33"/>
                    <a:pt x="189" y="41"/>
                    <a:pt x="167" y="62"/>
                  </a:cubicBezTo>
                  <a:cubicBezTo>
                    <a:pt x="141" y="89"/>
                    <a:pt x="116" y="118"/>
                    <a:pt x="92" y="147"/>
                  </a:cubicBezTo>
                  <a:cubicBezTo>
                    <a:pt x="81" y="161"/>
                    <a:pt x="74" y="162"/>
                    <a:pt x="61" y="149"/>
                  </a:cubicBezTo>
                  <a:cubicBezTo>
                    <a:pt x="42" y="131"/>
                    <a:pt x="21" y="116"/>
                    <a:pt x="0" y="9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60"/>
            <p:cNvSpPr/>
            <p:nvPr/>
          </p:nvSpPr>
          <p:spPr>
            <a:xfrm>
              <a:off x="8462963" y="4894263"/>
              <a:ext cx="109537" cy="182563"/>
            </a:xfrm>
            <a:custGeom>
              <a:rect b="b" l="l" r="r" t="t"/>
              <a:pathLst>
                <a:path extrusionOk="0" h="80" w="48">
                  <a:moveTo>
                    <a:pt x="24" y="24"/>
                  </a:moveTo>
                  <a:cubicBezTo>
                    <a:pt x="31" y="37"/>
                    <a:pt x="38" y="50"/>
                    <a:pt x="44" y="63"/>
                  </a:cubicBezTo>
                  <a:cubicBezTo>
                    <a:pt x="46" y="68"/>
                    <a:pt x="47" y="74"/>
                    <a:pt x="48" y="79"/>
                  </a:cubicBezTo>
                  <a:cubicBezTo>
                    <a:pt x="42" y="78"/>
                    <a:pt x="35" y="80"/>
                    <a:pt x="31" y="77"/>
                  </a:cubicBezTo>
                  <a:cubicBezTo>
                    <a:pt x="12" y="64"/>
                    <a:pt x="2" y="46"/>
                    <a:pt x="1" y="23"/>
                  </a:cubicBezTo>
                  <a:cubicBezTo>
                    <a:pt x="0" y="10"/>
                    <a:pt x="6" y="0"/>
                    <a:pt x="19" y="0"/>
                  </a:cubicBezTo>
                  <a:cubicBezTo>
                    <a:pt x="24" y="0"/>
                    <a:pt x="28" y="12"/>
                    <a:pt x="32" y="19"/>
                  </a:cubicBezTo>
                  <a:cubicBezTo>
                    <a:pt x="29" y="21"/>
                    <a:pt x="27" y="22"/>
                    <a:pt x="24" y="2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60"/>
            <p:cNvSpPr/>
            <p:nvPr/>
          </p:nvSpPr>
          <p:spPr>
            <a:xfrm>
              <a:off x="8561388" y="3724275"/>
              <a:ext cx="427037" cy="420688"/>
            </a:xfrm>
            <a:custGeom>
              <a:rect b="b" l="l" r="r" t="t"/>
              <a:pathLst>
                <a:path extrusionOk="0" h="185" w="188">
                  <a:moveTo>
                    <a:pt x="110" y="0"/>
                  </a:moveTo>
                  <a:cubicBezTo>
                    <a:pt x="144" y="3"/>
                    <a:pt x="164" y="15"/>
                    <a:pt x="176" y="38"/>
                  </a:cubicBezTo>
                  <a:cubicBezTo>
                    <a:pt x="188" y="61"/>
                    <a:pt x="187" y="86"/>
                    <a:pt x="170" y="105"/>
                  </a:cubicBezTo>
                  <a:cubicBezTo>
                    <a:pt x="147" y="132"/>
                    <a:pt x="121" y="157"/>
                    <a:pt x="95" y="182"/>
                  </a:cubicBezTo>
                  <a:cubicBezTo>
                    <a:pt x="92" y="185"/>
                    <a:pt x="84" y="184"/>
                    <a:pt x="79" y="182"/>
                  </a:cubicBezTo>
                  <a:cubicBezTo>
                    <a:pt x="47" y="163"/>
                    <a:pt x="21" y="138"/>
                    <a:pt x="3" y="105"/>
                  </a:cubicBezTo>
                  <a:cubicBezTo>
                    <a:pt x="0" y="101"/>
                    <a:pt x="2" y="91"/>
                    <a:pt x="5" y="87"/>
                  </a:cubicBezTo>
                  <a:cubicBezTo>
                    <a:pt x="27" y="63"/>
                    <a:pt x="50" y="39"/>
                    <a:pt x="74" y="18"/>
                  </a:cubicBezTo>
                  <a:cubicBezTo>
                    <a:pt x="86" y="8"/>
                    <a:pt x="102" y="4"/>
                    <a:pt x="110" y="0"/>
                  </a:cubicBezTo>
                  <a:close/>
                  <a:moveTo>
                    <a:pt x="122" y="16"/>
                  </a:moveTo>
                  <a:cubicBezTo>
                    <a:pt x="95" y="8"/>
                    <a:pt x="77" y="18"/>
                    <a:pt x="77" y="39"/>
                  </a:cubicBezTo>
                  <a:cubicBezTo>
                    <a:pt x="85" y="34"/>
                    <a:pt x="92" y="29"/>
                    <a:pt x="99" y="25"/>
                  </a:cubicBezTo>
                  <a:cubicBezTo>
                    <a:pt x="106" y="21"/>
                    <a:pt x="115" y="19"/>
                    <a:pt x="122" y="16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60"/>
            <p:cNvSpPr/>
            <p:nvPr/>
          </p:nvSpPr>
          <p:spPr>
            <a:xfrm>
              <a:off x="8350250" y="4087813"/>
              <a:ext cx="85725" cy="155575"/>
            </a:xfrm>
            <a:custGeom>
              <a:rect b="b" l="l" r="r" t="t"/>
              <a:pathLst>
                <a:path extrusionOk="0" h="68" w="38">
                  <a:moveTo>
                    <a:pt x="6" y="68"/>
                  </a:moveTo>
                  <a:cubicBezTo>
                    <a:pt x="0" y="40"/>
                    <a:pt x="5" y="20"/>
                    <a:pt x="20" y="4"/>
                  </a:cubicBezTo>
                  <a:cubicBezTo>
                    <a:pt x="23" y="1"/>
                    <a:pt x="29" y="1"/>
                    <a:pt x="34" y="0"/>
                  </a:cubicBezTo>
                  <a:cubicBezTo>
                    <a:pt x="35" y="3"/>
                    <a:pt x="38" y="7"/>
                    <a:pt x="37" y="10"/>
                  </a:cubicBezTo>
                  <a:cubicBezTo>
                    <a:pt x="28" y="28"/>
                    <a:pt x="18" y="45"/>
                    <a:pt x="6" y="6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60"/>
            <p:cNvSpPr/>
            <p:nvPr/>
          </p:nvSpPr>
          <p:spPr>
            <a:xfrm>
              <a:off x="8397875" y="3071813"/>
              <a:ext cx="280987" cy="258763"/>
            </a:xfrm>
            <a:custGeom>
              <a:rect b="b" l="l" r="r" t="t"/>
              <a:pathLst>
                <a:path extrusionOk="0" h="114" w="124">
                  <a:moveTo>
                    <a:pt x="35" y="114"/>
                  </a:moveTo>
                  <a:cubicBezTo>
                    <a:pt x="23" y="100"/>
                    <a:pt x="12" y="88"/>
                    <a:pt x="0" y="74"/>
                  </a:cubicBezTo>
                  <a:cubicBezTo>
                    <a:pt x="31" y="50"/>
                    <a:pt x="56" y="20"/>
                    <a:pt x="92" y="0"/>
                  </a:cubicBezTo>
                  <a:cubicBezTo>
                    <a:pt x="95" y="11"/>
                    <a:pt x="97" y="18"/>
                    <a:pt x="99" y="24"/>
                  </a:cubicBezTo>
                  <a:cubicBezTo>
                    <a:pt x="100" y="24"/>
                    <a:pt x="102" y="24"/>
                    <a:pt x="103" y="24"/>
                  </a:cubicBezTo>
                  <a:cubicBezTo>
                    <a:pt x="106" y="18"/>
                    <a:pt x="109" y="13"/>
                    <a:pt x="112" y="7"/>
                  </a:cubicBezTo>
                  <a:cubicBezTo>
                    <a:pt x="118" y="21"/>
                    <a:pt x="124" y="36"/>
                    <a:pt x="112" y="47"/>
                  </a:cubicBezTo>
                  <a:cubicBezTo>
                    <a:pt x="88" y="70"/>
                    <a:pt x="62" y="91"/>
                    <a:pt x="35" y="11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60"/>
            <p:cNvSpPr/>
            <p:nvPr/>
          </p:nvSpPr>
          <p:spPr>
            <a:xfrm>
              <a:off x="9313863" y="3967163"/>
              <a:ext cx="193675" cy="128588"/>
            </a:xfrm>
            <a:custGeom>
              <a:rect b="b" l="l" r="r" t="t"/>
              <a:pathLst>
                <a:path extrusionOk="0" h="56" w="85">
                  <a:moveTo>
                    <a:pt x="0" y="52"/>
                  </a:moveTo>
                  <a:cubicBezTo>
                    <a:pt x="3" y="47"/>
                    <a:pt x="4" y="44"/>
                    <a:pt x="6" y="42"/>
                  </a:cubicBezTo>
                  <a:cubicBezTo>
                    <a:pt x="19" y="28"/>
                    <a:pt x="32" y="14"/>
                    <a:pt x="44" y="0"/>
                  </a:cubicBezTo>
                  <a:cubicBezTo>
                    <a:pt x="59" y="17"/>
                    <a:pt x="71" y="31"/>
                    <a:pt x="85" y="47"/>
                  </a:cubicBezTo>
                  <a:cubicBezTo>
                    <a:pt x="61" y="56"/>
                    <a:pt x="32" y="55"/>
                    <a:pt x="0" y="5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60"/>
            <p:cNvSpPr/>
            <p:nvPr/>
          </p:nvSpPr>
          <p:spPr>
            <a:xfrm>
              <a:off x="9580563" y="3713163"/>
              <a:ext cx="104775" cy="61913"/>
            </a:xfrm>
            <a:custGeom>
              <a:rect b="b" l="l" r="r" t="t"/>
              <a:pathLst>
                <a:path extrusionOk="0" h="27" w="46">
                  <a:moveTo>
                    <a:pt x="0" y="27"/>
                  </a:moveTo>
                  <a:cubicBezTo>
                    <a:pt x="3" y="7"/>
                    <a:pt x="16" y="0"/>
                    <a:pt x="46" y="4"/>
                  </a:cubicBezTo>
                  <a:cubicBezTo>
                    <a:pt x="28" y="13"/>
                    <a:pt x="15" y="20"/>
                    <a:pt x="0" y="27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60"/>
            <p:cNvSpPr/>
            <p:nvPr/>
          </p:nvSpPr>
          <p:spPr>
            <a:xfrm>
              <a:off x="7893050" y="2951163"/>
              <a:ext cx="306387" cy="304800"/>
            </a:xfrm>
            <a:custGeom>
              <a:rect b="b" l="l" r="r" t="t"/>
              <a:pathLst>
                <a:path extrusionOk="0" h="134" w="135">
                  <a:moveTo>
                    <a:pt x="69" y="0"/>
                  </a:moveTo>
                  <a:cubicBezTo>
                    <a:pt x="104" y="0"/>
                    <a:pt x="134" y="29"/>
                    <a:pt x="135" y="64"/>
                  </a:cubicBezTo>
                  <a:cubicBezTo>
                    <a:pt x="135" y="102"/>
                    <a:pt x="103" y="134"/>
                    <a:pt x="65" y="134"/>
                  </a:cubicBezTo>
                  <a:cubicBezTo>
                    <a:pt x="30" y="134"/>
                    <a:pt x="1" y="106"/>
                    <a:pt x="1" y="71"/>
                  </a:cubicBezTo>
                  <a:cubicBezTo>
                    <a:pt x="0" y="32"/>
                    <a:pt x="31" y="0"/>
                    <a:pt x="69" y="0"/>
                  </a:cubicBezTo>
                  <a:close/>
                  <a:moveTo>
                    <a:pt x="16" y="83"/>
                  </a:moveTo>
                  <a:cubicBezTo>
                    <a:pt x="33" y="82"/>
                    <a:pt x="48" y="82"/>
                    <a:pt x="63" y="80"/>
                  </a:cubicBezTo>
                  <a:cubicBezTo>
                    <a:pt x="66" y="80"/>
                    <a:pt x="71" y="77"/>
                    <a:pt x="72" y="74"/>
                  </a:cubicBezTo>
                  <a:cubicBezTo>
                    <a:pt x="73" y="72"/>
                    <a:pt x="71" y="66"/>
                    <a:pt x="69" y="64"/>
                  </a:cubicBezTo>
                  <a:cubicBezTo>
                    <a:pt x="67" y="62"/>
                    <a:pt x="62" y="62"/>
                    <a:pt x="59" y="63"/>
                  </a:cubicBezTo>
                  <a:cubicBezTo>
                    <a:pt x="45" y="69"/>
                    <a:pt x="32" y="76"/>
                    <a:pt x="16" y="83"/>
                  </a:cubicBezTo>
                  <a:close/>
                  <a:moveTo>
                    <a:pt x="122" y="49"/>
                  </a:moveTo>
                  <a:cubicBezTo>
                    <a:pt x="116" y="25"/>
                    <a:pt x="98" y="11"/>
                    <a:pt x="77" y="10"/>
                  </a:cubicBezTo>
                  <a:cubicBezTo>
                    <a:pt x="90" y="22"/>
                    <a:pt x="108" y="36"/>
                    <a:pt x="122" y="4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60"/>
            <p:cNvSpPr/>
            <p:nvPr/>
          </p:nvSpPr>
          <p:spPr>
            <a:xfrm>
              <a:off x="7673975" y="3278188"/>
              <a:ext cx="117475" cy="74613"/>
            </a:xfrm>
            <a:custGeom>
              <a:rect b="b" l="l" r="r" t="t"/>
              <a:pathLst>
                <a:path extrusionOk="0" h="33" w="52">
                  <a:moveTo>
                    <a:pt x="52" y="8"/>
                  </a:moveTo>
                  <a:cubicBezTo>
                    <a:pt x="33" y="17"/>
                    <a:pt x="17" y="25"/>
                    <a:pt x="0" y="33"/>
                  </a:cubicBezTo>
                  <a:cubicBezTo>
                    <a:pt x="0" y="12"/>
                    <a:pt x="22" y="0"/>
                    <a:pt x="52" y="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60"/>
            <p:cNvSpPr/>
            <p:nvPr/>
          </p:nvSpPr>
          <p:spPr>
            <a:xfrm>
              <a:off x="7600950" y="4541838"/>
              <a:ext cx="563562" cy="561975"/>
            </a:xfrm>
            <a:custGeom>
              <a:rect b="b" l="l" r="r" t="t"/>
              <a:pathLst>
                <a:path extrusionOk="0" h="247" w="248">
                  <a:moveTo>
                    <a:pt x="0" y="122"/>
                  </a:moveTo>
                  <a:cubicBezTo>
                    <a:pt x="0" y="92"/>
                    <a:pt x="0" y="63"/>
                    <a:pt x="0" y="34"/>
                  </a:cubicBezTo>
                  <a:cubicBezTo>
                    <a:pt x="1" y="11"/>
                    <a:pt x="10" y="1"/>
                    <a:pt x="33" y="1"/>
                  </a:cubicBezTo>
                  <a:cubicBezTo>
                    <a:pt x="94" y="0"/>
                    <a:pt x="155" y="0"/>
                    <a:pt x="215" y="1"/>
                  </a:cubicBezTo>
                  <a:cubicBezTo>
                    <a:pt x="237" y="1"/>
                    <a:pt x="247" y="11"/>
                    <a:pt x="248" y="32"/>
                  </a:cubicBezTo>
                  <a:cubicBezTo>
                    <a:pt x="248" y="93"/>
                    <a:pt x="248" y="154"/>
                    <a:pt x="247" y="214"/>
                  </a:cubicBezTo>
                  <a:cubicBezTo>
                    <a:pt x="247" y="236"/>
                    <a:pt x="237" y="246"/>
                    <a:pt x="215" y="247"/>
                  </a:cubicBezTo>
                  <a:cubicBezTo>
                    <a:pt x="154" y="247"/>
                    <a:pt x="92" y="247"/>
                    <a:pt x="31" y="247"/>
                  </a:cubicBezTo>
                  <a:cubicBezTo>
                    <a:pt x="10" y="246"/>
                    <a:pt x="1" y="237"/>
                    <a:pt x="1" y="216"/>
                  </a:cubicBezTo>
                  <a:cubicBezTo>
                    <a:pt x="0" y="184"/>
                    <a:pt x="0" y="153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lose/>
                  <a:moveTo>
                    <a:pt x="123" y="231"/>
                  </a:moveTo>
                  <a:cubicBezTo>
                    <a:pt x="148" y="231"/>
                    <a:pt x="175" y="231"/>
                    <a:pt x="200" y="230"/>
                  </a:cubicBezTo>
                  <a:cubicBezTo>
                    <a:pt x="222" y="230"/>
                    <a:pt x="231" y="221"/>
                    <a:pt x="231" y="200"/>
                  </a:cubicBezTo>
                  <a:cubicBezTo>
                    <a:pt x="231" y="158"/>
                    <a:pt x="231" y="116"/>
                    <a:pt x="231" y="74"/>
                  </a:cubicBezTo>
                  <a:cubicBezTo>
                    <a:pt x="231" y="53"/>
                    <a:pt x="222" y="42"/>
                    <a:pt x="201" y="42"/>
                  </a:cubicBezTo>
                  <a:cubicBezTo>
                    <a:pt x="150" y="42"/>
                    <a:pt x="98" y="42"/>
                    <a:pt x="47" y="42"/>
                  </a:cubicBezTo>
                  <a:cubicBezTo>
                    <a:pt x="26" y="42"/>
                    <a:pt x="17" y="52"/>
                    <a:pt x="17" y="73"/>
                  </a:cubicBezTo>
                  <a:cubicBezTo>
                    <a:pt x="16" y="114"/>
                    <a:pt x="16" y="156"/>
                    <a:pt x="17" y="197"/>
                  </a:cubicBezTo>
                  <a:cubicBezTo>
                    <a:pt x="17" y="222"/>
                    <a:pt x="25" y="230"/>
                    <a:pt x="51" y="231"/>
                  </a:cubicBezTo>
                  <a:cubicBezTo>
                    <a:pt x="75" y="231"/>
                    <a:pt x="99" y="231"/>
                    <a:pt x="123" y="231"/>
                  </a:cubicBezTo>
                  <a:close/>
                  <a:moveTo>
                    <a:pt x="238" y="33"/>
                  </a:moveTo>
                  <a:cubicBezTo>
                    <a:pt x="240" y="33"/>
                    <a:pt x="241" y="32"/>
                    <a:pt x="242" y="31"/>
                  </a:cubicBezTo>
                  <a:cubicBezTo>
                    <a:pt x="232" y="26"/>
                    <a:pt x="223" y="18"/>
                    <a:pt x="213" y="17"/>
                  </a:cubicBezTo>
                  <a:cubicBezTo>
                    <a:pt x="154" y="16"/>
                    <a:pt x="95" y="16"/>
                    <a:pt x="35" y="17"/>
                  </a:cubicBezTo>
                  <a:cubicBezTo>
                    <a:pt x="26" y="17"/>
                    <a:pt x="16" y="26"/>
                    <a:pt x="7" y="30"/>
                  </a:cubicBezTo>
                  <a:cubicBezTo>
                    <a:pt x="24" y="30"/>
                    <a:pt x="38" y="26"/>
                    <a:pt x="53" y="26"/>
                  </a:cubicBezTo>
                  <a:cubicBezTo>
                    <a:pt x="101" y="25"/>
                    <a:pt x="150" y="25"/>
                    <a:pt x="199" y="26"/>
                  </a:cubicBezTo>
                  <a:cubicBezTo>
                    <a:pt x="212" y="26"/>
                    <a:pt x="225" y="31"/>
                    <a:pt x="238" y="3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60"/>
            <p:cNvSpPr/>
            <p:nvPr/>
          </p:nvSpPr>
          <p:spPr>
            <a:xfrm>
              <a:off x="6911975" y="4494213"/>
              <a:ext cx="377825" cy="466725"/>
            </a:xfrm>
            <a:custGeom>
              <a:rect b="b" l="l" r="r" t="t"/>
              <a:pathLst>
                <a:path extrusionOk="0" h="205" w="166">
                  <a:moveTo>
                    <a:pt x="166" y="88"/>
                  </a:moveTo>
                  <a:cubicBezTo>
                    <a:pt x="166" y="110"/>
                    <a:pt x="166" y="131"/>
                    <a:pt x="166" y="152"/>
                  </a:cubicBezTo>
                  <a:cubicBezTo>
                    <a:pt x="165" y="179"/>
                    <a:pt x="149" y="201"/>
                    <a:pt x="122" y="203"/>
                  </a:cubicBezTo>
                  <a:cubicBezTo>
                    <a:pt x="95" y="205"/>
                    <a:pt x="67" y="204"/>
                    <a:pt x="39" y="202"/>
                  </a:cubicBezTo>
                  <a:cubicBezTo>
                    <a:pt x="20" y="201"/>
                    <a:pt x="1" y="176"/>
                    <a:pt x="0" y="157"/>
                  </a:cubicBezTo>
                  <a:cubicBezTo>
                    <a:pt x="0" y="111"/>
                    <a:pt x="1" y="65"/>
                    <a:pt x="0" y="19"/>
                  </a:cubicBezTo>
                  <a:cubicBezTo>
                    <a:pt x="0" y="6"/>
                    <a:pt x="5" y="1"/>
                    <a:pt x="18" y="1"/>
                  </a:cubicBezTo>
                  <a:cubicBezTo>
                    <a:pt x="61" y="1"/>
                    <a:pt x="105" y="1"/>
                    <a:pt x="148" y="1"/>
                  </a:cubicBezTo>
                  <a:cubicBezTo>
                    <a:pt x="160" y="0"/>
                    <a:pt x="166" y="5"/>
                    <a:pt x="166" y="18"/>
                  </a:cubicBezTo>
                  <a:cubicBezTo>
                    <a:pt x="165" y="42"/>
                    <a:pt x="165" y="65"/>
                    <a:pt x="165" y="88"/>
                  </a:cubicBezTo>
                  <a:cubicBezTo>
                    <a:pt x="165" y="88"/>
                    <a:pt x="166" y="88"/>
                    <a:pt x="166" y="88"/>
                  </a:cubicBezTo>
                  <a:close/>
                  <a:moveTo>
                    <a:pt x="159" y="81"/>
                  </a:moveTo>
                  <a:cubicBezTo>
                    <a:pt x="130" y="84"/>
                    <a:pt x="105" y="63"/>
                    <a:pt x="85" y="82"/>
                  </a:cubicBezTo>
                  <a:cubicBezTo>
                    <a:pt x="62" y="79"/>
                    <a:pt x="43" y="76"/>
                    <a:pt x="24" y="75"/>
                  </a:cubicBezTo>
                  <a:cubicBezTo>
                    <a:pt x="12" y="74"/>
                    <a:pt x="6" y="80"/>
                    <a:pt x="7" y="93"/>
                  </a:cubicBezTo>
                  <a:cubicBezTo>
                    <a:pt x="8" y="111"/>
                    <a:pt x="7" y="129"/>
                    <a:pt x="7" y="147"/>
                  </a:cubicBezTo>
                  <a:cubicBezTo>
                    <a:pt x="7" y="176"/>
                    <a:pt x="21" y="194"/>
                    <a:pt x="50" y="197"/>
                  </a:cubicBezTo>
                  <a:cubicBezTo>
                    <a:pt x="75" y="199"/>
                    <a:pt x="100" y="198"/>
                    <a:pt x="125" y="196"/>
                  </a:cubicBezTo>
                  <a:cubicBezTo>
                    <a:pt x="144" y="194"/>
                    <a:pt x="157" y="178"/>
                    <a:pt x="159" y="161"/>
                  </a:cubicBezTo>
                  <a:cubicBezTo>
                    <a:pt x="162" y="136"/>
                    <a:pt x="159" y="110"/>
                    <a:pt x="159" y="8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60"/>
            <p:cNvSpPr/>
            <p:nvPr/>
          </p:nvSpPr>
          <p:spPr>
            <a:xfrm>
              <a:off x="6853238" y="3744913"/>
              <a:ext cx="288925" cy="346075"/>
            </a:xfrm>
            <a:custGeom>
              <a:rect b="b" l="l" r="r" t="t"/>
              <a:pathLst>
                <a:path extrusionOk="0" h="152" w="127">
                  <a:moveTo>
                    <a:pt x="125" y="58"/>
                  </a:moveTo>
                  <a:cubicBezTo>
                    <a:pt x="125" y="68"/>
                    <a:pt x="125" y="77"/>
                    <a:pt x="125" y="86"/>
                  </a:cubicBezTo>
                  <a:cubicBezTo>
                    <a:pt x="125" y="113"/>
                    <a:pt x="112" y="134"/>
                    <a:pt x="89" y="142"/>
                  </a:cubicBezTo>
                  <a:cubicBezTo>
                    <a:pt x="61" y="152"/>
                    <a:pt x="28" y="144"/>
                    <a:pt x="13" y="123"/>
                  </a:cubicBezTo>
                  <a:cubicBezTo>
                    <a:pt x="7" y="114"/>
                    <a:pt x="2" y="103"/>
                    <a:pt x="2" y="92"/>
                  </a:cubicBezTo>
                  <a:cubicBezTo>
                    <a:pt x="0" y="70"/>
                    <a:pt x="2" y="47"/>
                    <a:pt x="1" y="24"/>
                  </a:cubicBezTo>
                  <a:cubicBezTo>
                    <a:pt x="0" y="9"/>
                    <a:pt x="8" y="1"/>
                    <a:pt x="21" y="1"/>
                  </a:cubicBezTo>
                  <a:cubicBezTo>
                    <a:pt x="49" y="0"/>
                    <a:pt x="77" y="0"/>
                    <a:pt x="105" y="1"/>
                  </a:cubicBezTo>
                  <a:cubicBezTo>
                    <a:pt x="119" y="2"/>
                    <a:pt x="127" y="10"/>
                    <a:pt x="125" y="26"/>
                  </a:cubicBezTo>
                  <a:cubicBezTo>
                    <a:pt x="124" y="37"/>
                    <a:pt x="125" y="48"/>
                    <a:pt x="125" y="58"/>
                  </a:cubicBezTo>
                  <a:close/>
                  <a:moveTo>
                    <a:pt x="20" y="19"/>
                  </a:moveTo>
                  <a:cubicBezTo>
                    <a:pt x="42" y="32"/>
                    <a:pt x="89" y="32"/>
                    <a:pt x="104" y="19"/>
                  </a:cubicBezTo>
                  <a:cubicBezTo>
                    <a:pt x="77" y="19"/>
                    <a:pt x="48" y="19"/>
                    <a:pt x="20" y="1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60"/>
            <p:cNvSpPr/>
            <p:nvPr/>
          </p:nvSpPr>
          <p:spPr>
            <a:xfrm>
              <a:off x="6854825" y="4070350"/>
              <a:ext cx="425450" cy="277813"/>
            </a:xfrm>
            <a:custGeom>
              <a:rect b="b" l="l" r="r" t="t"/>
              <a:pathLst>
                <a:path extrusionOk="0" h="122" w="187">
                  <a:moveTo>
                    <a:pt x="102" y="69"/>
                  </a:moveTo>
                  <a:cubicBezTo>
                    <a:pt x="126" y="69"/>
                    <a:pt x="146" y="69"/>
                    <a:pt x="167" y="69"/>
                  </a:cubicBezTo>
                  <a:cubicBezTo>
                    <a:pt x="180" y="68"/>
                    <a:pt x="187" y="73"/>
                    <a:pt x="185" y="87"/>
                  </a:cubicBezTo>
                  <a:cubicBezTo>
                    <a:pt x="185" y="93"/>
                    <a:pt x="185" y="99"/>
                    <a:pt x="185" y="105"/>
                  </a:cubicBezTo>
                  <a:cubicBezTo>
                    <a:pt x="186" y="116"/>
                    <a:pt x="181" y="121"/>
                    <a:pt x="170" y="121"/>
                  </a:cubicBezTo>
                  <a:cubicBezTo>
                    <a:pt x="127" y="121"/>
                    <a:pt x="84" y="122"/>
                    <a:pt x="41" y="120"/>
                  </a:cubicBezTo>
                  <a:cubicBezTo>
                    <a:pt x="5" y="119"/>
                    <a:pt x="0" y="112"/>
                    <a:pt x="0" y="77"/>
                  </a:cubicBezTo>
                  <a:cubicBezTo>
                    <a:pt x="0" y="58"/>
                    <a:pt x="0" y="40"/>
                    <a:pt x="0" y="21"/>
                  </a:cubicBezTo>
                  <a:cubicBezTo>
                    <a:pt x="0" y="6"/>
                    <a:pt x="8" y="0"/>
                    <a:pt x="22" y="6"/>
                  </a:cubicBezTo>
                  <a:cubicBezTo>
                    <a:pt x="48" y="15"/>
                    <a:pt x="74" y="15"/>
                    <a:pt x="100" y="6"/>
                  </a:cubicBezTo>
                  <a:cubicBezTo>
                    <a:pt x="116" y="1"/>
                    <a:pt x="123" y="6"/>
                    <a:pt x="124" y="21"/>
                  </a:cubicBezTo>
                  <a:cubicBezTo>
                    <a:pt x="124" y="27"/>
                    <a:pt x="124" y="32"/>
                    <a:pt x="124" y="37"/>
                  </a:cubicBezTo>
                  <a:cubicBezTo>
                    <a:pt x="124" y="60"/>
                    <a:pt x="124" y="60"/>
                    <a:pt x="102" y="69"/>
                  </a:cubicBezTo>
                  <a:close/>
                  <a:moveTo>
                    <a:pt x="21" y="19"/>
                  </a:moveTo>
                  <a:cubicBezTo>
                    <a:pt x="40" y="33"/>
                    <a:pt x="89" y="33"/>
                    <a:pt x="103" y="19"/>
                  </a:cubicBezTo>
                  <a:cubicBezTo>
                    <a:pt x="76" y="19"/>
                    <a:pt x="48" y="19"/>
                    <a:pt x="21" y="1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60"/>
            <p:cNvSpPr/>
            <p:nvPr/>
          </p:nvSpPr>
          <p:spPr>
            <a:xfrm>
              <a:off x="7165975" y="4144963"/>
              <a:ext cx="112712" cy="73025"/>
            </a:xfrm>
            <a:custGeom>
              <a:rect b="b" l="l" r="r" t="t"/>
              <a:pathLst>
                <a:path extrusionOk="0" h="32" w="49">
                  <a:moveTo>
                    <a:pt x="0" y="32"/>
                  </a:moveTo>
                  <a:cubicBezTo>
                    <a:pt x="1" y="20"/>
                    <a:pt x="1" y="12"/>
                    <a:pt x="3" y="0"/>
                  </a:cubicBezTo>
                  <a:cubicBezTo>
                    <a:pt x="13" y="0"/>
                    <a:pt x="23" y="0"/>
                    <a:pt x="34" y="0"/>
                  </a:cubicBezTo>
                  <a:cubicBezTo>
                    <a:pt x="45" y="0"/>
                    <a:pt x="48" y="5"/>
                    <a:pt x="49" y="16"/>
                  </a:cubicBezTo>
                  <a:cubicBezTo>
                    <a:pt x="49" y="27"/>
                    <a:pt x="44" y="32"/>
                    <a:pt x="33" y="32"/>
                  </a:cubicBezTo>
                  <a:cubicBezTo>
                    <a:pt x="22" y="31"/>
                    <a:pt x="12" y="32"/>
                    <a:pt x="0" y="3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60"/>
            <p:cNvSpPr/>
            <p:nvPr/>
          </p:nvSpPr>
          <p:spPr>
            <a:xfrm>
              <a:off x="9224963" y="2959100"/>
              <a:ext cx="441325" cy="627063"/>
            </a:xfrm>
            <a:custGeom>
              <a:rect b="b" l="l" r="r" t="t"/>
              <a:pathLst>
                <a:path extrusionOk="0" h="275" w="194">
                  <a:moveTo>
                    <a:pt x="0" y="0"/>
                  </a:moveTo>
                  <a:cubicBezTo>
                    <a:pt x="66" y="0"/>
                    <a:pt x="129" y="0"/>
                    <a:pt x="194" y="0"/>
                  </a:cubicBezTo>
                  <a:cubicBezTo>
                    <a:pt x="194" y="92"/>
                    <a:pt x="194" y="183"/>
                    <a:pt x="194" y="275"/>
                  </a:cubicBezTo>
                  <a:cubicBezTo>
                    <a:pt x="129" y="275"/>
                    <a:pt x="65" y="275"/>
                    <a:pt x="0" y="275"/>
                  </a:cubicBezTo>
                  <a:cubicBezTo>
                    <a:pt x="0" y="183"/>
                    <a:pt x="0" y="92"/>
                    <a:pt x="0" y="0"/>
                  </a:cubicBezTo>
                  <a:close/>
                  <a:moveTo>
                    <a:pt x="79" y="47"/>
                  </a:moveTo>
                  <a:cubicBezTo>
                    <a:pt x="76" y="46"/>
                    <a:pt x="73" y="45"/>
                    <a:pt x="70" y="45"/>
                  </a:cubicBezTo>
                  <a:cubicBezTo>
                    <a:pt x="63" y="37"/>
                    <a:pt x="56" y="30"/>
                    <a:pt x="46" y="19"/>
                  </a:cubicBezTo>
                  <a:cubicBezTo>
                    <a:pt x="42" y="23"/>
                    <a:pt x="37" y="29"/>
                    <a:pt x="31" y="36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28" y="40"/>
                    <a:pt x="22" y="41"/>
                    <a:pt x="17" y="41"/>
                  </a:cubicBezTo>
                  <a:cubicBezTo>
                    <a:pt x="9" y="61"/>
                    <a:pt x="23" y="60"/>
                    <a:pt x="34" y="61"/>
                  </a:cubicBezTo>
                  <a:cubicBezTo>
                    <a:pt x="35" y="68"/>
                    <a:pt x="36" y="73"/>
                    <a:pt x="37" y="78"/>
                  </a:cubicBezTo>
                  <a:cubicBezTo>
                    <a:pt x="57" y="87"/>
                    <a:pt x="55" y="71"/>
                    <a:pt x="61" y="65"/>
                  </a:cubicBezTo>
                  <a:cubicBezTo>
                    <a:pt x="67" y="59"/>
                    <a:pt x="73" y="53"/>
                    <a:pt x="79" y="47"/>
                  </a:cubicBezTo>
                  <a:close/>
                  <a:moveTo>
                    <a:pt x="17" y="176"/>
                  </a:moveTo>
                  <a:cubicBezTo>
                    <a:pt x="17" y="177"/>
                    <a:pt x="17" y="178"/>
                    <a:pt x="17" y="180"/>
                  </a:cubicBezTo>
                  <a:cubicBezTo>
                    <a:pt x="70" y="180"/>
                    <a:pt x="123" y="180"/>
                    <a:pt x="176" y="180"/>
                  </a:cubicBezTo>
                  <a:cubicBezTo>
                    <a:pt x="176" y="178"/>
                    <a:pt x="176" y="177"/>
                    <a:pt x="176" y="176"/>
                  </a:cubicBezTo>
                  <a:cubicBezTo>
                    <a:pt x="123" y="176"/>
                    <a:pt x="70" y="176"/>
                    <a:pt x="17" y="176"/>
                  </a:cubicBezTo>
                  <a:close/>
                  <a:moveTo>
                    <a:pt x="17" y="145"/>
                  </a:moveTo>
                  <a:cubicBezTo>
                    <a:pt x="17" y="147"/>
                    <a:pt x="17" y="148"/>
                    <a:pt x="17" y="150"/>
                  </a:cubicBezTo>
                  <a:cubicBezTo>
                    <a:pt x="71" y="150"/>
                    <a:pt x="124" y="150"/>
                    <a:pt x="177" y="150"/>
                  </a:cubicBezTo>
                  <a:cubicBezTo>
                    <a:pt x="177" y="148"/>
                    <a:pt x="177" y="147"/>
                    <a:pt x="177" y="145"/>
                  </a:cubicBezTo>
                  <a:cubicBezTo>
                    <a:pt x="124" y="145"/>
                    <a:pt x="71" y="145"/>
                    <a:pt x="17" y="145"/>
                  </a:cubicBezTo>
                  <a:close/>
                  <a:moveTo>
                    <a:pt x="18" y="114"/>
                  </a:moveTo>
                  <a:cubicBezTo>
                    <a:pt x="18" y="116"/>
                    <a:pt x="18" y="117"/>
                    <a:pt x="18" y="119"/>
                  </a:cubicBezTo>
                  <a:cubicBezTo>
                    <a:pt x="70" y="119"/>
                    <a:pt x="123" y="119"/>
                    <a:pt x="176" y="119"/>
                  </a:cubicBezTo>
                  <a:cubicBezTo>
                    <a:pt x="176" y="117"/>
                    <a:pt x="176" y="116"/>
                    <a:pt x="176" y="114"/>
                  </a:cubicBezTo>
                  <a:cubicBezTo>
                    <a:pt x="123" y="114"/>
                    <a:pt x="70" y="114"/>
                    <a:pt x="18" y="114"/>
                  </a:cubicBezTo>
                  <a:close/>
                  <a:moveTo>
                    <a:pt x="17" y="206"/>
                  </a:moveTo>
                  <a:cubicBezTo>
                    <a:pt x="17" y="208"/>
                    <a:pt x="17" y="209"/>
                    <a:pt x="17" y="210"/>
                  </a:cubicBezTo>
                  <a:cubicBezTo>
                    <a:pt x="70" y="210"/>
                    <a:pt x="123" y="210"/>
                    <a:pt x="176" y="210"/>
                  </a:cubicBezTo>
                  <a:cubicBezTo>
                    <a:pt x="176" y="209"/>
                    <a:pt x="176" y="208"/>
                    <a:pt x="176" y="206"/>
                  </a:cubicBezTo>
                  <a:cubicBezTo>
                    <a:pt x="123" y="206"/>
                    <a:pt x="70" y="206"/>
                    <a:pt x="17" y="206"/>
                  </a:cubicBezTo>
                  <a:close/>
                  <a:moveTo>
                    <a:pt x="176" y="253"/>
                  </a:moveTo>
                  <a:cubicBezTo>
                    <a:pt x="176" y="251"/>
                    <a:pt x="176" y="249"/>
                    <a:pt x="176" y="248"/>
                  </a:cubicBezTo>
                  <a:cubicBezTo>
                    <a:pt x="151" y="248"/>
                    <a:pt x="125" y="248"/>
                    <a:pt x="100" y="248"/>
                  </a:cubicBezTo>
                  <a:cubicBezTo>
                    <a:pt x="100" y="249"/>
                    <a:pt x="100" y="251"/>
                    <a:pt x="100" y="253"/>
                  </a:cubicBezTo>
                  <a:cubicBezTo>
                    <a:pt x="125" y="253"/>
                    <a:pt x="151" y="253"/>
                    <a:pt x="176" y="25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60"/>
            <p:cNvSpPr/>
            <p:nvPr/>
          </p:nvSpPr>
          <p:spPr>
            <a:xfrm>
              <a:off x="9145588" y="4595813"/>
              <a:ext cx="527050" cy="534988"/>
            </a:xfrm>
            <a:custGeom>
              <a:rect b="b" l="l" r="r" t="t"/>
              <a:pathLst>
                <a:path extrusionOk="0" h="235" w="232">
                  <a:moveTo>
                    <a:pt x="232" y="49"/>
                  </a:moveTo>
                  <a:cubicBezTo>
                    <a:pt x="182" y="111"/>
                    <a:pt x="131" y="173"/>
                    <a:pt x="81" y="235"/>
                  </a:cubicBezTo>
                  <a:cubicBezTo>
                    <a:pt x="54" y="206"/>
                    <a:pt x="28" y="178"/>
                    <a:pt x="0" y="149"/>
                  </a:cubicBezTo>
                  <a:cubicBezTo>
                    <a:pt x="4" y="145"/>
                    <a:pt x="13" y="138"/>
                    <a:pt x="21" y="131"/>
                  </a:cubicBezTo>
                  <a:cubicBezTo>
                    <a:pt x="69" y="91"/>
                    <a:pt x="118" y="52"/>
                    <a:pt x="166" y="12"/>
                  </a:cubicBezTo>
                  <a:cubicBezTo>
                    <a:pt x="179" y="1"/>
                    <a:pt x="187" y="0"/>
                    <a:pt x="197" y="16"/>
                  </a:cubicBezTo>
                  <a:cubicBezTo>
                    <a:pt x="205" y="28"/>
                    <a:pt x="218" y="36"/>
                    <a:pt x="232" y="49"/>
                  </a:cubicBezTo>
                  <a:close/>
                  <a:moveTo>
                    <a:pt x="71" y="202"/>
                  </a:moveTo>
                  <a:cubicBezTo>
                    <a:pt x="72" y="202"/>
                    <a:pt x="73" y="201"/>
                    <a:pt x="74" y="200"/>
                  </a:cubicBezTo>
                  <a:cubicBezTo>
                    <a:pt x="60" y="187"/>
                    <a:pt x="46" y="175"/>
                    <a:pt x="33" y="162"/>
                  </a:cubicBezTo>
                  <a:cubicBezTo>
                    <a:pt x="31" y="163"/>
                    <a:pt x="30" y="164"/>
                    <a:pt x="29" y="165"/>
                  </a:cubicBezTo>
                  <a:cubicBezTo>
                    <a:pt x="43" y="177"/>
                    <a:pt x="57" y="190"/>
                    <a:pt x="71" y="202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60"/>
            <p:cNvSpPr/>
            <p:nvPr/>
          </p:nvSpPr>
          <p:spPr>
            <a:xfrm>
              <a:off x="9586913" y="4494213"/>
              <a:ext cx="187325" cy="185738"/>
            </a:xfrm>
            <a:custGeom>
              <a:rect b="b" l="l" r="r" t="t"/>
              <a:pathLst>
                <a:path extrusionOk="0" h="82" w="82">
                  <a:moveTo>
                    <a:pt x="44" y="82"/>
                  </a:moveTo>
                  <a:cubicBezTo>
                    <a:pt x="29" y="82"/>
                    <a:pt x="1" y="55"/>
                    <a:pt x="1" y="39"/>
                  </a:cubicBezTo>
                  <a:cubicBezTo>
                    <a:pt x="0" y="27"/>
                    <a:pt x="27" y="0"/>
                    <a:pt x="39" y="1"/>
                  </a:cubicBezTo>
                  <a:cubicBezTo>
                    <a:pt x="56" y="2"/>
                    <a:pt x="82" y="28"/>
                    <a:pt x="81" y="44"/>
                  </a:cubicBezTo>
                  <a:cubicBezTo>
                    <a:pt x="81" y="55"/>
                    <a:pt x="55" y="82"/>
                    <a:pt x="44" y="82"/>
                  </a:cubicBezTo>
                  <a:close/>
                  <a:moveTo>
                    <a:pt x="21" y="21"/>
                  </a:moveTo>
                  <a:cubicBezTo>
                    <a:pt x="35" y="34"/>
                    <a:pt x="48" y="47"/>
                    <a:pt x="63" y="61"/>
                  </a:cubicBezTo>
                  <a:cubicBezTo>
                    <a:pt x="66" y="59"/>
                    <a:pt x="69" y="57"/>
                    <a:pt x="73" y="54"/>
                  </a:cubicBezTo>
                  <a:cubicBezTo>
                    <a:pt x="62" y="46"/>
                    <a:pt x="55" y="41"/>
                    <a:pt x="48" y="35"/>
                  </a:cubicBezTo>
                  <a:cubicBezTo>
                    <a:pt x="41" y="28"/>
                    <a:pt x="36" y="20"/>
                    <a:pt x="30" y="11"/>
                  </a:cubicBezTo>
                  <a:cubicBezTo>
                    <a:pt x="26" y="15"/>
                    <a:pt x="24" y="18"/>
                    <a:pt x="21" y="2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60"/>
            <p:cNvSpPr/>
            <p:nvPr/>
          </p:nvSpPr>
          <p:spPr>
            <a:xfrm>
              <a:off x="5997575" y="3094038"/>
              <a:ext cx="639762" cy="355600"/>
            </a:xfrm>
            <a:custGeom>
              <a:rect b="b" l="l" r="r" t="t"/>
              <a:pathLst>
                <a:path extrusionOk="0" h="156" w="281">
                  <a:moveTo>
                    <a:pt x="114" y="21"/>
                  </a:moveTo>
                  <a:cubicBezTo>
                    <a:pt x="114" y="5"/>
                    <a:pt x="121" y="0"/>
                    <a:pt x="135" y="1"/>
                  </a:cubicBezTo>
                  <a:cubicBezTo>
                    <a:pt x="177" y="2"/>
                    <a:pt x="219" y="1"/>
                    <a:pt x="261" y="1"/>
                  </a:cubicBezTo>
                  <a:cubicBezTo>
                    <a:pt x="276" y="0"/>
                    <a:pt x="281" y="5"/>
                    <a:pt x="281" y="20"/>
                  </a:cubicBezTo>
                  <a:cubicBezTo>
                    <a:pt x="280" y="59"/>
                    <a:pt x="281" y="97"/>
                    <a:pt x="280" y="136"/>
                  </a:cubicBezTo>
                  <a:cubicBezTo>
                    <a:pt x="280" y="142"/>
                    <a:pt x="276" y="148"/>
                    <a:pt x="273" y="154"/>
                  </a:cubicBezTo>
                  <a:cubicBezTo>
                    <a:pt x="266" y="152"/>
                    <a:pt x="258" y="150"/>
                    <a:pt x="253" y="146"/>
                  </a:cubicBezTo>
                  <a:cubicBezTo>
                    <a:pt x="231" y="124"/>
                    <a:pt x="206" y="124"/>
                    <a:pt x="185" y="145"/>
                  </a:cubicBezTo>
                  <a:cubicBezTo>
                    <a:pt x="179" y="150"/>
                    <a:pt x="171" y="153"/>
                    <a:pt x="163" y="155"/>
                  </a:cubicBezTo>
                  <a:cubicBezTo>
                    <a:pt x="152" y="156"/>
                    <a:pt x="140" y="155"/>
                    <a:pt x="129" y="155"/>
                  </a:cubicBezTo>
                  <a:cubicBezTo>
                    <a:pt x="115" y="156"/>
                    <a:pt x="105" y="153"/>
                    <a:pt x="94" y="142"/>
                  </a:cubicBezTo>
                  <a:cubicBezTo>
                    <a:pt x="78" y="123"/>
                    <a:pt x="51" y="126"/>
                    <a:pt x="32" y="144"/>
                  </a:cubicBezTo>
                  <a:cubicBezTo>
                    <a:pt x="26" y="149"/>
                    <a:pt x="17" y="151"/>
                    <a:pt x="9" y="154"/>
                  </a:cubicBezTo>
                  <a:cubicBezTo>
                    <a:pt x="7" y="147"/>
                    <a:pt x="3" y="140"/>
                    <a:pt x="3" y="133"/>
                  </a:cubicBezTo>
                  <a:cubicBezTo>
                    <a:pt x="0" y="113"/>
                    <a:pt x="4" y="96"/>
                    <a:pt x="19" y="80"/>
                  </a:cubicBezTo>
                  <a:cubicBezTo>
                    <a:pt x="28" y="70"/>
                    <a:pt x="31" y="52"/>
                    <a:pt x="35" y="38"/>
                  </a:cubicBezTo>
                  <a:cubicBezTo>
                    <a:pt x="39" y="26"/>
                    <a:pt x="45" y="20"/>
                    <a:pt x="58" y="21"/>
                  </a:cubicBezTo>
                  <a:cubicBezTo>
                    <a:pt x="76" y="22"/>
                    <a:pt x="94" y="21"/>
                    <a:pt x="114" y="21"/>
                  </a:cubicBezTo>
                  <a:close/>
                  <a:moveTo>
                    <a:pt x="105" y="34"/>
                  </a:moveTo>
                  <a:cubicBezTo>
                    <a:pt x="49" y="28"/>
                    <a:pt x="40" y="34"/>
                    <a:pt x="37" y="76"/>
                  </a:cubicBezTo>
                  <a:cubicBezTo>
                    <a:pt x="60" y="76"/>
                    <a:pt x="82" y="76"/>
                    <a:pt x="105" y="76"/>
                  </a:cubicBezTo>
                  <a:cubicBezTo>
                    <a:pt x="105" y="61"/>
                    <a:pt x="105" y="48"/>
                    <a:pt x="105" y="34"/>
                  </a:cubicBezTo>
                  <a:close/>
                  <a:moveTo>
                    <a:pt x="187" y="40"/>
                  </a:moveTo>
                  <a:cubicBezTo>
                    <a:pt x="185" y="40"/>
                    <a:pt x="184" y="39"/>
                    <a:pt x="183" y="39"/>
                  </a:cubicBezTo>
                  <a:cubicBezTo>
                    <a:pt x="178" y="43"/>
                    <a:pt x="172" y="48"/>
                    <a:pt x="167" y="52"/>
                  </a:cubicBezTo>
                  <a:cubicBezTo>
                    <a:pt x="173" y="57"/>
                    <a:pt x="179" y="62"/>
                    <a:pt x="187" y="69"/>
                  </a:cubicBezTo>
                  <a:cubicBezTo>
                    <a:pt x="186" y="79"/>
                    <a:pt x="191" y="87"/>
                    <a:pt x="206" y="81"/>
                  </a:cubicBezTo>
                  <a:cubicBezTo>
                    <a:pt x="205" y="79"/>
                    <a:pt x="204" y="78"/>
                    <a:pt x="203" y="76"/>
                  </a:cubicBezTo>
                  <a:cubicBezTo>
                    <a:pt x="211" y="70"/>
                    <a:pt x="218" y="63"/>
                    <a:pt x="230" y="53"/>
                  </a:cubicBezTo>
                  <a:cubicBezTo>
                    <a:pt x="235" y="39"/>
                    <a:pt x="217" y="44"/>
                    <a:pt x="210" y="39"/>
                  </a:cubicBezTo>
                  <a:cubicBezTo>
                    <a:pt x="207" y="32"/>
                    <a:pt x="203" y="27"/>
                    <a:pt x="198" y="22"/>
                  </a:cubicBezTo>
                  <a:cubicBezTo>
                    <a:pt x="197" y="21"/>
                    <a:pt x="192" y="23"/>
                    <a:pt x="189" y="23"/>
                  </a:cubicBezTo>
                  <a:cubicBezTo>
                    <a:pt x="188" y="30"/>
                    <a:pt x="188" y="35"/>
                    <a:pt x="187" y="4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60"/>
            <p:cNvSpPr/>
            <p:nvPr/>
          </p:nvSpPr>
          <p:spPr>
            <a:xfrm>
              <a:off x="6181725" y="5329238"/>
              <a:ext cx="115887" cy="58738"/>
            </a:xfrm>
            <a:custGeom>
              <a:rect b="b" l="l" r="r" t="t"/>
              <a:pathLst>
                <a:path extrusionOk="0" h="26" w="51">
                  <a:moveTo>
                    <a:pt x="51" y="14"/>
                  </a:moveTo>
                  <a:cubicBezTo>
                    <a:pt x="32" y="26"/>
                    <a:pt x="17" y="26"/>
                    <a:pt x="0" y="16"/>
                  </a:cubicBezTo>
                  <a:cubicBezTo>
                    <a:pt x="15" y="0"/>
                    <a:pt x="30" y="0"/>
                    <a:pt x="51" y="1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60"/>
            <p:cNvSpPr/>
            <p:nvPr/>
          </p:nvSpPr>
          <p:spPr>
            <a:xfrm>
              <a:off x="8736013" y="3743325"/>
              <a:ext cx="103187" cy="69850"/>
            </a:xfrm>
            <a:custGeom>
              <a:rect b="b" l="l" r="r" t="t"/>
              <a:pathLst>
                <a:path extrusionOk="0" h="31" w="45">
                  <a:moveTo>
                    <a:pt x="45" y="8"/>
                  </a:moveTo>
                  <a:cubicBezTo>
                    <a:pt x="38" y="11"/>
                    <a:pt x="29" y="13"/>
                    <a:pt x="22" y="17"/>
                  </a:cubicBezTo>
                  <a:cubicBezTo>
                    <a:pt x="15" y="21"/>
                    <a:pt x="8" y="26"/>
                    <a:pt x="0" y="31"/>
                  </a:cubicBezTo>
                  <a:cubicBezTo>
                    <a:pt x="0" y="10"/>
                    <a:pt x="18" y="0"/>
                    <a:pt x="45" y="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60"/>
            <p:cNvSpPr/>
            <p:nvPr/>
          </p:nvSpPr>
          <p:spPr>
            <a:xfrm>
              <a:off x="7927975" y="3092450"/>
              <a:ext cx="130175" cy="47625"/>
            </a:xfrm>
            <a:custGeom>
              <a:rect b="b" l="l" r="r" t="t"/>
              <a:pathLst>
                <a:path extrusionOk="0" h="21" w="57">
                  <a:moveTo>
                    <a:pt x="0" y="21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6" y="0"/>
                    <a:pt x="51" y="0"/>
                    <a:pt x="53" y="2"/>
                  </a:cubicBezTo>
                  <a:cubicBezTo>
                    <a:pt x="55" y="4"/>
                    <a:pt x="57" y="10"/>
                    <a:pt x="56" y="12"/>
                  </a:cubicBezTo>
                  <a:cubicBezTo>
                    <a:pt x="55" y="15"/>
                    <a:pt x="50" y="18"/>
                    <a:pt x="47" y="18"/>
                  </a:cubicBezTo>
                  <a:cubicBezTo>
                    <a:pt x="32" y="20"/>
                    <a:pt x="17" y="20"/>
                    <a:pt x="0" y="2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60"/>
            <p:cNvSpPr/>
            <p:nvPr/>
          </p:nvSpPr>
          <p:spPr>
            <a:xfrm>
              <a:off x="8067675" y="2973388"/>
              <a:ext cx="101600" cy="88900"/>
            </a:xfrm>
            <a:custGeom>
              <a:rect b="b" l="l" r="r" t="t"/>
              <a:pathLst>
                <a:path extrusionOk="0" h="39" w="45">
                  <a:moveTo>
                    <a:pt x="45" y="39"/>
                  </a:moveTo>
                  <a:cubicBezTo>
                    <a:pt x="31" y="26"/>
                    <a:pt x="13" y="12"/>
                    <a:pt x="0" y="0"/>
                  </a:cubicBezTo>
                  <a:cubicBezTo>
                    <a:pt x="21" y="1"/>
                    <a:pt x="39" y="15"/>
                    <a:pt x="45" y="3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60"/>
            <p:cNvSpPr/>
            <p:nvPr/>
          </p:nvSpPr>
          <p:spPr>
            <a:xfrm>
              <a:off x="5173663" y="2108200"/>
              <a:ext cx="719137" cy="709613"/>
            </a:xfrm>
            <a:custGeom>
              <a:rect b="b" l="l" r="r" t="t"/>
              <a:pathLst>
                <a:path extrusionOk="0" h="312" w="316">
                  <a:moveTo>
                    <a:pt x="143" y="151"/>
                  </a:moveTo>
                  <a:cubicBezTo>
                    <a:pt x="137" y="146"/>
                    <a:pt x="133" y="142"/>
                    <a:pt x="128" y="139"/>
                  </a:cubicBezTo>
                  <a:cubicBezTo>
                    <a:pt x="122" y="136"/>
                    <a:pt x="116" y="135"/>
                    <a:pt x="110" y="132"/>
                  </a:cubicBezTo>
                  <a:cubicBezTo>
                    <a:pt x="114" y="126"/>
                    <a:pt x="117" y="120"/>
                    <a:pt x="121" y="115"/>
                  </a:cubicBezTo>
                  <a:cubicBezTo>
                    <a:pt x="123" y="112"/>
                    <a:pt x="127" y="110"/>
                    <a:pt x="134" y="106"/>
                  </a:cubicBezTo>
                  <a:cubicBezTo>
                    <a:pt x="137" y="113"/>
                    <a:pt x="138" y="119"/>
                    <a:pt x="141" y="124"/>
                  </a:cubicBezTo>
                  <a:cubicBezTo>
                    <a:pt x="143" y="129"/>
                    <a:pt x="146" y="134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2"/>
                  </a:cubicBezTo>
                  <a:cubicBezTo>
                    <a:pt x="141" y="90"/>
                    <a:pt x="145" y="60"/>
                    <a:pt x="168" y="33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1"/>
                    <a:pt x="316" y="66"/>
                    <a:pt x="302" y="108"/>
                  </a:cubicBezTo>
                  <a:cubicBezTo>
                    <a:pt x="287" y="152"/>
                    <a:pt x="236" y="175"/>
                    <a:pt x="193" y="158"/>
                  </a:cubicBezTo>
                  <a:cubicBezTo>
                    <a:pt x="186" y="156"/>
                    <a:pt x="179" y="155"/>
                    <a:pt x="172" y="156"/>
                  </a:cubicBezTo>
                  <a:cubicBezTo>
                    <a:pt x="187" y="178"/>
                    <a:pt x="205" y="185"/>
                    <a:pt x="230" y="179"/>
                  </a:cubicBezTo>
                  <a:cubicBezTo>
                    <a:pt x="260" y="171"/>
                    <a:pt x="290" y="190"/>
                    <a:pt x="293" y="221"/>
                  </a:cubicBezTo>
                  <a:cubicBezTo>
                    <a:pt x="294" y="233"/>
                    <a:pt x="285" y="247"/>
                    <a:pt x="280" y="260"/>
                  </a:cubicBezTo>
                  <a:cubicBezTo>
                    <a:pt x="279" y="261"/>
                    <a:pt x="272" y="260"/>
                    <a:pt x="268" y="260"/>
                  </a:cubicBezTo>
                  <a:cubicBezTo>
                    <a:pt x="268" y="257"/>
                    <a:pt x="268" y="252"/>
                    <a:pt x="270" y="250"/>
                  </a:cubicBezTo>
                  <a:cubicBezTo>
                    <a:pt x="285" y="237"/>
                    <a:pt x="284" y="223"/>
                    <a:pt x="274" y="208"/>
                  </a:cubicBezTo>
                  <a:cubicBezTo>
                    <a:pt x="264" y="192"/>
                    <a:pt x="249" y="186"/>
                    <a:pt x="231" y="193"/>
                  </a:cubicBezTo>
                  <a:cubicBezTo>
                    <a:pt x="207" y="201"/>
                    <a:pt x="187" y="195"/>
                    <a:pt x="170" y="176"/>
                  </a:cubicBezTo>
                  <a:cubicBezTo>
                    <a:pt x="167" y="173"/>
                    <a:pt x="163" y="172"/>
                    <a:pt x="159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4"/>
                    <a:pt x="131" y="279"/>
                    <a:pt x="105" y="295"/>
                  </a:cubicBezTo>
                  <a:cubicBezTo>
                    <a:pt x="79" y="312"/>
                    <a:pt x="53" y="306"/>
                    <a:pt x="28" y="281"/>
                  </a:cubicBezTo>
                  <a:cubicBezTo>
                    <a:pt x="5" y="256"/>
                    <a:pt x="0" y="227"/>
                    <a:pt x="18" y="203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4"/>
                    <a:pt x="134" y="154"/>
                    <a:pt x="137" y="155"/>
                  </a:cubicBezTo>
                  <a:cubicBezTo>
                    <a:pt x="137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0"/>
                    <a:pt x="294" y="82"/>
                  </a:cubicBezTo>
                  <a:cubicBezTo>
                    <a:pt x="293" y="47"/>
                    <a:pt x="263" y="17"/>
                    <a:pt x="228" y="18"/>
                  </a:cubicBezTo>
                  <a:close/>
                  <a:moveTo>
                    <a:pt x="115" y="169"/>
                  </a:moveTo>
                  <a:cubicBezTo>
                    <a:pt x="85" y="162"/>
                    <a:pt x="63" y="173"/>
                    <a:pt x="63" y="195"/>
                  </a:cubicBezTo>
                  <a:cubicBezTo>
                    <a:pt x="80" y="187"/>
                    <a:pt x="96" y="179"/>
                    <a:pt x="115" y="16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60"/>
            <p:cNvSpPr/>
            <p:nvPr/>
          </p:nvSpPr>
          <p:spPr>
            <a:xfrm>
              <a:off x="5572125" y="2290763"/>
              <a:ext cx="130175" cy="47625"/>
            </a:xfrm>
            <a:custGeom>
              <a:rect b="b" l="l" r="r" t="t"/>
              <a:pathLst>
                <a:path extrusionOk="0" h="21" w="57">
                  <a:moveTo>
                    <a:pt x="0" y="21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5" y="0"/>
                    <a:pt x="51" y="0"/>
                    <a:pt x="53" y="2"/>
                  </a:cubicBezTo>
                  <a:cubicBezTo>
                    <a:pt x="55" y="4"/>
                    <a:pt x="57" y="9"/>
                    <a:pt x="56" y="12"/>
                  </a:cubicBezTo>
                  <a:cubicBezTo>
                    <a:pt x="55" y="15"/>
                    <a:pt x="50" y="18"/>
                    <a:pt x="47" y="18"/>
                  </a:cubicBezTo>
                  <a:cubicBezTo>
                    <a:pt x="32" y="20"/>
                    <a:pt x="17" y="20"/>
                    <a:pt x="0" y="2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60"/>
            <p:cNvSpPr/>
            <p:nvPr/>
          </p:nvSpPr>
          <p:spPr>
            <a:xfrm>
              <a:off x="5710238" y="2171700"/>
              <a:ext cx="103187" cy="87313"/>
            </a:xfrm>
            <a:custGeom>
              <a:rect b="b" l="l" r="r" t="t"/>
              <a:pathLst>
                <a:path extrusionOk="0" h="38" w="45">
                  <a:moveTo>
                    <a:pt x="45" y="38"/>
                  </a:moveTo>
                  <a:cubicBezTo>
                    <a:pt x="31" y="26"/>
                    <a:pt x="13" y="11"/>
                    <a:pt x="0" y="0"/>
                  </a:cubicBezTo>
                  <a:cubicBezTo>
                    <a:pt x="21" y="0"/>
                    <a:pt x="39" y="15"/>
                    <a:pt x="45" y="3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60"/>
            <p:cNvSpPr/>
            <p:nvPr/>
          </p:nvSpPr>
          <p:spPr>
            <a:xfrm>
              <a:off x="7637463" y="4637088"/>
              <a:ext cx="488950" cy="430213"/>
            </a:xfrm>
            <a:custGeom>
              <a:rect b="b" l="l" r="r" t="t"/>
              <a:pathLst>
                <a:path extrusionOk="0" h="189" w="215">
                  <a:moveTo>
                    <a:pt x="107" y="189"/>
                  </a:moveTo>
                  <a:cubicBezTo>
                    <a:pt x="83" y="189"/>
                    <a:pt x="59" y="189"/>
                    <a:pt x="35" y="189"/>
                  </a:cubicBezTo>
                  <a:cubicBezTo>
                    <a:pt x="9" y="188"/>
                    <a:pt x="1" y="180"/>
                    <a:pt x="1" y="155"/>
                  </a:cubicBezTo>
                  <a:cubicBezTo>
                    <a:pt x="0" y="114"/>
                    <a:pt x="0" y="72"/>
                    <a:pt x="1" y="31"/>
                  </a:cubicBezTo>
                  <a:cubicBezTo>
                    <a:pt x="1" y="10"/>
                    <a:pt x="10" y="0"/>
                    <a:pt x="31" y="0"/>
                  </a:cubicBezTo>
                  <a:cubicBezTo>
                    <a:pt x="82" y="0"/>
                    <a:pt x="134" y="0"/>
                    <a:pt x="185" y="0"/>
                  </a:cubicBezTo>
                  <a:cubicBezTo>
                    <a:pt x="206" y="0"/>
                    <a:pt x="215" y="11"/>
                    <a:pt x="215" y="32"/>
                  </a:cubicBezTo>
                  <a:cubicBezTo>
                    <a:pt x="215" y="74"/>
                    <a:pt x="215" y="116"/>
                    <a:pt x="215" y="158"/>
                  </a:cubicBezTo>
                  <a:cubicBezTo>
                    <a:pt x="215" y="179"/>
                    <a:pt x="206" y="188"/>
                    <a:pt x="184" y="188"/>
                  </a:cubicBezTo>
                  <a:cubicBezTo>
                    <a:pt x="159" y="189"/>
                    <a:pt x="132" y="189"/>
                    <a:pt x="107" y="189"/>
                  </a:cubicBezTo>
                  <a:close/>
                  <a:moveTo>
                    <a:pt x="169" y="11"/>
                  </a:moveTo>
                  <a:cubicBezTo>
                    <a:pt x="169" y="11"/>
                    <a:pt x="169" y="11"/>
                    <a:pt x="169" y="11"/>
                  </a:cubicBezTo>
                  <a:cubicBezTo>
                    <a:pt x="164" y="11"/>
                    <a:pt x="157" y="8"/>
                    <a:pt x="153" y="10"/>
                  </a:cubicBezTo>
                  <a:cubicBezTo>
                    <a:pt x="140" y="16"/>
                    <a:pt x="130" y="22"/>
                    <a:pt x="118" y="8"/>
                  </a:cubicBezTo>
                  <a:cubicBezTo>
                    <a:pt x="115" y="4"/>
                    <a:pt x="100" y="4"/>
                    <a:pt x="97" y="8"/>
                  </a:cubicBezTo>
                  <a:cubicBezTo>
                    <a:pt x="85" y="23"/>
                    <a:pt x="74" y="17"/>
                    <a:pt x="63" y="9"/>
                  </a:cubicBezTo>
                  <a:cubicBezTo>
                    <a:pt x="54" y="2"/>
                    <a:pt x="48" y="4"/>
                    <a:pt x="44" y="13"/>
                  </a:cubicBezTo>
                  <a:cubicBezTo>
                    <a:pt x="21" y="57"/>
                    <a:pt x="2" y="103"/>
                    <a:pt x="15" y="154"/>
                  </a:cubicBezTo>
                  <a:cubicBezTo>
                    <a:pt x="17" y="162"/>
                    <a:pt x="24" y="173"/>
                    <a:pt x="30" y="175"/>
                  </a:cubicBezTo>
                  <a:cubicBezTo>
                    <a:pt x="37" y="177"/>
                    <a:pt x="47" y="170"/>
                    <a:pt x="53" y="164"/>
                  </a:cubicBezTo>
                  <a:cubicBezTo>
                    <a:pt x="59" y="159"/>
                    <a:pt x="61" y="150"/>
                    <a:pt x="65" y="144"/>
                  </a:cubicBezTo>
                  <a:cubicBezTo>
                    <a:pt x="72" y="132"/>
                    <a:pt x="78" y="119"/>
                    <a:pt x="96" y="121"/>
                  </a:cubicBezTo>
                  <a:cubicBezTo>
                    <a:pt x="92" y="125"/>
                    <a:pt x="87" y="128"/>
                    <a:pt x="82" y="133"/>
                  </a:cubicBezTo>
                  <a:cubicBezTo>
                    <a:pt x="87" y="135"/>
                    <a:pt x="92" y="138"/>
                    <a:pt x="99" y="141"/>
                  </a:cubicBezTo>
                  <a:cubicBezTo>
                    <a:pt x="92" y="145"/>
                    <a:pt x="87" y="148"/>
                    <a:pt x="80" y="152"/>
                  </a:cubicBezTo>
                  <a:cubicBezTo>
                    <a:pt x="87" y="155"/>
                    <a:pt x="92" y="157"/>
                    <a:pt x="98" y="161"/>
                  </a:cubicBezTo>
                  <a:cubicBezTo>
                    <a:pt x="91" y="165"/>
                    <a:pt x="87" y="168"/>
                    <a:pt x="80" y="172"/>
                  </a:cubicBezTo>
                  <a:cubicBezTo>
                    <a:pt x="91" y="177"/>
                    <a:pt x="99" y="184"/>
                    <a:pt x="108" y="183"/>
                  </a:cubicBezTo>
                  <a:cubicBezTo>
                    <a:pt x="116" y="183"/>
                    <a:pt x="125" y="177"/>
                    <a:pt x="134" y="172"/>
                  </a:cubicBezTo>
                  <a:cubicBezTo>
                    <a:pt x="128" y="168"/>
                    <a:pt x="124" y="164"/>
                    <a:pt x="118" y="160"/>
                  </a:cubicBezTo>
                  <a:cubicBezTo>
                    <a:pt x="125" y="157"/>
                    <a:pt x="129" y="155"/>
                    <a:pt x="135" y="153"/>
                  </a:cubicBezTo>
                  <a:cubicBezTo>
                    <a:pt x="128" y="148"/>
                    <a:pt x="124" y="145"/>
                    <a:pt x="117" y="141"/>
                  </a:cubicBezTo>
                  <a:cubicBezTo>
                    <a:pt x="124" y="137"/>
                    <a:pt x="128" y="135"/>
                    <a:pt x="134" y="132"/>
                  </a:cubicBezTo>
                  <a:cubicBezTo>
                    <a:pt x="128" y="128"/>
                    <a:pt x="123" y="124"/>
                    <a:pt x="119" y="121"/>
                  </a:cubicBezTo>
                  <a:cubicBezTo>
                    <a:pt x="120" y="119"/>
                    <a:pt x="122" y="117"/>
                    <a:pt x="123" y="116"/>
                  </a:cubicBezTo>
                  <a:cubicBezTo>
                    <a:pt x="129" y="120"/>
                    <a:pt x="136" y="123"/>
                    <a:pt x="140" y="129"/>
                  </a:cubicBezTo>
                  <a:cubicBezTo>
                    <a:pt x="149" y="141"/>
                    <a:pt x="155" y="155"/>
                    <a:pt x="164" y="167"/>
                  </a:cubicBezTo>
                  <a:cubicBezTo>
                    <a:pt x="177" y="183"/>
                    <a:pt x="194" y="179"/>
                    <a:pt x="199" y="160"/>
                  </a:cubicBezTo>
                  <a:cubicBezTo>
                    <a:pt x="203" y="144"/>
                    <a:pt x="206" y="126"/>
                    <a:pt x="204" y="109"/>
                  </a:cubicBezTo>
                  <a:cubicBezTo>
                    <a:pt x="202" y="73"/>
                    <a:pt x="188" y="41"/>
                    <a:pt x="169" y="1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60"/>
            <p:cNvSpPr/>
            <p:nvPr/>
          </p:nvSpPr>
          <p:spPr>
            <a:xfrm>
              <a:off x="7616825" y="4578350"/>
              <a:ext cx="534987" cy="38100"/>
            </a:xfrm>
            <a:custGeom>
              <a:rect b="b" l="l" r="r" t="t"/>
              <a:pathLst>
                <a:path extrusionOk="0" h="17" w="235">
                  <a:moveTo>
                    <a:pt x="231" y="17"/>
                  </a:moveTo>
                  <a:cubicBezTo>
                    <a:pt x="218" y="15"/>
                    <a:pt x="205" y="10"/>
                    <a:pt x="192" y="10"/>
                  </a:cubicBezTo>
                  <a:cubicBezTo>
                    <a:pt x="143" y="9"/>
                    <a:pt x="94" y="9"/>
                    <a:pt x="46" y="10"/>
                  </a:cubicBezTo>
                  <a:cubicBezTo>
                    <a:pt x="31" y="10"/>
                    <a:pt x="17" y="14"/>
                    <a:pt x="0" y="14"/>
                  </a:cubicBezTo>
                  <a:cubicBezTo>
                    <a:pt x="9" y="10"/>
                    <a:pt x="19" y="1"/>
                    <a:pt x="28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5" y="10"/>
                    <a:pt x="235" y="15"/>
                  </a:cubicBezTo>
                  <a:cubicBezTo>
                    <a:pt x="234" y="16"/>
                    <a:pt x="233" y="17"/>
                    <a:pt x="231" y="17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60"/>
            <p:cNvSpPr/>
            <p:nvPr/>
          </p:nvSpPr>
          <p:spPr>
            <a:xfrm>
              <a:off x="6926263" y="4637088"/>
              <a:ext cx="354012" cy="309563"/>
            </a:xfrm>
            <a:custGeom>
              <a:rect b="b" l="l" r="r" t="t"/>
              <a:pathLst>
                <a:path extrusionOk="0" h="136" w="156">
                  <a:moveTo>
                    <a:pt x="153" y="18"/>
                  </a:moveTo>
                  <a:cubicBezTo>
                    <a:pt x="153" y="47"/>
                    <a:pt x="156" y="73"/>
                    <a:pt x="153" y="98"/>
                  </a:cubicBezTo>
                  <a:cubicBezTo>
                    <a:pt x="151" y="115"/>
                    <a:pt x="138" y="131"/>
                    <a:pt x="119" y="133"/>
                  </a:cubicBezTo>
                  <a:cubicBezTo>
                    <a:pt x="94" y="135"/>
                    <a:pt x="69" y="136"/>
                    <a:pt x="44" y="134"/>
                  </a:cubicBezTo>
                  <a:cubicBezTo>
                    <a:pt x="15" y="131"/>
                    <a:pt x="1" y="113"/>
                    <a:pt x="1" y="84"/>
                  </a:cubicBezTo>
                  <a:cubicBezTo>
                    <a:pt x="1" y="66"/>
                    <a:pt x="2" y="48"/>
                    <a:pt x="1" y="30"/>
                  </a:cubicBezTo>
                  <a:cubicBezTo>
                    <a:pt x="0" y="17"/>
                    <a:pt x="6" y="11"/>
                    <a:pt x="18" y="12"/>
                  </a:cubicBezTo>
                  <a:cubicBezTo>
                    <a:pt x="37" y="13"/>
                    <a:pt x="56" y="16"/>
                    <a:pt x="79" y="19"/>
                  </a:cubicBezTo>
                  <a:cubicBezTo>
                    <a:pt x="99" y="0"/>
                    <a:pt x="124" y="21"/>
                    <a:pt x="153" y="18"/>
                  </a:cubicBezTo>
                  <a:close/>
                  <a:moveTo>
                    <a:pt x="10" y="104"/>
                  </a:moveTo>
                  <a:cubicBezTo>
                    <a:pt x="13" y="104"/>
                    <a:pt x="16" y="104"/>
                    <a:pt x="18" y="103"/>
                  </a:cubicBezTo>
                  <a:cubicBezTo>
                    <a:pt x="18" y="91"/>
                    <a:pt x="17" y="78"/>
                    <a:pt x="16" y="66"/>
                  </a:cubicBezTo>
                  <a:cubicBezTo>
                    <a:pt x="13" y="66"/>
                    <a:pt x="10" y="66"/>
                    <a:pt x="7" y="66"/>
                  </a:cubicBezTo>
                  <a:cubicBezTo>
                    <a:pt x="8" y="79"/>
                    <a:pt x="9" y="91"/>
                    <a:pt x="10" y="10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60"/>
            <p:cNvSpPr/>
            <p:nvPr/>
          </p:nvSpPr>
          <p:spPr>
            <a:xfrm>
              <a:off x="6897688" y="3787775"/>
              <a:ext cx="192087" cy="30163"/>
            </a:xfrm>
            <a:custGeom>
              <a:rect b="b" l="l" r="r" t="t"/>
              <a:pathLst>
                <a:path extrusionOk="0" h="13" w="84">
                  <a:moveTo>
                    <a:pt x="0" y="0"/>
                  </a:moveTo>
                  <a:cubicBezTo>
                    <a:pt x="28" y="0"/>
                    <a:pt x="57" y="0"/>
                    <a:pt x="84" y="0"/>
                  </a:cubicBezTo>
                  <a:cubicBezTo>
                    <a:pt x="69" y="13"/>
                    <a:pt x="22" y="13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60"/>
            <p:cNvSpPr/>
            <p:nvPr/>
          </p:nvSpPr>
          <p:spPr>
            <a:xfrm>
              <a:off x="6902450" y="4113213"/>
              <a:ext cx="187325" cy="31750"/>
            </a:xfrm>
            <a:custGeom>
              <a:rect b="b" l="l" r="r" t="t"/>
              <a:pathLst>
                <a:path extrusionOk="0" h="14" w="82">
                  <a:moveTo>
                    <a:pt x="0" y="0"/>
                  </a:moveTo>
                  <a:cubicBezTo>
                    <a:pt x="27" y="0"/>
                    <a:pt x="55" y="0"/>
                    <a:pt x="82" y="0"/>
                  </a:cubicBezTo>
                  <a:cubicBezTo>
                    <a:pt x="68" y="14"/>
                    <a:pt x="19" y="14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60"/>
            <p:cNvSpPr/>
            <p:nvPr/>
          </p:nvSpPr>
          <p:spPr>
            <a:xfrm>
              <a:off x="9245600" y="3003550"/>
              <a:ext cx="158750" cy="153988"/>
            </a:xfrm>
            <a:custGeom>
              <a:rect b="b" l="l" r="r" t="t"/>
              <a:pathLst>
                <a:path extrusionOk="0" h="68" w="70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59"/>
                  </a:cubicBezTo>
                  <a:cubicBezTo>
                    <a:pt x="27" y="54"/>
                    <a:pt x="26" y="49"/>
                    <a:pt x="25" y="42"/>
                  </a:cubicBezTo>
                  <a:cubicBezTo>
                    <a:pt x="14" y="41"/>
                    <a:pt x="0" y="42"/>
                    <a:pt x="8" y="22"/>
                  </a:cubicBezTo>
                  <a:cubicBezTo>
                    <a:pt x="13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0"/>
                    <a:pt x="33" y="4"/>
                    <a:pt x="37" y="0"/>
                  </a:cubicBezTo>
                  <a:cubicBezTo>
                    <a:pt x="47" y="11"/>
                    <a:pt x="54" y="18"/>
                    <a:pt x="61" y="26"/>
                  </a:cubicBezTo>
                  <a:cubicBezTo>
                    <a:pt x="64" y="26"/>
                    <a:pt x="67" y="27"/>
                    <a:pt x="70" y="2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60"/>
            <p:cNvSpPr/>
            <p:nvPr/>
          </p:nvSpPr>
          <p:spPr>
            <a:xfrm>
              <a:off x="9264650" y="3360738"/>
              <a:ext cx="360362" cy="7938"/>
            </a:xfrm>
            <a:custGeom>
              <a:rect b="b" l="l" r="r" t="t"/>
              <a:pathLst>
                <a:path extrusionOk="0" h="4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2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60"/>
            <p:cNvSpPr/>
            <p:nvPr/>
          </p:nvSpPr>
          <p:spPr>
            <a:xfrm>
              <a:off x="9264650" y="3289300"/>
              <a:ext cx="363537" cy="11113"/>
            </a:xfrm>
            <a:custGeom>
              <a:rect b="b" l="l" r="r" t="t"/>
              <a:pathLst>
                <a:path extrusionOk="0" h="5" w="160">
                  <a:moveTo>
                    <a:pt x="0" y="0"/>
                  </a:moveTo>
                  <a:cubicBezTo>
                    <a:pt x="54" y="0"/>
                    <a:pt x="107" y="0"/>
                    <a:pt x="160" y="0"/>
                  </a:cubicBezTo>
                  <a:cubicBezTo>
                    <a:pt x="160" y="2"/>
                    <a:pt x="160" y="3"/>
                    <a:pt x="160" y="5"/>
                  </a:cubicBezTo>
                  <a:cubicBezTo>
                    <a:pt x="107" y="5"/>
                    <a:pt x="54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60"/>
            <p:cNvSpPr/>
            <p:nvPr/>
          </p:nvSpPr>
          <p:spPr>
            <a:xfrm>
              <a:off x="9266238" y="3219450"/>
              <a:ext cx="358775" cy="11113"/>
            </a:xfrm>
            <a:custGeom>
              <a:rect b="b" l="l" r="r" t="t"/>
              <a:pathLst>
                <a:path extrusionOk="0" h="5" w="158">
                  <a:moveTo>
                    <a:pt x="0" y="0"/>
                  </a:moveTo>
                  <a:cubicBezTo>
                    <a:pt x="52" y="0"/>
                    <a:pt x="105" y="0"/>
                    <a:pt x="158" y="0"/>
                  </a:cubicBezTo>
                  <a:cubicBezTo>
                    <a:pt x="158" y="2"/>
                    <a:pt x="158" y="3"/>
                    <a:pt x="158" y="5"/>
                  </a:cubicBezTo>
                  <a:cubicBezTo>
                    <a:pt x="105" y="5"/>
                    <a:pt x="52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60"/>
            <p:cNvSpPr/>
            <p:nvPr/>
          </p:nvSpPr>
          <p:spPr>
            <a:xfrm>
              <a:off x="9264650" y="3429000"/>
              <a:ext cx="360362" cy="7938"/>
            </a:xfrm>
            <a:custGeom>
              <a:rect b="b" l="l" r="r" t="t"/>
              <a:pathLst>
                <a:path extrusionOk="0" h="4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60"/>
            <p:cNvSpPr/>
            <p:nvPr/>
          </p:nvSpPr>
          <p:spPr>
            <a:xfrm>
              <a:off x="9451975" y="3524250"/>
              <a:ext cx="173037" cy="11113"/>
            </a:xfrm>
            <a:custGeom>
              <a:rect b="b" l="l" r="r" t="t"/>
              <a:pathLst>
                <a:path extrusionOk="0" h="5" w="76">
                  <a:moveTo>
                    <a:pt x="76" y="5"/>
                  </a:moveTo>
                  <a:cubicBezTo>
                    <a:pt x="51" y="5"/>
                    <a:pt x="25" y="5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1"/>
                    <a:pt x="76" y="3"/>
                    <a:pt x="76" y="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60"/>
            <p:cNvSpPr/>
            <p:nvPr/>
          </p:nvSpPr>
          <p:spPr>
            <a:xfrm>
              <a:off x="9212263" y="4964113"/>
              <a:ext cx="101600" cy="92075"/>
            </a:xfrm>
            <a:custGeom>
              <a:rect b="b" l="l" r="r" t="t"/>
              <a:pathLst>
                <a:path extrusionOk="0" h="40" w="45">
                  <a:moveTo>
                    <a:pt x="42" y="40"/>
                  </a:moveTo>
                  <a:cubicBezTo>
                    <a:pt x="28" y="28"/>
                    <a:pt x="14" y="15"/>
                    <a:pt x="0" y="3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17" y="13"/>
                    <a:pt x="31" y="25"/>
                    <a:pt x="45" y="38"/>
                  </a:cubicBezTo>
                  <a:cubicBezTo>
                    <a:pt x="44" y="39"/>
                    <a:pt x="43" y="40"/>
                    <a:pt x="42" y="4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60"/>
            <p:cNvSpPr/>
            <p:nvPr/>
          </p:nvSpPr>
          <p:spPr>
            <a:xfrm>
              <a:off x="9634538" y="4518025"/>
              <a:ext cx="119062" cy="114300"/>
            </a:xfrm>
            <a:custGeom>
              <a:rect b="b" l="l" r="r" t="t"/>
              <a:pathLst>
                <a:path extrusionOk="0" h="50" w="52">
                  <a:moveTo>
                    <a:pt x="0" y="10"/>
                  </a:moveTo>
                  <a:cubicBezTo>
                    <a:pt x="3" y="7"/>
                    <a:pt x="5" y="4"/>
                    <a:pt x="9" y="0"/>
                  </a:cubicBezTo>
                  <a:cubicBezTo>
                    <a:pt x="15" y="9"/>
                    <a:pt x="20" y="17"/>
                    <a:pt x="27" y="24"/>
                  </a:cubicBezTo>
                  <a:cubicBezTo>
                    <a:pt x="34" y="30"/>
                    <a:pt x="41" y="35"/>
                    <a:pt x="52" y="43"/>
                  </a:cubicBezTo>
                  <a:cubicBezTo>
                    <a:pt x="48" y="46"/>
                    <a:pt x="45" y="48"/>
                    <a:pt x="42" y="50"/>
                  </a:cubicBezTo>
                  <a:cubicBezTo>
                    <a:pt x="27" y="36"/>
                    <a:pt x="14" y="23"/>
                    <a:pt x="0" y="1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60"/>
            <p:cNvSpPr/>
            <p:nvPr/>
          </p:nvSpPr>
          <p:spPr>
            <a:xfrm>
              <a:off x="6081713" y="3157538"/>
              <a:ext cx="153987" cy="109538"/>
            </a:xfrm>
            <a:custGeom>
              <a:rect b="b" l="l" r="r" t="t"/>
              <a:pathLst>
                <a:path extrusionOk="0" h="48" w="68">
                  <a:moveTo>
                    <a:pt x="68" y="6"/>
                  </a:moveTo>
                  <a:cubicBezTo>
                    <a:pt x="68" y="20"/>
                    <a:pt x="68" y="33"/>
                    <a:pt x="68" y="48"/>
                  </a:cubicBezTo>
                  <a:cubicBezTo>
                    <a:pt x="45" y="48"/>
                    <a:pt x="23" y="48"/>
                    <a:pt x="0" y="48"/>
                  </a:cubicBezTo>
                  <a:cubicBezTo>
                    <a:pt x="3" y="6"/>
                    <a:pt x="12" y="0"/>
                    <a:pt x="68" y="6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60"/>
            <p:cNvSpPr/>
            <p:nvPr/>
          </p:nvSpPr>
          <p:spPr>
            <a:xfrm>
              <a:off x="6376988" y="3141663"/>
              <a:ext cx="155575" cy="150813"/>
            </a:xfrm>
            <a:custGeom>
              <a:rect b="b" l="l" r="r" t="t"/>
              <a:pathLst>
                <a:path extrusionOk="0" h="66" w="68">
                  <a:moveTo>
                    <a:pt x="20" y="19"/>
                  </a:moveTo>
                  <a:cubicBezTo>
                    <a:pt x="21" y="14"/>
                    <a:pt x="21" y="9"/>
                    <a:pt x="22" y="2"/>
                  </a:cubicBezTo>
                  <a:cubicBezTo>
                    <a:pt x="25" y="2"/>
                    <a:pt x="30" y="0"/>
                    <a:pt x="31" y="1"/>
                  </a:cubicBezTo>
                  <a:cubicBezTo>
                    <a:pt x="36" y="6"/>
                    <a:pt x="40" y="11"/>
                    <a:pt x="43" y="18"/>
                  </a:cubicBezTo>
                  <a:cubicBezTo>
                    <a:pt x="50" y="23"/>
                    <a:pt x="68" y="18"/>
                    <a:pt x="63" y="32"/>
                  </a:cubicBezTo>
                  <a:cubicBezTo>
                    <a:pt x="51" y="42"/>
                    <a:pt x="44" y="49"/>
                    <a:pt x="36" y="55"/>
                  </a:cubicBezTo>
                  <a:cubicBezTo>
                    <a:pt x="37" y="57"/>
                    <a:pt x="38" y="58"/>
                    <a:pt x="39" y="60"/>
                  </a:cubicBezTo>
                  <a:cubicBezTo>
                    <a:pt x="24" y="66"/>
                    <a:pt x="19" y="58"/>
                    <a:pt x="20" y="48"/>
                  </a:cubicBezTo>
                  <a:cubicBezTo>
                    <a:pt x="12" y="41"/>
                    <a:pt x="6" y="36"/>
                    <a:pt x="0" y="31"/>
                  </a:cubicBezTo>
                  <a:cubicBezTo>
                    <a:pt x="5" y="27"/>
                    <a:pt x="11" y="22"/>
                    <a:pt x="16" y="18"/>
                  </a:cubicBezTo>
                  <a:cubicBezTo>
                    <a:pt x="17" y="18"/>
                    <a:pt x="18" y="19"/>
                    <a:pt x="20" y="1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60"/>
            <p:cNvSpPr/>
            <p:nvPr/>
          </p:nvSpPr>
          <p:spPr>
            <a:xfrm>
              <a:off x="7642225" y="4641850"/>
              <a:ext cx="463550" cy="414338"/>
            </a:xfrm>
            <a:custGeom>
              <a:rect b="b" l="l" r="r" t="t"/>
              <a:pathLst>
                <a:path extrusionOk="0" h="182" w="204">
                  <a:moveTo>
                    <a:pt x="167" y="9"/>
                  </a:moveTo>
                  <a:cubicBezTo>
                    <a:pt x="186" y="39"/>
                    <a:pt x="200" y="71"/>
                    <a:pt x="202" y="107"/>
                  </a:cubicBezTo>
                  <a:cubicBezTo>
                    <a:pt x="204" y="124"/>
                    <a:pt x="201" y="142"/>
                    <a:pt x="197" y="158"/>
                  </a:cubicBezTo>
                  <a:cubicBezTo>
                    <a:pt x="192" y="177"/>
                    <a:pt x="175" y="181"/>
                    <a:pt x="162" y="165"/>
                  </a:cubicBezTo>
                  <a:cubicBezTo>
                    <a:pt x="153" y="153"/>
                    <a:pt x="147" y="139"/>
                    <a:pt x="138" y="127"/>
                  </a:cubicBezTo>
                  <a:cubicBezTo>
                    <a:pt x="134" y="121"/>
                    <a:pt x="127" y="118"/>
                    <a:pt x="121" y="114"/>
                  </a:cubicBezTo>
                  <a:cubicBezTo>
                    <a:pt x="120" y="115"/>
                    <a:pt x="118" y="117"/>
                    <a:pt x="117" y="119"/>
                  </a:cubicBezTo>
                  <a:cubicBezTo>
                    <a:pt x="121" y="122"/>
                    <a:pt x="126" y="126"/>
                    <a:pt x="132" y="130"/>
                  </a:cubicBezTo>
                  <a:cubicBezTo>
                    <a:pt x="126" y="133"/>
                    <a:pt x="122" y="135"/>
                    <a:pt x="115" y="139"/>
                  </a:cubicBezTo>
                  <a:cubicBezTo>
                    <a:pt x="122" y="143"/>
                    <a:pt x="126" y="146"/>
                    <a:pt x="133" y="151"/>
                  </a:cubicBezTo>
                  <a:cubicBezTo>
                    <a:pt x="127" y="153"/>
                    <a:pt x="123" y="155"/>
                    <a:pt x="116" y="158"/>
                  </a:cubicBezTo>
                  <a:cubicBezTo>
                    <a:pt x="122" y="162"/>
                    <a:pt x="126" y="166"/>
                    <a:pt x="132" y="170"/>
                  </a:cubicBezTo>
                  <a:cubicBezTo>
                    <a:pt x="123" y="175"/>
                    <a:pt x="114" y="181"/>
                    <a:pt x="106" y="181"/>
                  </a:cubicBezTo>
                  <a:cubicBezTo>
                    <a:pt x="97" y="182"/>
                    <a:pt x="89" y="175"/>
                    <a:pt x="78" y="170"/>
                  </a:cubicBezTo>
                  <a:cubicBezTo>
                    <a:pt x="85" y="166"/>
                    <a:pt x="89" y="163"/>
                    <a:pt x="96" y="159"/>
                  </a:cubicBezTo>
                  <a:cubicBezTo>
                    <a:pt x="90" y="155"/>
                    <a:pt x="85" y="153"/>
                    <a:pt x="78" y="150"/>
                  </a:cubicBezTo>
                  <a:cubicBezTo>
                    <a:pt x="85" y="146"/>
                    <a:pt x="90" y="143"/>
                    <a:pt x="97" y="139"/>
                  </a:cubicBezTo>
                  <a:cubicBezTo>
                    <a:pt x="90" y="136"/>
                    <a:pt x="85" y="133"/>
                    <a:pt x="80" y="131"/>
                  </a:cubicBezTo>
                  <a:cubicBezTo>
                    <a:pt x="85" y="126"/>
                    <a:pt x="90" y="123"/>
                    <a:pt x="94" y="119"/>
                  </a:cubicBezTo>
                  <a:cubicBezTo>
                    <a:pt x="76" y="117"/>
                    <a:pt x="70" y="130"/>
                    <a:pt x="63" y="142"/>
                  </a:cubicBezTo>
                  <a:cubicBezTo>
                    <a:pt x="59" y="148"/>
                    <a:pt x="57" y="157"/>
                    <a:pt x="51" y="162"/>
                  </a:cubicBezTo>
                  <a:cubicBezTo>
                    <a:pt x="45" y="168"/>
                    <a:pt x="35" y="175"/>
                    <a:pt x="28" y="173"/>
                  </a:cubicBezTo>
                  <a:cubicBezTo>
                    <a:pt x="22" y="171"/>
                    <a:pt x="15" y="160"/>
                    <a:pt x="13" y="152"/>
                  </a:cubicBezTo>
                  <a:cubicBezTo>
                    <a:pt x="0" y="101"/>
                    <a:pt x="19" y="55"/>
                    <a:pt x="42" y="11"/>
                  </a:cubicBezTo>
                  <a:cubicBezTo>
                    <a:pt x="46" y="2"/>
                    <a:pt x="52" y="0"/>
                    <a:pt x="61" y="7"/>
                  </a:cubicBezTo>
                  <a:cubicBezTo>
                    <a:pt x="72" y="15"/>
                    <a:pt x="83" y="21"/>
                    <a:pt x="95" y="6"/>
                  </a:cubicBezTo>
                  <a:cubicBezTo>
                    <a:pt x="98" y="2"/>
                    <a:pt x="113" y="2"/>
                    <a:pt x="116" y="6"/>
                  </a:cubicBezTo>
                  <a:cubicBezTo>
                    <a:pt x="128" y="20"/>
                    <a:pt x="138" y="14"/>
                    <a:pt x="151" y="8"/>
                  </a:cubicBezTo>
                  <a:cubicBezTo>
                    <a:pt x="155" y="6"/>
                    <a:pt x="162" y="9"/>
                    <a:pt x="167" y="9"/>
                  </a:cubicBezTo>
                  <a:cubicBezTo>
                    <a:pt x="152" y="16"/>
                    <a:pt x="137" y="23"/>
                    <a:pt x="123" y="30"/>
                  </a:cubicBezTo>
                  <a:cubicBezTo>
                    <a:pt x="140" y="44"/>
                    <a:pt x="160" y="35"/>
                    <a:pt x="167" y="9"/>
                  </a:cubicBezTo>
                  <a:close/>
                  <a:moveTo>
                    <a:pt x="92" y="95"/>
                  </a:moveTo>
                  <a:cubicBezTo>
                    <a:pt x="65" y="105"/>
                    <a:pt x="42" y="99"/>
                    <a:pt x="22" y="80"/>
                  </a:cubicBezTo>
                  <a:cubicBezTo>
                    <a:pt x="18" y="98"/>
                    <a:pt x="21" y="104"/>
                    <a:pt x="34" y="110"/>
                  </a:cubicBezTo>
                  <a:cubicBezTo>
                    <a:pt x="52" y="120"/>
                    <a:pt x="77" y="114"/>
                    <a:pt x="92" y="95"/>
                  </a:cubicBezTo>
                  <a:close/>
                  <a:moveTo>
                    <a:pt x="189" y="79"/>
                  </a:moveTo>
                  <a:cubicBezTo>
                    <a:pt x="169" y="102"/>
                    <a:pt x="144" y="101"/>
                    <a:pt x="115" y="94"/>
                  </a:cubicBezTo>
                  <a:cubicBezTo>
                    <a:pt x="137" y="115"/>
                    <a:pt x="161" y="120"/>
                    <a:pt x="178" y="110"/>
                  </a:cubicBezTo>
                  <a:cubicBezTo>
                    <a:pt x="189" y="104"/>
                    <a:pt x="196" y="96"/>
                    <a:pt x="189" y="79"/>
                  </a:cubicBezTo>
                  <a:close/>
                  <a:moveTo>
                    <a:pt x="94" y="76"/>
                  </a:moveTo>
                  <a:cubicBezTo>
                    <a:pt x="72" y="71"/>
                    <a:pt x="50" y="67"/>
                    <a:pt x="29" y="63"/>
                  </a:cubicBezTo>
                  <a:cubicBezTo>
                    <a:pt x="34" y="71"/>
                    <a:pt x="43" y="81"/>
                    <a:pt x="53" y="84"/>
                  </a:cubicBezTo>
                  <a:cubicBezTo>
                    <a:pt x="67" y="89"/>
                    <a:pt x="82" y="90"/>
                    <a:pt x="94" y="76"/>
                  </a:cubicBezTo>
                  <a:close/>
                  <a:moveTo>
                    <a:pt x="37" y="36"/>
                  </a:moveTo>
                  <a:cubicBezTo>
                    <a:pt x="32" y="48"/>
                    <a:pt x="43" y="54"/>
                    <a:pt x="54" y="58"/>
                  </a:cubicBezTo>
                  <a:cubicBezTo>
                    <a:pt x="72" y="65"/>
                    <a:pt x="88" y="60"/>
                    <a:pt x="92" y="50"/>
                  </a:cubicBezTo>
                  <a:cubicBezTo>
                    <a:pt x="75" y="45"/>
                    <a:pt x="58" y="41"/>
                    <a:pt x="37" y="36"/>
                  </a:cubicBezTo>
                  <a:close/>
                  <a:moveTo>
                    <a:pt x="120" y="50"/>
                  </a:moveTo>
                  <a:cubicBezTo>
                    <a:pt x="127" y="62"/>
                    <a:pt x="147" y="66"/>
                    <a:pt x="163" y="56"/>
                  </a:cubicBezTo>
                  <a:cubicBezTo>
                    <a:pt x="172" y="51"/>
                    <a:pt x="180" y="44"/>
                    <a:pt x="174" y="36"/>
                  </a:cubicBezTo>
                  <a:cubicBezTo>
                    <a:pt x="154" y="41"/>
                    <a:pt x="137" y="45"/>
                    <a:pt x="120" y="50"/>
                  </a:cubicBezTo>
                  <a:close/>
                  <a:moveTo>
                    <a:pt x="115" y="76"/>
                  </a:moveTo>
                  <a:cubicBezTo>
                    <a:pt x="132" y="89"/>
                    <a:pt x="148" y="89"/>
                    <a:pt x="163" y="83"/>
                  </a:cubicBezTo>
                  <a:cubicBezTo>
                    <a:pt x="172" y="79"/>
                    <a:pt x="178" y="70"/>
                    <a:pt x="187" y="63"/>
                  </a:cubicBezTo>
                  <a:cubicBezTo>
                    <a:pt x="161" y="67"/>
                    <a:pt x="140" y="71"/>
                    <a:pt x="115" y="76"/>
                  </a:cubicBezTo>
                  <a:close/>
                  <a:moveTo>
                    <a:pt x="15" y="116"/>
                  </a:moveTo>
                  <a:cubicBezTo>
                    <a:pt x="24" y="141"/>
                    <a:pt x="42" y="145"/>
                    <a:pt x="56" y="129"/>
                  </a:cubicBezTo>
                  <a:cubicBezTo>
                    <a:pt x="43" y="125"/>
                    <a:pt x="30" y="121"/>
                    <a:pt x="15" y="116"/>
                  </a:cubicBezTo>
                  <a:close/>
                  <a:moveTo>
                    <a:pt x="197" y="116"/>
                  </a:moveTo>
                  <a:cubicBezTo>
                    <a:pt x="182" y="121"/>
                    <a:pt x="168" y="125"/>
                    <a:pt x="154" y="129"/>
                  </a:cubicBezTo>
                  <a:cubicBezTo>
                    <a:pt x="174" y="143"/>
                    <a:pt x="187" y="140"/>
                    <a:pt x="197" y="116"/>
                  </a:cubicBezTo>
                  <a:close/>
                  <a:moveTo>
                    <a:pt x="48" y="14"/>
                  </a:moveTo>
                  <a:cubicBezTo>
                    <a:pt x="46" y="16"/>
                    <a:pt x="45" y="17"/>
                    <a:pt x="44" y="18"/>
                  </a:cubicBezTo>
                  <a:cubicBezTo>
                    <a:pt x="52" y="24"/>
                    <a:pt x="60" y="31"/>
                    <a:pt x="69" y="34"/>
                  </a:cubicBezTo>
                  <a:cubicBezTo>
                    <a:pt x="76" y="37"/>
                    <a:pt x="85" y="33"/>
                    <a:pt x="93" y="32"/>
                  </a:cubicBezTo>
                  <a:cubicBezTo>
                    <a:pt x="92" y="31"/>
                    <a:pt x="91" y="30"/>
                    <a:pt x="91" y="29"/>
                  </a:cubicBezTo>
                  <a:cubicBezTo>
                    <a:pt x="76" y="24"/>
                    <a:pt x="62" y="19"/>
                    <a:pt x="48" y="1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60"/>
            <p:cNvSpPr/>
            <p:nvPr/>
          </p:nvSpPr>
          <p:spPr>
            <a:xfrm>
              <a:off x="6942138" y="4787900"/>
              <a:ext cx="23812" cy="85725"/>
            </a:xfrm>
            <a:custGeom>
              <a:rect b="b" l="l" r="r" t="t"/>
              <a:pathLst>
                <a:path extrusionOk="0" h="38" w="11">
                  <a:moveTo>
                    <a:pt x="3" y="38"/>
                  </a:moveTo>
                  <a:cubicBezTo>
                    <a:pt x="2" y="25"/>
                    <a:pt x="1" y="13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0" y="12"/>
                    <a:pt x="11" y="25"/>
                    <a:pt x="11" y="37"/>
                  </a:cubicBezTo>
                  <a:cubicBezTo>
                    <a:pt x="9" y="38"/>
                    <a:pt x="6" y="38"/>
                    <a:pt x="3" y="38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60"/>
            <p:cNvSpPr/>
            <p:nvPr/>
          </p:nvSpPr>
          <p:spPr>
            <a:xfrm>
              <a:off x="7683500" y="4824413"/>
              <a:ext cx="168275" cy="90488"/>
            </a:xfrm>
            <a:custGeom>
              <a:rect b="b" l="l" r="r" t="t"/>
              <a:pathLst>
                <a:path extrusionOk="0" h="40" w="74">
                  <a:moveTo>
                    <a:pt x="74" y="15"/>
                  </a:moveTo>
                  <a:cubicBezTo>
                    <a:pt x="59" y="34"/>
                    <a:pt x="34" y="40"/>
                    <a:pt x="16" y="30"/>
                  </a:cubicBezTo>
                  <a:cubicBezTo>
                    <a:pt x="3" y="24"/>
                    <a:pt x="0" y="18"/>
                    <a:pt x="4" y="0"/>
                  </a:cubicBezTo>
                  <a:cubicBezTo>
                    <a:pt x="24" y="19"/>
                    <a:pt x="47" y="25"/>
                    <a:pt x="74" y="15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60"/>
            <p:cNvSpPr/>
            <p:nvPr/>
          </p:nvSpPr>
          <p:spPr>
            <a:xfrm>
              <a:off x="7904163" y="4821238"/>
              <a:ext cx="184150" cy="93663"/>
            </a:xfrm>
            <a:custGeom>
              <a:rect b="b" l="l" r="r" t="t"/>
              <a:pathLst>
                <a:path extrusionOk="0" h="41" w="81">
                  <a:moveTo>
                    <a:pt x="74" y="0"/>
                  </a:moveTo>
                  <a:cubicBezTo>
                    <a:pt x="81" y="17"/>
                    <a:pt x="74" y="25"/>
                    <a:pt x="63" y="31"/>
                  </a:cubicBezTo>
                  <a:cubicBezTo>
                    <a:pt x="46" y="41"/>
                    <a:pt x="22" y="36"/>
                    <a:pt x="0" y="15"/>
                  </a:cubicBezTo>
                  <a:cubicBezTo>
                    <a:pt x="29" y="22"/>
                    <a:pt x="54" y="23"/>
                    <a:pt x="74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60"/>
            <p:cNvSpPr/>
            <p:nvPr/>
          </p:nvSpPr>
          <p:spPr>
            <a:xfrm>
              <a:off x="7707313" y="4784725"/>
              <a:ext cx="149225" cy="61913"/>
            </a:xfrm>
            <a:custGeom>
              <a:rect b="b" l="l" r="r" t="t"/>
              <a:pathLst>
                <a:path extrusionOk="0" h="27" w="65">
                  <a:moveTo>
                    <a:pt x="65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5" y="8"/>
                    <a:pt x="0" y="0"/>
                  </a:cubicBezTo>
                  <a:cubicBezTo>
                    <a:pt x="21" y="4"/>
                    <a:pt x="43" y="8"/>
                    <a:pt x="65" y="1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60"/>
            <p:cNvSpPr/>
            <p:nvPr/>
          </p:nvSpPr>
          <p:spPr>
            <a:xfrm>
              <a:off x="7715250" y="4722813"/>
              <a:ext cx="136525" cy="66675"/>
            </a:xfrm>
            <a:custGeom>
              <a:rect b="b" l="l" r="r" t="t"/>
              <a:pathLst>
                <a:path extrusionOk="0" h="29" w="60">
                  <a:moveTo>
                    <a:pt x="5" y="0"/>
                  </a:moveTo>
                  <a:cubicBezTo>
                    <a:pt x="26" y="5"/>
                    <a:pt x="43" y="9"/>
                    <a:pt x="60" y="14"/>
                  </a:cubicBezTo>
                  <a:cubicBezTo>
                    <a:pt x="56" y="24"/>
                    <a:pt x="40" y="29"/>
                    <a:pt x="22" y="22"/>
                  </a:cubicBezTo>
                  <a:cubicBezTo>
                    <a:pt x="11" y="18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60"/>
            <p:cNvSpPr/>
            <p:nvPr/>
          </p:nvSpPr>
          <p:spPr>
            <a:xfrm>
              <a:off x="7915275" y="4722813"/>
              <a:ext cx="136525" cy="68263"/>
            </a:xfrm>
            <a:custGeom>
              <a:rect b="b" l="l" r="r" t="t"/>
              <a:pathLst>
                <a:path extrusionOk="0" h="30" w="60">
                  <a:moveTo>
                    <a:pt x="0" y="14"/>
                  </a:moveTo>
                  <a:cubicBezTo>
                    <a:pt x="17" y="9"/>
                    <a:pt x="34" y="5"/>
                    <a:pt x="54" y="0"/>
                  </a:cubicBezTo>
                  <a:cubicBezTo>
                    <a:pt x="60" y="8"/>
                    <a:pt x="52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60"/>
            <p:cNvSpPr/>
            <p:nvPr/>
          </p:nvSpPr>
          <p:spPr>
            <a:xfrm>
              <a:off x="7904163" y="4784725"/>
              <a:ext cx="163512" cy="58738"/>
            </a:xfrm>
            <a:custGeom>
              <a:rect b="b" l="l" r="r" t="t"/>
              <a:pathLst>
                <a:path extrusionOk="0" h="26" w="72">
                  <a:moveTo>
                    <a:pt x="0" y="13"/>
                  </a:moveTo>
                  <a:cubicBezTo>
                    <a:pt x="25" y="8"/>
                    <a:pt x="46" y="4"/>
                    <a:pt x="72" y="0"/>
                  </a:cubicBezTo>
                  <a:cubicBezTo>
                    <a:pt x="63" y="7"/>
                    <a:pt x="57" y="16"/>
                    <a:pt x="48" y="20"/>
                  </a:cubicBezTo>
                  <a:cubicBezTo>
                    <a:pt x="33" y="26"/>
                    <a:pt x="17" y="26"/>
                    <a:pt x="0" y="13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60"/>
            <p:cNvSpPr/>
            <p:nvPr/>
          </p:nvSpPr>
          <p:spPr>
            <a:xfrm>
              <a:off x="7675563" y="4905375"/>
              <a:ext cx="93662" cy="66675"/>
            </a:xfrm>
            <a:custGeom>
              <a:rect b="b" l="l" r="r" t="t"/>
              <a:pathLst>
                <a:path extrusionOk="0" h="29" w="41">
                  <a:moveTo>
                    <a:pt x="0" y="0"/>
                  </a:moveTo>
                  <a:cubicBezTo>
                    <a:pt x="15" y="5"/>
                    <a:pt x="28" y="9"/>
                    <a:pt x="41" y="13"/>
                  </a:cubicBezTo>
                  <a:cubicBezTo>
                    <a:pt x="27" y="29"/>
                    <a:pt x="9" y="25"/>
                    <a:pt x="0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60"/>
            <p:cNvSpPr/>
            <p:nvPr/>
          </p:nvSpPr>
          <p:spPr>
            <a:xfrm>
              <a:off x="7921625" y="4662488"/>
              <a:ext cx="100012" cy="79375"/>
            </a:xfrm>
            <a:custGeom>
              <a:rect b="b" l="l" r="r" t="t"/>
              <a:pathLst>
                <a:path extrusionOk="0" h="35" w="44">
                  <a:moveTo>
                    <a:pt x="44" y="0"/>
                  </a:moveTo>
                  <a:cubicBezTo>
                    <a:pt x="37" y="26"/>
                    <a:pt x="17" y="35"/>
                    <a:pt x="0" y="21"/>
                  </a:cubicBezTo>
                  <a:cubicBezTo>
                    <a:pt x="14" y="14"/>
                    <a:pt x="29" y="7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60"/>
            <p:cNvSpPr/>
            <p:nvPr/>
          </p:nvSpPr>
          <p:spPr>
            <a:xfrm>
              <a:off x="7993063" y="4905375"/>
              <a:ext cx="96837" cy="61913"/>
            </a:xfrm>
            <a:custGeom>
              <a:rect b="b" l="l" r="r" t="t"/>
              <a:pathLst>
                <a:path extrusionOk="0" h="27" w="43">
                  <a:moveTo>
                    <a:pt x="43" y="0"/>
                  </a:moveTo>
                  <a:cubicBezTo>
                    <a:pt x="33" y="24"/>
                    <a:pt x="20" y="27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60"/>
            <p:cNvSpPr/>
            <p:nvPr/>
          </p:nvSpPr>
          <p:spPr>
            <a:xfrm>
              <a:off x="7742238" y="4673600"/>
              <a:ext cx="111125" cy="52388"/>
            </a:xfrm>
            <a:custGeom>
              <a:rect b="b" l="l" r="r" t="t"/>
              <a:pathLst>
                <a:path extrusionOk="0" h="23" w="49">
                  <a:moveTo>
                    <a:pt x="4" y="0"/>
                  </a:moveTo>
                  <a:cubicBezTo>
                    <a:pt x="18" y="5"/>
                    <a:pt x="32" y="10"/>
                    <a:pt x="47" y="15"/>
                  </a:cubicBezTo>
                  <a:cubicBezTo>
                    <a:pt x="47" y="16"/>
                    <a:pt x="48" y="17"/>
                    <a:pt x="49" y="18"/>
                  </a:cubicBezTo>
                  <a:cubicBezTo>
                    <a:pt x="41" y="19"/>
                    <a:pt x="32" y="23"/>
                    <a:pt x="25" y="20"/>
                  </a:cubicBezTo>
                  <a:cubicBezTo>
                    <a:pt x="16" y="17"/>
                    <a:pt x="8" y="10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60"/>
            <p:cNvSpPr/>
            <p:nvPr/>
          </p:nvSpPr>
          <p:spPr>
            <a:xfrm>
              <a:off x="1755775" y="4899025"/>
              <a:ext cx="668337" cy="687388"/>
            </a:xfrm>
            <a:custGeom>
              <a:rect b="b" l="l" r="r" t="t"/>
              <a:pathLst>
                <a:path extrusionOk="0" h="302" w="294">
                  <a:moveTo>
                    <a:pt x="290" y="104"/>
                  </a:moveTo>
                  <a:cubicBezTo>
                    <a:pt x="279" y="109"/>
                    <a:pt x="273" y="112"/>
                    <a:pt x="265" y="116"/>
                  </a:cubicBezTo>
                  <a:cubicBezTo>
                    <a:pt x="265" y="104"/>
                    <a:pt x="264" y="94"/>
                    <a:pt x="263" y="81"/>
                  </a:cubicBezTo>
                  <a:cubicBezTo>
                    <a:pt x="236" y="81"/>
                    <a:pt x="210" y="81"/>
                    <a:pt x="181" y="81"/>
                  </a:cubicBezTo>
                  <a:cubicBezTo>
                    <a:pt x="181" y="52"/>
                    <a:pt x="181" y="27"/>
                    <a:pt x="181" y="0"/>
                  </a:cubicBezTo>
                  <a:cubicBezTo>
                    <a:pt x="147" y="0"/>
                    <a:pt x="115" y="0"/>
                    <a:pt x="80" y="0"/>
                  </a:cubicBezTo>
                  <a:cubicBezTo>
                    <a:pt x="80" y="28"/>
                    <a:pt x="80" y="54"/>
                    <a:pt x="80" y="82"/>
                  </a:cubicBezTo>
                  <a:cubicBezTo>
                    <a:pt x="52" y="82"/>
                    <a:pt x="26" y="82"/>
                    <a:pt x="0" y="82"/>
                  </a:cubicBezTo>
                  <a:cubicBezTo>
                    <a:pt x="0" y="117"/>
                    <a:pt x="0" y="150"/>
                    <a:pt x="0" y="184"/>
                  </a:cubicBezTo>
                  <a:cubicBezTo>
                    <a:pt x="27" y="184"/>
                    <a:pt x="53" y="184"/>
                    <a:pt x="81" y="184"/>
                  </a:cubicBezTo>
                  <a:cubicBezTo>
                    <a:pt x="81" y="212"/>
                    <a:pt x="81" y="238"/>
                    <a:pt x="81" y="265"/>
                  </a:cubicBezTo>
                  <a:cubicBezTo>
                    <a:pt x="92" y="265"/>
                    <a:pt x="100" y="266"/>
                    <a:pt x="109" y="265"/>
                  </a:cubicBezTo>
                  <a:cubicBezTo>
                    <a:pt x="128" y="262"/>
                    <a:pt x="143" y="269"/>
                    <a:pt x="157" y="283"/>
                  </a:cubicBezTo>
                  <a:cubicBezTo>
                    <a:pt x="175" y="302"/>
                    <a:pt x="176" y="299"/>
                    <a:pt x="193" y="279"/>
                  </a:cubicBezTo>
                  <a:cubicBezTo>
                    <a:pt x="222" y="246"/>
                    <a:pt x="254" y="214"/>
                    <a:pt x="284" y="182"/>
                  </a:cubicBezTo>
                  <a:cubicBezTo>
                    <a:pt x="288" y="178"/>
                    <a:pt x="294" y="174"/>
                    <a:pt x="294" y="170"/>
                  </a:cubicBezTo>
                  <a:cubicBezTo>
                    <a:pt x="293" y="149"/>
                    <a:pt x="291" y="127"/>
                    <a:pt x="290" y="104"/>
                  </a:cubicBezTo>
                  <a:close/>
                  <a:moveTo>
                    <a:pt x="216" y="181"/>
                  </a:moveTo>
                  <a:cubicBezTo>
                    <a:pt x="168" y="239"/>
                    <a:pt x="168" y="239"/>
                    <a:pt x="168" y="239"/>
                  </a:cubicBezTo>
                  <a:cubicBezTo>
                    <a:pt x="164" y="181"/>
                    <a:pt x="164" y="181"/>
                    <a:pt x="164" y="181"/>
                  </a:cubicBezTo>
                  <a:lnTo>
                    <a:pt x="216" y="181"/>
                  </a:lnTo>
                  <a:close/>
                  <a:moveTo>
                    <a:pt x="263" y="186"/>
                  </a:moveTo>
                  <a:cubicBezTo>
                    <a:pt x="237" y="212"/>
                    <a:pt x="212" y="241"/>
                    <a:pt x="188" y="270"/>
                  </a:cubicBezTo>
                  <a:cubicBezTo>
                    <a:pt x="177" y="284"/>
                    <a:pt x="170" y="285"/>
                    <a:pt x="157" y="273"/>
                  </a:cubicBezTo>
                  <a:cubicBezTo>
                    <a:pt x="138" y="254"/>
                    <a:pt x="117" y="239"/>
                    <a:pt x="96" y="222"/>
                  </a:cubicBezTo>
                  <a:cubicBezTo>
                    <a:pt x="122" y="196"/>
                    <a:pt x="132" y="197"/>
                    <a:pt x="150" y="223"/>
                  </a:cubicBezTo>
                  <a:cubicBezTo>
                    <a:pt x="156" y="232"/>
                    <a:pt x="162" y="241"/>
                    <a:pt x="170" y="253"/>
                  </a:cubicBezTo>
                  <a:cubicBezTo>
                    <a:pt x="204" y="207"/>
                    <a:pt x="229" y="155"/>
                    <a:pt x="277" y="123"/>
                  </a:cubicBezTo>
                  <a:cubicBezTo>
                    <a:pt x="289" y="156"/>
                    <a:pt x="285" y="164"/>
                    <a:pt x="263" y="186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60"/>
            <p:cNvSpPr/>
            <p:nvPr/>
          </p:nvSpPr>
          <p:spPr>
            <a:xfrm>
              <a:off x="1947863" y="1266825"/>
              <a:ext cx="239712" cy="679450"/>
            </a:xfrm>
            <a:custGeom>
              <a:rect b="b" l="l" r="r" t="t"/>
              <a:pathLst>
                <a:path extrusionOk="0" h="299" w="105">
                  <a:moveTo>
                    <a:pt x="28" y="279"/>
                  </a:moveTo>
                  <a:cubicBezTo>
                    <a:pt x="57" y="264"/>
                    <a:pt x="63" y="206"/>
                    <a:pt x="37" y="187"/>
                  </a:cubicBezTo>
                  <a:cubicBezTo>
                    <a:pt x="36" y="186"/>
                    <a:pt x="32" y="186"/>
                    <a:pt x="30" y="186"/>
                  </a:cubicBezTo>
                  <a:cubicBezTo>
                    <a:pt x="20" y="184"/>
                    <a:pt x="10" y="180"/>
                    <a:pt x="0" y="17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7" y="172"/>
                    <a:pt x="37" y="172"/>
                    <a:pt x="54" y="157"/>
                  </a:cubicBezTo>
                  <a:cubicBezTo>
                    <a:pt x="86" y="128"/>
                    <a:pt x="90" y="91"/>
                    <a:pt x="82" y="53"/>
                  </a:cubicBezTo>
                  <a:cubicBezTo>
                    <a:pt x="77" y="25"/>
                    <a:pt x="67" y="21"/>
                    <a:pt x="40" y="31"/>
                  </a:cubicBezTo>
                  <a:cubicBezTo>
                    <a:pt x="36" y="32"/>
                    <a:pt x="28" y="33"/>
                    <a:pt x="24" y="30"/>
                  </a:cubicBezTo>
                  <a:cubicBezTo>
                    <a:pt x="21" y="27"/>
                    <a:pt x="18" y="18"/>
                    <a:pt x="19" y="14"/>
                  </a:cubicBezTo>
                  <a:cubicBezTo>
                    <a:pt x="21" y="9"/>
                    <a:pt x="28" y="4"/>
                    <a:pt x="34" y="3"/>
                  </a:cubicBezTo>
                  <a:cubicBezTo>
                    <a:pt x="53" y="0"/>
                    <a:pt x="82" y="17"/>
                    <a:pt x="90" y="35"/>
                  </a:cubicBezTo>
                  <a:cubicBezTo>
                    <a:pt x="105" y="72"/>
                    <a:pt x="91" y="143"/>
                    <a:pt x="63" y="173"/>
                  </a:cubicBezTo>
                  <a:cubicBezTo>
                    <a:pt x="58" y="178"/>
                    <a:pt x="56" y="187"/>
                    <a:pt x="56" y="195"/>
                  </a:cubicBezTo>
                  <a:cubicBezTo>
                    <a:pt x="56" y="202"/>
                    <a:pt x="60" y="210"/>
                    <a:pt x="62" y="218"/>
                  </a:cubicBezTo>
                  <a:cubicBezTo>
                    <a:pt x="72" y="255"/>
                    <a:pt x="55" y="285"/>
                    <a:pt x="20" y="296"/>
                  </a:cubicBezTo>
                  <a:cubicBezTo>
                    <a:pt x="13" y="298"/>
                    <a:pt x="7" y="299"/>
                    <a:pt x="0" y="29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9" y="285"/>
                    <a:pt x="19" y="284"/>
                    <a:pt x="28" y="279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60"/>
            <p:cNvSpPr/>
            <p:nvPr/>
          </p:nvSpPr>
          <p:spPr>
            <a:xfrm>
              <a:off x="1768475" y="1319213"/>
              <a:ext cx="179387" cy="346075"/>
            </a:xfrm>
            <a:custGeom>
              <a:rect b="b" l="l" r="r" t="t"/>
              <a:pathLst>
                <a:path extrusionOk="0" h="152" w="79">
                  <a:moveTo>
                    <a:pt x="4" y="60"/>
                  </a:moveTo>
                  <a:cubicBezTo>
                    <a:pt x="0" y="38"/>
                    <a:pt x="14" y="10"/>
                    <a:pt x="34" y="2"/>
                  </a:cubicBezTo>
                  <a:cubicBezTo>
                    <a:pt x="40" y="0"/>
                    <a:pt x="48" y="0"/>
                    <a:pt x="53" y="3"/>
                  </a:cubicBezTo>
                  <a:cubicBezTo>
                    <a:pt x="56" y="5"/>
                    <a:pt x="59" y="15"/>
                    <a:pt x="57" y="18"/>
                  </a:cubicBezTo>
                  <a:cubicBezTo>
                    <a:pt x="53" y="23"/>
                    <a:pt x="46" y="28"/>
                    <a:pt x="40" y="29"/>
                  </a:cubicBezTo>
                  <a:cubicBezTo>
                    <a:pt x="18" y="31"/>
                    <a:pt x="12" y="36"/>
                    <a:pt x="16" y="58"/>
                  </a:cubicBezTo>
                  <a:cubicBezTo>
                    <a:pt x="22" y="95"/>
                    <a:pt x="44" y="123"/>
                    <a:pt x="77" y="140"/>
                  </a:cubicBezTo>
                  <a:cubicBezTo>
                    <a:pt x="78" y="140"/>
                    <a:pt x="78" y="140"/>
                    <a:pt x="79" y="141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43" y="134"/>
                    <a:pt x="12" y="98"/>
                    <a:pt x="4" y="6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60"/>
            <p:cNvSpPr/>
            <p:nvPr/>
          </p:nvSpPr>
          <p:spPr>
            <a:xfrm>
              <a:off x="1490663" y="1655763"/>
              <a:ext cx="457200" cy="288925"/>
            </a:xfrm>
            <a:custGeom>
              <a:rect b="b" l="l" r="r" t="t"/>
              <a:pathLst>
                <a:path extrusionOk="0" h="127" w="201">
                  <a:moveTo>
                    <a:pt x="147" y="81"/>
                  </a:moveTo>
                  <a:cubicBezTo>
                    <a:pt x="143" y="68"/>
                    <a:pt x="139" y="54"/>
                    <a:pt x="133" y="42"/>
                  </a:cubicBezTo>
                  <a:cubicBezTo>
                    <a:pt x="125" y="22"/>
                    <a:pt x="108" y="13"/>
                    <a:pt x="87" y="14"/>
                  </a:cubicBezTo>
                  <a:cubicBezTo>
                    <a:pt x="66" y="15"/>
                    <a:pt x="51" y="26"/>
                    <a:pt x="43" y="48"/>
                  </a:cubicBezTo>
                  <a:cubicBezTo>
                    <a:pt x="49" y="51"/>
                    <a:pt x="53" y="53"/>
                    <a:pt x="57" y="56"/>
                  </a:cubicBezTo>
                  <a:cubicBezTo>
                    <a:pt x="74" y="69"/>
                    <a:pt x="76" y="90"/>
                    <a:pt x="62" y="105"/>
                  </a:cubicBezTo>
                  <a:cubicBezTo>
                    <a:pt x="50" y="117"/>
                    <a:pt x="27" y="118"/>
                    <a:pt x="15" y="106"/>
                  </a:cubicBezTo>
                  <a:cubicBezTo>
                    <a:pt x="0" y="91"/>
                    <a:pt x="1" y="72"/>
                    <a:pt x="18" y="57"/>
                  </a:cubicBezTo>
                  <a:cubicBezTo>
                    <a:pt x="24" y="52"/>
                    <a:pt x="29" y="46"/>
                    <a:pt x="32" y="39"/>
                  </a:cubicBezTo>
                  <a:cubicBezTo>
                    <a:pt x="45" y="15"/>
                    <a:pt x="68" y="0"/>
                    <a:pt x="93" y="1"/>
                  </a:cubicBezTo>
                  <a:cubicBezTo>
                    <a:pt x="121" y="3"/>
                    <a:pt x="140" y="20"/>
                    <a:pt x="149" y="48"/>
                  </a:cubicBezTo>
                  <a:cubicBezTo>
                    <a:pt x="154" y="63"/>
                    <a:pt x="159" y="78"/>
                    <a:pt x="168" y="91"/>
                  </a:cubicBezTo>
                  <a:cubicBezTo>
                    <a:pt x="177" y="105"/>
                    <a:pt x="189" y="112"/>
                    <a:pt x="201" y="113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79" y="124"/>
                    <a:pt x="156" y="106"/>
                    <a:pt x="147" y="81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"/>
          <p:cNvSpPr txBox="1"/>
          <p:nvPr>
            <p:ph idx="1" type="body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25D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pic>
        <p:nvPicPr>
          <p:cNvPr id="362" name="Google Shape;3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169" y="1271148"/>
            <a:ext cx="4707848" cy="436489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7"/>
          <p:cNvSpPr txBox="1"/>
          <p:nvPr/>
        </p:nvSpPr>
        <p:spPr>
          <a:xfrm>
            <a:off x="2502220" y="1445928"/>
            <a:ext cx="1442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200">
              <a:solidFill>
                <a:srgbClr val="ED6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7"/>
          <p:cNvSpPr txBox="1"/>
          <p:nvPr/>
        </p:nvSpPr>
        <p:spPr>
          <a:xfrm>
            <a:off x="5915613" y="1410875"/>
            <a:ext cx="1442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200">
              <a:solidFill>
                <a:srgbClr val="ED6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7"/>
          <p:cNvSpPr txBox="1"/>
          <p:nvPr/>
        </p:nvSpPr>
        <p:spPr>
          <a:xfrm>
            <a:off x="7037497" y="1896624"/>
            <a:ext cx="1442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200">
              <a:solidFill>
                <a:srgbClr val="ED6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7"/>
          <p:cNvSpPr txBox="1"/>
          <p:nvPr/>
        </p:nvSpPr>
        <p:spPr>
          <a:xfrm>
            <a:off x="7269531" y="2520873"/>
            <a:ext cx="1442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200">
              <a:solidFill>
                <a:srgbClr val="ED6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7"/>
          <p:cNvSpPr txBox="1"/>
          <p:nvPr/>
        </p:nvSpPr>
        <p:spPr>
          <a:xfrm>
            <a:off x="6749903" y="4744444"/>
            <a:ext cx="1442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200">
              <a:solidFill>
                <a:srgbClr val="ED6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 txBox="1"/>
          <p:nvPr/>
        </p:nvSpPr>
        <p:spPr>
          <a:xfrm>
            <a:off x="5852188" y="5684653"/>
            <a:ext cx="1442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200">
              <a:solidFill>
                <a:srgbClr val="ED6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3052067" y="2743182"/>
            <a:ext cx="1442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200">
              <a:solidFill>
                <a:srgbClr val="ED6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2272256" y="3015102"/>
            <a:ext cx="1442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200">
              <a:solidFill>
                <a:srgbClr val="ED6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1508172" y="3677181"/>
            <a:ext cx="1442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200">
              <a:solidFill>
                <a:srgbClr val="ED6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" name="Google Shape;372;p7"/>
          <p:cNvGrpSpPr/>
          <p:nvPr/>
        </p:nvGrpSpPr>
        <p:grpSpPr>
          <a:xfrm>
            <a:off x="9007219" y="2451119"/>
            <a:ext cx="2191359" cy="1127966"/>
            <a:chOff x="4572000" y="2000094"/>
            <a:chExt cx="2888786" cy="1127966"/>
          </a:xfrm>
        </p:grpSpPr>
        <p:sp>
          <p:nvSpPr>
            <p:cNvPr id="373" name="Google Shape;373;p7"/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7"/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D6C75"/>
                  </a:solidFill>
                  <a:latin typeface="Arial"/>
                  <a:ea typeface="Arial"/>
                  <a:cs typeface="Arial"/>
                  <a:sym typeface="Arial"/>
                </a:rPr>
                <a:t>Contents  Here</a:t>
              </a:r>
              <a:endParaRPr b="1" sz="1200">
                <a:solidFill>
                  <a:srgbClr val="ED6C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380" name="Google Shape;380;p8"/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462BD"/>
                  </a:solidFill>
                  <a:latin typeface="Arial"/>
                  <a:ea typeface="Arial"/>
                  <a:cs typeface="Arial"/>
                  <a:sym typeface="Arial"/>
                </a:rPr>
                <a:t>Contents  Here</a:t>
              </a:r>
              <a:endParaRPr b="1" sz="1200">
                <a:solidFill>
                  <a:srgbClr val="0462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8"/>
          <p:cNvSpPr/>
          <p:nvPr/>
        </p:nvSpPr>
        <p:spPr>
          <a:xfrm>
            <a:off x="5857584" y="3354980"/>
            <a:ext cx="566802" cy="566802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8"/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384" name="Google Shape;384;p8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8"/>
          <p:cNvSpPr/>
          <p:nvPr/>
        </p:nvSpPr>
        <p:spPr>
          <a:xfrm>
            <a:off x="5866092" y="4139334"/>
            <a:ext cx="566802" cy="566802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8"/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388" name="Google Shape;388;p8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8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8"/>
          <p:cNvSpPr/>
          <p:nvPr/>
        </p:nvSpPr>
        <p:spPr>
          <a:xfrm>
            <a:off x="5874600" y="4923688"/>
            <a:ext cx="566802" cy="566802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8"/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392" name="Google Shape;392;p8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8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8"/>
          <p:cNvSpPr txBox="1"/>
          <p:nvPr/>
        </p:nvSpPr>
        <p:spPr>
          <a:xfrm>
            <a:off x="5874600" y="216594"/>
            <a:ext cx="5602233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A525D"/>
                </a:solidFill>
                <a:latin typeface="Arial"/>
                <a:ea typeface="Arial"/>
                <a:cs typeface="Arial"/>
                <a:sym typeface="Arial"/>
              </a:rPr>
              <a:t>Simple Portfolio Presentation </a:t>
            </a:r>
            <a:endParaRPr/>
          </a:p>
        </p:txBody>
      </p:sp>
      <p:sp>
        <p:nvSpPr>
          <p:cNvPr id="395" name="Google Shape;395;p8"/>
          <p:cNvSpPr/>
          <p:nvPr/>
        </p:nvSpPr>
        <p:spPr>
          <a:xfrm>
            <a:off x="5967345" y="5034974"/>
            <a:ext cx="347277" cy="344230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8"/>
          <p:cNvSpPr/>
          <p:nvPr/>
        </p:nvSpPr>
        <p:spPr>
          <a:xfrm rot="2942052">
            <a:off x="6004983" y="4299977"/>
            <a:ext cx="322807" cy="343418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8"/>
          <p:cNvSpPr/>
          <p:nvPr/>
        </p:nvSpPr>
        <p:spPr>
          <a:xfrm>
            <a:off x="6024803" y="3453304"/>
            <a:ext cx="232363" cy="369706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842" y="1270066"/>
            <a:ext cx="5148405" cy="449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9"/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404" name="Google Shape;404;p9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rgbClr val="FED9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9"/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408" name="Google Shape;408;p9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rgbClr val="EA52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9"/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9"/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412" name="Google Shape;412;p9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rgbClr val="EE9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9"/>
          <p:cNvSpPr txBox="1"/>
          <p:nvPr/>
        </p:nvSpPr>
        <p:spPr>
          <a:xfrm>
            <a:off x="841408" y="347718"/>
            <a:ext cx="50926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9"/>
          <p:cNvSpPr txBox="1"/>
          <p:nvPr/>
        </p:nvSpPr>
        <p:spPr>
          <a:xfrm>
            <a:off x="6392412" y="1796523"/>
            <a:ext cx="5092664" cy="338554"/>
          </a:xfrm>
          <a:prstGeom prst="rect">
            <a:avLst/>
          </a:prstGeom>
          <a:solidFill>
            <a:srgbClr val="ED6C7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9"/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pic>
        <p:nvPicPr>
          <p:cNvPr id="418" name="Google Shape;4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927" y="2135077"/>
            <a:ext cx="4715625" cy="431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ONLINE DOC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ONLINE DOC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ONLINE DOC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2019-01-14T06:35:35Z</dcterms:created>
  <dc:creator>Allppt.com</dc:creator>
</cp:coreProperties>
</file>