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9" r:id="rId5"/>
    <p:sldId id="275" r:id="rId6"/>
    <p:sldId id="280" r:id="rId7"/>
    <p:sldId id="276" r:id="rId8"/>
    <p:sldId id="281" r:id="rId9"/>
    <p:sldId id="277" r:id="rId10"/>
    <p:sldId id="282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622" autoAdjust="0"/>
  </p:normalViewPr>
  <p:slideViewPr>
    <p:cSldViewPr snapToGrid="0">
      <p:cViewPr varScale="1">
        <p:scale>
          <a:sx n="117" d="100"/>
          <a:sy n="117" d="100"/>
        </p:scale>
        <p:origin x="68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313" y="2258688"/>
            <a:ext cx="9587105" cy="2590800"/>
          </a:xfrm>
        </p:spPr>
        <p:txBody>
          <a:bodyPr/>
          <a:lstStyle/>
          <a:p>
            <a:r>
              <a:rPr lang="it-IT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đi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82230-168A-A6E8-E7F4-ECA521430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31E8-6E81-9E99-DA69-60BF2D7C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2FE414-1052-6FEB-BF9F-73124E59E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39FA07-1C3D-45C1-78D7-86C0B5E15CB3}"/>
              </a:ext>
            </a:extLst>
          </p:cNvPr>
          <p:cNvSpPr/>
          <p:nvPr/>
        </p:nvSpPr>
        <p:spPr>
          <a:xfrm>
            <a:off x="606333" y="471275"/>
            <a:ext cx="1097933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ÐK: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Hãy đi loan Tin Mừng! Hãy đi loan Tin Mừng! Cho muôn dân trên toàn thế giới. Hãy đi loan Tin Mừng! Hãy đi loan Tin Mừng cho muôn người ở khắp mọi nơi.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5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EFE9D-AAD1-6000-A55B-690BFE8CC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CBD2B-7634-D316-384F-AF017F54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F3D93C-7C81-9401-BF35-0894807BB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B041CD7-BADC-E4A3-1FA8-D3350017573B}"/>
              </a:ext>
            </a:extLst>
          </p:cNvPr>
          <p:cNvSpPr/>
          <p:nvPr/>
        </p:nvSpPr>
        <p:spPr>
          <a:xfrm>
            <a:off x="606333" y="471275"/>
            <a:ext cx="1097933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Xin cho khắp nơi cùng hiệp thông sống trong nguồn Chân Lý. Xin cho muôn người được nhận biết Chúa Cha trên trời.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9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6B778-8460-565B-B3AC-06EA8397D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8E-D729-9664-579B-111CB57F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4DF8A5-0F37-CEE2-DF35-383106AB06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779CF5-B441-6700-0E62-BCDC511D3BC5}"/>
              </a:ext>
            </a:extLst>
          </p:cNvPr>
          <p:cNvSpPr/>
          <p:nvPr/>
        </p:nvSpPr>
        <p:spPr>
          <a:xfrm>
            <a:off x="606333" y="471275"/>
            <a:ext cx="1097933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ÐK: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Hãy đi loan Tin Mừng! Hãy đi loan Tin Mừng! Cho muôn dân trên toàn thế giới. Hãy đi loan Tin Mừng! Hãy đi loan Tin Mừng cho muôn người ở khắp mọi nơi.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29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06BB16-0967-307C-97AF-2E7B94992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D25F-856F-B5A1-38D2-C279D9C4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49F52C-755D-57BD-D58E-A5EFD7336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B07342A-6B8C-5E18-159D-1918E31F42A6}"/>
              </a:ext>
            </a:extLst>
          </p:cNvPr>
          <p:cNvSpPr/>
          <p:nvPr/>
        </p:nvSpPr>
        <p:spPr>
          <a:xfrm>
            <a:off x="606333" y="471275"/>
            <a:ext cx="1097933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Xin cho chúng con được trở nên những tông đồ của Chúa. Đi loan Tin Mừng bằng cuộc sống mến thương chân thành.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1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A2219-5B28-9005-D10F-9BDC33F51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A9E90-4322-71A5-8F22-E8B3A967F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52D15D-7258-42D2-E113-A520732F4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2C1E13F-30AC-3F40-B631-D27C20C0C3F9}"/>
              </a:ext>
            </a:extLst>
          </p:cNvPr>
          <p:cNvSpPr/>
          <p:nvPr/>
        </p:nvSpPr>
        <p:spPr>
          <a:xfrm>
            <a:off x="606333" y="471275"/>
            <a:ext cx="1097933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ÐK: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Hãy đi loan Tin Mừng! Hãy đi loan Tin Mừng! Cho muôn dân trên toàn thế giới. Hãy đi loan Tin Mừng! Hãy đi loan Tin Mừng cho muôn người ở khắp mọi nơi.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2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32459-02A6-EF36-E71E-396BD6713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A8B7-9795-773D-4DAD-647DC50F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8E1D8B-EBED-2B65-DAAC-37E7C350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FCDA91-DFBA-9DE1-3C49-F3502687B9AE}"/>
              </a:ext>
            </a:extLst>
          </p:cNvPr>
          <p:cNvSpPr/>
          <p:nvPr/>
        </p:nvSpPr>
        <p:spPr>
          <a:xfrm>
            <a:off x="606333" y="471275"/>
            <a:ext cx="1097933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Xin cho chúng con ngày ngày luôn gẫm suy Lời Hằng Sống. Hân hoan ca mừng, nhờ Lời Chúa sáng soi tâm hồn.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68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E7266-6EAE-3B73-AEC0-9ECCF1449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DDB6-2C4E-238F-9EFD-CF538C4A6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964FB5-BBE7-6292-0EB8-0107892A4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D23EBC-8F5C-E5B0-DC1D-7839EDEA6B01}"/>
              </a:ext>
            </a:extLst>
          </p:cNvPr>
          <p:cNvSpPr/>
          <p:nvPr/>
        </p:nvSpPr>
        <p:spPr>
          <a:xfrm>
            <a:off x="606333" y="471275"/>
            <a:ext cx="1097933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ÐK: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Hãy đi loan Tin Mừng! Hãy đi loan Tin Mừng! Cho muôn dân trên toàn thế giới. Hãy đi loan Tin Mừng! Hãy đi loan Tin Mừng cho muôn người ở khắp mọi nơi.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1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ED2E0-1C6B-22D9-1945-421175063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9FD4C-BAB7-FB7D-1879-D6AD65FA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AA6BFD-3523-08F8-979F-289D9D95F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87EB150-B063-7EEC-09D7-42F7802F4A64}"/>
              </a:ext>
            </a:extLst>
          </p:cNvPr>
          <p:cNvSpPr/>
          <p:nvPr/>
        </p:nvSpPr>
        <p:spPr>
          <a:xfrm>
            <a:off x="606333" y="471275"/>
            <a:ext cx="1097933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Xin thêm sức thiêng để đoàn con giữa muôn ngàn nguy biến. Luôn luôn kiên cường truyền lửa Mến đến cho muôn lòng.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4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034A7-79EA-B266-55B3-BA339DDBA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24854-82B4-4DF8-9FF9-732B9FB11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22EF4A-55C8-3DD3-2F80-BD25D7EAC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241EB6-6A59-E7DD-20B4-EA6542D6762B}"/>
              </a:ext>
            </a:extLst>
          </p:cNvPr>
          <p:cNvSpPr/>
          <p:nvPr/>
        </p:nvSpPr>
        <p:spPr>
          <a:xfrm>
            <a:off x="606333" y="471275"/>
            <a:ext cx="1097933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ÐK: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Hãy đi loan Tin Mừng! Hãy đi loan Tin Mừng! Cho muôn dân trên toàn thế giới. Hãy đi loan Tin Mừng! Hãy đi loan Tin Mừng cho muôn người ở khắp mọi nơi.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56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6B070-0747-8936-8C51-6EFE5F570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16A4A-5C84-F141-FC1C-65BB9FF5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1E1DF8-92F3-5625-3909-42CCA3036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9934FD3-7ECB-E727-E783-6D69C023DC05}"/>
              </a:ext>
            </a:extLst>
          </p:cNvPr>
          <p:cNvSpPr/>
          <p:nvPr/>
        </p:nvSpPr>
        <p:spPr>
          <a:xfrm>
            <a:off x="606333" y="471275"/>
            <a:ext cx="1097933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200" b="1">
                <a:latin typeface="Arial" panose="020B0604020202020204" pitchFamily="34" charset="0"/>
                <a:cs typeface="Arial" panose="020B0604020202020204" pitchFamily="34" charset="0"/>
              </a:rPr>
              <a:t>Xin cho chúng con bằng tình yêu xoá đi mọi ngăn cách. Cho muôn tâm hồn cùng hiệp nhất hát tôn vinh Ngài.</a:t>
            </a:r>
            <a:endParaRPr lang="vi-VN" sz="6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13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33</TotalTime>
  <Words>343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Garamond</vt:lpstr>
      <vt:lpstr>Savon</vt:lpstr>
      <vt:lpstr>Hãy đi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Phúc Đinh</cp:lastModifiedBy>
  <cp:revision>24</cp:revision>
  <dcterms:created xsi:type="dcterms:W3CDTF">2024-12-09T14:38:56Z</dcterms:created>
  <dcterms:modified xsi:type="dcterms:W3CDTF">2025-05-19T14:07:24Z</dcterms:modified>
</cp:coreProperties>
</file>