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Lazydog" panose="020B0604020202020204" charset="0"/>
      <p:regular r:id="rId18"/>
    </p:embeddedFont>
    <p:embeddedFont>
      <p:font typeface="Advent Pro Bold" panose="020B0604020202020204" charset="0"/>
      <p:regular r:id="rId19"/>
    </p:embeddedFont>
    <p:embeddedFont>
      <p:font typeface="Feel Free Playful" panose="020B0604020202020204" charset="0"/>
      <p:regular r:id="rId20"/>
    </p:embeddedFont>
    <p:embeddedFont>
      <p:font typeface="Pangolin" panose="020B0604020202020204" charset="0"/>
      <p:regular r:id="rId21"/>
    </p:embeddedFont>
    <p:embeddedFont>
      <p:font typeface="Sniglet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arykate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lantillaspowerpoint.org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Box 11"/>
          <p:cNvSpPr txBox="1"/>
          <p:nvPr userDrawn="1"/>
        </p:nvSpPr>
        <p:spPr>
          <a:xfrm rot="16200000">
            <a:off x="-3750500" y="3888957"/>
            <a:ext cx="698837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bs-Latn-BA" sz="18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bs-Latn-BA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PowerPoint templates</a:t>
            </a:r>
            <a:r>
              <a:rPr lang="bs-Latn-BA" sz="18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s-PE" sz="1800" b="1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plantillaspowerpoint.org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3708" y="8252979"/>
            <a:ext cx="1854787" cy="5126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18" Type="http://schemas.openxmlformats.org/officeDocument/2006/relationships/image" Target="../media/image17.svg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image" Target="../media/image2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openxmlformats.org/officeDocument/2006/relationships/image" Target="../media/image9.svg"/><Relationship Id="rId19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1.svg"/><Relationship Id="rId3" Type="http://schemas.openxmlformats.org/officeDocument/2006/relationships/image" Target="../media/image15.png"/><Relationship Id="rId7" Type="http://schemas.openxmlformats.org/officeDocument/2006/relationships/image" Target="../media/image63.jpeg"/><Relationship Id="rId12" Type="http://schemas.openxmlformats.org/officeDocument/2006/relationships/image" Target="../media/image29.png"/><Relationship Id="rId17" Type="http://schemas.openxmlformats.org/officeDocument/2006/relationships/image" Target="../media/image109.svg"/><Relationship Id="rId2" Type="http://schemas.openxmlformats.org/officeDocument/2006/relationships/image" Target="../media/image2.jpe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25.svg"/><Relationship Id="rId5" Type="http://schemas.openxmlformats.org/officeDocument/2006/relationships/image" Target="../media/image61.jpeg"/><Relationship Id="rId15" Type="http://schemas.openxmlformats.org/officeDocument/2006/relationships/image" Target="../media/image17.svg"/><Relationship Id="rId10" Type="http://schemas.openxmlformats.org/officeDocument/2006/relationships/image" Target="../media/image14.png"/><Relationship Id="rId4" Type="http://schemas.openxmlformats.org/officeDocument/2006/relationships/image" Target="../media/image27.svg"/><Relationship Id="rId9" Type="http://schemas.openxmlformats.org/officeDocument/2006/relationships/image" Target="../media/image70.svg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9.png"/><Relationship Id="rId3" Type="http://schemas.openxmlformats.org/officeDocument/2006/relationships/image" Target="../media/image65.png"/><Relationship Id="rId7" Type="http://schemas.openxmlformats.org/officeDocument/2006/relationships/image" Target="../media/image3.png"/><Relationship Id="rId12" Type="http://schemas.openxmlformats.org/officeDocument/2006/relationships/image" Target="../media/image113.svg"/><Relationship Id="rId2" Type="http://schemas.openxmlformats.org/officeDocument/2006/relationships/image" Target="../media/image2.jpeg"/><Relationship Id="rId16" Type="http://schemas.openxmlformats.org/officeDocument/2006/relationships/image" Target="../media/image1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66.png"/><Relationship Id="rId5" Type="http://schemas.openxmlformats.org/officeDocument/2006/relationships/image" Target="../media/image14.png"/><Relationship Id="rId15" Type="http://schemas.openxmlformats.org/officeDocument/2006/relationships/image" Target="../media/image67.png"/><Relationship Id="rId10" Type="http://schemas.openxmlformats.org/officeDocument/2006/relationships/image" Target="../media/image90.svg"/><Relationship Id="rId4" Type="http://schemas.openxmlformats.org/officeDocument/2006/relationships/image" Target="../media/image111.svg"/><Relationship Id="rId9" Type="http://schemas.openxmlformats.org/officeDocument/2006/relationships/image" Target="../media/image53.png"/><Relationship Id="rId1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70.png"/><Relationship Id="rId18" Type="http://schemas.openxmlformats.org/officeDocument/2006/relationships/image" Target="../media/image15.svg"/><Relationship Id="rId26" Type="http://schemas.openxmlformats.org/officeDocument/2006/relationships/image" Target="../media/image127.svg"/><Relationship Id="rId3" Type="http://schemas.openxmlformats.org/officeDocument/2006/relationships/image" Target="../media/image8.png"/><Relationship Id="rId21" Type="http://schemas.openxmlformats.org/officeDocument/2006/relationships/image" Target="../media/image55.png"/><Relationship Id="rId7" Type="http://schemas.openxmlformats.org/officeDocument/2006/relationships/image" Target="../media/image14.png"/><Relationship Id="rId12" Type="http://schemas.openxmlformats.org/officeDocument/2006/relationships/image" Target="../media/image119.svg"/><Relationship Id="rId17" Type="http://schemas.openxmlformats.org/officeDocument/2006/relationships/image" Target="../media/image9.png"/><Relationship Id="rId25" Type="http://schemas.openxmlformats.org/officeDocument/2006/relationships/image" Target="../media/image73.png"/><Relationship Id="rId2" Type="http://schemas.openxmlformats.org/officeDocument/2006/relationships/image" Target="../media/image2.jpeg"/><Relationship Id="rId16" Type="http://schemas.openxmlformats.org/officeDocument/2006/relationships/image" Target="../media/image44.svg"/><Relationship Id="rId20" Type="http://schemas.openxmlformats.org/officeDocument/2006/relationships/image" Target="../media/image1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69.png"/><Relationship Id="rId24" Type="http://schemas.openxmlformats.org/officeDocument/2006/relationships/image" Target="../media/image125.svg"/><Relationship Id="rId5" Type="http://schemas.openxmlformats.org/officeDocument/2006/relationships/image" Target="../media/image10.png"/><Relationship Id="rId15" Type="http://schemas.openxmlformats.org/officeDocument/2006/relationships/image" Target="../media/image24.png"/><Relationship Id="rId23" Type="http://schemas.openxmlformats.org/officeDocument/2006/relationships/image" Target="../media/image72.png"/><Relationship Id="rId28" Type="http://schemas.openxmlformats.org/officeDocument/2006/relationships/image" Target="../media/image129.svg"/><Relationship Id="rId10" Type="http://schemas.openxmlformats.org/officeDocument/2006/relationships/image" Target="../media/image117.svg"/><Relationship Id="rId19" Type="http://schemas.openxmlformats.org/officeDocument/2006/relationships/image" Target="../media/image71.png"/><Relationship Id="rId4" Type="http://schemas.openxmlformats.org/officeDocument/2006/relationships/image" Target="../media/image13.svg"/><Relationship Id="rId9" Type="http://schemas.openxmlformats.org/officeDocument/2006/relationships/image" Target="../media/image68.png"/><Relationship Id="rId14" Type="http://schemas.openxmlformats.org/officeDocument/2006/relationships/image" Target="../media/image121.svg"/><Relationship Id="rId22" Type="http://schemas.openxmlformats.org/officeDocument/2006/relationships/image" Target="../media/image94.svg"/><Relationship Id="rId27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6.svg"/><Relationship Id="rId3" Type="http://schemas.openxmlformats.org/officeDocument/2006/relationships/image" Target="../media/image14.png"/><Relationship Id="rId7" Type="http://schemas.openxmlformats.org/officeDocument/2006/relationships/image" Target="../media/image76.jpeg"/><Relationship Id="rId12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svg"/><Relationship Id="rId11" Type="http://schemas.openxmlformats.org/officeDocument/2006/relationships/image" Target="../media/image134.svg"/><Relationship Id="rId5" Type="http://schemas.openxmlformats.org/officeDocument/2006/relationships/image" Target="../media/image75.png"/><Relationship Id="rId15" Type="http://schemas.openxmlformats.org/officeDocument/2006/relationships/image" Target="../media/image136.svg"/><Relationship Id="rId10" Type="http://schemas.openxmlformats.org/officeDocument/2006/relationships/image" Target="../media/image77.png"/><Relationship Id="rId4" Type="http://schemas.openxmlformats.org/officeDocument/2006/relationships/image" Target="../media/image25.svg"/><Relationship Id="rId9" Type="http://schemas.openxmlformats.org/officeDocument/2006/relationships/image" Target="../media/image70.svg"/><Relationship Id="rId1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svg"/><Relationship Id="rId5" Type="http://schemas.openxmlformats.org/officeDocument/2006/relationships/image" Target="../media/image80.png"/><Relationship Id="rId10" Type="http://schemas.openxmlformats.org/officeDocument/2006/relationships/image" Target="../media/image70.svg"/><Relationship Id="rId4" Type="http://schemas.openxmlformats.org/officeDocument/2006/relationships/image" Target="../media/image138.sv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2.png"/><Relationship Id="rId3" Type="http://schemas.openxmlformats.org/officeDocument/2006/relationships/image" Target="../media/image82.png"/><Relationship Id="rId7" Type="http://schemas.openxmlformats.org/officeDocument/2006/relationships/image" Target="../media/image6.png"/><Relationship Id="rId12" Type="http://schemas.openxmlformats.org/officeDocument/2006/relationships/image" Target="../media/image36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image" Target="../media/image3.svg"/><Relationship Id="rId4" Type="http://schemas.openxmlformats.org/officeDocument/2006/relationships/image" Target="../media/image144.svg"/><Relationship Id="rId9" Type="http://schemas.openxmlformats.org/officeDocument/2006/relationships/image" Target="../media/image3.png"/><Relationship Id="rId1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4.png"/><Relationship Id="rId18" Type="http://schemas.openxmlformats.org/officeDocument/2006/relationships/image" Target="../media/image148.svg"/><Relationship Id="rId3" Type="http://schemas.openxmlformats.org/officeDocument/2006/relationships/image" Target="../media/image83.png"/><Relationship Id="rId7" Type="http://schemas.openxmlformats.org/officeDocument/2006/relationships/image" Target="../media/image3.png"/><Relationship Id="rId12" Type="http://schemas.openxmlformats.org/officeDocument/2006/relationships/image" Target="../media/image34.svg"/><Relationship Id="rId17" Type="http://schemas.openxmlformats.org/officeDocument/2006/relationships/image" Target="../media/image84.png"/><Relationship Id="rId2" Type="http://schemas.openxmlformats.org/officeDocument/2006/relationships/image" Target="../media/image2.jpeg"/><Relationship Id="rId16" Type="http://schemas.openxmlformats.org/officeDocument/2006/relationships/image" Target="../media/image49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17.svg"/><Relationship Id="rId19" Type="http://schemas.openxmlformats.org/officeDocument/2006/relationships/image" Target="../media/image12.png"/><Relationship Id="rId4" Type="http://schemas.openxmlformats.org/officeDocument/2006/relationships/image" Target="../media/image146.svg"/><Relationship Id="rId9" Type="http://schemas.openxmlformats.org/officeDocument/2006/relationships/image" Target="../media/image10.png"/><Relationship Id="rId1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svg"/><Relationship Id="rId18" Type="http://schemas.openxmlformats.org/officeDocument/2006/relationships/image" Target="../media/image20.png"/><Relationship Id="rId3" Type="http://schemas.openxmlformats.org/officeDocument/2006/relationships/image" Target="../media/image14.png"/><Relationship Id="rId21" Type="http://schemas.openxmlformats.org/officeDocument/2006/relationships/image" Target="../media/image38.sv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34.svg"/><Relationship Id="rId2" Type="http://schemas.openxmlformats.org/officeDocument/2006/relationships/image" Target="../media/image2.jpe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7.jpeg"/><Relationship Id="rId5" Type="http://schemas.openxmlformats.org/officeDocument/2006/relationships/image" Target="../media/image3.png"/><Relationship Id="rId15" Type="http://schemas.openxmlformats.org/officeDocument/2006/relationships/image" Target="../media/image17.svg"/><Relationship Id="rId10" Type="http://schemas.openxmlformats.org/officeDocument/2006/relationships/image" Target="../media/image29.svg"/><Relationship Id="rId19" Type="http://schemas.openxmlformats.org/officeDocument/2006/relationships/image" Target="../media/image36.svg"/><Relationship Id="rId4" Type="http://schemas.openxmlformats.org/officeDocument/2006/relationships/image" Target="../media/image25.svg"/><Relationship Id="rId9" Type="http://schemas.openxmlformats.org/officeDocument/2006/relationships/image" Target="../media/image16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5.jpeg"/><Relationship Id="rId18" Type="http://schemas.openxmlformats.org/officeDocument/2006/relationships/image" Target="../media/image28.png"/><Relationship Id="rId3" Type="http://schemas.openxmlformats.org/officeDocument/2006/relationships/image" Target="../media/image10.png"/><Relationship Id="rId21" Type="http://schemas.openxmlformats.org/officeDocument/2006/relationships/image" Target="../media/image51.svg"/><Relationship Id="rId7" Type="http://schemas.openxmlformats.org/officeDocument/2006/relationships/image" Target="../media/image22.png"/><Relationship Id="rId12" Type="http://schemas.openxmlformats.org/officeDocument/2006/relationships/image" Target="../media/image44.svg"/><Relationship Id="rId17" Type="http://schemas.openxmlformats.org/officeDocument/2006/relationships/image" Target="../media/image21.svg"/><Relationship Id="rId2" Type="http://schemas.openxmlformats.org/officeDocument/2006/relationships/image" Target="../media/image2.jpeg"/><Relationship Id="rId16" Type="http://schemas.openxmlformats.org/officeDocument/2006/relationships/image" Target="../media/image12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5" Type="http://schemas.openxmlformats.org/officeDocument/2006/relationships/image" Target="../media/image27.jpeg"/><Relationship Id="rId10" Type="http://schemas.openxmlformats.org/officeDocument/2006/relationships/image" Target="../media/image42.svg"/><Relationship Id="rId19" Type="http://schemas.openxmlformats.org/officeDocument/2006/relationships/image" Target="../media/image49.svg"/><Relationship Id="rId4" Type="http://schemas.openxmlformats.org/officeDocument/2006/relationships/image" Target="../media/image17.svg"/><Relationship Id="rId9" Type="http://schemas.openxmlformats.org/officeDocument/2006/relationships/image" Target="../media/image23.png"/><Relationship Id="rId1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0.svg"/><Relationship Id="rId3" Type="http://schemas.openxmlformats.org/officeDocument/2006/relationships/image" Target="../media/image22.png"/><Relationship Id="rId7" Type="http://schemas.openxmlformats.org/officeDocument/2006/relationships/image" Target="../media/image54.svg"/><Relationship Id="rId12" Type="http://schemas.openxmlformats.org/officeDocument/2006/relationships/image" Target="../media/image34.png"/><Relationship Id="rId17" Type="http://schemas.openxmlformats.org/officeDocument/2006/relationships/image" Target="../media/image64.svg"/><Relationship Id="rId2" Type="http://schemas.openxmlformats.org/officeDocument/2006/relationships/image" Target="../media/image2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8.svg"/><Relationship Id="rId5" Type="http://schemas.openxmlformats.org/officeDocument/2006/relationships/image" Target="../media/image30.jpeg"/><Relationship Id="rId15" Type="http://schemas.openxmlformats.org/officeDocument/2006/relationships/image" Target="../media/image62.svg"/><Relationship Id="rId10" Type="http://schemas.openxmlformats.org/officeDocument/2006/relationships/image" Target="../media/image33.png"/><Relationship Id="rId4" Type="http://schemas.openxmlformats.org/officeDocument/2006/relationships/image" Target="../media/image40.svg"/><Relationship Id="rId9" Type="http://schemas.openxmlformats.org/officeDocument/2006/relationships/image" Target="../media/image56.sv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17.svg"/><Relationship Id="rId2" Type="http://schemas.openxmlformats.org/officeDocument/2006/relationships/image" Target="../media/image2.jpe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10.png"/><Relationship Id="rId5" Type="http://schemas.openxmlformats.org/officeDocument/2006/relationships/image" Target="../media/image38.png"/><Relationship Id="rId15" Type="http://schemas.openxmlformats.org/officeDocument/2006/relationships/image" Target="../media/image12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40.png"/><Relationship Id="rId14" Type="http://schemas.openxmlformats.org/officeDocument/2006/relationships/image" Target="../media/image7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40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22.pn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62.svg"/><Relationship Id="rId2" Type="http://schemas.openxmlformats.org/officeDocument/2006/relationships/image" Target="../media/image2.jpeg"/><Relationship Id="rId16" Type="http://schemas.openxmlformats.org/officeDocument/2006/relationships/image" Target="../media/image9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35.png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10" Type="http://schemas.openxmlformats.org/officeDocument/2006/relationships/image" Target="../media/image90.svg"/><Relationship Id="rId4" Type="http://schemas.openxmlformats.org/officeDocument/2006/relationships/image" Target="../media/image84.svg"/><Relationship Id="rId9" Type="http://schemas.openxmlformats.org/officeDocument/2006/relationships/image" Target="../media/image53.png"/><Relationship Id="rId14" Type="http://schemas.openxmlformats.org/officeDocument/2006/relationships/image" Target="../media/image9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40.png"/><Relationship Id="rId18" Type="http://schemas.openxmlformats.org/officeDocument/2006/relationships/image" Target="../media/image96.svg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12" Type="http://schemas.openxmlformats.org/officeDocument/2006/relationships/image" Target="../media/image21.svg"/><Relationship Id="rId17" Type="http://schemas.openxmlformats.org/officeDocument/2006/relationships/image" Target="../media/image56.png"/><Relationship Id="rId2" Type="http://schemas.openxmlformats.org/officeDocument/2006/relationships/image" Target="../media/image2.jpeg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5" Type="http://schemas.openxmlformats.org/officeDocument/2006/relationships/image" Target="../media/image34.png"/><Relationship Id="rId10" Type="http://schemas.openxmlformats.org/officeDocument/2006/relationships/image" Target="../media/image70.svg"/><Relationship Id="rId4" Type="http://schemas.openxmlformats.org/officeDocument/2006/relationships/image" Target="../media/image40.svg"/><Relationship Id="rId9" Type="http://schemas.openxmlformats.org/officeDocument/2006/relationships/image" Target="../media/image39.png"/><Relationship Id="rId14" Type="http://schemas.openxmlformats.org/officeDocument/2006/relationships/image" Target="../media/image7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57.png"/><Relationship Id="rId12" Type="http://schemas.openxmlformats.org/officeDocument/2006/relationships/image" Target="../media/image102.svg"/><Relationship Id="rId2" Type="http://schemas.openxmlformats.org/officeDocument/2006/relationships/image" Target="../media/image2.jpeg"/><Relationship Id="rId16" Type="http://schemas.openxmlformats.org/officeDocument/2006/relationships/image" Target="../media/image10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59.png"/><Relationship Id="rId5" Type="http://schemas.openxmlformats.org/officeDocument/2006/relationships/image" Target="../media/image10.png"/><Relationship Id="rId15" Type="http://schemas.openxmlformats.org/officeDocument/2006/relationships/image" Target="../media/image60.png"/><Relationship Id="rId10" Type="http://schemas.openxmlformats.org/officeDocument/2006/relationships/image" Target="../media/image100.svg"/><Relationship Id="rId4" Type="http://schemas.openxmlformats.org/officeDocument/2006/relationships/image" Target="../media/image13.svg"/><Relationship Id="rId9" Type="http://schemas.openxmlformats.org/officeDocument/2006/relationships/image" Target="../media/image58.png"/><Relationship Id="rId1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009" r="-226" b="-35170"/>
            </a:stretch>
          </a:blipFill>
        </p:spPr>
      </p:sp>
      <p:sp>
        <p:nvSpPr>
          <p:cNvPr id="3" name="Freeform 3"/>
          <p:cNvSpPr/>
          <p:nvPr/>
        </p:nvSpPr>
        <p:spPr>
          <a:xfrm rot="4871977">
            <a:off x="-3101393" y="5362275"/>
            <a:ext cx="4779588" cy="5059895"/>
          </a:xfrm>
          <a:custGeom>
            <a:avLst/>
            <a:gdLst/>
            <a:ahLst/>
            <a:cxnLst/>
            <a:rect l="l" t="t" r="r" b="b"/>
            <a:pathLst>
              <a:path w="4779588" h="5059895">
                <a:moveTo>
                  <a:pt x="0" y="0"/>
                </a:moveTo>
                <a:lnTo>
                  <a:pt x="4779588" y="0"/>
                </a:lnTo>
                <a:lnTo>
                  <a:pt x="4779588" y="5059895"/>
                </a:lnTo>
                <a:lnTo>
                  <a:pt x="0" y="50598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299931">
            <a:off x="15737403" y="-1375018"/>
            <a:ext cx="5101195" cy="5400363"/>
          </a:xfrm>
          <a:custGeom>
            <a:avLst/>
            <a:gdLst/>
            <a:ahLst/>
            <a:cxnLst/>
            <a:rect l="l" t="t" r="r" b="b"/>
            <a:pathLst>
              <a:path w="5101195" h="5400363">
                <a:moveTo>
                  <a:pt x="0" y="0"/>
                </a:moveTo>
                <a:lnTo>
                  <a:pt x="5101194" y="0"/>
                </a:lnTo>
                <a:lnTo>
                  <a:pt x="5101194" y="5400362"/>
                </a:lnTo>
                <a:lnTo>
                  <a:pt x="0" y="5400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21476" y="276171"/>
            <a:ext cx="15508328" cy="9734658"/>
            <a:chOff x="0" y="0"/>
            <a:chExt cx="20677770" cy="12979544"/>
          </a:xfrm>
        </p:grpSpPr>
        <p:sp>
          <p:nvSpPr>
            <p:cNvPr id="6" name="Freeform 6"/>
            <p:cNvSpPr/>
            <p:nvPr/>
          </p:nvSpPr>
          <p:spPr>
            <a:xfrm>
              <a:off x="795253" y="905343"/>
              <a:ext cx="18531602" cy="11325975"/>
            </a:xfrm>
            <a:custGeom>
              <a:avLst/>
              <a:gdLst/>
              <a:ahLst/>
              <a:cxnLst/>
              <a:rect l="l" t="t" r="r" b="b"/>
              <a:pathLst>
                <a:path w="18531602" h="11325975">
                  <a:moveTo>
                    <a:pt x="0" y="0"/>
                  </a:moveTo>
                  <a:lnTo>
                    <a:pt x="18531603" y="0"/>
                  </a:lnTo>
                  <a:lnTo>
                    <a:pt x="18531603" y="11325975"/>
                  </a:lnTo>
                  <a:lnTo>
                    <a:pt x="0" y="11325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116872" b="-3241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1687539">
              <a:off x="17019476" y="11031380"/>
              <a:ext cx="3594780" cy="1169937"/>
            </a:xfrm>
            <a:custGeom>
              <a:avLst/>
              <a:gdLst/>
              <a:ahLst/>
              <a:cxnLst/>
              <a:rect l="l" t="t" r="r" b="b"/>
              <a:pathLst>
                <a:path w="3594780" h="1169937">
                  <a:moveTo>
                    <a:pt x="0" y="0"/>
                  </a:moveTo>
                  <a:lnTo>
                    <a:pt x="3594779" y="0"/>
                  </a:lnTo>
                  <a:lnTo>
                    <a:pt x="3594779" y="1169937"/>
                  </a:lnTo>
                  <a:lnTo>
                    <a:pt x="0" y="1169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1687539">
              <a:off x="69538" y="852023"/>
              <a:ext cx="3935659" cy="1280878"/>
            </a:xfrm>
            <a:custGeom>
              <a:avLst/>
              <a:gdLst/>
              <a:ahLst/>
              <a:cxnLst/>
              <a:rect l="l" t="t" r="r" b="b"/>
              <a:pathLst>
                <a:path w="3935659" h="1280878">
                  <a:moveTo>
                    <a:pt x="0" y="0"/>
                  </a:moveTo>
                  <a:lnTo>
                    <a:pt x="3935659" y="0"/>
                  </a:lnTo>
                  <a:lnTo>
                    <a:pt x="3935659" y="1280878"/>
                  </a:lnTo>
                  <a:lnTo>
                    <a:pt x="0" y="1280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371094" y="3642709"/>
            <a:ext cx="11809091" cy="3498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72"/>
              </a:lnSpc>
            </a:pPr>
            <a:r>
              <a:rPr lang="en-US" sz="12099" spc="278">
                <a:solidFill>
                  <a:srgbClr val="562C67"/>
                </a:solidFill>
                <a:latin typeface="Lazydog"/>
              </a:rPr>
              <a:t>PROYECTO</a:t>
            </a:r>
          </a:p>
          <a:p>
            <a:pPr marL="0" lvl="0" indent="0" algn="ctr">
              <a:lnSpc>
                <a:spcPts val="13672"/>
              </a:lnSpc>
            </a:pPr>
            <a:r>
              <a:rPr lang="en-US" sz="12099" spc="278">
                <a:solidFill>
                  <a:srgbClr val="562C67"/>
                </a:solidFill>
                <a:latin typeface="Lazydog"/>
              </a:rPr>
              <a:t>CREATIVO</a:t>
            </a:r>
          </a:p>
        </p:txBody>
      </p:sp>
      <p:sp>
        <p:nvSpPr>
          <p:cNvPr id="10" name="Freeform 10"/>
          <p:cNvSpPr/>
          <p:nvPr/>
        </p:nvSpPr>
        <p:spPr>
          <a:xfrm rot="4386807">
            <a:off x="15425014" y="4033060"/>
            <a:ext cx="1498375" cy="2765456"/>
          </a:xfrm>
          <a:custGeom>
            <a:avLst/>
            <a:gdLst/>
            <a:ahLst/>
            <a:cxnLst/>
            <a:rect l="l" t="t" r="r" b="b"/>
            <a:pathLst>
              <a:path w="1498375" h="2765456">
                <a:moveTo>
                  <a:pt x="0" y="0"/>
                </a:moveTo>
                <a:lnTo>
                  <a:pt x="1498374" y="0"/>
                </a:lnTo>
                <a:lnTo>
                  <a:pt x="1498374" y="2765456"/>
                </a:lnTo>
                <a:lnTo>
                  <a:pt x="0" y="27654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92754" y="6766386"/>
            <a:ext cx="1491908" cy="1545290"/>
          </a:xfrm>
          <a:custGeom>
            <a:avLst/>
            <a:gdLst/>
            <a:ahLst/>
            <a:cxnLst/>
            <a:rect l="l" t="t" r="r" b="b"/>
            <a:pathLst>
              <a:path w="1491908" h="1545290">
                <a:moveTo>
                  <a:pt x="0" y="0"/>
                </a:moveTo>
                <a:lnTo>
                  <a:pt x="1491907" y="0"/>
                </a:lnTo>
                <a:lnTo>
                  <a:pt x="1491907" y="1545291"/>
                </a:lnTo>
                <a:lnTo>
                  <a:pt x="0" y="15452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59983">
            <a:off x="12629588" y="-2319498"/>
            <a:ext cx="5101195" cy="5400363"/>
          </a:xfrm>
          <a:custGeom>
            <a:avLst/>
            <a:gdLst/>
            <a:ahLst/>
            <a:cxnLst/>
            <a:rect l="l" t="t" r="r" b="b"/>
            <a:pathLst>
              <a:path w="5101195" h="5400363">
                <a:moveTo>
                  <a:pt x="0" y="0"/>
                </a:moveTo>
                <a:lnTo>
                  <a:pt x="5101195" y="0"/>
                </a:lnTo>
                <a:lnTo>
                  <a:pt x="5101195" y="5400362"/>
                </a:lnTo>
                <a:lnTo>
                  <a:pt x="0" y="54003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865233" y="-626389"/>
            <a:ext cx="3751552" cy="2544235"/>
          </a:xfrm>
          <a:custGeom>
            <a:avLst/>
            <a:gdLst/>
            <a:ahLst/>
            <a:cxnLst/>
            <a:rect l="l" t="t" r="r" b="b"/>
            <a:pathLst>
              <a:path w="3751552" h="2544235">
                <a:moveTo>
                  <a:pt x="0" y="0"/>
                </a:moveTo>
                <a:lnTo>
                  <a:pt x="3751552" y="0"/>
                </a:lnTo>
                <a:lnTo>
                  <a:pt x="3751552" y="2544234"/>
                </a:lnTo>
                <a:lnTo>
                  <a:pt x="0" y="25442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039627">
            <a:off x="-47396" y="7480881"/>
            <a:ext cx="4779588" cy="5059895"/>
          </a:xfrm>
          <a:custGeom>
            <a:avLst/>
            <a:gdLst/>
            <a:ahLst/>
            <a:cxnLst/>
            <a:rect l="l" t="t" r="r" b="b"/>
            <a:pathLst>
              <a:path w="4779588" h="5059895">
                <a:moveTo>
                  <a:pt x="0" y="0"/>
                </a:moveTo>
                <a:lnTo>
                  <a:pt x="4779588" y="0"/>
                </a:lnTo>
                <a:lnTo>
                  <a:pt x="4779588" y="5059895"/>
                </a:lnTo>
                <a:lnTo>
                  <a:pt x="0" y="50598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895674">
            <a:off x="1904121" y="2667012"/>
            <a:ext cx="1777266" cy="2449865"/>
          </a:xfrm>
          <a:custGeom>
            <a:avLst/>
            <a:gdLst/>
            <a:ahLst/>
            <a:cxnLst/>
            <a:rect l="l" t="t" r="r" b="b"/>
            <a:pathLst>
              <a:path w="1777266" h="2449865">
                <a:moveTo>
                  <a:pt x="0" y="0"/>
                </a:moveTo>
                <a:lnTo>
                  <a:pt x="1777266" y="0"/>
                </a:lnTo>
                <a:lnTo>
                  <a:pt x="1777266" y="2449865"/>
                </a:lnTo>
                <a:lnTo>
                  <a:pt x="0" y="244986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089524">
            <a:off x="188664" y="7907114"/>
            <a:ext cx="2665623" cy="2259115"/>
          </a:xfrm>
          <a:custGeom>
            <a:avLst/>
            <a:gdLst/>
            <a:ahLst/>
            <a:cxnLst/>
            <a:rect l="l" t="t" r="r" b="b"/>
            <a:pathLst>
              <a:path w="2665623" h="2259115">
                <a:moveTo>
                  <a:pt x="0" y="0"/>
                </a:moveTo>
                <a:lnTo>
                  <a:pt x="2665623" y="0"/>
                </a:lnTo>
                <a:lnTo>
                  <a:pt x="2665623" y="2259115"/>
                </a:lnTo>
                <a:lnTo>
                  <a:pt x="0" y="225911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218807" y="2114294"/>
            <a:ext cx="2113665" cy="1270095"/>
          </a:xfrm>
          <a:custGeom>
            <a:avLst/>
            <a:gdLst/>
            <a:ahLst/>
            <a:cxnLst/>
            <a:rect l="l" t="t" r="r" b="b"/>
            <a:pathLst>
              <a:path w="2113665" h="1270095">
                <a:moveTo>
                  <a:pt x="0" y="0"/>
                </a:moveTo>
                <a:lnTo>
                  <a:pt x="2113665" y="0"/>
                </a:lnTo>
                <a:lnTo>
                  <a:pt x="2113665" y="1270094"/>
                </a:lnTo>
                <a:lnTo>
                  <a:pt x="0" y="127009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940079" y="7064978"/>
            <a:ext cx="6671122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300" spc="280">
                <a:solidFill>
                  <a:srgbClr val="6F4380"/>
                </a:solidFill>
                <a:latin typeface="Feel Free Playful"/>
              </a:rPr>
              <a:t>COMUNIDAD BORCELLE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009" r="-226" b="-351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7463" y="368601"/>
            <a:ext cx="17433075" cy="9549797"/>
          </a:xfrm>
          <a:custGeom>
            <a:avLst/>
            <a:gdLst/>
            <a:ahLst/>
            <a:cxnLst/>
            <a:rect l="l" t="t" r="r" b="b"/>
            <a:pathLst>
              <a:path w="17433075" h="9549797">
                <a:moveTo>
                  <a:pt x="0" y="0"/>
                </a:moveTo>
                <a:lnTo>
                  <a:pt x="17433074" y="0"/>
                </a:lnTo>
                <a:lnTo>
                  <a:pt x="17433074" y="9549798"/>
                </a:lnTo>
                <a:lnTo>
                  <a:pt x="0" y="95497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72139" r="-258" b="-4742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53527" y="2261426"/>
            <a:ext cx="16230600" cy="131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80"/>
              </a:lnSpc>
              <a:spcBef>
                <a:spcPct val="0"/>
              </a:spcBef>
            </a:pPr>
            <a:r>
              <a:rPr lang="en-US" sz="7700" spc="754">
                <a:solidFill>
                  <a:srgbClr val="6F4380"/>
                </a:solidFill>
                <a:latin typeface="Lazydog"/>
              </a:rPr>
              <a:t>REFERENCIAS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550473" y="4078845"/>
            <a:ext cx="3517139" cy="351713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5"/>
              <a:stretch>
                <a:fillRect l="-24542" r="-2454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6F4380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385430" y="4078845"/>
            <a:ext cx="3517139" cy="351713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6"/>
              <a:stretch>
                <a:fillRect l="-24984" r="-24984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6F4380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220388" y="4078845"/>
            <a:ext cx="3517139" cy="351713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7"/>
              <a:stretch>
                <a:fillRect t="-25015" b="-25015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6F4380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3249860" y="1533787"/>
            <a:ext cx="1771903" cy="1835304"/>
          </a:xfrm>
          <a:custGeom>
            <a:avLst/>
            <a:gdLst/>
            <a:ahLst/>
            <a:cxnLst/>
            <a:rect l="l" t="t" r="r" b="b"/>
            <a:pathLst>
              <a:path w="1771903" h="1835304">
                <a:moveTo>
                  <a:pt x="0" y="0"/>
                </a:moveTo>
                <a:lnTo>
                  <a:pt x="1771903" y="0"/>
                </a:lnTo>
                <a:lnTo>
                  <a:pt x="1771903" y="1835305"/>
                </a:lnTo>
                <a:lnTo>
                  <a:pt x="0" y="18353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065081">
            <a:off x="-2219812" y="-824087"/>
            <a:ext cx="4834337" cy="5117855"/>
          </a:xfrm>
          <a:custGeom>
            <a:avLst/>
            <a:gdLst/>
            <a:ahLst/>
            <a:cxnLst/>
            <a:rect l="l" t="t" r="r" b="b"/>
            <a:pathLst>
              <a:path w="4834337" h="5117855">
                <a:moveTo>
                  <a:pt x="0" y="0"/>
                </a:moveTo>
                <a:lnTo>
                  <a:pt x="4834337" y="0"/>
                </a:lnTo>
                <a:lnTo>
                  <a:pt x="4834337" y="5117854"/>
                </a:lnTo>
                <a:lnTo>
                  <a:pt x="0" y="511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27463" y="522139"/>
            <a:ext cx="1678920" cy="1657552"/>
          </a:xfrm>
          <a:custGeom>
            <a:avLst/>
            <a:gdLst/>
            <a:ahLst/>
            <a:cxnLst/>
            <a:rect l="l" t="t" r="r" b="b"/>
            <a:pathLst>
              <a:path w="1678920" h="1657552">
                <a:moveTo>
                  <a:pt x="0" y="0"/>
                </a:moveTo>
                <a:lnTo>
                  <a:pt x="1678919" y="0"/>
                </a:lnTo>
                <a:lnTo>
                  <a:pt x="1678919" y="1657552"/>
                </a:lnTo>
                <a:lnTo>
                  <a:pt x="0" y="16575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208285">
            <a:off x="15788769" y="6081560"/>
            <a:ext cx="4834337" cy="5117855"/>
          </a:xfrm>
          <a:custGeom>
            <a:avLst/>
            <a:gdLst/>
            <a:ahLst/>
            <a:cxnLst/>
            <a:rect l="l" t="t" r="r" b="b"/>
            <a:pathLst>
              <a:path w="4834337" h="5117855">
                <a:moveTo>
                  <a:pt x="0" y="0"/>
                </a:moveTo>
                <a:lnTo>
                  <a:pt x="4834337" y="0"/>
                </a:lnTo>
                <a:lnTo>
                  <a:pt x="4834337" y="5117855"/>
                </a:lnTo>
                <a:lnTo>
                  <a:pt x="0" y="51178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290612" y="7595984"/>
            <a:ext cx="1569925" cy="2897513"/>
          </a:xfrm>
          <a:custGeom>
            <a:avLst/>
            <a:gdLst/>
            <a:ahLst/>
            <a:cxnLst/>
            <a:rect l="l" t="t" r="r" b="b"/>
            <a:pathLst>
              <a:path w="1569925" h="2897513">
                <a:moveTo>
                  <a:pt x="0" y="0"/>
                </a:moveTo>
                <a:lnTo>
                  <a:pt x="1569925" y="0"/>
                </a:lnTo>
                <a:lnTo>
                  <a:pt x="1569925" y="2897513"/>
                </a:lnTo>
                <a:lnTo>
                  <a:pt x="0" y="28975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550473" y="7764670"/>
            <a:ext cx="3514695" cy="46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8"/>
              </a:lnSpc>
              <a:spcBef>
                <a:spcPct val="0"/>
              </a:spcBef>
            </a:pPr>
            <a:r>
              <a:rPr lang="en-US" sz="2706">
                <a:solidFill>
                  <a:srgbClr val="562C67"/>
                </a:solidFill>
                <a:latin typeface="Sniglet"/>
              </a:rPr>
              <a:t>1º Referencia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85430" y="7764670"/>
            <a:ext cx="3517139" cy="46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8"/>
              </a:lnSpc>
              <a:spcBef>
                <a:spcPct val="0"/>
              </a:spcBef>
            </a:pPr>
            <a:r>
              <a:rPr lang="en-US" sz="2706">
                <a:solidFill>
                  <a:srgbClr val="562C67"/>
                </a:solidFill>
                <a:latin typeface="Sniglet"/>
              </a:rPr>
              <a:t>2º Referencia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220388" y="7764670"/>
            <a:ext cx="3517139" cy="46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8"/>
              </a:lnSpc>
              <a:spcBef>
                <a:spcPct val="0"/>
              </a:spcBef>
            </a:pPr>
            <a:r>
              <a:rPr lang="en-US" sz="2706">
                <a:solidFill>
                  <a:srgbClr val="562C67"/>
                </a:solidFill>
                <a:latin typeface="Sniglet"/>
              </a:rPr>
              <a:t>3º Referencia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009" r="-226" b="-351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38364" y="5385496"/>
            <a:ext cx="8388213" cy="1662391"/>
          </a:xfrm>
          <a:custGeom>
            <a:avLst/>
            <a:gdLst/>
            <a:ahLst/>
            <a:cxnLst/>
            <a:rect l="l" t="t" r="r" b="b"/>
            <a:pathLst>
              <a:path w="8388213" h="1662391">
                <a:moveTo>
                  <a:pt x="0" y="0"/>
                </a:moveTo>
                <a:lnTo>
                  <a:pt x="8388214" y="0"/>
                </a:lnTo>
                <a:lnTo>
                  <a:pt x="8388214" y="1662392"/>
                </a:lnTo>
                <a:lnTo>
                  <a:pt x="0" y="1662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38364" y="3500619"/>
            <a:ext cx="8388213" cy="1662391"/>
          </a:xfrm>
          <a:custGeom>
            <a:avLst/>
            <a:gdLst/>
            <a:ahLst/>
            <a:cxnLst/>
            <a:rect l="l" t="t" r="r" b="b"/>
            <a:pathLst>
              <a:path w="8388213" h="1662391">
                <a:moveTo>
                  <a:pt x="0" y="0"/>
                </a:moveTo>
                <a:lnTo>
                  <a:pt x="8388214" y="0"/>
                </a:lnTo>
                <a:lnTo>
                  <a:pt x="8388214" y="1662392"/>
                </a:lnTo>
                <a:lnTo>
                  <a:pt x="0" y="1662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38364" y="7287661"/>
            <a:ext cx="8388213" cy="1662391"/>
          </a:xfrm>
          <a:custGeom>
            <a:avLst/>
            <a:gdLst/>
            <a:ahLst/>
            <a:cxnLst/>
            <a:rect l="l" t="t" r="r" b="b"/>
            <a:pathLst>
              <a:path w="8388213" h="1662391">
                <a:moveTo>
                  <a:pt x="0" y="0"/>
                </a:moveTo>
                <a:lnTo>
                  <a:pt x="8388214" y="0"/>
                </a:lnTo>
                <a:lnTo>
                  <a:pt x="8388214" y="1662392"/>
                </a:lnTo>
                <a:lnTo>
                  <a:pt x="0" y="1662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969892">
            <a:off x="14285436" y="-2857192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5" y="0"/>
                </a:lnTo>
                <a:lnTo>
                  <a:pt x="6218675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42615">
            <a:off x="15745182" y="616209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5" y="0"/>
                </a:lnTo>
                <a:lnTo>
                  <a:pt x="6218675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38364" y="1650502"/>
            <a:ext cx="14011271" cy="131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780"/>
              </a:lnSpc>
              <a:spcBef>
                <a:spcPct val="0"/>
              </a:spcBef>
            </a:pPr>
            <a:r>
              <a:rPr lang="en-US" sz="7700" spc="531">
                <a:solidFill>
                  <a:srgbClr val="562C67"/>
                </a:solidFill>
                <a:latin typeface="Lazydog"/>
              </a:rPr>
              <a:t>PUNTOS IMPORTANTES</a:t>
            </a:r>
          </a:p>
        </p:txBody>
      </p:sp>
      <p:sp>
        <p:nvSpPr>
          <p:cNvPr id="9" name="Freeform 9"/>
          <p:cNvSpPr/>
          <p:nvPr/>
        </p:nvSpPr>
        <p:spPr>
          <a:xfrm>
            <a:off x="13549786" y="5680994"/>
            <a:ext cx="2088880" cy="2104183"/>
          </a:xfrm>
          <a:custGeom>
            <a:avLst/>
            <a:gdLst/>
            <a:ahLst/>
            <a:cxnLst/>
            <a:rect l="l" t="t" r="r" b="b"/>
            <a:pathLst>
              <a:path w="2088880" h="2104183">
                <a:moveTo>
                  <a:pt x="0" y="0"/>
                </a:moveTo>
                <a:lnTo>
                  <a:pt x="2088880" y="0"/>
                </a:lnTo>
                <a:lnTo>
                  <a:pt x="2088880" y="2104183"/>
                </a:lnTo>
                <a:lnTo>
                  <a:pt x="0" y="2104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80536" y="4515808"/>
            <a:ext cx="2749702" cy="2330372"/>
          </a:xfrm>
          <a:custGeom>
            <a:avLst/>
            <a:gdLst/>
            <a:ahLst/>
            <a:cxnLst/>
            <a:rect l="l" t="t" r="r" b="b"/>
            <a:pathLst>
              <a:path w="2749702" h="2330372">
                <a:moveTo>
                  <a:pt x="0" y="0"/>
                </a:moveTo>
                <a:lnTo>
                  <a:pt x="2749702" y="0"/>
                </a:lnTo>
                <a:lnTo>
                  <a:pt x="2749702" y="2330372"/>
                </a:lnTo>
                <a:lnTo>
                  <a:pt x="0" y="2330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18551" y="219168"/>
            <a:ext cx="3442003" cy="2334304"/>
          </a:xfrm>
          <a:custGeom>
            <a:avLst/>
            <a:gdLst/>
            <a:ahLst/>
            <a:cxnLst/>
            <a:rect l="l" t="t" r="r" b="b"/>
            <a:pathLst>
              <a:path w="3442003" h="2334304">
                <a:moveTo>
                  <a:pt x="0" y="0"/>
                </a:moveTo>
                <a:lnTo>
                  <a:pt x="3442004" y="0"/>
                </a:lnTo>
                <a:lnTo>
                  <a:pt x="3442004" y="2334304"/>
                </a:lnTo>
                <a:lnTo>
                  <a:pt x="0" y="23343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638666" y="8802467"/>
            <a:ext cx="2601774" cy="1745554"/>
          </a:xfrm>
          <a:custGeom>
            <a:avLst/>
            <a:gdLst/>
            <a:ahLst/>
            <a:cxnLst/>
            <a:rect l="l" t="t" r="r" b="b"/>
            <a:pathLst>
              <a:path w="2601774" h="1745554">
                <a:moveTo>
                  <a:pt x="0" y="0"/>
                </a:moveTo>
                <a:lnTo>
                  <a:pt x="2601774" y="0"/>
                </a:lnTo>
                <a:lnTo>
                  <a:pt x="2601774" y="1745554"/>
                </a:lnTo>
                <a:lnTo>
                  <a:pt x="0" y="17455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681941" y="5822720"/>
            <a:ext cx="6909039" cy="701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9"/>
              </a:lnSpc>
              <a:spcBef>
                <a:spcPct val="0"/>
              </a:spcBef>
            </a:pPr>
            <a:r>
              <a:rPr lang="en-US" sz="4077">
                <a:solidFill>
                  <a:srgbClr val="562C67"/>
                </a:solidFill>
                <a:latin typeface="Sniglet"/>
              </a:rPr>
              <a:t>2º Punto importante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681941" y="3929575"/>
            <a:ext cx="6909039" cy="701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9"/>
              </a:lnSpc>
              <a:spcBef>
                <a:spcPct val="0"/>
              </a:spcBef>
            </a:pPr>
            <a:r>
              <a:rPr lang="en-US" sz="4077">
                <a:solidFill>
                  <a:srgbClr val="562C67"/>
                </a:solidFill>
                <a:latin typeface="Sniglet"/>
              </a:rPr>
              <a:t>1º Punto importante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81941" y="7716617"/>
            <a:ext cx="6909039" cy="701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9"/>
              </a:lnSpc>
              <a:spcBef>
                <a:spcPct val="0"/>
              </a:spcBef>
            </a:pPr>
            <a:r>
              <a:rPr lang="en-US" sz="4077">
                <a:solidFill>
                  <a:srgbClr val="562C67"/>
                </a:solidFill>
                <a:latin typeface="Sniglet"/>
              </a:rPr>
              <a:t>3º Punto importante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009" r="-226" b="-35170"/>
            </a:stretch>
          </a:blipFill>
        </p:spPr>
      </p:sp>
      <p:sp>
        <p:nvSpPr>
          <p:cNvPr id="3" name="Freeform 3"/>
          <p:cNvSpPr/>
          <p:nvPr/>
        </p:nvSpPr>
        <p:spPr>
          <a:xfrm rot="7463119">
            <a:off x="-1299607" y="6419155"/>
            <a:ext cx="4395266" cy="4653034"/>
          </a:xfrm>
          <a:custGeom>
            <a:avLst/>
            <a:gdLst/>
            <a:ahLst/>
            <a:cxnLst/>
            <a:rect l="l" t="t" r="r" b="b"/>
            <a:pathLst>
              <a:path w="4395266" h="4653034">
                <a:moveTo>
                  <a:pt x="0" y="0"/>
                </a:moveTo>
                <a:lnTo>
                  <a:pt x="4395266" y="0"/>
                </a:lnTo>
                <a:lnTo>
                  <a:pt x="4395266" y="4653033"/>
                </a:lnTo>
                <a:lnTo>
                  <a:pt x="0" y="4653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982259">
            <a:off x="14920216" y="-3554897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4" y="0"/>
                </a:lnTo>
                <a:lnTo>
                  <a:pt x="6218674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982259">
            <a:off x="-2385690" y="-3291689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5" y="0"/>
                </a:lnTo>
                <a:lnTo>
                  <a:pt x="6218675" y="6583378"/>
                </a:lnTo>
                <a:lnTo>
                  <a:pt x="0" y="65833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3302" y="523177"/>
            <a:ext cx="17281397" cy="9240645"/>
          </a:xfrm>
          <a:custGeom>
            <a:avLst/>
            <a:gdLst/>
            <a:ahLst/>
            <a:cxnLst/>
            <a:rect l="l" t="t" r="r" b="b"/>
            <a:pathLst>
              <a:path w="17281397" h="9240645">
                <a:moveTo>
                  <a:pt x="0" y="0"/>
                </a:moveTo>
                <a:lnTo>
                  <a:pt x="17281396" y="0"/>
                </a:lnTo>
                <a:lnTo>
                  <a:pt x="17281396" y="9240646"/>
                </a:lnTo>
                <a:lnTo>
                  <a:pt x="0" y="92406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39314" r="-297" b="-146458"/>
            </a:stretch>
          </a:blipFill>
        </p:spPr>
      </p:sp>
      <p:sp>
        <p:nvSpPr>
          <p:cNvPr id="7" name="Freeform 7"/>
          <p:cNvSpPr/>
          <p:nvPr/>
        </p:nvSpPr>
        <p:spPr>
          <a:xfrm rot="-1717953">
            <a:off x="4093939" y="5151716"/>
            <a:ext cx="1420176" cy="507713"/>
          </a:xfrm>
          <a:custGeom>
            <a:avLst/>
            <a:gdLst/>
            <a:ahLst/>
            <a:cxnLst/>
            <a:rect l="l" t="t" r="r" b="b"/>
            <a:pathLst>
              <a:path w="1420176" h="507713">
                <a:moveTo>
                  <a:pt x="0" y="0"/>
                </a:moveTo>
                <a:lnTo>
                  <a:pt x="1420175" y="0"/>
                </a:lnTo>
                <a:lnTo>
                  <a:pt x="1420175" y="507712"/>
                </a:lnTo>
                <a:lnTo>
                  <a:pt x="0" y="5077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717953">
            <a:off x="9126853" y="5138294"/>
            <a:ext cx="1420176" cy="507713"/>
          </a:xfrm>
          <a:custGeom>
            <a:avLst/>
            <a:gdLst/>
            <a:ahLst/>
            <a:cxnLst/>
            <a:rect l="l" t="t" r="r" b="b"/>
            <a:pathLst>
              <a:path w="1420176" h="507713">
                <a:moveTo>
                  <a:pt x="0" y="0"/>
                </a:moveTo>
                <a:lnTo>
                  <a:pt x="1420175" y="0"/>
                </a:lnTo>
                <a:lnTo>
                  <a:pt x="1420175" y="507713"/>
                </a:lnTo>
                <a:lnTo>
                  <a:pt x="0" y="5077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605604">
            <a:off x="6589495" y="6006733"/>
            <a:ext cx="1304516" cy="965342"/>
          </a:xfrm>
          <a:custGeom>
            <a:avLst/>
            <a:gdLst/>
            <a:ahLst/>
            <a:cxnLst/>
            <a:rect l="l" t="t" r="r" b="b"/>
            <a:pathLst>
              <a:path w="1304516" h="965342">
                <a:moveTo>
                  <a:pt x="0" y="0"/>
                </a:moveTo>
                <a:lnTo>
                  <a:pt x="1304516" y="0"/>
                </a:lnTo>
                <a:lnTo>
                  <a:pt x="1304516" y="965342"/>
                </a:lnTo>
                <a:lnTo>
                  <a:pt x="0" y="965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605604">
            <a:off x="11706617" y="6101641"/>
            <a:ext cx="1206336" cy="892689"/>
          </a:xfrm>
          <a:custGeom>
            <a:avLst/>
            <a:gdLst/>
            <a:ahLst/>
            <a:cxnLst/>
            <a:rect l="l" t="t" r="r" b="b"/>
            <a:pathLst>
              <a:path w="1206336" h="892689">
                <a:moveTo>
                  <a:pt x="0" y="0"/>
                </a:moveTo>
                <a:lnTo>
                  <a:pt x="1206337" y="0"/>
                </a:lnTo>
                <a:lnTo>
                  <a:pt x="1206337" y="892689"/>
                </a:lnTo>
                <a:lnTo>
                  <a:pt x="0" y="8926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005182">
            <a:off x="8845193" y="1512021"/>
            <a:ext cx="870338" cy="965701"/>
          </a:xfrm>
          <a:custGeom>
            <a:avLst/>
            <a:gdLst/>
            <a:ahLst/>
            <a:cxnLst/>
            <a:rect l="l" t="t" r="r" b="b"/>
            <a:pathLst>
              <a:path w="870338" h="965701">
                <a:moveTo>
                  <a:pt x="0" y="0"/>
                </a:moveTo>
                <a:lnTo>
                  <a:pt x="870338" y="0"/>
                </a:lnTo>
                <a:lnTo>
                  <a:pt x="870338" y="965701"/>
                </a:lnTo>
                <a:lnTo>
                  <a:pt x="0" y="9657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54854">
            <a:off x="14329644" y="6792268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5" y="0"/>
                </a:lnTo>
                <a:lnTo>
                  <a:pt x="6218675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V="1">
            <a:off x="16052310" y="8558888"/>
            <a:ext cx="3954487" cy="2681861"/>
          </a:xfrm>
          <a:custGeom>
            <a:avLst/>
            <a:gdLst/>
            <a:ahLst/>
            <a:cxnLst/>
            <a:rect l="l" t="t" r="r" b="b"/>
            <a:pathLst>
              <a:path w="3954487" h="2681861">
                <a:moveTo>
                  <a:pt x="0" y="2681861"/>
                </a:moveTo>
                <a:lnTo>
                  <a:pt x="3954486" y="2681861"/>
                </a:lnTo>
                <a:lnTo>
                  <a:pt x="3954486" y="0"/>
                </a:lnTo>
                <a:lnTo>
                  <a:pt x="0" y="0"/>
                </a:lnTo>
                <a:lnTo>
                  <a:pt x="0" y="2681861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86656" y="139090"/>
            <a:ext cx="2381955" cy="2018707"/>
          </a:xfrm>
          <a:custGeom>
            <a:avLst/>
            <a:gdLst/>
            <a:ahLst/>
            <a:cxnLst/>
            <a:rect l="l" t="t" r="r" b="b"/>
            <a:pathLst>
              <a:path w="2381955" h="2018707">
                <a:moveTo>
                  <a:pt x="0" y="0"/>
                </a:moveTo>
                <a:lnTo>
                  <a:pt x="2381954" y="0"/>
                </a:lnTo>
                <a:lnTo>
                  <a:pt x="2381954" y="2018707"/>
                </a:lnTo>
                <a:lnTo>
                  <a:pt x="0" y="2018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74303" y="255592"/>
            <a:ext cx="1566149" cy="1546216"/>
          </a:xfrm>
          <a:custGeom>
            <a:avLst/>
            <a:gdLst/>
            <a:ahLst/>
            <a:cxnLst/>
            <a:rect l="l" t="t" r="r" b="b"/>
            <a:pathLst>
              <a:path w="1566149" h="1546216">
                <a:moveTo>
                  <a:pt x="0" y="0"/>
                </a:moveTo>
                <a:lnTo>
                  <a:pt x="1566148" y="0"/>
                </a:lnTo>
                <a:lnTo>
                  <a:pt x="1566148" y="1546216"/>
                </a:lnTo>
                <a:lnTo>
                  <a:pt x="0" y="154621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34340" y="992221"/>
            <a:ext cx="727372" cy="718115"/>
          </a:xfrm>
          <a:custGeom>
            <a:avLst/>
            <a:gdLst/>
            <a:ahLst/>
            <a:cxnLst/>
            <a:rect l="l" t="t" r="r" b="b"/>
            <a:pathLst>
              <a:path w="727372" h="718115">
                <a:moveTo>
                  <a:pt x="0" y="0"/>
                </a:moveTo>
                <a:lnTo>
                  <a:pt x="727372" y="0"/>
                </a:lnTo>
                <a:lnTo>
                  <a:pt x="727372" y="718115"/>
                </a:lnTo>
                <a:lnTo>
                  <a:pt x="0" y="71811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751483">
            <a:off x="1201072" y="1842114"/>
            <a:ext cx="727372" cy="718115"/>
          </a:xfrm>
          <a:custGeom>
            <a:avLst/>
            <a:gdLst/>
            <a:ahLst/>
            <a:cxnLst/>
            <a:rect l="l" t="t" r="r" b="b"/>
            <a:pathLst>
              <a:path w="727372" h="718115">
                <a:moveTo>
                  <a:pt x="0" y="0"/>
                </a:moveTo>
                <a:lnTo>
                  <a:pt x="727372" y="0"/>
                </a:lnTo>
                <a:lnTo>
                  <a:pt x="727372" y="718115"/>
                </a:lnTo>
                <a:lnTo>
                  <a:pt x="0" y="71811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064" y="8280803"/>
            <a:ext cx="1314588" cy="2426254"/>
          </a:xfrm>
          <a:custGeom>
            <a:avLst/>
            <a:gdLst/>
            <a:ahLst/>
            <a:cxnLst/>
            <a:rect l="l" t="t" r="r" b="b"/>
            <a:pathLst>
              <a:path w="1314588" h="2426254">
                <a:moveTo>
                  <a:pt x="0" y="0"/>
                </a:moveTo>
                <a:lnTo>
                  <a:pt x="1314588" y="0"/>
                </a:lnTo>
                <a:lnTo>
                  <a:pt x="1314588" y="2426253"/>
                </a:lnTo>
                <a:lnTo>
                  <a:pt x="0" y="242625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342586" y="2817226"/>
            <a:ext cx="15916714" cy="131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80"/>
              </a:lnSpc>
              <a:spcBef>
                <a:spcPct val="0"/>
              </a:spcBef>
            </a:pPr>
            <a:r>
              <a:rPr lang="en-US" sz="7700" spc="623">
                <a:solidFill>
                  <a:srgbClr val="6F4380"/>
                </a:solidFill>
                <a:latin typeface="Lazydog"/>
              </a:rPr>
              <a:t>FASES DEL PROYECTO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762658" y="4621895"/>
            <a:ext cx="2958188" cy="70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27"/>
              </a:lnSpc>
              <a:spcBef>
                <a:spcPct val="0"/>
              </a:spcBef>
            </a:pPr>
            <a:r>
              <a:rPr lang="en-US" sz="4328">
                <a:solidFill>
                  <a:srgbClr val="562C67"/>
                </a:solidFill>
                <a:latin typeface="Marykate"/>
              </a:rPr>
              <a:t>2º ETAPA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90815" y="6164256"/>
            <a:ext cx="2158109" cy="70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27"/>
              </a:lnSpc>
              <a:spcBef>
                <a:spcPct val="0"/>
              </a:spcBef>
            </a:pPr>
            <a:r>
              <a:rPr lang="en-US" sz="4328">
                <a:solidFill>
                  <a:srgbClr val="562C67"/>
                </a:solidFill>
                <a:latin typeface="Marykate"/>
              </a:rPr>
              <a:t>1º ETAPA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90815" y="6896001"/>
            <a:ext cx="3850938" cy="47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5"/>
              </a:lnSpc>
              <a:spcBef>
                <a:spcPct val="0"/>
              </a:spcBef>
            </a:pPr>
            <a:r>
              <a:rPr lang="en-US" sz="2782">
                <a:solidFill>
                  <a:srgbClr val="562C67"/>
                </a:solidFill>
                <a:latin typeface="Sniglet"/>
              </a:rPr>
              <a:t>Define el proceso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201308" y="6236799"/>
            <a:ext cx="2158109" cy="70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27"/>
              </a:lnSpc>
              <a:spcBef>
                <a:spcPct val="0"/>
              </a:spcBef>
            </a:pPr>
            <a:r>
              <a:rPr lang="en-US" sz="4328">
                <a:solidFill>
                  <a:srgbClr val="562C67"/>
                </a:solidFill>
                <a:latin typeface="Marykate"/>
              </a:rPr>
              <a:t>3º ETAPA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939472" y="4669624"/>
            <a:ext cx="2158109" cy="70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27"/>
              </a:lnSpc>
              <a:spcBef>
                <a:spcPct val="0"/>
              </a:spcBef>
            </a:pPr>
            <a:r>
              <a:rPr lang="en-US" sz="4328">
                <a:solidFill>
                  <a:srgbClr val="562C67"/>
                </a:solidFill>
                <a:latin typeface="Marykate"/>
              </a:rPr>
              <a:t>4º ETAPA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120492" y="6285357"/>
            <a:ext cx="1773055" cy="70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27"/>
              </a:lnSpc>
              <a:spcBef>
                <a:spcPct val="0"/>
              </a:spcBef>
            </a:pPr>
            <a:r>
              <a:rPr lang="en-US" sz="4328">
                <a:solidFill>
                  <a:srgbClr val="562C67"/>
                </a:solidFill>
                <a:latin typeface="Marykate"/>
              </a:rPr>
              <a:t>5º ETAPA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762658" y="5357947"/>
            <a:ext cx="3517704" cy="47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5"/>
              </a:lnSpc>
              <a:spcBef>
                <a:spcPct val="0"/>
              </a:spcBef>
            </a:pPr>
            <a:r>
              <a:rPr lang="en-US" sz="2782">
                <a:solidFill>
                  <a:srgbClr val="562C67"/>
                </a:solidFill>
                <a:latin typeface="Sniglet"/>
              </a:rPr>
              <a:t>Define el proceso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201308" y="6944559"/>
            <a:ext cx="3817219" cy="47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5"/>
              </a:lnSpc>
              <a:spcBef>
                <a:spcPct val="0"/>
              </a:spcBef>
            </a:pPr>
            <a:r>
              <a:rPr lang="en-US" sz="2782">
                <a:solidFill>
                  <a:srgbClr val="562C67"/>
                </a:solidFill>
                <a:latin typeface="Sniglet"/>
              </a:rPr>
              <a:t>Define el proceso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951793" y="5359210"/>
            <a:ext cx="3941754" cy="47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5"/>
              </a:lnSpc>
              <a:spcBef>
                <a:spcPct val="0"/>
              </a:spcBef>
            </a:pPr>
            <a:r>
              <a:rPr lang="en-US" sz="2782">
                <a:solidFill>
                  <a:srgbClr val="562C67"/>
                </a:solidFill>
                <a:latin typeface="Sniglet"/>
              </a:rPr>
              <a:t>Define el proceso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097581" y="7008851"/>
            <a:ext cx="3098746" cy="47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5"/>
              </a:lnSpc>
              <a:spcBef>
                <a:spcPct val="0"/>
              </a:spcBef>
            </a:pPr>
            <a:r>
              <a:rPr lang="en-US" sz="2782">
                <a:solidFill>
                  <a:srgbClr val="562C67"/>
                </a:solidFill>
                <a:latin typeface="Sniglet"/>
              </a:rPr>
              <a:t>Define el proceso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009" r="-226" b="-35170"/>
            </a:stretch>
          </a:blipFill>
        </p:spPr>
      </p:sp>
      <p:sp>
        <p:nvSpPr>
          <p:cNvPr id="3" name="Freeform 3"/>
          <p:cNvSpPr/>
          <p:nvPr/>
        </p:nvSpPr>
        <p:spPr>
          <a:xfrm rot="-6122445">
            <a:off x="15315027" y="-2866118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5" y="0"/>
                </a:lnTo>
                <a:lnTo>
                  <a:pt x="6218675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73233" y="3670499"/>
            <a:ext cx="14941533" cy="5867948"/>
          </a:xfrm>
          <a:custGeom>
            <a:avLst/>
            <a:gdLst/>
            <a:ahLst/>
            <a:cxnLst/>
            <a:rect l="l" t="t" r="r" b="b"/>
            <a:pathLst>
              <a:path w="14941533" h="5867948">
                <a:moveTo>
                  <a:pt x="0" y="0"/>
                </a:moveTo>
                <a:lnTo>
                  <a:pt x="14941534" y="0"/>
                </a:lnTo>
                <a:lnTo>
                  <a:pt x="14941534" y="5867948"/>
                </a:lnTo>
                <a:lnTo>
                  <a:pt x="0" y="5867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304292" y="4153173"/>
            <a:ext cx="3548952" cy="4769251"/>
            <a:chOff x="0" y="0"/>
            <a:chExt cx="3663950" cy="4923790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7"/>
              <a:stretch>
                <a:fillRect l="-33882" r="-5822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2689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673233" y="1922344"/>
            <a:ext cx="14941533" cy="151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319"/>
              </a:lnSpc>
              <a:spcBef>
                <a:spcPct val="0"/>
              </a:spcBef>
            </a:pPr>
            <a:r>
              <a:rPr lang="en-US" sz="8799" spc="351">
                <a:solidFill>
                  <a:srgbClr val="562C67"/>
                </a:solidFill>
                <a:latin typeface="Lazydog"/>
              </a:rPr>
              <a:t>RESUMEN DEL PROYECTO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45192" y="5215522"/>
            <a:ext cx="8524813" cy="1893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5"/>
              </a:lnSpc>
              <a:spcBef>
                <a:spcPct val="0"/>
              </a:spcBef>
            </a:pPr>
            <a:r>
              <a:rPr lang="en-US" sz="2703">
                <a:solidFill>
                  <a:srgbClr val="562C67"/>
                </a:solidFill>
                <a:latin typeface="Sniglet"/>
              </a:rPr>
              <a:t>Lorem ipsum dolor sit amet, consectetur adipiscing elit. Sed non orci hendrerit augue interdum lacinia at egestas dolor. Vivamus elementum pulvinar tempus. Donec tristique rhoncus sapien.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64242" y="7131487"/>
            <a:ext cx="8524813" cy="1893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5"/>
              </a:lnSpc>
              <a:spcBef>
                <a:spcPct val="0"/>
              </a:spcBef>
            </a:pPr>
            <a:r>
              <a:rPr lang="en-US" sz="2703">
                <a:solidFill>
                  <a:srgbClr val="562C67"/>
                </a:solidFill>
                <a:latin typeface="Sniglet"/>
              </a:rPr>
              <a:t>Lorem ipsum dolor sit amet, consectetur adipiscing elit. Sed non orci hendrerit augue interdum lacinia at egestas dolor. Vivamus elementum pulvinar tempus. Donec tristique rhoncus sapien. </a:t>
            </a:r>
          </a:p>
        </p:txBody>
      </p:sp>
      <p:sp>
        <p:nvSpPr>
          <p:cNvPr id="11" name="Freeform 11"/>
          <p:cNvSpPr/>
          <p:nvPr/>
        </p:nvSpPr>
        <p:spPr>
          <a:xfrm>
            <a:off x="573963" y="563392"/>
            <a:ext cx="1803729" cy="1868269"/>
          </a:xfrm>
          <a:custGeom>
            <a:avLst/>
            <a:gdLst/>
            <a:ahLst/>
            <a:cxnLst/>
            <a:rect l="l" t="t" r="r" b="b"/>
            <a:pathLst>
              <a:path w="1803729" h="1868269">
                <a:moveTo>
                  <a:pt x="0" y="0"/>
                </a:moveTo>
                <a:lnTo>
                  <a:pt x="1803729" y="0"/>
                </a:lnTo>
                <a:lnTo>
                  <a:pt x="1803729" y="1868270"/>
                </a:lnTo>
                <a:lnTo>
                  <a:pt x="0" y="18682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14767" y="560485"/>
            <a:ext cx="3257286" cy="2760550"/>
          </a:xfrm>
          <a:custGeom>
            <a:avLst/>
            <a:gdLst/>
            <a:ahLst/>
            <a:cxnLst/>
            <a:rect l="l" t="t" r="r" b="b"/>
            <a:pathLst>
              <a:path w="3257286" h="2760550">
                <a:moveTo>
                  <a:pt x="0" y="0"/>
                </a:moveTo>
                <a:lnTo>
                  <a:pt x="3257285" y="0"/>
                </a:lnTo>
                <a:lnTo>
                  <a:pt x="3257285" y="2760549"/>
                </a:lnTo>
                <a:lnTo>
                  <a:pt x="0" y="27605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352295">
            <a:off x="-3588205" y="5630734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4" y="0"/>
                </a:lnTo>
                <a:lnTo>
                  <a:pt x="6218674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8322597" y="510514"/>
            <a:ext cx="820656" cy="2212553"/>
          </a:xfrm>
          <a:custGeom>
            <a:avLst/>
            <a:gdLst/>
            <a:ahLst/>
            <a:cxnLst/>
            <a:rect l="l" t="t" r="r" b="b"/>
            <a:pathLst>
              <a:path w="820656" h="2212553">
                <a:moveTo>
                  <a:pt x="0" y="0"/>
                </a:moveTo>
                <a:lnTo>
                  <a:pt x="820656" y="0"/>
                </a:lnTo>
                <a:lnTo>
                  <a:pt x="820656" y="2212553"/>
                </a:lnTo>
                <a:lnTo>
                  <a:pt x="0" y="22125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345192" y="4105548"/>
            <a:ext cx="7123666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6F4380"/>
                </a:solidFill>
                <a:latin typeface="Advent Pro Bold"/>
              </a:rPr>
              <a:t>El proyecto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009" r="-226" b="-35170"/>
            </a:stretch>
          </a:blipFill>
        </p:spPr>
      </p:sp>
      <p:sp>
        <p:nvSpPr>
          <p:cNvPr id="3" name="Freeform 3"/>
          <p:cNvSpPr/>
          <p:nvPr/>
        </p:nvSpPr>
        <p:spPr>
          <a:xfrm rot="137892">
            <a:off x="6646078" y="3481328"/>
            <a:ext cx="5014429" cy="5943828"/>
          </a:xfrm>
          <a:custGeom>
            <a:avLst/>
            <a:gdLst/>
            <a:ahLst/>
            <a:cxnLst/>
            <a:rect l="l" t="t" r="r" b="b"/>
            <a:pathLst>
              <a:path w="5014429" h="5943828">
                <a:moveTo>
                  <a:pt x="0" y="0"/>
                </a:moveTo>
                <a:lnTo>
                  <a:pt x="5014429" y="0"/>
                </a:lnTo>
                <a:lnTo>
                  <a:pt x="5014429" y="5943828"/>
                </a:lnTo>
                <a:lnTo>
                  <a:pt x="0" y="594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37892">
            <a:off x="1542231" y="3481328"/>
            <a:ext cx="5014429" cy="5943828"/>
          </a:xfrm>
          <a:custGeom>
            <a:avLst/>
            <a:gdLst/>
            <a:ahLst/>
            <a:cxnLst/>
            <a:rect l="l" t="t" r="r" b="b"/>
            <a:pathLst>
              <a:path w="5014429" h="5943828">
                <a:moveTo>
                  <a:pt x="0" y="0"/>
                </a:moveTo>
                <a:lnTo>
                  <a:pt x="5014429" y="0"/>
                </a:lnTo>
                <a:lnTo>
                  <a:pt x="5014429" y="5943828"/>
                </a:lnTo>
                <a:lnTo>
                  <a:pt x="0" y="59438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66791" y="1453413"/>
            <a:ext cx="11573003" cy="170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860"/>
              </a:lnSpc>
              <a:spcBef>
                <a:spcPct val="0"/>
              </a:spcBef>
            </a:pPr>
            <a:r>
              <a:rPr lang="en-US" sz="9900" spc="732">
                <a:solidFill>
                  <a:srgbClr val="562C67"/>
                </a:solidFill>
                <a:latin typeface="Lazydog"/>
              </a:rPr>
              <a:t>CONCLUSIONES</a:t>
            </a:r>
          </a:p>
        </p:txBody>
      </p:sp>
      <p:sp>
        <p:nvSpPr>
          <p:cNvPr id="6" name="Freeform 6"/>
          <p:cNvSpPr/>
          <p:nvPr/>
        </p:nvSpPr>
        <p:spPr>
          <a:xfrm rot="137892">
            <a:off x="11731340" y="3481328"/>
            <a:ext cx="5014429" cy="5943828"/>
          </a:xfrm>
          <a:custGeom>
            <a:avLst/>
            <a:gdLst/>
            <a:ahLst/>
            <a:cxnLst/>
            <a:rect l="l" t="t" r="r" b="b"/>
            <a:pathLst>
              <a:path w="5014429" h="5943828">
                <a:moveTo>
                  <a:pt x="0" y="0"/>
                </a:moveTo>
                <a:lnTo>
                  <a:pt x="5014429" y="0"/>
                </a:lnTo>
                <a:lnTo>
                  <a:pt x="5014429" y="5943828"/>
                </a:lnTo>
                <a:lnTo>
                  <a:pt x="0" y="5943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5072" y="906647"/>
            <a:ext cx="2273141" cy="2354478"/>
          </a:xfrm>
          <a:custGeom>
            <a:avLst/>
            <a:gdLst/>
            <a:ahLst/>
            <a:cxnLst/>
            <a:rect l="l" t="t" r="r" b="b"/>
            <a:pathLst>
              <a:path w="2273141" h="2354478">
                <a:moveTo>
                  <a:pt x="0" y="0"/>
                </a:moveTo>
                <a:lnTo>
                  <a:pt x="2273141" y="0"/>
                </a:lnTo>
                <a:lnTo>
                  <a:pt x="2273141" y="2354478"/>
                </a:lnTo>
                <a:lnTo>
                  <a:pt x="0" y="23544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97840" y="4581349"/>
            <a:ext cx="3651938" cy="71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82"/>
              </a:lnSpc>
              <a:spcBef>
                <a:spcPct val="0"/>
              </a:spcBef>
            </a:pPr>
            <a:r>
              <a:rPr lang="en-US" sz="4130">
                <a:solidFill>
                  <a:srgbClr val="562C67"/>
                </a:solidFill>
                <a:latin typeface="Advent Pro Bold"/>
              </a:rPr>
              <a:t>1º Conclusión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04458" y="4581349"/>
            <a:ext cx="3730759" cy="71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82"/>
              </a:lnSpc>
              <a:spcBef>
                <a:spcPct val="0"/>
              </a:spcBef>
            </a:pPr>
            <a:r>
              <a:rPr lang="en-US" sz="4130">
                <a:solidFill>
                  <a:srgbClr val="562C67"/>
                </a:solidFill>
                <a:latin typeface="Advent Pro Bold"/>
              </a:rPr>
              <a:t>2º Conclusión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97840" y="5470433"/>
            <a:ext cx="3641139" cy="282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562C67"/>
                </a:solidFill>
                <a:latin typeface="Sniglet"/>
              </a:rPr>
              <a:t>Lorem ipsum dolor sit amet, consectetur adipiscing elit. Sed non orci hendrerit augue interdum lacinia at egestas dolor. Vivamus elementum pulvinar tempus.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40724" y="5470433"/>
            <a:ext cx="3694493" cy="282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562C67"/>
                </a:solidFill>
                <a:latin typeface="Sniglet"/>
              </a:rPr>
              <a:t>Lorem ipsum dolor sit amet, consectetur adipiscing elit. Sed non orci hendrerit augue interdum lacinia at egestas dolor. Vivamus elementum pulvinar tempus.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89721" y="4581349"/>
            <a:ext cx="3730759" cy="71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82"/>
              </a:lnSpc>
              <a:spcBef>
                <a:spcPct val="0"/>
              </a:spcBef>
            </a:pPr>
            <a:r>
              <a:rPr lang="en-US" sz="4130">
                <a:solidFill>
                  <a:srgbClr val="562C67"/>
                </a:solidFill>
                <a:latin typeface="Advent Pro Bold"/>
              </a:rPr>
              <a:t>3º Conclusión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25986" y="5470433"/>
            <a:ext cx="3694493" cy="282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562C67"/>
                </a:solidFill>
                <a:latin typeface="Sniglet"/>
              </a:rPr>
              <a:t>Lorem ipsum dolor sit amet, consectetur adipiscing elit. Sed non orci hendrerit augue interdum lacinia at egestas dolor. Vivamus elementum pulvinar tempus. </a:t>
            </a:r>
          </a:p>
        </p:txBody>
      </p:sp>
      <p:sp>
        <p:nvSpPr>
          <p:cNvPr id="14" name="Freeform 14"/>
          <p:cNvSpPr/>
          <p:nvPr/>
        </p:nvSpPr>
        <p:spPr>
          <a:xfrm rot="10224140">
            <a:off x="14969177" y="1070643"/>
            <a:ext cx="1970040" cy="2040531"/>
          </a:xfrm>
          <a:custGeom>
            <a:avLst/>
            <a:gdLst/>
            <a:ahLst/>
            <a:cxnLst/>
            <a:rect l="l" t="t" r="r" b="b"/>
            <a:pathLst>
              <a:path w="1970040" h="2040531">
                <a:moveTo>
                  <a:pt x="0" y="0"/>
                </a:moveTo>
                <a:lnTo>
                  <a:pt x="1970040" y="0"/>
                </a:lnTo>
                <a:lnTo>
                  <a:pt x="1970040" y="2040532"/>
                </a:lnTo>
                <a:lnTo>
                  <a:pt x="0" y="20405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009" r="-226" b="-351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52905" y="1790140"/>
            <a:ext cx="12188446" cy="7130720"/>
          </a:xfrm>
          <a:custGeom>
            <a:avLst/>
            <a:gdLst/>
            <a:ahLst/>
            <a:cxnLst/>
            <a:rect l="l" t="t" r="r" b="b"/>
            <a:pathLst>
              <a:path w="12188446" h="7130720">
                <a:moveTo>
                  <a:pt x="0" y="0"/>
                </a:moveTo>
                <a:lnTo>
                  <a:pt x="12188446" y="0"/>
                </a:lnTo>
                <a:lnTo>
                  <a:pt x="12188446" y="7130719"/>
                </a:lnTo>
                <a:lnTo>
                  <a:pt x="0" y="7130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5473" b="-9161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61710" y="3498915"/>
            <a:ext cx="11579641" cy="131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80"/>
              </a:lnSpc>
              <a:spcBef>
                <a:spcPct val="0"/>
              </a:spcBef>
            </a:pPr>
            <a:r>
              <a:rPr lang="en-US" sz="7700" spc="785">
                <a:solidFill>
                  <a:srgbClr val="6F4380"/>
                </a:solidFill>
                <a:latin typeface="Lazydog"/>
              </a:rPr>
              <a:t>BIBLIOGRAFÍA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30837" y="5101788"/>
            <a:ext cx="4107612" cy="298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20"/>
              </a:lnSpc>
            </a:pPr>
            <a:r>
              <a:rPr lang="en-US" sz="3500">
                <a:solidFill>
                  <a:srgbClr val="562C67"/>
                </a:solidFill>
                <a:latin typeface="Sniglet"/>
              </a:rPr>
              <a:t>1º Libro</a:t>
            </a:r>
          </a:p>
          <a:p>
            <a:pPr>
              <a:lnSpc>
                <a:spcPts val="6020"/>
              </a:lnSpc>
            </a:pPr>
            <a:r>
              <a:rPr lang="en-US" sz="3500">
                <a:solidFill>
                  <a:srgbClr val="562C67"/>
                </a:solidFill>
                <a:latin typeface="Sniglet"/>
              </a:rPr>
              <a:t>2º Libro</a:t>
            </a:r>
          </a:p>
          <a:p>
            <a:pPr>
              <a:lnSpc>
                <a:spcPts val="6020"/>
              </a:lnSpc>
            </a:pPr>
            <a:r>
              <a:rPr lang="en-US" sz="3500">
                <a:solidFill>
                  <a:srgbClr val="562C67"/>
                </a:solidFill>
                <a:latin typeface="Sniglet"/>
              </a:rPr>
              <a:t>3º Libro</a:t>
            </a:r>
          </a:p>
          <a:p>
            <a:pPr>
              <a:lnSpc>
                <a:spcPts val="6020"/>
              </a:lnSpc>
            </a:pPr>
            <a:r>
              <a:rPr lang="en-US" sz="3500">
                <a:solidFill>
                  <a:srgbClr val="562C67"/>
                </a:solidFill>
                <a:latin typeface="Sniglet"/>
              </a:rPr>
              <a:t>4º Libro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15222" y="5101788"/>
            <a:ext cx="4271811" cy="298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20"/>
              </a:lnSpc>
            </a:pPr>
            <a:r>
              <a:rPr lang="en-US" sz="3500">
                <a:solidFill>
                  <a:srgbClr val="562C67"/>
                </a:solidFill>
                <a:latin typeface="Sniglet"/>
              </a:rPr>
              <a:t>1º Libro</a:t>
            </a:r>
          </a:p>
          <a:p>
            <a:pPr>
              <a:lnSpc>
                <a:spcPts val="6020"/>
              </a:lnSpc>
            </a:pPr>
            <a:r>
              <a:rPr lang="en-US" sz="3500">
                <a:solidFill>
                  <a:srgbClr val="562C67"/>
                </a:solidFill>
                <a:latin typeface="Sniglet"/>
              </a:rPr>
              <a:t>2º Libro</a:t>
            </a:r>
          </a:p>
          <a:p>
            <a:pPr>
              <a:lnSpc>
                <a:spcPts val="6020"/>
              </a:lnSpc>
            </a:pPr>
            <a:r>
              <a:rPr lang="en-US" sz="3500">
                <a:solidFill>
                  <a:srgbClr val="562C67"/>
                </a:solidFill>
                <a:latin typeface="Sniglet"/>
              </a:rPr>
              <a:t>3º Libro</a:t>
            </a:r>
          </a:p>
          <a:p>
            <a:pPr>
              <a:lnSpc>
                <a:spcPts val="6020"/>
              </a:lnSpc>
            </a:pPr>
            <a:r>
              <a:rPr lang="en-US" sz="3500">
                <a:solidFill>
                  <a:srgbClr val="562C67"/>
                </a:solidFill>
                <a:latin typeface="Sniglet"/>
              </a:rPr>
              <a:t>4º Libro</a:t>
            </a:r>
          </a:p>
        </p:txBody>
      </p:sp>
      <p:sp>
        <p:nvSpPr>
          <p:cNvPr id="7" name="Freeform 7"/>
          <p:cNvSpPr/>
          <p:nvPr/>
        </p:nvSpPr>
        <p:spPr>
          <a:xfrm>
            <a:off x="419745" y="606446"/>
            <a:ext cx="2360788" cy="2445260"/>
          </a:xfrm>
          <a:custGeom>
            <a:avLst/>
            <a:gdLst/>
            <a:ahLst/>
            <a:cxnLst/>
            <a:rect l="l" t="t" r="r" b="b"/>
            <a:pathLst>
              <a:path w="2360788" h="2445260">
                <a:moveTo>
                  <a:pt x="0" y="0"/>
                </a:moveTo>
                <a:lnTo>
                  <a:pt x="2360788" y="0"/>
                </a:lnTo>
                <a:lnTo>
                  <a:pt x="2360788" y="2445261"/>
                </a:lnTo>
                <a:lnTo>
                  <a:pt x="0" y="24452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5396" flipH="1" flipV="1">
            <a:off x="353830" y="8127244"/>
            <a:ext cx="1828474" cy="3374700"/>
          </a:xfrm>
          <a:custGeom>
            <a:avLst/>
            <a:gdLst/>
            <a:ahLst/>
            <a:cxnLst/>
            <a:rect l="l" t="t" r="r" b="b"/>
            <a:pathLst>
              <a:path w="1828474" h="3374700">
                <a:moveTo>
                  <a:pt x="1828474" y="3374700"/>
                </a:moveTo>
                <a:lnTo>
                  <a:pt x="0" y="3374700"/>
                </a:lnTo>
                <a:lnTo>
                  <a:pt x="0" y="0"/>
                </a:lnTo>
                <a:lnTo>
                  <a:pt x="1828474" y="0"/>
                </a:lnTo>
                <a:lnTo>
                  <a:pt x="1828474" y="33747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950103">
            <a:off x="14264288" y="-2054094"/>
            <a:ext cx="7288385" cy="7715824"/>
          </a:xfrm>
          <a:custGeom>
            <a:avLst/>
            <a:gdLst/>
            <a:ahLst/>
            <a:cxnLst/>
            <a:rect l="l" t="t" r="r" b="b"/>
            <a:pathLst>
              <a:path w="7288385" h="7715824">
                <a:moveTo>
                  <a:pt x="0" y="0"/>
                </a:moveTo>
                <a:lnTo>
                  <a:pt x="7288385" y="0"/>
                </a:lnTo>
                <a:lnTo>
                  <a:pt x="7288385" y="7715824"/>
                </a:lnTo>
                <a:lnTo>
                  <a:pt x="0" y="77158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386897" y="7747340"/>
            <a:ext cx="3744807" cy="2539660"/>
          </a:xfrm>
          <a:custGeom>
            <a:avLst/>
            <a:gdLst/>
            <a:ahLst/>
            <a:cxnLst/>
            <a:rect l="l" t="t" r="r" b="b"/>
            <a:pathLst>
              <a:path w="3744807" h="2539660">
                <a:moveTo>
                  <a:pt x="0" y="0"/>
                </a:moveTo>
                <a:lnTo>
                  <a:pt x="3744806" y="0"/>
                </a:lnTo>
                <a:lnTo>
                  <a:pt x="3744806" y="2539660"/>
                </a:lnTo>
                <a:lnTo>
                  <a:pt x="0" y="2539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59357" y="291157"/>
            <a:ext cx="3257286" cy="2760550"/>
          </a:xfrm>
          <a:custGeom>
            <a:avLst/>
            <a:gdLst/>
            <a:ahLst/>
            <a:cxnLst/>
            <a:rect l="l" t="t" r="r" b="b"/>
            <a:pathLst>
              <a:path w="3257286" h="2760550">
                <a:moveTo>
                  <a:pt x="0" y="0"/>
                </a:moveTo>
                <a:lnTo>
                  <a:pt x="3257286" y="0"/>
                </a:lnTo>
                <a:lnTo>
                  <a:pt x="3257286" y="2760550"/>
                </a:lnTo>
                <a:lnTo>
                  <a:pt x="0" y="2760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009" r="-226" b="-351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95430" y="1028700"/>
            <a:ext cx="7668558" cy="8516524"/>
          </a:xfrm>
          <a:custGeom>
            <a:avLst/>
            <a:gdLst/>
            <a:ahLst/>
            <a:cxnLst/>
            <a:rect l="l" t="t" r="r" b="b"/>
            <a:pathLst>
              <a:path w="7668558" h="8516524">
                <a:moveTo>
                  <a:pt x="0" y="0"/>
                </a:moveTo>
                <a:lnTo>
                  <a:pt x="7668558" y="0"/>
                </a:lnTo>
                <a:lnTo>
                  <a:pt x="7668558" y="8516524"/>
                </a:lnTo>
                <a:lnTo>
                  <a:pt x="0" y="85165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769" t="-2409" r="-7679" b="-2188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988687" y="3408899"/>
            <a:ext cx="8310625" cy="1519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320"/>
              </a:lnSpc>
              <a:spcBef>
                <a:spcPct val="0"/>
              </a:spcBef>
            </a:pPr>
            <a:r>
              <a:rPr lang="en-US" sz="8800" spc="1047">
                <a:solidFill>
                  <a:srgbClr val="6F4380"/>
                </a:solidFill>
                <a:latin typeface="Lazydog"/>
              </a:rPr>
              <a:t>GRACIAS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43612" y="5076825"/>
            <a:ext cx="6000775" cy="1698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0"/>
              </a:lnSpc>
              <a:spcBef>
                <a:spcPct val="0"/>
              </a:spcBef>
            </a:pPr>
            <a:r>
              <a:rPr lang="en-US" sz="3243">
                <a:solidFill>
                  <a:srgbClr val="562C67"/>
                </a:solidFill>
                <a:latin typeface="Sniglet"/>
              </a:rPr>
              <a:t>A todos y cada uno de vosotros por formar parte de este proyecto. </a:t>
            </a:r>
          </a:p>
        </p:txBody>
      </p:sp>
      <p:sp>
        <p:nvSpPr>
          <p:cNvPr id="6" name="Freeform 6"/>
          <p:cNvSpPr/>
          <p:nvPr/>
        </p:nvSpPr>
        <p:spPr>
          <a:xfrm flipV="1">
            <a:off x="15077177" y="8594514"/>
            <a:ext cx="4364247" cy="2959753"/>
          </a:xfrm>
          <a:custGeom>
            <a:avLst/>
            <a:gdLst/>
            <a:ahLst/>
            <a:cxnLst/>
            <a:rect l="l" t="t" r="r" b="b"/>
            <a:pathLst>
              <a:path w="4364247" h="2959753">
                <a:moveTo>
                  <a:pt x="0" y="2959753"/>
                </a:moveTo>
                <a:lnTo>
                  <a:pt x="4364246" y="2959753"/>
                </a:lnTo>
                <a:lnTo>
                  <a:pt x="4364246" y="0"/>
                </a:lnTo>
                <a:lnTo>
                  <a:pt x="0" y="0"/>
                </a:lnTo>
                <a:lnTo>
                  <a:pt x="0" y="29597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997256" y="4511708"/>
            <a:ext cx="7288385" cy="7715824"/>
          </a:xfrm>
          <a:custGeom>
            <a:avLst/>
            <a:gdLst/>
            <a:ahLst/>
            <a:cxnLst/>
            <a:rect l="l" t="t" r="r" b="b"/>
            <a:pathLst>
              <a:path w="7288385" h="7715824">
                <a:moveTo>
                  <a:pt x="0" y="0"/>
                </a:moveTo>
                <a:lnTo>
                  <a:pt x="7288385" y="0"/>
                </a:lnTo>
                <a:lnTo>
                  <a:pt x="7288385" y="7715824"/>
                </a:lnTo>
                <a:lnTo>
                  <a:pt x="0" y="77158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969251" y="6429088"/>
            <a:ext cx="7288385" cy="7715824"/>
          </a:xfrm>
          <a:custGeom>
            <a:avLst/>
            <a:gdLst/>
            <a:ahLst/>
            <a:cxnLst/>
            <a:rect l="l" t="t" r="r" b="b"/>
            <a:pathLst>
              <a:path w="7288385" h="7715824">
                <a:moveTo>
                  <a:pt x="0" y="0"/>
                </a:moveTo>
                <a:lnTo>
                  <a:pt x="7288385" y="0"/>
                </a:lnTo>
                <a:lnTo>
                  <a:pt x="7288385" y="7715824"/>
                </a:lnTo>
                <a:lnTo>
                  <a:pt x="0" y="77158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227920">
            <a:off x="634444" y="124622"/>
            <a:ext cx="2425088" cy="3059170"/>
          </a:xfrm>
          <a:custGeom>
            <a:avLst/>
            <a:gdLst/>
            <a:ahLst/>
            <a:cxnLst/>
            <a:rect l="l" t="t" r="r" b="b"/>
            <a:pathLst>
              <a:path w="2425088" h="3059170">
                <a:moveTo>
                  <a:pt x="0" y="0"/>
                </a:moveTo>
                <a:lnTo>
                  <a:pt x="2425088" y="0"/>
                </a:lnTo>
                <a:lnTo>
                  <a:pt x="2425088" y="3059170"/>
                </a:lnTo>
                <a:lnTo>
                  <a:pt x="0" y="30591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076273">
            <a:off x="15178663" y="-2055976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4" y="0"/>
                </a:lnTo>
                <a:lnTo>
                  <a:pt x="6218674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93025" y="-582943"/>
            <a:ext cx="3732549" cy="2531347"/>
          </a:xfrm>
          <a:custGeom>
            <a:avLst/>
            <a:gdLst/>
            <a:ahLst/>
            <a:cxnLst/>
            <a:rect l="l" t="t" r="r" b="b"/>
            <a:pathLst>
              <a:path w="3732549" h="2531347">
                <a:moveTo>
                  <a:pt x="0" y="0"/>
                </a:moveTo>
                <a:lnTo>
                  <a:pt x="3732550" y="0"/>
                </a:lnTo>
                <a:lnTo>
                  <a:pt x="3732550" y="2531347"/>
                </a:lnTo>
                <a:lnTo>
                  <a:pt x="0" y="25313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295171" y="7325477"/>
            <a:ext cx="1697657" cy="1697657"/>
          </a:xfrm>
          <a:custGeom>
            <a:avLst/>
            <a:gdLst/>
            <a:ahLst/>
            <a:cxnLst/>
            <a:rect l="l" t="t" r="r" b="b"/>
            <a:pathLst>
              <a:path w="1697657" h="1697657">
                <a:moveTo>
                  <a:pt x="0" y="0"/>
                </a:moveTo>
                <a:lnTo>
                  <a:pt x="1697658" y="0"/>
                </a:lnTo>
                <a:lnTo>
                  <a:pt x="1697658" y="1697657"/>
                </a:lnTo>
                <a:lnTo>
                  <a:pt x="0" y="16976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7020677"/>
            <a:ext cx="3257286" cy="2760550"/>
          </a:xfrm>
          <a:custGeom>
            <a:avLst/>
            <a:gdLst/>
            <a:ahLst/>
            <a:cxnLst/>
            <a:rect l="l" t="t" r="r" b="b"/>
            <a:pathLst>
              <a:path w="3257286" h="2760550">
                <a:moveTo>
                  <a:pt x="0" y="0"/>
                </a:moveTo>
                <a:lnTo>
                  <a:pt x="3257286" y="0"/>
                </a:lnTo>
                <a:lnTo>
                  <a:pt x="3257286" y="2760550"/>
                </a:lnTo>
                <a:lnTo>
                  <a:pt x="0" y="27605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009" r="-226" b="-35170"/>
            </a:stretch>
          </a:blipFill>
        </p:spPr>
      </p:sp>
      <p:sp>
        <p:nvSpPr>
          <p:cNvPr id="3" name="Freeform 3"/>
          <p:cNvSpPr/>
          <p:nvPr/>
        </p:nvSpPr>
        <p:spPr>
          <a:xfrm rot="5596624">
            <a:off x="-2698588" y="5667427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5" y="0"/>
                </a:lnTo>
                <a:lnTo>
                  <a:pt x="6218675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841955">
            <a:off x="15638620" y="-1894129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4" y="0"/>
                </a:lnTo>
                <a:lnTo>
                  <a:pt x="6218674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45992" y="638230"/>
            <a:ext cx="16596017" cy="9270588"/>
            <a:chOff x="0" y="0"/>
            <a:chExt cx="22128022" cy="12360784"/>
          </a:xfrm>
        </p:grpSpPr>
        <p:sp>
          <p:nvSpPr>
            <p:cNvPr id="6" name="Freeform 6"/>
            <p:cNvSpPr/>
            <p:nvPr/>
          </p:nvSpPr>
          <p:spPr>
            <a:xfrm>
              <a:off x="703586" y="593082"/>
              <a:ext cx="20632322" cy="11038596"/>
            </a:xfrm>
            <a:custGeom>
              <a:avLst/>
              <a:gdLst/>
              <a:ahLst/>
              <a:cxnLst/>
              <a:rect l="l" t="t" r="r" b="b"/>
              <a:pathLst>
                <a:path w="20632322" h="11038596">
                  <a:moveTo>
                    <a:pt x="0" y="0"/>
                  </a:moveTo>
                  <a:lnTo>
                    <a:pt x="20632322" y="0"/>
                  </a:lnTo>
                  <a:lnTo>
                    <a:pt x="20632322" y="11038596"/>
                  </a:lnTo>
                  <a:lnTo>
                    <a:pt x="0" y="1103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t="-202767" b="-23584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1929037">
              <a:off x="-53123" y="1001002"/>
              <a:ext cx="4040086" cy="964571"/>
            </a:xfrm>
            <a:custGeom>
              <a:avLst/>
              <a:gdLst/>
              <a:ahLst/>
              <a:cxnLst/>
              <a:rect l="l" t="t" r="r" b="b"/>
              <a:pathLst>
                <a:path w="4040086" h="964571">
                  <a:moveTo>
                    <a:pt x="0" y="0"/>
                  </a:moveTo>
                  <a:lnTo>
                    <a:pt x="4040086" y="0"/>
                  </a:lnTo>
                  <a:lnTo>
                    <a:pt x="4040086" y="964571"/>
                  </a:lnTo>
                  <a:lnTo>
                    <a:pt x="0" y="9645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1929037">
              <a:off x="18141059" y="10395212"/>
              <a:ext cx="4040086" cy="964571"/>
            </a:xfrm>
            <a:custGeom>
              <a:avLst/>
              <a:gdLst/>
              <a:ahLst/>
              <a:cxnLst/>
              <a:rect l="l" t="t" r="r" b="b"/>
              <a:pathLst>
                <a:path w="4040086" h="964571">
                  <a:moveTo>
                    <a:pt x="0" y="0"/>
                  </a:moveTo>
                  <a:lnTo>
                    <a:pt x="4040086" y="0"/>
                  </a:lnTo>
                  <a:lnTo>
                    <a:pt x="4040086" y="964570"/>
                  </a:lnTo>
                  <a:lnTo>
                    <a:pt x="0" y="964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542519" y="4435911"/>
            <a:ext cx="6111317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562C67"/>
                </a:solidFill>
                <a:latin typeface="Sniglet"/>
              </a:rPr>
              <a:t>Lorem ipsum dolor sit amet, consectetur adipiscing elit. Sed non orci hendrerit augue interdum lacinia at egestas dolor. Vivamus elementum pulvinar tempus. Donec tristique rhoncus sapien.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2519" y="2933523"/>
            <a:ext cx="7232886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  <a:spcBef>
                <a:spcPct val="0"/>
              </a:spcBef>
            </a:pPr>
            <a:r>
              <a:rPr lang="en-US" sz="6600" spc="217">
                <a:solidFill>
                  <a:srgbClr val="6F4380"/>
                </a:solidFill>
                <a:latin typeface="Lazydog"/>
              </a:rPr>
              <a:t>EL GRUPO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285917" y="2391235"/>
            <a:ext cx="5764577" cy="57645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-95250" y="-95250"/>
              <a:ext cx="6540500" cy="6540500"/>
            </a:xfrm>
            <a:custGeom>
              <a:avLst/>
              <a:gdLst/>
              <a:ahLst/>
              <a:cxnLst/>
              <a:rect l="l" t="t" r="r" b="b"/>
              <a:pathLst>
                <a:path w="6540500" h="6540500">
                  <a:moveTo>
                    <a:pt x="4820920" y="5803900"/>
                  </a:moveTo>
                  <a:cubicBezTo>
                    <a:pt x="5360670" y="5803900"/>
                    <a:pt x="5803900" y="5361940"/>
                    <a:pt x="5803900" y="4820920"/>
                  </a:cubicBezTo>
                  <a:lnTo>
                    <a:pt x="5803900" y="4319270"/>
                  </a:lnTo>
                  <a:lnTo>
                    <a:pt x="4319270" y="5803900"/>
                  </a:lnTo>
                  <a:lnTo>
                    <a:pt x="4820920" y="5803900"/>
                  </a:lnTo>
                  <a:close/>
                  <a:moveTo>
                    <a:pt x="2575560" y="6158230"/>
                  </a:moveTo>
                  <a:cubicBezTo>
                    <a:pt x="2957830" y="6540500"/>
                    <a:pt x="3582670" y="6540500"/>
                    <a:pt x="3964940" y="6158230"/>
                  </a:cubicBezTo>
                  <a:lnTo>
                    <a:pt x="4319270" y="5803900"/>
                  </a:lnTo>
                  <a:lnTo>
                    <a:pt x="2221230" y="5803900"/>
                  </a:lnTo>
                  <a:lnTo>
                    <a:pt x="2575560" y="6158230"/>
                  </a:lnTo>
                  <a:close/>
                  <a:moveTo>
                    <a:pt x="736600" y="4820920"/>
                  </a:moveTo>
                  <a:cubicBezTo>
                    <a:pt x="736600" y="5360670"/>
                    <a:pt x="1178560" y="5803900"/>
                    <a:pt x="1719580" y="5803900"/>
                  </a:cubicBezTo>
                  <a:lnTo>
                    <a:pt x="2221230" y="5803900"/>
                  </a:lnTo>
                  <a:lnTo>
                    <a:pt x="736600" y="4319270"/>
                  </a:lnTo>
                  <a:lnTo>
                    <a:pt x="736600" y="4820920"/>
                  </a:lnTo>
                  <a:close/>
                  <a:moveTo>
                    <a:pt x="6158230" y="2575560"/>
                  </a:moveTo>
                  <a:lnTo>
                    <a:pt x="5803900" y="2221230"/>
                  </a:lnTo>
                  <a:lnTo>
                    <a:pt x="5803900" y="4320540"/>
                  </a:lnTo>
                  <a:lnTo>
                    <a:pt x="6158230" y="3966210"/>
                  </a:lnTo>
                  <a:cubicBezTo>
                    <a:pt x="6540500" y="3582670"/>
                    <a:pt x="6540500" y="2957830"/>
                    <a:pt x="6158230" y="2575560"/>
                  </a:cubicBezTo>
                  <a:close/>
                  <a:moveTo>
                    <a:pt x="382270" y="2575560"/>
                  </a:moveTo>
                  <a:cubicBezTo>
                    <a:pt x="0" y="2957830"/>
                    <a:pt x="0" y="3582670"/>
                    <a:pt x="382270" y="3964940"/>
                  </a:cubicBezTo>
                  <a:lnTo>
                    <a:pt x="736600" y="4319270"/>
                  </a:lnTo>
                  <a:lnTo>
                    <a:pt x="736600" y="2221230"/>
                  </a:lnTo>
                  <a:lnTo>
                    <a:pt x="382270" y="2575560"/>
                  </a:lnTo>
                  <a:close/>
                  <a:moveTo>
                    <a:pt x="5803900" y="1719580"/>
                  </a:moveTo>
                  <a:cubicBezTo>
                    <a:pt x="5803900" y="1179830"/>
                    <a:pt x="5361940" y="736600"/>
                    <a:pt x="4820920" y="736600"/>
                  </a:cubicBezTo>
                  <a:lnTo>
                    <a:pt x="4319270" y="736600"/>
                  </a:lnTo>
                  <a:lnTo>
                    <a:pt x="5803900" y="2221230"/>
                  </a:lnTo>
                  <a:lnTo>
                    <a:pt x="5803900" y="1719580"/>
                  </a:lnTo>
                  <a:close/>
                  <a:moveTo>
                    <a:pt x="1719580" y="736600"/>
                  </a:moveTo>
                  <a:cubicBezTo>
                    <a:pt x="1179830" y="736600"/>
                    <a:pt x="736600" y="1178560"/>
                    <a:pt x="736600" y="1719580"/>
                  </a:cubicBezTo>
                  <a:lnTo>
                    <a:pt x="736600" y="2221230"/>
                  </a:lnTo>
                  <a:lnTo>
                    <a:pt x="2221230" y="736600"/>
                  </a:lnTo>
                  <a:lnTo>
                    <a:pt x="1719580" y="736600"/>
                  </a:lnTo>
                  <a:close/>
                  <a:moveTo>
                    <a:pt x="3964940" y="382270"/>
                  </a:moveTo>
                  <a:cubicBezTo>
                    <a:pt x="3582670" y="0"/>
                    <a:pt x="2957830" y="0"/>
                    <a:pt x="2575560" y="382270"/>
                  </a:cubicBezTo>
                  <a:lnTo>
                    <a:pt x="2221230" y="736600"/>
                  </a:lnTo>
                  <a:lnTo>
                    <a:pt x="4320540" y="736600"/>
                  </a:lnTo>
                  <a:lnTo>
                    <a:pt x="3964940" y="382270"/>
                  </a:lnTo>
                  <a:close/>
                </a:path>
              </a:pathLst>
            </a:custGeom>
            <a:solidFill>
              <a:srgbClr val="6F438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641350" y="641350"/>
              <a:ext cx="5067300" cy="5067300"/>
            </a:xfrm>
            <a:custGeom>
              <a:avLst/>
              <a:gdLst/>
              <a:ahLst/>
              <a:cxnLst/>
              <a:rect l="l" t="t" r="r" b="b"/>
              <a:pathLst>
                <a:path w="5067300" h="5067300">
                  <a:moveTo>
                    <a:pt x="3582670" y="0"/>
                  </a:moveTo>
                  <a:lnTo>
                    <a:pt x="1484630" y="0"/>
                  </a:lnTo>
                  <a:lnTo>
                    <a:pt x="0" y="1484630"/>
                  </a:lnTo>
                  <a:lnTo>
                    <a:pt x="0" y="3582670"/>
                  </a:lnTo>
                  <a:lnTo>
                    <a:pt x="1484630" y="5067300"/>
                  </a:lnTo>
                  <a:lnTo>
                    <a:pt x="3582670" y="5067300"/>
                  </a:lnTo>
                  <a:lnTo>
                    <a:pt x="5067300" y="3582670"/>
                  </a:lnTo>
                  <a:lnTo>
                    <a:pt x="5067300" y="1484630"/>
                  </a:lnTo>
                  <a:close/>
                </a:path>
              </a:pathLst>
            </a:custGeom>
            <a:blipFill>
              <a:blip r:embed="rId11"/>
              <a:stretch>
                <a:fillRect l="-25000" r="-25000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flipV="1">
            <a:off x="1328671" y="8584134"/>
            <a:ext cx="5407699" cy="3667403"/>
          </a:xfrm>
          <a:custGeom>
            <a:avLst/>
            <a:gdLst/>
            <a:ahLst/>
            <a:cxnLst/>
            <a:rect l="l" t="t" r="r" b="b"/>
            <a:pathLst>
              <a:path w="5407699" h="3667403">
                <a:moveTo>
                  <a:pt x="0" y="3667403"/>
                </a:moveTo>
                <a:lnTo>
                  <a:pt x="5407699" y="3667403"/>
                </a:lnTo>
                <a:lnTo>
                  <a:pt x="5407699" y="0"/>
                </a:lnTo>
                <a:lnTo>
                  <a:pt x="0" y="0"/>
                </a:lnTo>
                <a:lnTo>
                  <a:pt x="0" y="3667403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6258430">
            <a:off x="14016846" y="-2814539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4" y="0"/>
                </a:lnTo>
                <a:lnTo>
                  <a:pt x="6218674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21766">
            <a:off x="593573" y="3206306"/>
            <a:ext cx="2040093" cy="2573511"/>
          </a:xfrm>
          <a:custGeom>
            <a:avLst/>
            <a:gdLst/>
            <a:ahLst/>
            <a:cxnLst/>
            <a:rect l="l" t="t" r="r" b="b"/>
            <a:pathLst>
              <a:path w="2040093" h="2573511">
                <a:moveTo>
                  <a:pt x="0" y="0"/>
                </a:moveTo>
                <a:lnTo>
                  <a:pt x="2040092" y="0"/>
                </a:lnTo>
                <a:lnTo>
                  <a:pt x="2040092" y="2573511"/>
                </a:lnTo>
                <a:lnTo>
                  <a:pt x="0" y="25735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197083">
            <a:off x="15084797" y="-517170"/>
            <a:ext cx="3751552" cy="2544235"/>
          </a:xfrm>
          <a:custGeom>
            <a:avLst/>
            <a:gdLst/>
            <a:ahLst/>
            <a:cxnLst/>
            <a:rect l="l" t="t" r="r" b="b"/>
            <a:pathLst>
              <a:path w="3751552" h="2544235">
                <a:moveTo>
                  <a:pt x="0" y="0"/>
                </a:moveTo>
                <a:lnTo>
                  <a:pt x="3751552" y="0"/>
                </a:lnTo>
                <a:lnTo>
                  <a:pt x="3751552" y="2544235"/>
                </a:lnTo>
                <a:lnTo>
                  <a:pt x="0" y="25442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0" y="7362314"/>
            <a:ext cx="2657343" cy="2252098"/>
          </a:xfrm>
          <a:custGeom>
            <a:avLst/>
            <a:gdLst/>
            <a:ahLst/>
            <a:cxnLst/>
            <a:rect l="l" t="t" r="r" b="b"/>
            <a:pathLst>
              <a:path w="2657343" h="2252098">
                <a:moveTo>
                  <a:pt x="0" y="0"/>
                </a:moveTo>
                <a:lnTo>
                  <a:pt x="2657343" y="0"/>
                </a:lnTo>
                <a:lnTo>
                  <a:pt x="2657343" y="2252098"/>
                </a:lnTo>
                <a:lnTo>
                  <a:pt x="0" y="22520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009" r="-226" b="-35170"/>
            </a:stretch>
          </a:blipFill>
        </p:spPr>
      </p:sp>
      <p:sp>
        <p:nvSpPr>
          <p:cNvPr id="3" name="Freeform 3"/>
          <p:cNvSpPr/>
          <p:nvPr/>
        </p:nvSpPr>
        <p:spPr>
          <a:xfrm rot="883794">
            <a:off x="12117156" y="8098253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5" y="0"/>
                </a:lnTo>
                <a:lnTo>
                  <a:pt x="6218675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982259">
            <a:off x="-2385690" y="-3291689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5" y="0"/>
                </a:lnTo>
                <a:lnTo>
                  <a:pt x="6218675" y="6583378"/>
                </a:lnTo>
                <a:lnTo>
                  <a:pt x="0" y="65833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00687" y="0"/>
            <a:ext cx="17132073" cy="9919705"/>
            <a:chOff x="0" y="0"/>
            <a:chExt cx="22842764" cy="13226274"/>
          </a:xfrm>
        </p:grpSpPr>
        <p:sp>
          <p:nvSpPr>
            <p:cNvPr id="6" name="Freeform 6"/>
            <p:cNvSpPr/>
            <p:nvPr/>
          </p:nvSpPr>
          <p:spPr>
            <a:xfrm>
              <a:off x="1173733" y="1303875"/>
              <a:ext cx="20831879" cy="11076385"/>
            </a:xfrm>
            <a:custGeom>
              <a:avLst/>
              <a:gdLst/>
              <a:ahLst/>
              <a:cxnLst/>
              <a:rect l="l" t="t" r="r" b="b"/>
              <a:pathLst>
                <a:path w="20831879" h="11076385">
                  <a:moveTo>
                    <a:pt x="0" y="0"/>
                  </a:moveTo>
                  <a:lnTo>
                    <a:pt x="20831880" y="0"/>
                  </a:lnTo>
                  <a:lnTo>
                    <a:pt x="20831880" y="11076385"/>
                  </a:lnTo>
                  <a:lnTo>
                    <a:pt x="0" y="11076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665" t="-38098" b="-15034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8306490">
              <a:off x="-75901" y="10614896"/>
              <a:ext cx="4237979" cy="1379270"/>
            </a:xfrm>
            <a:custGeom>
              <a:avLst/>
              <a:gdLst/>
              <a:ahLst/>
              <a:cxnLst/>
              <a:rect l="l" t="t" r="r" b="b"/>
              <a:pathLst>
                <a:path w="4237979" h="1379270">
                  <a:moveTo>
                    <a:pt x="0" y="0"/>
                  </a:moveTo>
                  <a:lnTo>
                    <a:pt x="4237978" y="0"/>
                  </a:lnTo>
                  <a:lnTo>
                    <a:pt x="4237978" y="1379269"/>
                  </a:lnTo>
                  <a:lnTo>
                    <a:pt x="0" y="137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8306490">
              <a:off x="18680687" y="1232109"/>
              <a:ext cx="4237979" cy="1379270"/>
            </a:xfrm>
            <a:custGeom>
              <a:avLst/>
              <a:gdLst/>
              <a:ahLst/>
              <a:cxnLst/>
              <a:rect l="l" t="t" r="r" b="b"/>
              <a:pathLst>
                <a:path w="4237979" h="1379270">
                  <a:moveTo>
                    <a:pt x="0" y="0"/>
                  </a:moveTo>
                  <a:lnTo>
                    <a:pt x="4237979" y="0"/>
                  </a:lnTo>
                  <a:lnTo>
                    <a:pt x="4237979" y="1379269"/>
                  </a:lnTo>
                  <a:lnTo>
                    <a:pt x="0" y="137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3005182">
            <a:off x="8813989" y="1556326"/>
            <a:ext cx="660022" cy="732341"/>
          </a:xfrm>
          <a:custGeom>
            <a:avLst/>
            <a:gdLst/>
            <a:ahLst/>
            <a:cxnLst/>
            <a:rect l="l" t="t" r="r" b="b"/>
            <a:pathLst>
              <a:path w="660022" h="732341">
                <a:moveTo>
                  <a:pt x="0" y="0"/>
                </a:moveTo>
                <a:lnTo>
                  <a:pt x="660022" y="0"/>
                </a:lnTo>
                <a:lnTo>
                  <a:pt x="660022" y="732341"/>
                </a:lnTo>
                <a:lnTo>
                  <a:pt x="0" y="7323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545844" y="3867693"/>
            <a:ext cx="3548151" cy="354815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-95250" y="-95250"/>
              <a:ext cx="6540500" cy="6540500"/>
            </a:xfrm>
            <a:custGeom>
              <a:avLst/>
              <a:gdLst/>
              <a:ahLst/>
              <a:cxnLst/>
              <a:rect l="l" t="t" r="r" b="b"/>
              <a:pathLst>
                <a:path w="6540500" h="6540500">
                  <a:moveTo>
                    <a:pt x="4820920" y="5803900"/>
                  </a:moveTo>
                  <a:cubicBezTo>
                    <a:pt x="5360670" y="5803900"/>
                    <a:pt x="5803900" y="5361940"/>
                    <a:pt x="5803900" y="4820920"/>
                  </a:cubicBezTo>
                  <a:lnTo>
                    <a:pt x="5803900" y="4319270"/>
                  </a:lnTo>
                  <a:lnTo>
                    <a:pt x="4319270" y="5803900"/>
                  </a:lnTo>
                  <a:lnTo>
                    <a:pt x="4820920" y="5803900"/>
                  </a:lnTo>
                  <a:close/>
                  <a:moveTo>
                    <a:pt x="2575560" y="6158230"/>
                  </a:moveTo>
                  <a:cubicBezTo>
                    <a:pt x="2957830" y="6540500"/>
                    <a:pt x="3582670" y="6540500"/>
                    <a:pt x="3964940" y="6158230"/>
                  </a:cubicBezTo>
                  <a:lnTo>
                    <a:pt x="4319270" y="5803900"/>
                  </a:lnTo>
                  <a:lnTo>
                    <a:pt x="2221230" y="5803900"/>
                  </a:lnTo>
                  <a:lnTo>
                    <a:pt x="2575560" y="6158230"/>
                  </a:lnTo>
                  <a:close/>
                  <a:moveTo>
                    <a:pt x="736600" y="4820920"/>
                  </a:moveTo>
                  <a:cubicBezTo>
                    <a:pt x="736600" y="5360670"/>
                    <a:pt x="1178560" y="5803900"/>
                    <a:pt x="1719580" y="5803900"/>
                  </a:cubicBezTo>
                  <a:lnTo>
                    <a:pt x="2221230" y="5803900"/>
                  </a:lnTo>
                  <a:lnTo>
                    <a:pt x="736600" y="4319270"/>
                  </a:lnTo>
                  <a:lnTo>
                    <a:pt x="736600" y="4820920"/>
                  </a:lnTo>
                  <a:close/>
                  <a:moveTo>
                    <a:pt x="6158230" y="2575560"/>
                  </a:moveTo>
                  <a:lnTo>
                    <a:pt x="5803900" y="2221230"/>
                  </a:lnTo>
                  <a:lnTo>
                    <a:pt x="5803900" y="4320540"/>
                  </a:lnTo>
                  <a:lnTo>
                    <a:pt x="6158230" y="3966210"/>
                  </a:lnTo>
                  <a:cubicBezTo>
                    <a:pt x="6540500" y="3582670"/>
                    <a:pt x="6540500" y="2957830"/>
                    <a:pt x="6158230" y="2575560"/>
                  </a:cubicBezTo>
                  <a:close/>
                  <a:moveTo>
                    <a:pt x="382270" y="2575560"/>
                  </a:moveTo>
                  <a:cubicBezTo>
                    <a:pt x="0" y="2957830"/>
                    <a:pt x="0" y="3582670"/>
                    <a:pt x="382270" y="3964940"/>
                  </a:cubicBezTo>
                  <a:lnTo>
                    <a:pt x="736600" y="4319270"/>
                  </a:lnTo>
                  <a:lnTo>
                    <a:pt x="736600" y="2221230"/>
                  </a:lnTo>
                  <a:lnTo>
                    <a:pt x="382270" y="2575560"/>
                  </a:lnTo>
                  <a:close/>
                  <a:moveTo>
                    <a:pt x="5803900" y="1719580"/>
                  </a:moveTo>
                  <a:cubicBezTo>
                    <a:pt x="5803900" y="1179830"/>
                    <a:pt x="5361940" y="736600"/>
                    <a:pt x="4820920" y="736600"/>
                  </a:cubicBezTo>
                  <a:lnTo>
                    <a:pt x="4319270" y="736600"/>
                  </a:lnTo>
                  <a:lnTo>
                    <a:pt x="5803900" y="2221230"/>
                  </a:lnTo>
                  <a:lnTo>
                    <a:pt x="5803900" y="1719580"/>
                  </a:lnTo>
                  <a:close/>
                  <a:moveTo>
                    <a:pt x="1719580" y="736600"/>
                  </a:moveTo>
                  <a:cubicBezTo>
                    <a:pt x="1179830" y="736600"/>
                    <a:pt x="736600" y="1178560"/>
                    <a:pt x="736600" y="1719580"/>
                  </a:cubicBezTo>
                  <a:lnTo>
                    <a:pt x="736600" y="2221230"/>
                  </a:lnTo>
                  <a:lnTo>
                    <a:pt x="2221230" y="736600"/>
                  </a:lnTo>
                  <a:lnTo>
                    <a:pt x="1719580" y="736600"/>
                  </a:lnTo>
                  <a:close/>
                  <a:moveTo>
                    <a:pt x="3964940" y="382270"/>
                  </a:moveTo>
                  <a:cubicBezTo>
                    <a:pt x="3582670" y="0"/>
                    <a:pt x="2957830" y="0"/>
                    <a:pt x="2575560" y="382270"/>
                  </a:cubicBezTo>
                  <a:lnTo>
                    <a:pt x="2221230" y="736600"/>
                  </a:lnTo>
                  <a:lnTo>
                    <a:pt x="4320540" y="736600"/>
                  </a:lnTo>
                  <a:lnTo>
                    <a:pt x="3964940" y="382270"/>
                  </a:lnTo>
                  <a:close/>
                </a:path>
              </a:pathLst>
            </a:custGeom>
            <a:solidFill>
              <a:srgbClr val="1DAC9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641350" y="641350"/>
              <a:ext cx="5067300" cy="5067300"/>
            </a:xfrm>
            <a:custGeom>
              <a:avLst/>
              <a:gdLst/>
              <a:ahLst/>
              <a:cxnLst/>
              <a:rect l="l" t="t" r="r" b="b"/>
              <a:pathLst>
                <a:path w="5067300" h="5067300">
                  <a:moveTo>
                    <a:pt x="3582670" y="0"/>
                  </a:moveTo>
                  <a:lnTo>
                    <a:pt x="1484630" y="0"/>
                  </a:lnTo>
                  <a:lnTo>
                    <a:pt x="0" y="1484630"/>
                  </a:lnTo>
                  <a:lnTo>
                    <a:pt x="0" y="3582670"/>
                  </a:lnTo>
                  <a:lnTo>
                    <a:pt x="1484630" y="5067300"/>
                  </a:lnTo>
                  <a:lnTo>
                    <a:pt x="3582670" y="5067300"/>
                  </a:lnTo>
                  <a:lnTo>
                    <a:pt x="5067300" y="3582670"/>
                  </a:lnTo>
                  <a:lnTo>
                    <a:pt x="5067300" y="1484630"/>
                  </a:lnTo>
                  <a:close/>
                </a:path>
              </a:pathLst>
            </a:custGeom>
            <a:blipFill>
              <a:blip r:embed="rId13"/>
              <a:stretch>
                <a:fillRect l="-754" t="-36314" r="-22919" b="-49196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253605" y="3867693"/>
            <a:ext cx="3548151" cy="3548151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-95250" y="-95250"/>
              <a:ext cx="6540500" cy="6540500"/>
            </a:xfrm>
            <a:custGeom>
              <a:avLst/>
              <a:gdLst/>
              <a:ahLst/>
              <a:cxnLst/>
              <a:rect l="l" t="t" r="r" b="b"/>
              <a:pathLst>
                <a:path w="6540500" h="6540500">
                  <a:moveTo>
                    <a:pt x="4820920" y="5803900"/>
                  </a:moveTo>
                  <a:cubicBezTo>
                    <a:pt x="5360670" y="5803900"/>
                    <a:pt x="5803900" y="5361940"/>
                    <a:pt x="5803900" y="4820920"/>
                  </a:cubicBezTo>
                  <a:lnTo>
                    <a:pt x="5803900" y="4319270"/>
                  </a:lnTo>
                  <a:lnTo>
                    <a:pt x="4319270" y="5803900"/>
                  </a:lnTo>
                  <a:lnTo>
                    <a:pt x="4820920" y="5803900"/>
                  </a:lnTo>
                  <a:close/>
                  <a:moveTo>
                    <a:pt x="2575560" y="6158230"/>
                  </a:moveTo>
                  <a:cubicBezTo>
                    <a:pt x="2957830" y="6540500"/>
                    <a:pt x="3582670" y="6540500"/>
                    <a:pt x="3964940" y="6158230"/>
                  </a:cubicBezTo>
                  <a:lnTo>
                    <a:pt x="4319270" y="5803900"/>
                  </a:lnTo>
                  <a:lnTo>
                    <a:pt x="2221230" y="5803900"/>
                  </a:lnTo>
                  <a:lnTo>
                    <a:pt x="2575560" y="6158230"/>
                  </a:lnTo>
                  <a:close/>
                  <a:moveTo>
                    <a:pt x="736600" y="4820920"/>
                  </a:moveTo>
                  <a:cubicBezTo>
                    <a:pt x="736600" y="5360670"/>
                    <a:pt x="1178560" y="5803900"/>
                    <a:pt x="1719580" y="5803900"/>
                  </a:cubicBezTo>
                  <a:lnTo>
                    <a:pt x="2221230" y="5803900"/>
                  </a:lnTo>
                  <a:lnTo>
                    <a:pt x="736600" y="4319270"/>
                  </a:lnTo>
                  <a:lnTo>
                    <a:pt x="736600" y="4820920"/>
                  </a:lnTo>
                  <a:close/>
                  <a:moveTo>
                    <a:pt x="6158230" y="2575560"/>
                  </a:moveTo>
                  <a:lnTo>
                    <a:pt x="5803900" y="2221230"/>
                  </a:lnTo>
                  <a:lnTo>
                    <a:pt x="5803900" y="4320540"/>
                  </a:lnTo>
                  <a:lnTo>
                    <a:pt x="6158230" y="3966210"/>
                  </a:lnTo>
                  <a:cubicBezTo>
                    <a:pt x="6540500" y="3582670"/>
                    <a:pt x="6540500" y="2957830"/>
                    <a:pt x="6158230" y="2575560"/>
                  </a:cubicBezTo>
                  <a:close/>
                  <a:moveTo>
                    <a:pt x="382270" y="2575560"/>
                  </a:moveTo>
                  <a:cubicBezTo>
                    <a:pt x="0" y="2957830"/>
                    <a:pt x="0" y="3582670"/>
                    <a:pt x="382270" y="3964940"/>
                  </a:cubicBezTo>
                  <a:lnTo>
                    <a:pt x="736600" y="4319270"/>
                  </a:lnTo>
                  <a:lnTo>
                    <a:pt x="736600" y="2221230"/>
                  </a:lnTo>
                  <a:lnTo>
                    <a:pt x="382270" y="2575560"/>
                  </a:lnTo>
                  <a:close/>
                  <a:moveTo>
                    <a:pt x="5803900" y="1719580"/>
                  </a:moveTo>
                  <a:cubicBezTo>
                    <a:pt x="5803900" y="1179830"/>
                    <a:pt x="5361940" y="736600"/>
                    <a:pt x="4820920" y="736600"/>
                  </a:cubicBezTo>
                  <a:lnTo>
                    <a:pt x="4319270" y="736600"/>
                  </a:lnTo>
                  <a:lnTo>
                    <a:pt x="5803900" y="2221230"/>
                  </a:lnTo>
                  <a:lnTo>
                    <a:pt x="5803900" y="1719580"/>
                  </a:lnTo>
                  <a:close/>
                  <a:moveTo>
                    <a:pt x="1719580" y="736600"/>
                  </a:moveTo>
                  <a:cubicBezTo>
                    <a:pt x="1179830" y="736600"/>
                    <a:pt x="736600" y="1178560"/>
                    <a:pt x="736600" y="1719580"/>
                  </a:cubicBezTo>
                  <a:lnTo>
                    <a:pt x="736600" y="2221230"/>
                  </a:lnTo>
                  <a:lnTo>
                    <a:pt x="2221230" y="736600"/>
                  </a:lnTo>
                  <a:lnTo>
                    <a:pt x="1719580" y="736600"/>
                  </a:lnTo>
                  <a:close/>
                  <a:moveTo>
                    <a:pt x="3964940" y="382270"/>
                  </a:moveTo>
                  <a:cubicBezTo>
                    <a:pt x="3582670" y="0"/>
                    <a:pt x="2957830" y="0"/>
                    <a:pt x="2575560" y="382270"/>
                  </a:cubicBezTo>
                  <a:lnTo>
                    <a:pt x="2221230" y="736600"/>
                  </a:lnTo>
                  <a:lnTo>
                    <a:pt x="4320540" y="736600"/>
                  </a:lnTo>
                  <a:lnTo>
                    <a:pt x="3964940" y="382270"/>
                  </a:lnTo>
                  <a:close/>
                </a:path>
              </a:pathLst>
            </a:custGeom>
            <a:solidFill>
              <a:srgbClr val="562C67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41350" y="641350"/>
              <a:ext cx="5067300" cy="5067300"/>
            </a:xfrm>
            <a:custGeom>
              <a:avLst/>
              <a:gdLst/>
              <a:ahLst/>
              <a:cxnLst/>
              <a:rect l="l" t="t" r="r" b="b"/>
              <a:pathLst>
                <a:path w="5067300" h="5067300">
                  <a:moveTo>
                    <a:pt x="3582670" y="0"/>
                  </a:moveTo>
                  <a:lnTo>
                    <a:pt x="1484630" y="0"/>
                  </a:lnTo>
                  <a:lnTo>
                    <a:pt x="0" y="1484630"/>
                  </a:lnTo>
                  <a:lnTo>
                    <a:pt x="0" y="3582670"/>
                  </a:lnTo>
                  <a:lnTo>
                    <a:pt x="1484630" y="5067300"/>
                  </a:lnTo>
                  <a:lnTo>
                    <a:pt x="3582670" y="5067300"/>
                  </a:lnTo>
                  <a:lnTo>
                    <a:pt x="5067300" y="3582670"/>
                  </a:lnTo>
                  <a:lnTo>
                    <a:pt x="5067300" y="1484630"/>
                  </a:lnTo>
                  <a:close/>
                </a:path>
              </a:pathLst>
            </a:custGeom>
            <a:blipFill>
              <a:blip r:embed="rId14"/>
              <a:stretch>
                <a:fillRect l="-14136" r="-14136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964766" y="3867693"/>
            <a:ext cx="3548151" cy="354815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-95250" y="-95250"/>
              <a:ext cx="6540500" cy="6540500"/>
            </a:xfrm>
            <a:custGeom>
              <a:avLst/>
              <a:gdLst/>
              <a:ahLst/>
              <a:cxnLst/>
              <a:rect l="l" t="t" r="r" b="b"/>
              <a:pathLst>
                <a:path w="6540500" h="6540500">
                  <a:moveTo>
                    <a:pt x="4820920" y="5803900"/>
                  </a:moveTo>
                  <a:cubicBezTo>
                    <a:pt x="5360670" y="5803900"/>
                    <a:pt x="5803900" y="5361940"/>
                    <a:pt x="5803900" y="4820920"/>
                  </a:cubicBezTo>
                  <a:lnTo>
                    <a:pt x="5803900" y="4319270"/>
                  </a:lnTo>
                  <a:lnTo>
                    <a:pt x="4319270" y="5803900"/>
                  </a:lnTo>
                  <a:lnTo>
                    <a:pt x="4820920" y="5803900"/>
                  </a:lnTo>
                  <a:close/>
                  <a:moveTo>
                    <a:pt x="2575560" y="6158230"/>
                  </a:moveTo>
                  <a:cubicBezTo>
                    <a:pt x="2957830" y="6540500"/>
                    <a:pt x="3582670" y="6540500"/>
                    <a:pt x="3964940" y="6158230"/>
                  </a:cubicBezTo>
                  <a:lnTo>
                    <a:pt x="4319270" y="5803900"/>
                  </a:lnTo>
                  <a:lnTo>
                    <a:pt x="2221230" y="5803900"/>
                  </a:lnTo>
                  <a:lnTo>
                    <a:pt x="2575560" y="6158230"/>
                  </a:lnTo>
                  <a:close/>
                  <a:moveTo>
                    <a:pt x="736600" y="4820920"/>
                  </a:moveTo>
                  <a:cubicBezTo>
                    <a:pt x="736600" y="5360670"/>
                    <a:pt x="1178560" y="5803900"/>
                    <a:pt x="1719580" y="5803900"/>
                  </a:cubicBezTo>
                  <a:lnTo>
                    <a:pt x="2221230" y="5803900"/>
                  </a:lnTo>
                  <a:lnTo>
                    <a:pt x="736600" y="4319270"/>
                  </a:lnTo>
                  <a:lnTo>
                    <a:pt x="736600" y="4820920"/>
                  </a:lnTo>
                  <a:close/>
                  <a:moveTo>
                    <a:pt x="6158230" y="2575560"/>
                  </a:moveTo>
                  <a:lnTo>
                    <a:pt x="5803900" y="2221230"/>
                  </a:lnTo>
                  <a:lnTo>
                    <a:pt x="5803900" y="4320540"/>
                  </a:lnTo>
                  <a:lnTo>
                    <a:pt x="6158230" y="3966210"/>
                  </a:lnTo>
                  <a:cubicBezTo>
                    <a:pt x="6540500" y="3582670"/>
                    <a:pt x="6540500" y="2957830"/>
                    <a:pt x="6158230" y="2575560"/>
                  </a:cubicBezTo>
                  <a:close/>
                  <a:moveTo>
                    <a:pt x="382270" y="2575560"/>
                  </a:moveTo>
                  <a:cubicBezTo>
                    <a:pt x="0" y="2957830"/>
                    <a:pt x="0" y="3582670"/>
                    <a:pt x="382270" y="3964940"/>
                  </a:cubicBezTo>
                  <a:lnTo>
                    <a:pt x="736600" y="4319270"/>
                  </a:lnTo>
                  <a:lnTo>
                    <a:pt x="736600" y="2221230"/>
                  </a:lnTo>
                  <a:lnTo>
                    <a:pt x="382270" y="2575560"/>
                  </a:lnTo>
                  <a:close/>
                  <a:moveTo>
                    <a:pt x="5803900" y="1719580"/>
                  </a:moveTo>
                  <a:cubicBezTo>
                    <a:pt x="5803900" y="1179830"/>
                    <a:pt x="5361940" y="736600"/>
                    <a:pt x="4820920" y="736600"/>
                  </a:cubicBezTo>
                  <a:lnTo>
                    <a:pt x="4319270" y="736600"/>
                  </a:lnTo>
                  <a:lnTo>
                    <a:pt x="5803900" y="2221230"/>
                  </a:lnTo>
                  <a:lnTo>
                    <a:pt x="5803900" y="1719580"/>
                  </a:lnTo>
                  <a:close/>
                  <a:moveTo>
                    <a:pt x="1719580" y="736600"/>
                  </a:moveTo>
                  <a:cubicBezTo>
                    <a:pt x="1179830" y="736600"/>
                    <a:pt x="736600" y="1178560"/>
                    <a:pt x="736600" y="1719580"/>
                  </a:cubicBezTo>
                  <a:lnTo>
                    <a:pt x="736600" y="2221230"/>
                  </a:lnTo>
                  <a:lnTo>
                    <a:pt x="2221230" y="736600"/>
                  </a:lnTo>
                  <a:lnTo>
                    <a:pt x="1719580" y="736600"/>
                  </a:lnTo>
                  <a:close/>
                  <a:moveTo>
                    <a:pt x="3964940" y="382270"/>
                  </a:moveTo>
                  <a:cubicBezTo>
                    <a:pt x="3582670" y="0"/>
                    <a:pt x="2957830" y="0"/>
                    <a:pt x="2575560" y="382270"/>
                  </a:cubicBezTo>
                  <a:lnTo>
                    <a:pt x="2221230" y="736600"/>
                  </a:lnTo>
                  <a:lnTo>
                    <a:pt x="4320540" y="736600"/>
                  </a:lnTo>
                  <a:lnTo>
                    <a:pt x="3964940" y="382270"/>
                  </a:lnTo>
                  <a:close/>
                </a:path>
              </a:pathLst>
            </a:custGeom>
            <a:solidFill>
              <a:srgbClr val="E2689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641350" y="641350"/>
              <a:ext cx="5067300" cy="5067300"/>
            </a:xfrm>
            <a:custGeom>
              <a:avLst/>
              <a:gdLst/>
              <a:ahLst/>
              <a:cxnLst/>
              <a:rect l="l" t="t" r="r" b="b"/>
              <a:pathLst>
                <a:path w="5067300" h="5067300">
                  <a:moveTo>
                    <a:pt x="3582670" y="0"/>
                  </a:moveTo>
                  <a:lnTo>
                    <a:pt x="1484630" y="0"/>
                  </a:lnTo>
                  <a:lnTo>
                    <a:pt x="0" y="1484630"/>
                  </a:lnTo>
                  <a:lnTo>
                    <a:pt x="0" y="3582670"/>
                  </a:lnTo>
                  <a:lnTo>
                    <a:pt x="1484630" y="5067300"/>
                  </a:lnTo>
                  <a:lnTo>
                    <a:pt x="3582670" y="5067300"/>
                  </a:lnTo>
                  <a:lnTo>
                    <a:pt x="5067300" y="3582670"/>
                  </a:lnTo>
                  <a:lnTo>
                    <a:pt x="5067300" y="1484630"/>
                  </a:lnTo>
                  <a:close/>
                </a:path>
              </a:pathLst>
            </a:custGeom>
            <a:blipFill>
              <a:blip r:embed="rId15"/>
              <a:stretch>
                <a:fillRect t="-16090" b="-33909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2967253" y="2296266"/>
            <a:ext cx="12259240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40"/>
              </a:lnSpc>
              <a:spcBef>
                <a:spcPct val="0"/>
              </a:spcBef>
            </a:pPr>
            <a:r>
              <a:rPr lang="en-US" sz="6600" spc="442">
                <a:solidFill>
                  <a:srgbClr val="6F4380"/>
                </a:solidFill>
                <a:latin typeface="Lazydog"/>
              </a:rPr>
              <a:t>EL EQUIPO</a:t>
            </a:r>
          </a:p>
        </p:txBody>
      </p:sp>
      <p:sp>
        <p:nvSpPr>
          <p:cNvPr id="20" name="Freeform 20"/>
          <p:cNvSpPr/>
          <p:nvPr/>
        </p:nvSpPr>
        <p:spPr>
          <a:xfrm rot="-1176853">
            <a:off x="14758000" y="6979958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5" y="0"/>
                </a:lnTo>
                <a:lnTo>
                  <a:pt x="6218675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353255" y="-356719"/>
            <a:ext cx="2381955" cy="2018707"/>
          </a:xfrm>
          <a:custGeom>
            <a:avLst/>
            <a:gdLst/>
            <a:ahLst/>
            <a:cxnLst/>
            <a:rect l="l" t="t" r="r" b="b"/>
            <a:pathLst>
              <a:path w="2381955" h="2018707">
                <a:moveTo>
                  <a:pt x="0" y="0"/>
                </a:moveTo>
                <a:lnTo>
                  <a:pt x="2381955" y="0"/>
                </a:lnTo>
                <a:lnTo>
                  <a:pt x="2381955" y="2018707"/>
                </a:lnTo>
                <a:lnTo>
                  <a:pt x="0" y="20187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011752" flipV="1">
            <a:off x="15282057" y="7917369"/>
            <a:ext cx="3954487" cy="2681861"/>
          </a:xfrm>
          <a:custGeom>
            <a:avLst/>
            <a:gdLst/>
            <a:ahLst/>
            <a:cxnLst/>
            <a:rect l="l" t="t" r="r" b="b"/>
            <a:pathLst>
              <a:path w="3954487" h="2681861">
                <a:moveTo>
                  <a:pt x="0" y="2681862"/>
                </a:moveTo>
                <a:lnTo>
                  <a:pt x="3954486" y="2681862"/>
                </a:lnTo>
                <a:lnTo>
                  <a:pt x="3954486" y="0"/>
                </a:lnTo>
                <a:lnTo>
                  <a:pt x="0" y="0"/>
                </a:lnTo>
                <a:lnTo>
                  <a:pt x="0" y="2681862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1125740" y="7498203"/>
            <a:ext cx="3406733" cy="62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  <a:spcBef>
                <a:spcPct val="0"/>
              </a:spcBef>
            </a:pPr>
            <a:r>
              <a:rPr lang="en-US" sz="3636" spc="232">
                <a:solidFill>
                  <a:srgbClr val="562C67"/>
                </a:solidFill>
                <a:latin typeface="Feel Free Playful Bold"/>
              </a:rPr>
              <a:t>Sandra Haro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240001" y="7498203"/>
            <a:ext cx="4159838" cy="62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  <a:spcBef>
                <a:spcPct val="0"/>
              </a:spcBef>
            </a:pPr>
            <a:r>
              <a:rPr lang="en-US" sz="3636" spc="232">
                <a:solidFill>
                  <a:srgbClr val="562C67"/>
                </a:solidFill>
                <a:latin typeface="Feel Free Playful Bold"/>
              </a:rPr>
              <a:t>Victor Dupont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399839" y="7498203"/>
            <a:ext cx="3394069" cy="62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  <a:spcBef>
                <a:spcPct val="0"/>
              </a:spcBef>
            </a:pPr>
            <a:r>
              <a:rPr lang="en-US" sz="3636" spc="232">
                <a:solidFill>
                  <a:srgbClr val="562C67"/>
                </a:solidFill>
                <a:latin typeface="Feel Free Playful Bold"/>
              </a:rPr>
              <a:t>Daniel Feig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47112" y="8167504"/>
            <a:ext cx="2962267" cy="251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4"/>
              </a:lnSpc>
            </a:pPr>
            <a:r>
              <a:rPr lang="en-US" sz="1844" spc="-59">
                <a:solidFill>
                  <a:srgbClr val="562C67"/>
                </a:solidFill>
                <a:latin typeface="Sniglet"/>
              </a:rPr>
              <a:t>Consultor del proyecto</a:t>
            </a:r>
          </a:p>
        </p:txBody>
      </p:sp>
      <p:sp>
        <p:nvSpPr>
          <p:cNvPr id="27" name="Freeform 27"/>
          <p:cNvSpPr/>
          <p:nvPr/>
        </p:nvSpPr>
        <p:spPr>
          <a:xfrm>
            <a:off x="1028700" y="913410"/>
            <a:ext cx="1516456" cy="1497156"/>
          </a:xfrm>
          <a:custGeom>
            <a:avLst/>
            <a:gdLst/>
            <a:ahLst/>
            <a:cxnLst/>
            <a:rect l="l" t="t" r="r" b="b"/>
            <a:pathLst>
              <a:path w="1516456" h="1497156">
                <a:moveTo>
                  <a:pt x="0" y="0"/>
                </a:moveTo>
                <a:lnTo>
                  <a:pt x="1516456" y="0"/>
                </a:lnTo>
                <a:lnTo>
                  <a:pt x="1516456" y="1497156"/>
                </a:lnTo>
                <a:lnTo>
                  <a:pt x="0" y="149715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7546547" y="8167833"/>
            <a:ext cx="2962267" cy="251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4"/>
              </a:lnSpc>
            </a:pPr>
            <a:r>
              <a:rPr lang="en-US" sz="1844" spc="-59">
                <a:solidFill>
                  <a:srgbClr val="562C67"/>
                </a:solidFill>
                <a:latin typeface="Sniglet"/>
              </a:rPr>
              <a:t>Consultor del proyecto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47973" y="8148783"/>
            <a:ext cx="2962267" cy="251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4"/>
              </a:lnSpc>
            </a:pPr>
            <a:r>
              <a:rPr lang="en-US" sz="1844" spc="-59">
                <a:solidFill>
                  <a:srgbClr val="562C67"/>
                </a:solidFill>
                <a:latin typeface="Sniglet"/>
              </a:rPr>
              <a:t>Consultora del proyecto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009" r="-226" b="-351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586" y="3228073"/>
            <a:ext cx="15754036" cy="6423772"/>
          </a:xfrm>
          <a:custGeom>
            <a:avLst/>
            <a:gdLst/>
            <a:ahLst/>
            <a:cxnLst/>
            <a:rect l="l" t="t" r="r" b="b"/>
            <a:pathLst>
              <a:path w="15754036" h="6423772">
                <a:moveTo>
                  <a:pt x="0" y="0"/>
                </a:moveTo>
                <a:lnTo>
                  <a:pt x="15754035" y="0"/>
                </a:lnTo>
                <a:lnTo>
                  <a:pt x="15754035" y="6423772"/>
                </a:lnTo>
                <a:lnTo>
                  <a:pt x="0" y="64237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646" t="-53036" r="-1227" b="-246293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234111" y="3835577"/>
            <a:ext cx="5081245" cy="508124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5"/>
              <a:stretch>
                <a:fillRect l="-24984" r="-24984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DC474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623268" y="1640916"/>
            <a:ext cx="13318671" cy="131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80"/>
              </a:lnSpc>
              <a:spcBef>
                <a:spcPct val="0"/>
              </a:spcBef>
            </a:pPr>
            <a:r>
              <a:rPr lang="en-US" sz="7700" u="none" spc="646">
                <a:solidFill>
                  <a:srgbClr val="562C67"/>
                </a:solidFill>
                <a:latin typeface="Lazydog"/>
              </a:rPr>
              <a:t>NUESTRO PROYECTO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33614" y="3702360"/>
            <a:ext cx="7986369" cy="1282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0"/>
              </a:lnSpc>
              <a:spcBef>
                <a:spcPct val="0"/>
              </a:spcBef>
            </a:pPr>
            <a:r>
              <a:rPr lang="en-US" sz="7457">
                <a:solidFill>
                  <a:srgbClr val="562C67"/>
                </a:solidFill>
                <a:latin typeface="Marykate"/>
              </a:rPr>
              <a:t>Título</a:t>
            </a:r>
          </a:p>
        </p:txBody>
      </p:sp>
      <p:sp>
        <p:nvSpPr>
          <p:cNvPr id="9" name="Freeform 9"/>
          <p:cNvSpPr/>
          <p:nvPr/>
        </p:nvSpPr>
        <p:spPr>
          <a:xfrm>
            <a:off x="461483" y="1096049"/>
            <a:ext cx="2510534" cy="2528927"/>
          </a:xfrm>
          <a:custGeom>
            <a:avLst/>
            <a:gdLst/>
            <a:ahLst/>
            <a:cxnLst/>
            <a:rect l="l" t="t" r="r" b="b"/>
            <a:pathLst>
              <a:path w="2510534" h="2528927">
                <a:moveTo>
                  <a:pt x="0" y="0"/>
                </a:moveTo>
                <a:lnTo>
                  <a:pt x="2510534" y="0"/>
                </a:lnTo>
                <a:lnTo>
                  <a:pt x="2510534" y="2528926"/>
                </a:lnTo>
                <a:lnTo>
                  <a:pt x="0" y="25289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142551">
            <a:off x="15665872" y="-613724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4" y="0"/>
                </a:lnTo>
                <a:lnTo>
                  <a:pt x="6218674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225771" y="523222"/>
            <a:ext cx="2113665" cy="1270095"/>
          </a:xfrm>
          <a:custGeom>
            <a:avLst/>
            <a:gdLst/>
            <a:ahLst/>
            <a:cxnLst/>
            <a:rect l="l" t="t" r="r" b="b"/>
            <a:pathLst>
              <a:path w="2113665" h="1270095">
                <a:moveTo>
                  <a:pt x="0" y="0"/>
                </a:moveTo>
                <a:lnTo>
                  <a:pt x="2113665" y="0"/>
                </a:lnTo>
                <a:lnTo>
                  <a:pt x="2113665" y="1270094"/>
                </a:lnTo>
                <a:lnTo>
                  <a:pt x="0" y="12700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325055">
            <a:off x="11787055" y="8042089"/>
            <a:ext cx="647849" cy="1746652"/>
          </a:xfrm>
          <a:custGeom>
            <a:avLst/>
            <a:gdLst/>
            <a:ahLst/>
            <a:cxnLst/>
            <a:rect l="l" t="t" r="r" b="b"/>
            <a:pathLst>
              <a:path w="647849" h="1746652">
                <a:moveTo>
                  <a:pt x="0" y="0"/>
                </a:moveTo>
                <a:lnTo>
                  <a:pt x="647849" y="0"/>
                </a:lnTo>
                <a:lnTo>
                  <a:pt x="647849" y="1746652"/>
                </a:lnTo>
                <a:lnTo>
                  <a:pt x="0" y="17466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667222" y="523222"/>
            <a:ext cx="1043501" cy="1030220"/>
          </a:xfrm>
          <a:custGeom>
            <a:avLst/>
            <a:gdLst/>
            <a:ahLst/>
            <a:cxnLst/>
            <a:rect l="l" t="t" r="r" b="b"/>
            <a:pathLst>
              <a:path w="1043501" h="1030220">
                <a:moveTo>
                  <a:pt x="0" y="0"/>
                </a:moveTo>
                <a:lnTo>
                  <a:pt x="1043501" y="0"/>
                </a:lnTo>
                <a:lnTo>
                  <a:pt x="1043501" y="1030220"/>
                </a:lnTo>
                <a:lnTo>
                  <a:pt x="0" y="103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73435" y="2376564"/>
            <a:ext cx="2601774" cy="1745554"/>
          </a:xfrm>
          <a:custGeom>
            <a:avLst/>
            <a:gdLst/>
            <a:ahLst/>
            <a:cxnLst/>
            <a:rect l="l" t="t" r="r" b="b"/>
            <a:pathLst>
              <a:path w="2601774" h="1745554">
                <a:moveTo>
                  <a:pt x="0" y="0"/>
                </a:moveTo>
                <a:lnTo>
                  <a:pt x="2601774" y="0"/>
                </a:lnTo>
                <a:lnTo>
                  <a:pt x="2601774" y="1745554"/>
                </a:lnTo>
                <a:lnTo>
                  <a:pt x="0" y="17455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933614" y="5200871"/>
            <a:ext cx="7986369" cy="3059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1"/>
              </a:lnSpc>
              <a:spcBef>
                <a:spcPct val="0"/>
              </a:spcBef>
            </a:pPr>
            <a:r>
              <a:rPr lang="en-US" sz="3486">
                <a:solidFill>
                  <a:srgbClr val="562C67"/>
                </a:solidFill>
                <a:latin typeface="Sniglet"/>
              </a:rPr>
              <a:t>Lorem ipsum dolor sit amet, consectetur adipiscing elit. Sed non orci hendrerit augue interdum lacinia at egestas dolor. Vivamus elementum pulvinar tempus. Donec tristique rhoncus sapien.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009" r="-226" b="-35170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3644192" y="6629755"/>
            <a:ext cx="7288385" cy="7715824"/>
          </a:xfrm>
          <a:custGeom>
            <a:avLst/>
            <a:gdLst/>
            <a:ahLst/>
            <a:cxnLst/>
            <a:rect l="l" t="t" r="r" b="b"/>
            <a:pathLst>
              <a:path w="7288385" h="7715824">
                <a:moveTo>
                  <a:pt x="0" y="0"/>
                </a:moveTo>
                <a:lnTo>
                  <a:pt x="7288384" y="0"/>
                </a:lnTo>
                <a:lnTo>
                  <a:pt x="7288384" y="7715824"/>
                </a:lnTo>
                <a:lnTo>
                  <a:pt x="0" y="7715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97012" y="3162029"/>
            <a:ext cx="6363467" cy="6162726"/>
          </a:xfrm>
          <a:custGeom>
            <a:avLst/>
            <a:gdLst/>
            <a:ahLst/>
            <a:cxnLst/>
            <a:rect l="l" t="t" r="r" b="b"/>
            <a:pathLst>
              <a:path w="6363467" h="6162726">
                <a:moveTo>
                  <a:pt x="0" y="0"/>
                </a:moveTo>
                <a:lnTo>
                  <a:pt x="6363467" y="0"/>
                </a:lnTo>
                <a:lnTo>
                  <a:pt x="6363467" y="6162725"/>
                </a:lnTo>
                <a:lnTo>
                  <a:pt x="0" y="61627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420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2444" y="3118161"/>
            <a:ext cx="6363467" cy="6206593"/>
          </a:xfrm>
          <a:custGeom>
            <a:avLst/>
            <a:gdLst/>
            <a:ahLst/>
            <a:cxnLst/>
            <a:rect l="l" t="t" r="r" b="b"/>
            <a:pathLst>
              <a:path w="6363467" h="6206593">
                <a:moveTo>
                  <a:pt x="0" y="0"/>
                </a:moveTo>
                <a:lnTo>
                  <a:pt x="6363467" y="0"/>
                </a:lnTo>
                <a:lnTo>
                  <a:pt x="6363467" y="6206593"/>
                </a:lnTo>
                <a:lnTo>
                  <a:pt x="0" y="6206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346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77512" y="1560726"/>
            <a:ext cx="14829865" cy="131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80"/>
              </a:lnSpc>
              <a:spcBef>
                <a:spcPct val="0"/>
              </a:spcBef>
            </a:pPr>
            <a:r>
              <a:rPr lang="en-US" sz="7700" spc="531">
                <a:solidFill>
                  <a:srgbClr val="562C67"/>
                </a:solidFill>
                <a:latin typeface="Lazydog"/>
              </a:rPr>
              <a:t>OBJETIVOS GENERALES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30184" y="4292348"/>
            <a:ext cx="5035392" cy="75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7"/>
              </a:lnSpc>
              <a:spcBef>
                <a:spcPct val="0"/>
              </a:spcBef>
            </a:pPr>
            <a:r>
              <a:rPr lang="en-US" sz="4405">
                <a:solidFill>
                  <a:srgbClr val="562C67"/>
                </a:solidFill>
                <a:latin typeface="Advent Pro Bold"/>
              </a:rPr>
              <a:t>Liderazgo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37879" y="4292348"/>
            <a:ext cx="4898138" cy="75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7"/>
              </a:lnSpc>
              <a:spcBef>
                <a:spcPct val="0"/>
              </a:spcBef>
            </a:pPr>
            <a:r>
              <a:rPr lang="en-US" sz="4405">
                <a:solidFill>
                  <a:srgbClr val="562C67"/>
                </a:solidFill>
                <a:latin typeface="Advent Pro Bold"/>
              </a:rPr>
              <a:t>Creatividad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30184" y="5236220"/>
            <a:ext cx="5035392" cy="332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5"/>
              </a:lnSpc>
              <a:spcBef>
                <a:spcPct val="0"/>
              </a:spcBef>
            </a:pPr>
            <a:r>
              <a:rPr lang="en-US" sz="2697">
                <a:solidFill>
                  <a:srgbClr val="562C67"/>
                </a:solidFill>
                <a:latin typeface="Sniglet"/>
              </a:rPr>
              <a:t>Lorem ipsum dolor sit amet, consectetur adipiscing elit. Sed non orci hendrerit augue interdum lacinia at egestas dolor. Vivamus elementum pulvinar tempus. Donec tristique rhoncus sapien.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37879" y="5236220"/>
            <a:ext cx="4898138" cy="332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5"/>
              </a:lnSpc>
              <a:spcBef>
                <a:spcPct val="0"/>
              </a:spcBef>
            </a:pPr>
            <a:r>
              <a:rPr lang="en-US" sz="2697">
                <a:solidFill>
                  <a:srgbClr val="562C67"/>
                </a:solidFill>
                <a:latin typeface="Sniglet"/>
              </a:rPr>
              <a:t>Lorem ipsum dolor sit amet, consectetur adipiscing elit. Sed non orci hendrerit augue interdum lacinia at egestas dolor. Vivamus elementum pulvinar tempus. Donec tristique rhoncus sapien. </a:t>
            </a:r>
          </a:p>
        </p:txBody>
      </p:sp>
      <p:sp>
        <p:nvSpPr>
          <p:cNvPr id="11" name="Freeform 11"/>
          <p:cNvSpPr/>
          <p:nvPr/>
        </p:nvSpPr>
        <p:spPr>
          <a:xfrm>
            <a:off x="617151" y="485428"/>
            <a:ext cx="2032924" cy="2105665"/>
          </a:xfrm>
          <a:custGeom>
            <a:avLst/>
            <a:gdLst/>
            <a:ahLst/>
            <a:cxnLst/>
            <a:rect l="l" t="t" r="r" b="b"/>
            <a:pathLst>
              <a:path w="2032924" h="2105665">
                <a:moveTo>
                  <a:pt x="0" y="0"/>
                </a:moveTo>
                <a:lnTo>
                  <a:pt x="2032924" y="0"/>
                </a:lnTo>
                <a:lnTo>
                  <a:pt x="2032924" y="2105665"/>
                </a:lnTo>
                <a:lnTo>
                  <a:pt x="0" y="21056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5396" flipH="1" flipV="1">
            <a:off x="490271" y="7784487"/>
            <a:ext cx="1828474" cy="3374700"/>
          </a:xfrm>
          <a:custGeom>
            <a:avLst/>
            <a:gdLst/>
            <a:ahLst/>
            <a:cxnLst/>
            <a:rect l="l" t="t" r="r" b="b"/>
            <a:pathLst>
              <a:path w="1828474" h="3374700">
                <a:moveTo>
                  <a:pt x="1828474" y="3374699"/>
                </a:moveTo>
                <a:lnTo>
                  <a:pt x="0" y="3374699"/>
                </a:lnTo>
                <a:lnTo>
                  <a:pt x="0" y="0"/>
                </a:lnTo>
                <a:lnTo>
                  <a:pt x="1828474" y="0"/>
                </a:lnTo>
                <a:lnTo>
                  <a:pt x="1828474" y="337469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50103">
            <a:off x="15146232" y="-2028836"/>
            <a:ext cx="7288385" cy="7715824"/>
          </a:xfrm>
          <a:custGeom>
            <a:avLst/>
            <a:gdLst/>
            <a:ahLst/>
            <a:cxnLst/>
            <a:rect l="l" t="t" r="r" b="b"/>
            <a:pathLst>
              <a:path w="7288385" h="7715824">
                <a:moveTo>
                  <a:pt x="0" y="0"/>
                </a:moveTo>
                <a:lnTo>
                  <a:pt x="7288385" y="0"/>
                </a:lnTo>
                <a:lnTo>
                  <a:pt x="7288385" y="7715824"/>
                </a:lnTo>
                <a:lnTo>
                  <a:pt x="0" y="7715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86897" y="7747340"/>
            <a:ext cx="3744807" cy="2539660"/>
          </a:xfrm>
          <a:custGeom>
            <a:avLst/>
            <a:gdLst/>
            <a:ahLst/>
            <a:cxnLst/>
            <a:rect l="l" t="t" r="r" b="b"/>
            <a:pathLst>
              <a:path w="3744807" h="2539660">
                <a:moveTo>
                  <a:pt x="0" y="0"/>
                </a:moveTo>
                <a:lnTo>
                  <a:pt x="3744806" y="0"/>
                </a:lnTo>
                <a:lnTo>
                  <a:pt x="3744806" y="2539660"/>
                </a:lnTo>
                <a:lnTo>
                  <a:pt x="0" y="25396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279837" y="-434234"/>
            <a:ext cx="3257286" cy="2760550"/>
          </a:xfrm>
          <a:custGeom>
            <a:avLst/>
            <a:gdLst/>
            <a:ahLst/>
            <a:cxnLst/>
            <a:rect l="l" t="t" r="r" b="b"/>
            <a:pathLst>
              <a:path w="3257286" h="2760550">
                <a:moveTo>
                  <a:pt x="0" y="0"/>
                </a:moveTo>
                <a:lnTo>
                  <a:pt x="3257286" y="0"/>
                </a:lnTo>
                <a:lnTo>
                  <a:pt x="3257286" y="2760550"/>
                </a:lnTo>
                <a:lnTo>
                  <a:pt x="0" y="27605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009" r="-226" b="-3517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4739886" cy="6549645"/>
            <a:chOff x="0" y="0"/>
            <a:chExt cx="6319849" cy="873286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5877" r="25877"/>
            <a:stretch>
              <a:fillRect/>
            </a:stretch>
          </p:blipFill>
          <p:spPr>
            <a:xfrm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6749838"/>
            <a:ext cx="4739886" cy="3537162"/>
            <a:chOff x="0" y="0"/>
            <a:chExt cx="6319849" cy="471621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10553"/>
            <a:stretch>
              <a:fillRect/>
            </a:stretch>
          </p:blipFill>
          <p:spPr>
            <a:xfrm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908226" y="6749838"/>
            <a:ext cx="4107611" cy="3537162"/>
            <a:chOff x="0" y="0"/>
            <a:chExt cx="5476815" cy="471621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16704" t="30615" b="21566"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184176" y="6749838"/>
            <a:ext cx="4107611" cy="3537162"/>
            <a:chOff x="0" y="0"/>
            <a:chExt cx="5476815" cy="471621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17715" b="17715"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3460126" y="3708418"/>
            <a:ext cx="4827874" cy="6578582"/>
            <a:chOff x="0" y="0"/>
            <a:chExt cx="6437165" cy="877144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l="30845" r="20214"/>
            <a:stretch>
              <a:fillRect/>
            </a:stretch>
          </p:blipFill>
          <p:spPr>
            <a:xfrm>
              <a:off x="0" y="0"/>
              <a:ext cx="6437165" cy="8771442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3460126" y="0"/>
            <a:ext cx="4827874" cy="3525551"/>
            <a:chOff x="0" y="0"/>
            <a:chExt cx="6437165" cy="470073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 l="23317" r="23317"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3460126" y="0"/>
            <a:ext cx="4827874" cy="3525551"/>
            <a:chOff x="0" y="0"/>
            <a:chExt cx="6437165" cy="4700735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/>
            <a:srcRect l="7686" t="7421" r="24408" b="17729"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4908226" y="0"/>
            <a:ext cx="8383562" cy="3525551"/>
            <a:chOff x="0" y="0"/>
            <a:chExt cx="11178082" cy="4700735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0"/>
            <a:srcRect t="18460" b="18460"/>
            <a:stretch>
              <a:fillRect/>
            </a:stretch>
          </p:blipFill>
          <p:spPr>
            <a:xfrm>
              <a:off x="0" y="0"/>
              <a:ext cx="11178082" cy="4700735"/>
            </a:xfrm>
            <a:prstGeom prst="rect">
              <a:avLst/>
            </a:prstGeom>
          </p:spPr>
        </p:pic>
      </p:grpSp>
      <p:sp>
        <p:nvSpPr>
          <p:cNvPr id="19" name="Freeform 19"/>
          <p:cNvSpPr/>
          <p:nvPr/>
        </p:nvSpPr>
        <p:spPr>
          <a:xfrm>
            <a:off x="4908226" y="3651268"/>
            <a:ext cx="8292767" cy="2727168"/>
          </a:xfrm>
          <a:custGeom>
            <a:avLst/>
            <a:gdLst/>
            <a:ahLst/>
            <a:cxnLst/>
            <a:rect l="l" t="t" r="r" b="b"/>
            <a:pathLst>
              <a:path w="8292767" h="2727168">
                <a:moveTo>
                  <a:pt x="0" y="0"/>
                </a:moveTo>
                <a:lnTo>
                  <a:pt x="8292766" y="0"/>
                </a:lnTo>
                <a:lnTo>
                  <a:pt x="8292766" y="2727169"/>
                </a:lnTo>
                <a:lnTo>
                  <a:pt x="0" y="27271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665" b="-366362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569524" y="4779135"/>
            <a:ext cx="7229304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600" spc="554">
                <a:solidFill>
                  <a:srgbClr val="6F4380"/>
                </a:solidFill>
                <a:latin typeface="Lazydog"/>
              </a:rPr>
              <a:t>EL EQUIPO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009" r="-226" b="-35170"/>
            </a:stretch>
          </a:blipFill>
        </p:spPr>
      </p:sp>
      <p:sp>
        <p:nvSpPr>
          <p:cNvPr id="3" name="Freeform 3"/>
          <p:cNvSpPr/>
          <p:nvPr/>
        </p:nvSpPr>
        <p:spPr>
          <a:xfrm rot="-4897550">
            <a:off x="15732350" y="-2034439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4" y="0"/>
                </a:lnTo>
                <a:lnTo>
                  <a:pt x="6218674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30954" y="2154766"/>
            <a:ext cx="15912699" cy="131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80"/>
              </a:lnSpc>
              <a:spcBef>
                <a:spcPct val="0"/>
              </a:spcBef>
            </a:pPr>
            <a:r>
              <a:rPr lang="en-US" sz="7700" spc="654">
                <a:solidFill>
                  <a:srgbClr val="562C67"/>
                </a:solidFill>
                <a:latin typeface="Lazydog"/>
              </a:rPr>
              <a:t>LOS VALORES</a:t>
            </a:r>
          </a:p>
        </p:txBody>
      </p:sp>
      <p:sp>
        <p:nvSpPr>
          <p:cNvPr id="5" name="Freeform 5"/>
          <p:cNvSpPr/>
          <p:nvPr/>
        </p:nvSpPr>
        <p:spPr>
          <a:xfrm rot="6323643">
            <a:off x="-3724465" y="5723393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4" y="0"/>
                </a:lnTo>
                <a:lnTo>
                  <a:pt x="6218674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20831">
            <a:off x="12410" y="6518278"/>
            <a:ext cx="2360477" cy="2977666"/>
          </a:xfrm>
          <a:custGeom>
            <a:avLst/>
            <a:gdLst/>
            <a:ahLst/>
            <a:cxnLst/>
            <a:rect l="l" t="t" r="r" b="b"/>
            <a:pathLst>
              <a:path w="2360477" h="2977666">
                <a:moveTo>
                  <a:pt x="0" y="0"/>
                </a:moveTo>
                <a:lnTo>
                  <a:pt x="2360477" y="0"/>
                </a:lnTo>
                <a:lnTo>
                  <a:pt x="2360477" y="2977667"/>
                </a:lnTo>
                <a:lnTo>
                  <a:pt x="0" y="2977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386807">
            <a:off x="17131838" y="7157294"/>
            <a:ext cx="1874841" cy="3460278"/>
          </a:xfrm>
          <a:custGeom>
            <a:avLst/>
            <a:gdLst/>
            <a:ahLst/>
            <a:cxnLst/>
            <a:rect l="l" t="t" r="r" b="b"/>
            <a:pathLst>
              <a:path w="1874841" h="3460278">
                <a:moveTo>
                  <a:pt x="0" y="0"/>
                </a:moveTo>
                <a:lnTo>
                  <a:pt x="1874842" y="0"/>
                </a:lnTo>
                <a:lnTo>
                  <a:pt x="1874842" y="3460278"/>
                </a:lnTo>
                <a:lnTo>
                  <a:pt x="0" y="3460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32259" y="648882"/>
            <a:ext cx="2523844" cy="2542333"/>
          </a:xfrm>
          <a:custGeom>
            <a:avLst/>
            <a:gdLst/>
            <a:ahLst/>
            <a:cxnLst/>
            <a:rect l="l" t="t" r="r" b="b"/>
            <a:pathLst>
              <a:path w="2523844" h="2542333">
                <a:moveTo>
                  <a:pt x="0" y="0"/>
                </a:moveTo>
                <a:lnTo>
                  <a:pt x="2523843" y="0"/>
                </a:lnTo>
                <a:lnTo>
                  <a:pt x="2523843" y="2542333"/>
                </a:lnTo>
                <a:lnTo>
                  <a:pt x="0" y="25423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4300" y="359116"/>
            <a:ext cx="1210311" cy="1194908"/>
          </a:xfrm>
          <a:custGeom>
            <a:avLst/>
            <a:gdLst/>
            <a:ahLst/>
            <a:cxnLst/>
            <a:rect l="l" t="t" r="r" b="b"/>
            <a:pathLst>
              <a:path w="1210311" h="1194908">
                <a:moveTo>
                  <a:pt x="0" y="0"/>
                </a:moveTo>
                <a:lnTo>
                  <a:pt x="1210311" y="0"/>
                </a:lnTo>
                <a:lnTo>
                  <a:pt x="1210311" y="1194908"/>
                </a:lnTo>
                <a:lnTo>
                  <a:pt x="0" y="1194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440978" y="5224084"/>
            <a:ext cx="4764764" cy="69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0"/>
              </a:lnSpc>
              <a:spcBef>
                <a:spcPct val="0"/>
              </a:spcBef>
            </a:pPr>
            <a:r>
              <a:rPr lang="en-US" sz="4043" u="none" spc="125">
                <a:solidFill>
                  <a:srgbClr val="562C67"/>
                </a:solidFill>
                <a:latin typeface="Sniglet"/>
              </a:rPr>
              <a:t>CREATIVIDAD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41914" y="7635636"/>
            <a:ext cx="4535762" cy="69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0"/>
              </a:lnSpc>
              <a:spcBef>
                <a:spcPct val="0"/>
              </a:spcBef>
            </a:pPr>
            <a:r>
              <a:rPr lang="en-US" sz="4043" u="none" spc="125">
                <a:solidFill>
                  <a:srgbClr val="562C67"/>
                </a:solidFill>
                <a:latin typeface="Sniglet"/>
              </a:rPr>
              <a:t>IMAGINACIÓN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82832" y="6429030"/>
            <a:ext cx="4704472" cy="69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0"/>
              </a:lnSpc>
              <a:spcBef>
                <a:spcPct val="0"/>
              </a:spcBef>
            </a:pPr>
            <a:r>
              <a:rPr lang="en-US" sz="4043" u="none" spc="125">
                <a:solidFill>
                  <a:srgbClr val="562C67"/>
                </a:solidFill>
                <a:latin typeface="Sniglet"/>
              </a:rPr>
              <a:t>COMPAÑERISMO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86823" y="4085186"/>
            <a:ext cx="6905285" cy="69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0"/>
              </a:lnSpc>
              <a:spcBef>
                <a:spcPct val="0"/>
              </a:spcBef>
            </a:pPr>
            <a:r>
              <a:rPr lang="en-US" sz="4043" u="none" spc="125">
                <a:solidFill>
                  <a:srgbClr val="562C67"/>
                </a:solidFill>
                <a:latin typeface="Sniglet"/>
              </a:rPr>
              <a:t>TRABAJO EN EQUIPO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86574" y="6429030"/>
            <a:ext cx="3753092" cy="69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0"/>
              </a:lnSpc>
              <a:spcBef>
                <a:spcPct val="0"/>
              </a:spcBef>
            </a:pPr>
            <a:r>
              <a:rPr lang="en-US" sz="4043" u="none" spc="125">
                <a:solidFill>
                  <a:srgbClr val="562C67"/>
                </a:solidFill>
                <a:latin typeface="Sniglet"/>
              </a:rPr>
              <a:t>LIDERAZGO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55738" y="7635636"/>
            <a:ext cx="4415320" cy="69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0"/>
              </a:lnSpc>
              <a:spcBef>
                <a:spcPct val="0"/>
              </a:spcBef>
            </a:pPr>
            <a:r>
              <a:rPr lang="en-US" sz="4043" u="none" spc="125">
                <a:solidFill>
                  <a:srgbClr val="562C67"/>
                </a:solidFill>
                <a:latin typeface="Sniglet"/>
              </a:rPr>
              <a:t>SOLIDARIDAD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82832" y="4085186"/>
            <a:ext cx="3753092" cy="69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0"/>
              </a:lnSpc>
              <a:spcBef>
                <a:spcPct val="0"/>
              </a:spcBef>
            </a:pPr>
            <a:r>
              <a:rPr lang="en-US" sz="4043" spc="125">
                <a:solidFill>
                  <a:srgbClr val="562C67"/>
                </a:solidFill>
                <a:latin typeface="Sniglet"/>
              </a:rPr>
              <a:t>EMPATÍA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52115" y="5224084"/>
            <a:ext cx="3753092" cy="69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0"/>
              </a:lnSpc>
              <a:spcBef>
                <a:spcPct val="0"/>
              </a:spcBef>
            </a:pPr>
            <a:r>
              <a:rPr lang="en-US" sz="4043" spc="125">
                <a:solidFill>
                  <a:srgbClr val="562C67"/>
                </a:solidFill>
                <a:latin typeface="Sniglet"/>
              </a:rPr>
              <a:t>IGUALDAD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57710" y="7635636"/>
            <a:ext cx="3753092" cy="69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0"/>
              </a:lnSpc>
              <a:spcBef>
                <a:spcPct val="0"/>
              </a:spcBef>
            </a:pPr>
            <a:r>
              <a:rPr lang="en-US" sz="4043" spc="125">
                <a:solidFill>
                  <a:srgbClr val="562C67"/>
                </a:solidFill>
                <a:latin typeface="Sniglet"/>
              </a:rPr>
              <a:t>ESFUERZO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67941" y="5224084"/>
            <a:ext cx="5187770" cy="69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0"/>
              </a:lnSpc>
              <a:spcBef>
                <a:spcPct val="0"/>
              </a:spcBef>
            </a:pPr>
            <a:r>
              <a:rPr lang="en-US" sz="4043" spc="125">
                <a:solidFill>
                  <a:srgbClr val="562C67"/>
                </a:solidFill>
                <a:latin typeface="Sniglet"/>
              </a:rPr>
              <a:t>ORGANIZACIÓN</a:t>
            </a:r>
          </a:p>
        </p:txBody>
      </p:sp>
      <p:sp>
        <p:nvSpPr>
          <p:cNvPr id="20" name="Freeform 20"/>
          <p:cNvSpPr/>
          <p:nvPr/>
        </p:nvSpPr>
        <p:spPr>
          <a:xfrm rot="-3399171">
            <a:off x="1545447" y="853640"/>
            <a:ext cx="817627" cy="807221"/>
          </a:xfrm>
          <a:custGeom>
            <a:avLst/>
            <a:gdLst/>
            <a:ahLst/>
            <a:cxnLst/>
            <a:rect l="l" t="t" r="r" b="b"/>
            <a:pathLst>
              <a:path w="817627" h="807221">
                <a:moveTo>
                  <a:pt x="0" y="0"/>
                </a:moveTo>
                <a:lnTo>
                  <a:pt x="817627" y="0"/>
                </a:lnTo>
                <a:lnTo>
                  <a:pt x="817627" y="807221"/>
                </a:lnTo>
                <a:lnTo>
                  <a:pt x="0" y="8072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3399171">
            <a:off x="480642" y="1713787"/>
            <a:ext cx="817627" cy="807221"/>
          </a:xfrm>
          <a:custGeom>
            <a:avLst/>
            <a:gdLst/>
            <a:ahLst/>
            <a:cxnLst/>
            <a:rect l="l" t="t" r="r" b="b"/>
            <a:pathLst>
              <a:path w="817627" h="807221">
                <a:moveTo>
                  <a:pt x="0" y="0"/>
                </a:moveTo>
                <a:lnTo>
                  <a:pt x="817627" y="0"/>
                </a:lnTo>
                <a:lnTo>
                  <a:pt x="817627" y="807221"/>
                </a:lnTo>
                <a:lnTo>
                  <a:pt x="0" y="8072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009" r="-226" b="-351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57717" y="2967105"/>
            <a:ext cx="4249164" cy="6291195"/>
          </a:xfrm>
          <a:custGeom>
            <a:avLst/>
            <a:gdLst/>
            <a:ahLst/>
            <a:cxnLst/>
            <a:rect l="l" t="t" r="r" b="b"/>
            <a:pathLst>
              <a:path w="4249164" h="6291195">
                <a:moveTo>
                  <a:pt x="0" y="0"/>
                </a:moveTo>
                <a:lnTo>
                  <a:pt x="4249163" y="0"/>
                </a:lnTo>
                <a:lnTo>
                  <a:pt x="4249163" y="6291195"/>
                </a:lnTo>
                <a:lnTo>
                  <a:pt x="0" y="6291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65" b="-3587"/>
            </a:stretch>
          </a:blipFill>
        </p:spPr>
      </p:sp>
      <p:sp>
        <p:nvSpPr>
          <p:cNvPr id="4" name="Freeform 4"/>
          <p:cNvSpPr/>
          <p:nvPr/>
        </p:nvSpPr>
        <p:spPr>
          <a:xfrm rot="-5755258">
            <a:off x="15728848" y="-2657801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5" y="0"/>
                </a:lnTo>
                <a:lnTo>
                  <a:pt x="6218675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90638" y="2967105"/>
            <a:ext cx="4249164" cy="6291195"/>
          </a:xfrm>
          <a:custGeom>
            <a:avLst/>
            <a:gdLst/>
            <a:ahLst/>
            <a:cxnLst/>
            <a:rect l="l" t="t" r="r" b="b"/>
            <a:pathLst>
              <a:path w="4249164" h="6291195">
                <a:moveTo>
                  <a:pt x="0" y="0"/>
                </a:moveTo>
                <a:lnTo>
                  <a:pt x="4249163" y="0"/>
                </a:lnTo>
                <a:lnTo>
                  <a:pt x="4249163" y="6291195"/>
                </a:lnTo>
                <a:lnTo>
                  <a:pt x="0" y="6291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65" b="-3587"/>
            </a:stretch>
          </a:blipFill>
        </p:spPr>
      </p:sp>
      <p:sp>
        <p:nvSpPr>
          <p:cNvPr id="6" name="Freeform 6"/>
          <p:cNvSpPr/>
          <p:nvPr/>
        </p:nvSpPr>
        <p:spPr>
          <a:xfrm rot="6224502">
            <a:off x="-3994904" y="5926718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4" y="0"/>
                </a:lnTo>
                <a:lnTo>
                  <a:pt x="6218674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48199" y="2967105"/>
            <a:ext cx="4249164" cy="6251302"/>
          </a:xfrm>
          <a:custGeom>
            <a:avLst/>
            <a:gdLst/>
            <a:ahLst/>
            <a:cxnLst/>
            <a:rect l="l" t="t" r="r" b="b"/>
            <a:pathLst>
              <a:path w="4249164" h="6251302">
                <a:moveTo>
                  <a:pt x="0" y="0"/>
                </a:moveTo>
                <a:lnTo>
                  <a:pt x="4249163" y="0"/>
                </a:lnTo>
                <a:lnTo>
                  <a:pt x="4249163" y="6251303"/>
                </a:lnTo>
                <a:lnTo>
                  <a:pt x="0" y="62513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65" b="-424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57004" y="4801008"/>
            <a:ext cx="3611639" cy="3957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2"/>
              </a:lnSpc>
              <a:spcBef>
                <a:spcPct val="0"/>
              </a:spcBef>
            </a:pPr>
            <a:r>
              <a:rPr lang="en-US" sz="2501">
                <a:solidFill>
                  <a:srgbClr val="562C67"/>
                </a:solidFill>
                <a:latin typeface="Sniglet"/>
              </a:rPr>
              <a:t>Lorem ipsum dolor sit amet, consectetur adipiscing elit. Sed non orci hendrerit augue interdum lacinia at egestas dolor. Vivamus elementum pulvinar tempus. Donec tristique rhoncus sapien.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85112" y="1053871"/>
            <a:ext cx="11556128" cy="2073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939"/>
              </a:lnSpc>
              <a:spcBef>
                <a:spcPct val="0"/>
              </a:spcBef>
            </a:pPr>
            <a:r>
              <a:rPr lang="en-US" sz="12099" spc="1101">
                <a:solidFill>
                  <a:srgbClr val="562C67"/>
                </a:solidFill>
                <a:latin typeface="Lazydog"/>
              </a:rPr>
              <a:t>METAS</a:t>
            </a:r>
          </a:p>
        </p:txBody>
      </p:sp>
      <p:sp>
        <p:nvSpPr>
          <p:cNvPr id="10" name="Freeform 10"/>
          <p:cNvSpPr/>
          <p:nvPr/>
        </p:nvSpPr>
        <p:spPr>
          <a:xfrm rot="-224817">
            <a:off x="935845" y="666716"/>
            <a:ext cx="2155236" cy="2232353"/>
          </a:xfrm>
          <a:custGeom>
            <a:avLst/>
            <a:gdLst/>
            <a:ahLst/>
            <a:cxnLst/>
            <a:rect l="l" t="t" r="r" b="b"/>
            <a:pathLst>
              <a:path w="2155236" h="2232353">
                <a:moveTo>
                  <a:pt x="0" y="0"/>
                </a:moveTo>
                <a:lnTo>
                  <a:pt x="2155236" y="0"/>
                </a:lnTo>
                <a:lnTo>
                  <a:pt x="2155236" y="2232353"/>
                </a:lnTo>
                <a:lnTo>
                  <a:pt x="0" y="22323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68734" y="146332"/>
            <a:ext cx="2588792" cy="2194001"/>
          </a:xfrm>
          <a:custGeom>
            <a:avLst/>
            <a:gdLst/>
            <a:ahLst/>
            <a:cxnLst/>
            <a:rect l="l" t="t" r="r" b="b"/>
            <a:pathLst>
              <a:path w="2588792" h="2194001">
                <a:moveTo>
                  <a:pt x="0" y="0"/>
                </a:moveTo>
                <a:lnTo>
                  <a:pt x="2588791" y="0"/>
                </a:lnTo>
                <a:lnTo>
                  <a:pt x="2588791" y="2194001"/>
                </a:lnTo>
                <a:lnTo>
                  <a:pt x="0" y="21940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5396" flipH="1" flipV="1">
            <a:off x="114463" y="8384209"/>
            <a:ext cx="1828474" cy="3374700"/>
          </a:xfrm>
          <a:custGeom>
            <a:avLst/>
            <a:gdLst/>
            <a:ahLst/>
            <a:cxnLst/>
            <a:rect l="l" t="t" r="r" b="b"/>
            <a:pathLst>
              <a:path w="1828474" h="3374700">
                <a:moveTo>
                  <a:pt x="1828474" y="3374700"/>
                </a:moveTo>
                <a:lnTo>
                  <a:pt x="0" y="3374700"/>
                </a:lnTo>
                <a:lnTo>
                  <a:pt x="0" y="0"/>
                </a:lnTo>
                <a:lnTo>
                  <a:pt x="1828474" y="0"/>
                </a:lnTo>
                <a:lnTo>
                  <a:pt x="1828474" y="337470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339355">
            <a:off x="8487934" y="476706"/>
            <a:ext cx="494801" cy="1334023"/>
          </a:xfrm>
          <a:custGeom>
            <a:avLst/>
            <a:gdLst/>
            <a:ahLst/>
            <a:cxnLst/>
            <a:rect l="l" t="t" r="r" b="b"/>
            <a:pathLst>
              <a:path w="494801" h="1334023">
                <a:moveTo>
                  <a:pt x="0" y="0"/>
                </a:moveTo>
                <a:lnTo>
                  <a:pt x="494801" y="0"/>
                </a:lnTo>
                <a:lnTo>
                  <a:pt x="494801" y="1334024"/>
                </a:lnTo>
                <a:lnTo>
                  <a:pt x="0" y="13340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381740" y="3802402"/>
            <a:ext cx="3580340" cy="880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4"/>
              </a:lnSpc>
              <a:spcBef>
                <a:spcPct val="0"/>
              </a:spcBef>
            </a:pPr>
            <a:r>
              <a:rPr lang="en-US" sz="5196">
                <a:solidFill>
                  <a:srgbClr val="562C67"/>
                </a:solidFill>
                <a:latin typeface="Advent Pro Bold"/>
              </a:rPr>
              <a:t>3º Objetivo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75351" y="3802402"/>
            <a:ext cx="3462510" cy="880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4"/>
              </a:lnSpc>
              <a:spcBef>
                <a:spcPct val="0"/>
              </a:spcBef>
            </a:pPr>
            <a:r>
              <a:rPr lang="en-US" sz="5196">
                <a:solidFill>
                  <a:srgbClr val="562C67"/>
                </a:solidFill>
                <a:latin typeface="Advent Pro Bold"/>
              </a:rPr>
              <a:t>2º Objetivo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75351" y="4801008"/>
            <a:ext cx="3462510" cy="3957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2"/>
              </a:lnSpc>
              <a:spcBef>
                <a:spcPct val="0"/>
              </a:spcBef>
            </a:pPr>
            <a:r>
              <a:rPr lang="en-US" sz="2501">
                <a:solidFill>
                  <a:srgbClr val="562C67"/>
                </a:solidFill>
                <a:latin typeface="Sniglet"/>
              </a:rPr>
              <a:t>Lorem ipsum dolor sit amet, consectetur adipiscing elit. Sed non orci hendrerit augue interdum lacinia at egestas dolor. Vivamus elementum pulvinar tempus. Donec tristique rhoncus sapien.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657004" y="3802402"/>
            <a:ext cx="3501536" cy="880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4"/>
              </a:lnSpc>
              <a:spcBef>
                <a:spcPct val="0"/>
              </a:spcBef>
            </a:pPr>
            <a:r>
              <a:rPr lang="en-US" sz="5196">
                <a:solidFill>
                  <a:srgbClr val="562C67"/>
                </a:solidFill>
                <a:latin typeface="Advent Pro Bold"/>
              </a:rPr>
              <a:t>1º Objetivo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56916" y="4801008"/>
            <a:ext cx="3516607" cy="3957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2"/>
              </a:lnSpc>
              <a:spcBef>
                <a:spcPct val="0"/>
              </a:spcBef>
            </a:pPr>
            <a:r>
              <a:rPr lang="en-US" sz="2501">
                <a:solidFill>
                  <a:srgbClr val="562C67"/>
                </a:solidFill>
                <a:latin typeface="Sniglet"/>
              </a:rPr>
              <a:t>Lorem ipsum dolor sit amet, consectetur adipiscing elit. Sed non orci hendrerit augue interdum lacinia at egestas dolor. Vivamus elementum pulvinar tempus. Donec tristique rhoncus sapien. </a:t>
            </a:r>
          </a:p>
        </p:txBody>
      </p:sp>
      <p:sp>
        <p:nvSpPr>
          <p:cNvPr id="19" name="Freeform 19"/>
          <p:cNvSpPr/>
          <p:nvPr/>
        </p:nvSpPr>
        <p:spPr>
          <a:xfrm rot="-224817">
            <a:off x="15537255" y="7642155"/>
            <a:ext cx="2155236" cy="2232353"/>
          </a:xfrm>
          <a:custGeom>
            <a:avLst/>
            <a:gdLst/>
            <a:ahLst/>
            <a:cxnLst/>
            <a:rect l="l" t="t" r="r" b="b"/>
            <a:pathLst>
              <a:path w="2155236" h="2232353">
                <a:moveTo>
                  <a:pt x="0" y="0"/>
                </a:moveTo>
                <a:lnTo>
                  <a:pt x="2155236" y="0"/>
                </a:lnTo>
                <a:lnTo>
                  <a:pt x="2155236" y="2232353"/>
                </a:lnTo>
                <a:lnTo>
                  <a:pt x="0" y="22323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009" r="-226" b="-35170"/>
            </a:stretch>
          </a:blipFill>
        </p:spPr>
      </p:sp>
      <p:sp>
        <p:nvSpPr>
          <p:cNvPr id="3" name="Freeform 3"/>
          <p:cNvSpPr/>
          <p:nvPr/>
        </p:nvSpPr>
        <p:spPr>
          <a:xfrm rot="4802815">
            <a:off x="-3542211" y="6165078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5" y="0"/>
                </a:lnTo>
                <a:lnTo>
                  <a:pt x="6218675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377731">
            <a:off x="15643894" y="-1652897"/>
            <a:ext cx="6218675" cy="6583379"/>
          </a:xfrm>
          <a:custGeom>
            <a:avLst/>
            <a:gdLst/>
            <a:ahLst/>
            <a:cxnLst/>
            <a:rect l="l" t="t" r="r" b="b"/>
            <a:pathLst>
              <a:path w="6218675" h="6583379">
                <a:moveTo>
                  <a:pt x="0" y="0"/>
                </a:moveTo>
                <a:lnTo>
                  <a:pt x="6218675" y="0"/>
                </a:lnTo>
                <a:lnTo>
                  <a:pt x="6218675" y="6583379"/>
                </a:lnTo>
                <a:lnTo>
                  <a:pt x="0" y="6583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950441" y="2778431"/>
            <a:ext cx="12317031" cy="7175022"/>
            <a:chOff x="0" y="0"/>
            <a:chExt cx="16422708" cy="9566696"/>
          </a:xfrm>
        </p:grpSpPr>
        <p:sp>
          <p:nvSpPr>
            <p:cNvPr id="6" name="Freeform 6"/>
            <p:cNvSpPr/>
            <p:nvPr/>
          </p:nvSpPr>
          <p:spPr>
            <a:xfrm>
              <a:off x="1199138" y="509450"/>
              <a:ext cx="14277008" cy="8165680"/>
            </a:xfrm>
            <a:custGeom>
              <a:avLst/>
              <a:gdLst/>
              <a:ahLst/>
              <a:cxnLst/>
              <a:rect l="l" t="t" r="r" b="b"/>
              <a:pathLst>
                <a:path w="14277008" h="8165680">
                  <a:moveTo>
                    <a:pt x="0" y="0"/>
                  </a:moveTo>
                  <a:lnTo>
                    <a:pt x="14277008" y="0"/>
                  </a:lnTo>
                  <a:lnTo>
                    <a:pt x="14277008" y="8165680"/>
                  </a:lnTo>
                  <a:lnTo>
                    <a:pt x="0" y="8165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3119326">
              <a:off x="13969837" y="822101"/>
              <a:ext cx="2561459" cy="973355"/>
            </a:xfrm>
            <a:custGeom>
              <a:avLst/>
              <a:gdLst/>
              <a:ahLst/>
              <a:cxnLst/>
              <a:rect l="l" t="t" r="r" b="b"/>
              <a:pathLst>
                <a:path w="2561459" h="973355">
                  <a:moveTo>
                    <a:pt x="0" y="0"/>
                  </a:moveTo>
                  <a:lnTo>
                    <a:pt x="2561459" y="0"/>
                  </a:lnTo>
                  <a:lnTo>
                    <a:pt x="2561459" y="973354"/>
                  </a:lnTo>
                  <a:lnTo>
                    <a:pt x="0" y="973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2835946">
              <a:off x="-53494" y="7830630"/>
              <a:ext cx="2530013" cy="961405"/>
            </a:xfrm>
            <a:custGeom>
              <a:avLst/>
              <a:gdLst/>
              <a:ahLst/>
              <a:cxnLst/>
              <a:rect l="l" t="t" r="r" b="b"/>
              <a:pathLst>
                <a:path w="2530013" h="961405">
                  <a:moveTo>
                    <a:pt x="0" y="0"/>
                  </a:moveTo>
                  <a:lnTo>
                    <a:pt x="2530013" y="0"/>
                  </a:lnTo>
                  <a:lnTo>
                    <a:pt x="2530013" y="961405"/>
                  </a:lnTo>
                  <a:lnTo>
                    <a:pt x="0" y="961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1486392"/>
            <a:ext cx="16292211" cy="131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80"/>
              </a:lnSpc>
              <a:spcBef>
                <a:spcPct val="0"/>
              </a:spcBef>
            </a:pPr>
            <a:r>
              <a:rPr lang="en-US" sz="7700" spc="292">
                <a:solidFill>
                  <a:srgbClr val="562C67"/>
                </a:solidFill>
                <a:latin typeface="Lazydog"/>
              </a:rPr>
              <a:t>Los objetivos</a:t>
            </a:r>
          </a:p>
        </p:txBody>
      </p:sp>
      <p:sp>
        <p:nvSpPr>
          <p:cNvPr id="10" name="Freeform 10"/>
          <p:cNvSpPr/>
          <p:nvPr/>
        </p:nvSpPr>
        <p:spPr>
          <a:xfrm rot="-3005182">
            <a:off x="8739636" y="680437"/>
            <a:ext cx="870338" cy="965701"/>
          </a:xfrm>
          <a:custGeom>
            <a:avLst/>
            <a:gdLst/>
            <a:ahLst/>
            <a:cxnLst/>
            <a:rect l="l" t="t" r="r" b="b"/>
            <a:pathLst>
              <a:path w="870338" h="965701">
                <a:moveTo>
                  <a:pt x="0" y="0"/>
                </a:moveTo>
                <a:lnTo>
                  <a:pt x="870339" y="0"/>
                </a:lnTo>
                <a:lnTo>
                  <a:pt x="870339" y="965701"/>
                </a:lnTo>
                <a:lnTo>
                  <a:pt x="0" y="965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30024" y="-565112"/>
            <a:ext cx="3257286" cy="2760550"/>
          </a:xfrm>
          <a:custGeom>
            <a:avLst/>
            <a:gdLst/>
            <a:ahLst/>
            <a:cxnLst/>
            <a:rect l="l" t="t" r="r" b="b"/>
            <a:pathLst>
              <a:path w="3257286" h="2760550">
                <a:moveTo>
                  <a:pt x="0" y="0"/>
                </a:moveTo>
                <a:lnTo>
                  <a:pt x="3257286" y="0"/>
                </a:lnTo>
                <a:lnTo>
                  <a:pt x="3257286" y="2760550"/>
                </a:lnTo>
                <a:lnTo>
                  <a:pt x="0" y="2760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33071" y="8743578"/>
            <a:ext cx="2601774" cy="1745554"/>
          </a:xfrm>
          <a:custGeom>
            <a:avLst/>
            <a:gdLst/>
            <a:ahLst/>
            <a:cxnLst/>
            <a:rect l="l" t="t" r="r" b="b"/>
            <a:pathLst>
              <a:path w="2601774" h="1745554">
                <a:moveTo>
                  <a:pt x="0" y="0"/>
                </a:moveTo>
                <a:lnTo>
                  <a:pt x="2601774" y="0"/>
                </a:lnTo>
                <a:lnTo>
                  <a:pt x="2601774" y="1745554"/>
                </a:lnTo>
                <a:lnTo>
                  <a:pt x="0" y="17455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451597" y="3693339"/>
            <a:ext cx="3777057" cy="604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0082" lvl="1" indent="-385041">
              <a:lnSpc>
                <a:spcPts val="4993"/>
              </a:lnSpc>
              <a:buFont typeface="Arial"/>
              <a:buChar char="•"/>
            </a:pPr>
            <a:r>
              <a:rPr lang="en-US" sz="3566">
                <a:solidFill>
                  <a:srgbClr val="6F4380"/>
                </a:solidFill>
                <a:latin typeface="Advent Pro Bold"/>
              </a:rPr>
              <a:t>Compañerismo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27972" y="3701833"/>
            <a:ext cx="3793276" cy="604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0082" lvl="1" indent="-385041">
              <a:lnSpc>
                <a:spcPts val="4993"/>
              </a:lnSpc>
              <a:buFont typeface="Arial"/>
              <a:buChar char="•"/>
            </a:pPr>
            <a:r>
              <a:rPr lang="en-US" sz="3566">
                <a:solidFill>
                  <a:srgbClr val="6F4380"/>
                </a:solidFill>
                <a:latin typeface="Advent Pro Bold"/>
              </a:rPr>
              <a:t>Creatividad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01332" y="4362794"/>
            <a:ext cx="4227473" cy="171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6"/>
              </a:lnSpc>
              <a:spcBef>
                <a:spcPct val="0"/>
              </a:spcBef>
            </a:pPr>
            <a:r>
              <a:rPr lang="en-US" sz="1961">
                <a:solidFill>
                  <a:srgbClr val="6F4380"/>
                </a:solidFill>
                <a:latin typeface="Pangolin"/>
              </a:rPr>
              <a:t>Lorem ipsum dolor sit amet, consectetur adipiscing elit. Sed non orci hendrerit augue interdum lacinia at egestas dolor. Vivamus elementum pulvinar tempus.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15751" y="4362794"/>
            <a:ext cx="4283864" cy="171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6"/>
              </a:lnSpc>
              <a:spcBef>
                <a:spcPct val="0"/>
              </a:spcBef>
            </a:pPr>
            <a:r>
              <a:rPr lang="en-US" sz="1961">
                <a:solidFill>
                  <a:srgbClr val="6F4380"/>
                </a:solidFill>
                <a:latin typeface="Pangolin"/>
              </a:rPr>
              <a:t>Lorem ipsum dolor sit amet, consectetur adipiscing elit. Sed non orci hendrerit augue interdum lacinia at egestas dolor. Vivamus elementum pulvinar tempus.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27972" y="6379678"/>
            <a:ext cx="3998013" cy="604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0082" lvl="1" indent="-385041">
              <a:lnSpc>
                <a:spcPts val="4993"/>
              </a:lnSpc>
              <a:buFont typeface="Arial"/>
              <a:buChar char="•"/>
            </a:pPr>
            <a:r>
              <a:rPr lang="en-US" sz="3566">
                <a:solidFill>
                  <a:srgbClr val="6F4380"/>
                </a:solidFill>
                <a:latin typeface="Advent Pro Bold"/>
              </a:rPr>
              <a:t>Esfuerzo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451597" y="6335479"/>
            <a:ext cx="3963049" cy="604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0082" lvl="1" indent="-385041">
              <a:lnSpc>
                <a:spcPts val="4993"/>
              </a:lnSpc>
              <a:buFont typeface="Arial"/>
              <a:buChar char="•"/>
            </a:pPr>
            <a:r>
              <a:rPr lang="en-US" sz="3566">
                <a:solidFill>
                  <a:srgbClr val="6F4380"/>
                </a:solidFill>
                <a:latin typeface="Advent Pro Bold"/>
              </a:rPr>
              <a:t>Liderazgo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801332" y="7023652"/>
            <a:ext cx="4227473" cy="171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6"/>
              </a:lnSpc>
              <a:spcBef>
                <a:spcPct val="0"/>
              </a:spcBef>
            </a:pPr>
            <a:r>
              <a:rPr lang="en-US" sz="1961">
                <a:solidFill>
                  <a:srgbClr val="6F4380"/>
                </a:solidFill>
                <a:latin typeface="Pangolin"/>
              </a:rPr>
              <a:t>Lorem ipsum dolor sit amet, consectetur adipiscing elit. Sed non orci hendrerit augue interdum lacinia at egestas dolor. Vivamus elementum pulvinar tempus.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15751" y="7023652"/>
            <a:ext cx="4227473" cy="171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6"/>
              </a:lnSpc>
              <a:spcBef>
                <a:spcPct val="0"/>
              </a:spcBef>
            </a:pPr>
            <a:r>
              <a:rPr lang="en-US" sz="1961">
                <a:solidFill>
                  <a:srgbClr val="6F4380"/>
                </a:solidFill>
                <a:latin typeface="Pangolin"/>
              </a:rPr>
              <a:t>Lorem ipsum dolor sit amet, consectetur adipiscing elit. Sed non orci hendrerit augue interdum lacinia at egestas dolor. Vivamus elementum pulvinar tempus.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alizado 63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610</Words>
  <Application>Microsoft Office PowerPoint</Application>
  <PresentationFormat>Personalizado</PresentationFormat>
  <Paragraphs>89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Lazydog</vt:lpstr>
      <vt:lpstr>Advent Pro Bold</vt:lpstr>
      <vt:lpstr>Feel Free Playful Bold</vt:lpstr>
      <vt:lpstr>Feel Free Playful</vt:lpstr>
      <vt:lpstr>Arial</vt:lpstr>
      <vt:lpstr>Pangolin</vt:lpstr>
      <vt:lpstr>Sniglet</vt:lpstr>
      <vt:lpstr>Calibri</vt:lpstr>
      <vt:lpstr>Marykate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Proyecto creativo infantil Doodle Blanco, verde y amarillo</dc:title>
  <cp:lastModifiedBy>eduardo</cp:lastModifiedBy>
  <cp:revision>2</cp:revision>
  <dcterms:created xsi:type="dcterms:W3CDTF">2006-08-16T00:00:00Z</dcterms:created>
  <dcterms:modified xsi:type="dcterms:W3CDTF">2023-12-11T06:16:20Z</dcterms:modified>
  <dc:identifier>DAFuf-1bfV8</dc:identifier>
</cp:coreProperties>
</file>