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Xh8CJ1CPLUEgHz2apt457azwq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7" name="Google Shape;6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48.png"/><Relationship Id="rId7" Type="http://schemas.openxmlformats.org/officeDocument/2006/relationships/image" Target="../media/image55.png"/><Relationship Id="rId8" Type="http://schemas.openxmlformats.org/officeDocument/2006/relationships/image" Target="../media/image50.png"/></Relationships>
</file>

<file path=ppt/slides/_rels/slide11.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59.png"/><Relationship Id="rId13" Type="http://schemas.openxmlformats.org/officeDocument/2006/relationships/image" Target="../media/image74.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53.png"/><Relationship Id="rId15" Type="http://schemas.openxmlformats.org/officeDocument/2006/relationships/image" Target="../media/image60.png"/><Relationship Id="rId14" Type="http://schemas.openxmlformats.org/officeDocument/2006/relationships/image" Target="../media/image70.png"/><Relationship Id="rId17" Type="http://schemas.openxmlformats.org/officeDocument/2006/relationships/image" Target="../media/image61.png"/><Relationship Id="rId16" Type="http://schemas.openxmlformats.org/officeDocument/2006/relationships/image" Target="../media/image58.png"/><Relationship Id="rId5" Type="http://schemas.openxmlformats.org/officeDocument/2006/relationships/image" Target="../media/image4.png"/><Relationship Id="rId6" Type="http://schemas.openxmlformats.org/officeDocument/2006/relationships/image" Target="../media/image85.png"/><Relationship Id="rId18" Type="http://schemas.openxmlformats.org/officeDocument/2006/relationships/image" Target="../media/image128.png"/><Relationship Id="rId7" Type="http://schemas.openxmlformats.org/officeDocument/2006/relationships/image" Target="../media/image49.png"/><Relationship Id="rId8"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5.png"/><Relationship Id="rId4" Type="http://schemas.openxmlformats.org/officeDocument/2006/relationships/image" Target="../media/image6.png"/><Relationship Id="rId5"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92.png"/><Relationship Id="rId22" Type="http://schemas.openxmlformats.org/officeDocument/2006/relationships/image" Target="../media/image94.png"/><Relationship Id="rId21" Type="http://schemas.openxmlformats.org/officeDocument/2006/relationships/image" Target="../media/image96.png"/><Relationship Id="rId24" Type="http://schemas.openxmlformats.org/officeDocument/2006/relationships/image" Target="../media/image100.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82.png"/><Relationship Id="rId26" Type="http://schemas.openxmlformats.org/officeDocument/2006/relationships/image" Target="../media/image101.png"/><Relationship Id="rId25" Type="http://schemas.openxmlformats.org/officeDocument/2006/relationships/image" Target="../media/image97.png"/><Relationship Id="rId28" Type="http://schemas.openxmlformats.org/officeDocument/2006/relationships/image" Target="../media/image104.png"/><Relationship Id="rId27" Type="http://schemas.openxmlformats.org/officeDocument/2006/relationships/image" Target="../media/image110.png"/><Relationship Id="rId5" Type="http://schemas.openxmlformats.org/officeDocument/2006/relationships/image" Target="../media/image4.png"/><Relationship Id="rId6" Type="http://schemas.openxmlformats.org/officeDocument/2006/relationships/image" Target="../media/image81.png"/><Relationship Id="rId29" Type="http://schemas.openxmlformats.org/officeDocument/2006/relationships/image" Target="../media/image108.png"/><Relationship Id="rId7" Type="http://schemas.openxmlformats.org/officeDocument/2006/relationships/image" Target="../media/image123.png"/><Relationship Id="rId8" Type="http://schemas.openxmlformats.org/officeDocument/2006/relationships/image" Target="../media/image84.png"/><Relationship Id="rId11" Type="http://schemas.openxmlformats.org/officeDocument/2006/relationships/image" Target="../media/image93.png"/><Relationship Id="rId10" Type="http://schemas.openxmlformats.org/officeDocument/2006/relationships/image" Target="../media/image83.png"/><Relationship Id="rId13" Type="http://schemas.openxmlformats.org/officeDocument/2006/relationships/image" Target="../media/image86.png"/><Relationship Id="rId12" Type="http://schemas.openxmlformats.org/officeDocument/2006/relationships/image" Target="../media/image90.png"/><Relationship Id="rId15" Type="http://schemas.openxmlformats.org/officeDocument/2006/relationships/image" Target="../media/image91.png"/><Relationship Id="rId14" Type="http://schemas.openxmlformats.org/officeDocument/2006/relationships/image" Target="../media/image88.png"/><Relationship Id="rId17" Type="http://schemas.openxmlformats.org/officeDocument/2006/relationships/image" Target="../media/image87.png"/><Relationship Id="rId16" Type="http://schemas.openxmlformats.org/officeDocument/2006/relationships/image" Target="../media/image89.png"/><Relationship Id="rId19" Type="http://schemas.openxmlformats.org/officeDocument/2006/relationships/image" Target="../media/image95.png"/><Relationship Id="rId18" Type="http://schemas.openxmlformats.org/officeDocument/2006/relationships/image" Target="../media/image9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18.png"/><Relationship Id="rId7" Type="http://schemas.openxmlformats.org/officeDocument/2006/relationships/image" Target="../media/image1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5.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13.png"/><Relationship Id="rId7" Type="http://schemas.openxmlformats.org/officeDocument/2006/relationships/image" Target="../media/image1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4.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5.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125.png"/><Relationship Id="rId7" Type="http://schemas.openxmlformats.org/officeDocument/2006/relationships/image" Target="../media/image70.png"/><Relationship Id="rId8" Type="http://schemas.openxmlformats.org/officeDocument/2006/relationships/image" Target="../media/image1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42.png"/><Relationship Id="rId7" Type="http://schemas.openxmlformats.org/officeDocument/2006/relationships/image" Target="../media/image154.png"/><Relationship Id="rId8" Type="http://schemas.openxmlformats.org/officeDocument/2006/relationships/image" Target="../media/image152.png"/></Relationships>
</file>

<file path=ppt/slides/_rels/slide23.xml.rels><?xml version="1.0" encoding="UTF-8" standalone="yes"?><Relationships xmlns="http://schemas.openxmlformats.org/package/2006/relationships"><Relationship Id="rId20" Type="http://schemas.openxmlformats.org/officeDocument/2006/relationships/image" Target="../media/image165.png"/><Relationship Id="rId22" Type="http://schemas.openxmlformats.org/officeDocument/2006/relationships/hyperlink" Target="https://eatemp.com/powerpoint-org-chart-template/" TargetMode="External"/><Relationship Id="rId21" Type="http://schemas.openxmlformats.org/officeDocument/2006/relationships/image" Target="../media/image175.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2.png"/><Relationship Id="rId4" Type="http://schemas.openxmlformats.org/officeDocument/2006/relationships/image" Target="../media/image10.png"/><Relationship Id="rId9" Type="http://schemas.openxmlformats.org/officeDocument/2006/relationships/image" Target="../media/image148.png"/><Relationship Id="rId5" Type="http://schemas.openxmlformats.org/officeDocument/2006/relationships/image" Target="../media/image4.png"/><Relationship Id="rId6" Type="http://schemas.openxmlformats.org/officeDocument/2006/relationships/image" Target="../media/image157.png"/><Relationship Id="rId7" Type="http://schemas.openxmlformats.org/officeDocument/2006/relationships/image" Target="../media/image141.png"/><Relationship Id="rId8" Type="http://schemas.openxmlformats.org/officeDocument/2006/relationships/image" Target="../media/image144.png"/><Relationship Id="rId11" Type="http://schemas.openxmlformats.org/officeDocument/2006/relationships/image" Target="../media/image146.png"/><Relationship Id="rId10" Type="http://schemas.openxmlformats.org/officeDocument/2006/relationships/image" Target="../media/image149.png"/><Relationship Id="rId13" Type="http://schemas.openxmlformats.org/officeDocument/2006/relationships/image" Target="../media/image151.png"/><Relationship Id="rId12" Type="http://schemas.openxmlformats.org/officeDocument/2006/relationships/image" Target="../media/image147.png"/><Relationship Id="rId15" Type="http://schemas.openxmlformats.org/officeDocument/2006/relationships/image" Target="../media/image169.png"/><Relationship Id="rId14" Type="http://schemas.openxmlformats.org/officeDocument/2006/relationships/image" Target="../media/image153.png"/><Relationship Id="rId17" Type="http://schemas.openxmlformats.org/officeDocument/2006/relationships/image" Target="../media/image172.png"/><Relationship Id="rId16" Type="http://schemas.openxmlformats.org/officeDocument/2006/relationships/image" Target="../media/image173.png"/><Relationship Id="rId19" Type="http://schemas.openxmlformats.org/officeDocument/2006/relationships/image" Target="../media/image162.png"/><Relationship Id="rId18" Type="http://schemas.openxmlformats.org/officeDocument/2006/relationships/image" Target="../media/image1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83.png"/><Relationship Id="rId6" Type="http://schemas.openxmlformats.org/officeDocument/2006/relationships/hyperlink" Target="https://unsplash.com/" TargetMode="External"/><Relationship Id="rId7" Type="http://schemas.openxmlformats.org/officeDocument/2006/relationships/image" Target="../media/image1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8.png"/><Relationship Id="rId7" Type="http://schemas.openxmlformats.org/officeDocument/2006/relationships/image" Target="../media/image15.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6.png"/><Relationship Id="rId9" Type="http://schemas.openxmlformats.org/officeDocument/2006/relationships/image" Target="../media/image28.png"/><Relationship Id="rId5" Type="http://schemas.openxmlformats.org/officeDocument/2006/relationships/image" Target="../media/image4.png"/><Relationship Id="rId6" Type="http://schemas.openxmlformats.org/officeDocument/2006/relationships/image" Target="../media/image23.png"/><Relationship Id="rId7" Type="http://schemas.openxmlformats.org/officeDocument/2006/relationships/image" Target="../media/image32.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35.png"/><Relationship Id="rId5" Type="http://schemas.openxmlformats.org/officeDocument/2006/relationships/image" Target="../media/image27.png"/><Relationship Id="rId6" Type="http://schemas.openxmlformats.org/officeDocument/2006/relationships/image" Target="../media/image4.png"/><Relationship Id="rId7"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4.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5838877" y="5257796"/>
            <a:ext cx="8167127" cy="8166104"/>
          </a:xfrm>
          <a:prstGeom prst="rect">
            <a:avLst/>
          </a:prstGeom>
          <a:noFill/>
          <a:ln>
            <a:noFill/>
          </a:ln>
        </p:spPr>
      </p:pic>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2616527" y="1206500"/>
            <a:ext cx="10707438" cy="10693400"/>
          </a:xfrm>
          <a:prstGeom prst="rect">
            <a:avLst/>
          </a:prstGeom>
          <a:noFill/>
          <a:ln>
            <a:noFill/>
          </a:ln>
        </p:spPr>
      </p:pic>
      <p:sp>
        <p:nvSpPr>
          <p:cNvPr id="21" name="Google Shape;21;p1"/>
          <p:cNvSpPr/>
          <p:nvPr/>
        </p:nvSpPr>
        <p:spPr>
          <a:xfrm>
            <a:off x="16219927" y="4114800"/>
            <a:ext cx="703244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2800"/>
              <a:buFont typeface="Poppins"/>
              <a:buNone/>
            </a:pPr>
            <a:r>
              <a:rPr b="1" i="0" lang="en-US" sz="12800" u="none" cap="none" strike="noStrike">
                <a:solidFill>
                  <a:srgbClr val="FFC033"/>
                </a:solidFill>
                <a:latin typeface="Poppins"/>
                <a:ea typeface="Poppins"/>
                <a:cs typeface="Poppins"/>
                <a:sym typeface="Poppins"/>
              </a:rPr>
              <a:t>Dengue </a:t>
            </a:r>
            <a:endParaRPr b="0" i="0" sz="12800" u="none" cap="none" strike="noStrike">
              <a:solidFill>
                <a:schemeClr val="dk1"/>
              </a:solidFill>
              <a:latin typeface="Calibri"/>
              <a:ea typeface="Calibri"/>
              <a:cs typeface="Calibri"/>
              <a:sym typeface="Calibri"/>
            </a:endParaRPr>
          </a:p>
        </p:txBody>
      </p:sp>
      <p:sp>
        <p:nvSpPr>
          <p:cNvPr id="22" name="Google Shape;22;p1"/>
          <p:cNvSpPr/>
          <p:nvPr/>
        </p:nvSpPr>
        <p:spPr>
          <a:xfrm>
            <a:off x="15199566" y="6858000"/>
            <a:ext cx="7320348" cy="39285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 " id="201" name="Google Shape;201;p10"/>
          <p:cNvPicPr preferRelativeResize="0"/>
          <p:nvPr/>
        </p:nvPicPr>
        <p:blipFill rotWithShape="1">
          <a:blip r:embed="rId3">
            <a:alphaModFix/>
          </a:blip>
          <a:srcRect b="0" l="0" r="0" t="0"/>
          <a:stretch/>
        </p:blipFill>
        <p:spPr>
          <a:xfrm>
            <a:off x="11279009" y="6857996"/>
            <a:ext cx="13850418" cy="18370169"/>
          </a:xfrm>
          <a:prstGeom prst="rect">
            <a:avLst/>
          </a:prstGeom>
          <a:noFill/>
          <a:ln>
            <a:noFill/>
          </a:ln>
        </p:spPr>
      </p:pic>
      <p:pic>
        <p:nvPicPr>
          <p:cNvPr descr=" " id="202" name="Google Shape;202;p10"/>
          <p:cNvPicPr preferRelativeResize="0"/>
          <p:nvPr/>
        </p:nvPicPr>
        <p:blipFill rotWithShape="1">
          <a:blip r:embed="rId4">
            <a:alphaModFix/>
          </a:blip>
          <a:srcRect b="0" l="0" r="0" t="0"/>
          <a:stretch/>
        </p:blipFill>
        <p:spPr>
          <a:xfrm>
            <a:off x="749384" y="889050"/>
            <a:ext cx="3175409" cy="1854200"/>
          </a:xfrm>
          <a:prstGeom prst="rect">
            <a:avLst/>
          </a:prstGeom>
          <a:noFill/>
          <a:ln>
            <a:noFill/>
          </a:ln>
        </p:spPr>
      </p:pic>
      <p:sp>
        <p:nvSpPr>
          <p:cNvPr id="203" name="Google Shape;20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5" name="Google Shape;205;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06" name="Google Shape;206;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p:nvPr/>
        </p:nvSpPr>
        <p:spPr>
          <a:xfrm>
            <a:off x="1778222" y="2489200"/>
            <a:ext cx="6439705" cy="10566400"/>
          </a:xfrm>
          <a:prstGeom prst="roundRect">
            <a:avLst>
              <a:gd fmla="val 3124"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10"/>
          <p:cNvPicPr preferRelativeResize="0"/>
          <p:nvPr/>
        </p:nvPicPr>
        <p:blipFill rotWithShape="1">
          <a:blip r:embed="rId6">
            <a:alphaModFix/>
          </a:blip>
          <a:srcRect b="0" l="0" r="0" t="0"/>
          <a:stretch/>
        </p:blipFill>
        <p:spPr>
          <a:xfrm>
            <a:off x="4071259" y="2946400"/>
            <a:ext cx="1853635" cy="1625600"/>
          </a:xfrm>
          <a:prstGeom prst="rect">
            <a:avLst/>
          </a:prstGeom>
          <a:noFill/>
          <a:ln>
            <a:noFill/>
          </a:ln>
        </p:spPr>
      </p:pic>
      <p:sp>
        <p:nvSpPr>
          <p:cNvPr id="209" name="Google Shape;209;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10" name="Google Shape;210;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1" name="Google Shape;211;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12" name="Google Shape;212;p10"/>
          <p:cNvSpPr/>
          <p:nvPr/>
        </p:nvSpPr>
        <p:spPr>
          <a:xfrm>
            <a:off x="8980022" y="2489200"/>
            <a:ext cx="6439705" cy="10566400"/>
          </a:xfrm>
          <a:prstGeom prst="roundRect">
            <a:avLst>
              <a:gd fmla="val 3124"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10"/>
          <p:cNvPicPr preferRelativeResize="0"/>
          <p:nvPr/>
        </p:nvPicPr>
        <p:blipFill rotWithShape="1">
          <a:blip r:embed="rId7">
            <a:alphaModFix/>
          </a:blip>
          <a:srcRect b="0" l="0" r="0" t="0"/>
          <a:stretch/>
        </p:blipFill>
        <p:spPr>
          <a:xfrm>
            <a:off x="11386930" y="2946400"/>
            <a:ext cx="1625890" cy="1625600"/>
          </a:xfrm>
          <a:prstGeom prst="rect">
            <a:avLst/>
          </a:prstGeom>
          <a:noFill/>
          <a:ln>
            <a:noFill/>
          </a:ln>
        </p:spPr>
      </p:pic>
      <p:sp>
        <p:nvSpPr>
          <p:cNvPr id="214" name="Google Shape;214;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15" name="Google Shape;215;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17" name="Google Shape;217;p10"/>
          <p:cNvSpPr/>
          <p:nvPr/>
        </p:nvSpPr>
        <p:spPr>
          <a:xfrm>
            <a:off x="16181822" y="2489200"/>
            <a:ext cx="6439705" cy="10566400"/>
          </a:xfrm>
          <a:prstGeom prst="roundRect">
            <a:avLst>
              <a:gd fmla="val 3124"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10"/>
          <p:cNvPicPr preferRelativeResize="0"/>
          <p:nvPr/>
        </p:nvPicPr>
        <p:blipFill rotWithShape="1">
          <a:blip r:embed="rId8">
            <a:alphaModFix/>
          </a:blip>
          <a:srcRect b="0" l="0" r="0" t="0"/>
          <a:stretch/>
        </p:blipFill>
        <p:spPr>
          <a:xfrm>
            <a:off x="18623634" y="2946400"/>
            <a:ext cx="1556078" cy="1625600"/>
          </a:xfrm>
          <a:prstGeom prst="rect">
            <a:avLst/>
          </a:prstGeom>
          <a:noFill/>
          <a:ln>
            <a:noFill/>
          </a:ln>
        </p:spPr>
      </p:pic>
      <p:sp>
        <p:nvSpPr>
          <p:cNvPr id="219" name="Google Shape;219;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20" name="Google Shape;220;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6" name="Shape 226"/>
        <p:cNvGrpSpPr/>
        <p:nvPr/>
      </p:nvGrpSpPr>
      <p:grpSpPr>
        <a:xfrm>
          <a:off x="0" y="0"/>
          <a:ext cx="0" cy="0"/>
          <a:chOff x="0" y="0"/>
          <a:chExt cx="0" cy="0"/>
        </a:xfrm>
      </p:grpSpPr>
      <p:pic>
        <p:nvPicPr>
          <p:cNvPr descr=" " id="227" name="Google Shape;227;p11"/>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228" name="Google Shape;228;p11"/>
          <p:cNvPicPr preferRelativeResize="0"/>
          <p:nvPr/>
        </p:nvPicPr>
        <p:blipFill rotWithShape="1">
          <a:blip r:embed="rId4">
            <a:alphaModFix/>
          </a:blip>
          <a:srcRect b="0" l="0" r="0" t="0"/>
          <a:stretch/>
        </p:blipFill>
        <p:spPr>
          <a:xfrm>
            <a:off x="978018" y="5080000"/>
            <a:ext cx="8167129" cy="8166100"/>
          </a:xfrm>
          <a:prstGeom prst="rect">
            <a:avLst/>
          </a:prstGeom>
          <a:noFill/>
          <a:ln>
            <a:noFill/>
          </a:ln>
        </p:spPr>
      </p:pic>
      <p:sp>
        <p:nvSpPr>
          <p:cNvPr id="229" name="Google Shape;22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1" name="Google Shape;231;p11"/>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2" name="Google Shape;232;p11"/>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3" name="Google Shape;233;p11"/>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4" name="Google Shape;234;p11"/>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5" name="Google Shape;235;p11"/>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6" name="Google Shape;236;p11"/>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7" name="Google Shape;237;p11"/>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8" name="Google Shape;238;p11"/>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9" name="Google Shape;239;p11"/>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40" name="Google Shape;240;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41" name="Google Shape;241;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42" name="Google Shape;242;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43" name="Google Shape;243;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44" name="Google Shape;244;p11"/>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5" name="Google Shape;245;p11"/>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6" name="Google Shape;246;p11"/>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7" name="Google Shape;247;p11"/>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8" name="Google Shape;248;p11"/>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9" name="Google Shape;249;p11"/>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50" name="Google Shape;250;p11"/>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51" name="Google Shape;251;p11"/>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2" name="Google Shape;25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56" name="Google Shape;256;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7" name="Google Shape;25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61" name="Google Shape;261;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66" name="Google Shape;266;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7" name="Google Shape;26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71" name="Google Shape;271;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6" name="Shape 276"/>
        <p:cNvGrpSpPr/>
        <p:nvPr/>
      </p:nvGrpSpPr>
      <p:grpSpPr>
        <a:xfrm>
          <a:off x="0" y="0"/>
          <a:ext cx="0" cy="0"/>
          <a:chOff x="0" y="0"/>
          <a:chExt cx="0" cy="0"/>
        </a:xfrm>
      </p:grpSpPr>
      <p:pic>
        <p:nvPicPr>
          <p:cNvPr descr=" " id="277" name="Google Shape;277;p12"/>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278" name="Google Shape;278;p12"/>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279" name="Google Shape;27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1" name="Google Shape;281;p12"/>
          <p:cNvPicPr preferRelativeResize="0"/>
          <p:nvPr/>
        </p:nvPicPr>
        <p:blipFill rotWithShape="1">
          <a:blip r:embed="rId6">
            <a:alphaModFix/>
          </a:blip>
          <a:srcRect b="0" l="0" r="0" t="0"/>
          <a:stretch/>
        </p:blipFill>
        <p:spPr>
          <a:xfrm>
            <a:off x="10782469" y="1143471"/>
            <a:ext cx="12548201" cy="10553254"/>
          </a:xfrm>
          <a:prstGeom prst="rect">
            <a:avLst/>
          </a:prstGeom>
          <a:noFill/>
          <a:ln>
            <a:noFill/>
          </a:ln>
        </p:spPr>
      </p:pic>
      <p:sp>
        <p:nvSpPr>
          <p:cNvPr id="282" name="Google Shape;282;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83" name="Google Shape;283;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87" name="Google Shape;287;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89" name="Google Shape;289;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0" name="Google Shape;290;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93" name="Google Shape;293;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95" name="Google Shape;295;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6" name="Google Shape;296;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99" name="Google Shape;299;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01" name="Google Shape;301;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1DB"/>
        </a:solidFill>
      </p:bgPr>
    </p:bg>
    <p:spTree>
      <p:nvGrpSpPr>
        <p:cNvPr id="306" name="Shape 306"/>
        <p:cNvGrpSpPr/>
        <p:nvPr/>
      </p:nvGrpSpPr>
      <p:grpSpPr>
        <a:xfrm>
          <a:off x="0" y="0"/>
          <a:ext cx="0" cy="0"/>
          <a:chOff x="0" y="0"/>
          <a:chExt cx="0" cy="0"/>
        </a:xfrm>
      </p:grpSpPr>
      <p:pic>
        <p:nvPicPr>
          <p:cNvPr descr=" " id="307" name="Google Shape;307;p13"/>
          <p:cNvPicPr preferRelativeResize="0"/>
          <p:nvPr/>
        </p:nvPicPr>
        <p:blipFill rotWithShape="1">
          <a:blip r:embed="rId3">
            <a:alphaModFix/>
          </a:blip>
          <a:srcRect b="0" l="0" r="0" t="0"/>
          <a:stretch/>
        </p:blipFill>
        <p:spPr>
          <a:xfrm>
            <a:off x="3785073" y="-355600"/>
            <a:ext cx="16804200" cy="14414500"/>
          </a:xfrm>
          <a:prstGeom prst="rect">
            <a:avLst/>
          </a:prstGeom>
          <a:noFill/>
          <a:ln>
            <a:noFill/>
          </a:ln>
        </p:spPr>
      </p:pic>
      <p:pic>
        <p:nvPicPr>
          <p:cNvPr descr=" " id="308" name="Google Shape;308;p13"/>
          <p:cNvPicPr preferRelativeResize="0"/>
          <p:nvPr/>
        </p:nvPicPr>
        <p:blipFill rotWithShape="1">
          <a:blip r:embed="rId4">
            <a:alphaModFix/>
          </a:blip>
          <a:srcRect b="0" l="0" r="0" t="0"/>
          <a:stretch/>
        </p:blipFill>
        <p:spPr>
          <a:xfrm>
            <a:off x="647772" y="9410750"/>
            <a:ext cx="3175409" cy="1854200"/>
          </a:xfrm>
          <a:prstGeom prst="rect">
            <a:avLst/>
          </a:prstGeom>
          <a:noFill/>
          <a:ln>
            <a:noFill/>
          </a:ln>
        </p:spPr>
      </p:pic>
      <p:pic>
        <p:nvPicPr>
          <p:cNvPr descr=" " id="309" name="Google Shape;309;p13"/>
          <p:cNvPicPr preferRelativeResize="0"/>
          <p:nvPr/>
        </p:nvPicPr>
        <p:blipFill rotWithShape="1">
          <a:blip r:embed="rId5">
            <a:alphaModFix/>
          </a:blip>
          <a:srcRect b="0" l="0" r="0" t="0"/>
          <a:stretch/>
        </p:blipFill>
        <p:spPr>
          <a:xfrm>
            <a:off x="17223353" y="-1308100"/>
            <a:ext cx="13019127" cy="6515100"/>
          </a:xfrm>
          <a:prstGeom prst="rect">
            <a:avLst/>
          </a:prstGeom>
          <a:noFill/>
          <a:ln>
            <a:noFill/>
          </a:ln>
        </p:spPr>
      </p:pic>
      <p:sp>
        <p:nvSpPr>
          <p:cNvPr id="310" name="Google Shape;31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2" name="Google Shape;312;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15" name="Google Shape;315;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1" name="Shape 321"/>
        <p:cNvGrpSpPr/>
        <p:nvPr/>
      </p:nvGrpSpPr>
      <p:grpSpPr>
        <a:xfrm>
          <a:off x="0" y="0"/>
          <a:ext cx="0" cy="0"/>
          <a:chOff x="0" y="0"/>
          <a:chExt cx="0" cy="0"/>
        </a:xfrm>
      </p:grpSpPr>
      <p:pic>
        <p:nvPicPr>
          <p:cNvPr descr=" " id="322" name="Google Shape;322;p14"/>
          <p:cNvPicPr preferRelativeResize="0"/>
          <p:nvPr/>
        </p:nvPicPr>
        <p:blipFill rotWithShape="1">
          <a:blip r:embed="rId3">
            <a:alphaModFix/>
          </a:blip>
          <a:srcRect b="0" l="0" r="0" t="0"/>
          <a:stretch/>
        </p:blipFill>
        <p:spPr>
          <a:xfrm>
            <a:off x="11279009" y="6858000"/>
            <a:ext cx="13850418" cy="18370178"/>
          </a:xfrm>
          <a:prstGeom prst="rect">
            <a:avLst/>
          </a:prstGeom>
          <a:noFill/>
          <a:ln>
            <a:noFill/>
          </a:ln>
        </p:spPr>
      </p:pic>
      <p:pic>
        <p:nvPicPr>
          <p:cNvPr descr=" " id="323" name="Google Shape;323;p14"/>
          <p:cNvPicPr preferRelativeResize="0"/>
          <p:nvPr/>
        </p:nvPicPr>
        <p:blipFill rotWithShape="1">
          <a:blip r:embed="rId4">
            <a:alphaModFix/>
          </a:blip>
          <a:srcRect b="0" l="0" r="0" t="0"/>
          <a:stretch/>
        </p:blipFill>
        <p:spPr>
          <a:xfrm>
            <a:off x="749384" y="889050"/>
            <a:ext cx="3175409" cy="1854200"/>
          </a:xfrm>
          <a:prstGeom prst="rect">
            <a:avLst/>
          </a:prstGeom>
          <a:noFill/>
          <a:ln>
            <a:noFill/>
          </a:ln>
        </p:spPr>
      </p:pic>
      <p:sp>
        <p:nvSpPr>
          <p:cNvPr id="324" name="Google Shape;32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29" name="Google Shape;329;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1" name="Google Shape;331;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34" name="Google Shape;334;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39" name="Google Shape;339;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1" name="Google Shape;341;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44" name="Google Shape;344;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0" name="Shape 350"/>
        <p:cNvGrpSpPr/>
        <p:nvPr/>
      </p:nvGrpSpPr>
      <p:grpSpPr>
        <a:xfrm>
          <a:off x="0" y="0"/>
          <a:ext cx="0" cy="0"/>
          <a:chOff x="0" y="0"/>
          <a:chExt cx="0" cy="0"/>
        </a:xfrm>
      </p:grpSpPr>
      <p:pic>
        <p:nvPicPr>
          <p:cNvPr descr=" " id="351" name="Google Shape;351;p15"/>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352" name="Google Shape;352;p15"/>
          <p:cNvPicPr preferRelativeResize="0"/>
          <p:nvPr/>
        </p:nvPicPr>
        <p:blipFill rotWithShape="1">
          <a:blip r:embed="rId4">
            <a:alphaModFix/>
          </a:blip>
          <a:srcRect b="0" l="0" r="0" t="0"/>
          <a:stretch/>
        </p:blipFill>
        <p:spPr>
          <a:xfrm>
            <a:off x="978018" y="5080000"/>
            <a:ext cx="8167129" cy="8166100"/>
          </a:xfrm>
          <a:prstGeom prst="rect">
            <a:avLst/>
          </a:prstGeom>
          <a:noFill/>
          <a:ln>
            <a:noFill/>
          </a:ln>
        </p:spPr>
      </p:pic>
      <p:sp>
        <p:nvSpPr>
          <p:cNvPr id="353" name="Google Shape;35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56" name="Google Shape;356;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8" name="Google Shape;358;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9" name="Google Shape;359;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0" name="Google Shape;360;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1" name="Google Shape;361;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2" name="Google Shape;362;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3" name="Google Shape;363;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4" name="Google Shape;364;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5" name="Google Shape;365;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2185"/>
              <a:buFont typeface="Lato"/>
              <a:buNone/>
            </a:pPr>
            <a:r>
              <a:rPr b="0" i="0" lang="en-US" sz="2185" u="none" cap="none" strike="noStrike">
                <a:solidFill>
                  <a:srgbClr val="FFC03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6" name="Google Shape;366;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7" name="Google Shape;367;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8" name="Google Shape;368;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9" name="Google Shape;369;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0" name="Google Shape;370;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1" name="Google Shape;371;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2" name="Google Shape;372;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3" name="Google Shape;373;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4" name="Google Shape;374;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5" name="Google Shape;375;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C033"/>
              </a:buClr>
              <a:buSzPts val="1820"/>
              <a:buFont typeface="Lato"/>
              <a:buNone/>
            </a:pPr>
            <a:r>
              <a:rPr b="0" i="0" lang="en-US" sz="1820" u="none" cap="none" strike="noStrike">
                <a:solidFill>
                  <a:srgbClr val="FFC03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6" name="Google Shape;376;p15"/>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77" name="Google Shape;377;p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8" name="Google Shape;378;p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9" name="Google Shape;379;p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0" name="Google Shape;380;p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1" name="Google Shape;381;p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2" name="Google Shape;382;p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3" name="Google Shape;383;p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4" name="Google Shape;384;p15"/>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85" name="Google Shape;385;p15"/>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386" name="Google Shape;386;p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7" name="Google Shape;387;p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8" name="Google Shape;388;p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9" name="Google Shape;389;p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0" name="Google Shape;390;p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1" name="Google Shape;391;p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2" name="Google Shape;392;p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3" name="Google Shape;393;p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4" name="Google Shape;394;p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5" name="Google Shape;395;p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6" name="Google Shape;396;p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7" name="Google Shape;397;p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8" name="Google Shape;39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1" name="Google Shape;401;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2" name="Google Shape;402;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04" name="Google Shape;404;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5" name="Google Shape;405;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08" name="Google Shape;408;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9" name="Google Shape;409;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12" name="Google Shape;412;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pic>
        <p:nvPicPr>
          <p:cNvPr descr=" " id="418" name="Google Shape;418;p16"/>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419" name="Google Shape;419;p16"/>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420" name="Google Shape;42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7" name="Google Shape;427;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8" name="Google Shape;428;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3" name="Shape 433"/>
        <p:cNvGrpSpPr/>
        <p:nvPr/>
      </p:nvGrpSpPr>
      <p:grpSpPr>
        <a:xfrm>
          <a:off x="0" y="0"/>
          <a:ext cx="0" cy="0"/>
          <a:chOff x="0" y="0"/>
          <a:chExt cx="0" cy="0"/>
        </a:xfrm>
      </p:grpSpPr>
      <p:pic>
        <p:nvPicPr>
          <p:cNvPr descr=" " id="434" name="Google Shape;434;p17"/>
          <p:cNvPicPr preferRelativeResize="0"/>
          <p:nvPr/>
        </p:nvPicPr>
        <p:blipFill rotWithShape="1">
          <a:blip r:embed="rId3">
            <a:alphaModFix/>
          </a:blip>
          <a:srcRect b="0" l="0" r="0" t="0"/>
          <a:stretch/>
        </p:blipFill>
        <p:spPr>
          <a:xfrm>
            <a:off x="11279009" y="6858000"/>
            <a:ext cx="13850418" cy="18370178"/>
          </a:xfrm>
          <a:prstGeom prst="rect">
            <a:avLst/>
          </a:prstGeom>
          <a:noFill/>
          <a:ln>
            <a:noFill/>
          </a:ln>
        </p:spPr>
      </p:pic>
      <p:pic>
        <p:nvPicPr>
          <p:cNvPr descr=" " id="435" name="Google Shape;435;p17"/>
          <p:cNvPicPr preferRelativeResize="0"/>
          <p:nvPr/>
        </p:nvPicPr>
        <p:blipFill rotWithShape="1">
          <a:blip r:embed="rId4">
            <a:alphaModFix/>
          </a:blip>
          <a:srcRect b="0" l="0" r="0" t="0"/>
          <a:stretch/>
        </p:blipFill>
        <p:spPr>
          <a:xfrm>
            <a:off x="749384" y="889050"/>
            <a:ext cx="3175409" cy="1854200"/>
          </a:xfrm>
          <a:prstGeom prst="rect">
            <a:avLst/>
          </a:prstGeom>
          <a:noFill/>
          <a:ln>
            <a:noFill/>
          </a:ln>
        </p:spPr>
      </p:pic>
      <p:sp>
        <p:nvSpPr>
          <p:cNvPr id="436" name="Google Shape;43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8" name="Google Shape;438;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41" name="Google Shape;441;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2" name="Google Shape;442;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3" name="Google Shape;443;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44" name="Google Shape;444;p1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5" name="Google Shape;445;p1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0" name="Shape 450"/>
        <p:cNvGrpSpPr/>
        <p:nvPr/>
      </p:nvGrpSpPr>
      <p:grpSpPr>
        <a:xfrm>
          <a:off x="0" y="0"/>
          <a:ext cx="0" cy="0"/>
          <a:chOff x="0" y="0"/>
          <a:chExt cx="0" cy="0"/>
        </a:xfrm>
      </p:grpSpPr>
      <p:pic>
        <p:nvPicPr>
          <p:cNvPr descr=" " id="451" name="Google Shape;451;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2" name="Google Shape;45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4" name="Google Shape;454;p18"/>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9" name="Shape 459"/>
        <p:cNvGrpSpPr/>
        <p:nvPr/>
      </p:nvGrpSpPr>
      <p:grpSpPr>
        <a:xfrm>
          <a:off x="0" y="0"/>
          <a:ext cx="0" cy="0"/>
          <a:chOff x="0" y="0"/>
          <a:chExt cx="0" cy="0"/>
        </a:xfrm>
      </p:grpSpPr>
      <p:pic>
        <p:nvPicPr>
          <p:cNvPr descr=" " id="460" name="Google Shape;460;p19"/>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461" name="Google Shape;461;p19"/>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462" name="Google Shape;46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4" name="Google Shape;464;p1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65" name="Google Shape;465;p19"/>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9"/>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9"/>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68" name="Google Shape;468;p19"/>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9"/>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70" name="Google Shape;470;p19"/>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71" name="Google Shape;471;p19"/>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9"/>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9"/>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74" name="Google Shape;474;p19"/>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9"/>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76" name="Google Shape;476;p19"/>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7" name="Google Shape;477;p19"/>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9"/>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80" name="Google Shape;480;p19"/>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9"/>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482" name="Google Shape;482;p19"/>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3" name="Google Shape;483;p19"/>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9"/>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9"/>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86" name="Google Shape;486;p19"/>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488" name="Google Shape;488;p19"/>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1DB"/>
        </a:solidFill>
      </p:bgPr>
    </p:bg>
    <p:spTree>
      <p:nvGrpSpPr>
        <p:cNvPr id="27" name="Shape 27"/>
        <p:cNvGrpSpPr/>
        <p:nvPr/>
      </p:nvGrpSpPr>
      <p:grpSpPr>
        <a:xfrm>
          <a:off x="0" y="0"/>
          <a:ext cx="0" cy="0"/>
          <a:chOff x="0" y="0"/>
          <a:chExt cx="0" cy="0"/>
        </a:xfrm>
      </p:grpSpPr>
      <p:pic>
        <p:nvPicPr>
          <p:cNvPr descr=" " id="28" name="Google Shape;28;p2"/>
          <p:cNvPicPr preferRelativeResize="0"/>
          <p:nvPr/>
        </p:nvPicPr>
        <p:blipFill rotWithShape="1">
          <a:blip r:embed="rId3">
            <a:alphaModFix/>
          </a:blip>
          <a:srcRect b="0" l="0" r="0" t="0"/>
          <a:stretch/>
        </p:blipFill>
        <p:spPr>
          <a:xfrm>
            <a:off x="3785073" y="-355600"/>
            <a:ext cx="16804200" cy="14414500"/>
          </a:xfrm>
          <a:prstGeom prst="rect">
            <a:avLst/>
          </a:prstGeom>
          <a:noFill/>
          <a:ln>
            <a:noFill/>
          </a:ln>
        </p:spPr>
      </p:pic>
      <p:pic>
        <p:nvPicPr>
          <p:cNvPr descr=" " id="29" name="Google Shape;29;p2"/>
          <p:cNvPicPr preferRelativeResize="0"/>
          <p:nvPr/>
        </p:nvPicPr>
        <p:blipFill rotWithShape="1">
          <a:blip r:embed="rId4">
            <a:alphaModFix/>
          </a:blip>
          <a:srcRect b="0" l="0" r="0" t="0"/>
          <a:stretch/>
        </p:blipFill>
        <p:spPr>
          <a:xfrm>
            <a:off x="647772" y="9410745"/>
            <a:ext cx="3175409" cy="1854200"/>
          </a:xfrm>
          <a:prstGeom prst="rect">
            <a:avLst/>
          </a:prstGeom>
          <a:noFill/>
          <a:ln>
            <a:noFill/>
          </a:ln>
        </p:spPr>
      </p:pic>
      <p:pic>
        <p:nvPicPr>
          <p:cNvPr descr=" " id="30" name="Google Shape;30;p2"/>
          <p:cNvPicPr preferRelativeResize="0"/>
          <p:nvPr/>
        </p:nvPicPr>
        <p:blipFill rotWithShape="1">
          <a:blip r:embed="rId5">
            <a:alphaModFix/>
          </a:blip>
          <a:srcRect b="0" l="0" r="0" t="0"/>
          <a:stretch/>
        </p:blipFill>
        <p:spPr>
          <a:xfrm>
            <a:off x="17223353" y="-1308100"/>
            <a:ext cx="13019127" cy="6515100"/>
          </a:xfrm>
          <a:prstGeom prst="rect">
            <a:avLst/>
          </a:prstGeom>
          <a:noFill/>
          <a:ln>
            <a:noFill/>
          </a:ln>
        </p:spPr>
      </p:pic>
      <p:sp>
        <p:nvSpPr>
          <p:cNvPr id="31" name="Google Shape;3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4" name="Google Shape;34;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3" name="Shape 493"/>
        <p:cNvGrpSpPr/>
        <p:nvPr/>
      </p:nvGrpSpPr>
      <p:grpSpPr>
        <a:xfrm>
          <a:off x="0" y="0"/>
          <a:ext cx="0" cy="0"/>
          <a:chOff x="0" y="0"/>
          <a:chExt cx="0" cy="0"/>
        </a:xfrm>
      </p:grpSpPr>
      <p:pic>
        <p:nvPicPr>
          <p:cNvPr descr=" " id="494" name="Google Shape;494;p20"/>
          <p:cNvPicPr preferRelativeResize="0"/>
          <p:nvPr/>
        </p:nvPicPr>
        <p:blipFill rotWithShape="1">
          <a:blip r:embed="rId3">
            <a:alphaModFix/>
          </a:blip>
          <a:srcRect b="0" l="0" r="0" t="0"/>
          <a:stretch/>
        </p:blipFill>
        <p:spPr>
          <a:xfrm>
            <a:off x="11279009" y="6858000"/>
            <a:ext cx="13850418" cy="18370178"/>
          </a:xfrm>
          <a:prstGeom prst="rect">
            <a:avLst/>
          </a:prstGeom>
          <a:noFill/>
          <a:ln>
            <a:noFill/>
          </a:ln>
        </p:spPr>
      </p:pic>
      <p:pic>
        <p:nvPicPr>
          <p:cNvPr descr=" " id="495" name="Google Shape;495;p20"/>
          <p:cNvPicPr preferRelativeResize="0"/>
          <p:nvPr/>
        </p:nvPicPr>
        <p:blipFill rotWithShape="1">
          <a:blip r:embed="rId4">
            <a:alphaModFix/>
          </a:blip>
          <a:srcRect b="0" l="0" r="0" t="0"/>
          <a:stretch/>
        </p:blipFill>
        <p:spPr>
          <a:xfrm>
            <a:off x="749384" y="889050"/>
            <a:ext cx="3175409" cy="1854200"/>
          </a:xfrm>
          <a:prstGeom prst="rect">
            <a:avLst/>
          </a:prstGeom>
          <a:noFill/>
          <a:ln>
            <a:noFill/>
          </a:ln>
        </p:spPr>
      </p:pic>
      <p:sp>
        <p:nvSpPr>
          <p:cNvPr id="496" name="Google Shape;49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8" name="Google Shape;498;p20"/>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99" name="Google Shape;499;p20"/>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00" name="Google Shape;500;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03" name="Google Shape;503;p20"/>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4" name="Google Shape;504;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07" name="Google Shape;507;p20"/>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8" name="Google Shape;508;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0"/>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11" name="Google Shape;511;p20"/>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6" name="Shape 516"/>
        <p:cNvGrpSpPr/>
        <p:nvPr/>
      </p:nvGrpSpPr>
      <p:grpSpPr>
        <a:xfrm>
          <a:off x="0" y="0"/>
          <a:ext cx="0" cy="0"/>
          <a:chOff x="0" y="0"/>
          <a:chExt cx="0" cy="0"/>
        </a:xfrm>
      </p:grpSpPr>
      <p:pic>
        <p:nvPicPr>
          <p:cNvPr descr=" " id="517" name="Google Shape;517;p21"/>
          <p:cNvPicPr preferRelativeResize="0"/>
          <p:nvPr/>
        </p:nvPicPr>
        <p:blipFill rotWithShape="1">
          <a:blip r:embed="rId3">
            <a:alphaModFix/>
          </a:blip>
          <a:srcRect b="0" l="0" r="0" t="0"/>
          <a:stretch/>
        </p:blipFill>
        <p:spPr>
          <a:xfrm>
            <a:off x="-2260883" y="6858000"/>
            <a:ext cx="17528191" cy="8750300"/>
          </a:xfrm>
          <a:prstGeom prst="rect">
            <a:avLst/>
          </a:prstGeom>
          <a:noFill/>
          <a:ln>
            <a:noFill/>
          </a:ln>
        </p:spPr>
      </p:pic>
      <p:pic>
        <p:nvPicPr>
          <p:cNvPr descr=" " id="518" name="Google Shape;518;p21"/>
          <p:cNvPicPr preferRelativeResize="0"/>
          <p:nvPr/>
        </p:nvPicPr>
        <p:blipFill rotWithShape="1">
          <a:blip r:embed="rId4">
            <a:alphaModFix/>
          </a:blip>
          <a:srcRect b="0" l="0" r="0" t="0"/>
          <a:stretch/>
        </p:blipFill>
        <p:spPr>
          <a:xfrm>
            <a:off x="15241902" y="469900"/>
            <a:ext cx="8167127" cy="8166100"/>
          </a:xfrm>
          <a:prstGeom prst="rect">
            <a:avLst/>
          </a:prstGeom>
          <a:noFill/>
          <a:ln>
            <a:noFill/>
          </a:ln>
        </p:spPr>
      </p:pic>
      <p:sp>
        <p:nvSpPr>
          <p:cNvPr id="519" name="Google Shape;51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1" name="Google Shape;521;p21"/>
          <p:cNvSpPr/>
          <p:nvPr/>
        </p:nvSpPr>
        <p:spPr>
          <a:xfrm>
            <a:off x="6054423" y="12446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22" name="Google Shape;522;p21"/>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23" name="Google Shape;523;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21"/>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25" name="Google Shape;525;p21"/>
          <p:cNvSpPr/>
          <p:nvPr/>
        </p:nvSpPr>
        <p:spPr>
          <a:xfrm>
            <a:off x="3035679" y="7200900"/>
            <a:ext cx="1625803" cy="1625600"/>
          </a:xfrm>
          <a:prstGeom prst="roundRect">
            <a:avLst>
              <a:gd fmla="val 781313"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27" name="Google Shape;527;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21"/>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29" name="Google Shape;529;p21"/>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30" name="Google Shape;530;p21"/>
          <p:cNvSpPr/>
          <p:nvPr/>
        </p:nvSpPr>
        <p:spPr>
          <a:xfrm>
            <a:off x="8522765" y="7200900"/>
            <a:ext cx="1625803" cy="1625600"/>
          </a:xfrm>
          <a:prstGeom prst="roundRect">
            <a:avLst>
              <a:gd fmla="val 781313"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1"/>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32" name="Google Shape;532;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21"/>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34" name="Google Shape;534;p21"/>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35" name="Google Shape;535;p21"/>
          <p:cNvSpPr/>
          <p:nvPr/>
        </p:nvSpPr>
        <p:spPr>
          <a:xfrm>
            <a:off x="14009851" y="7200900"/>
            <a:ext cx="1625803" cy="1625600"/>
          </a:xfrm>
          <a:prstGeom prst="roundRect">
            <a:avLst>
              <a:gd fmla="val 781313"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1"/>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37" name="Google Shape;537;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p21"/>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39" name="Google Shape;539;p21"/>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40" name="Google Shape;540;p21"/>
          <p:cNvSpPr/>
          <p:nvPr/>
        </p:nvSpPr>
        <p:spPr>
          <a:xfrm>
            <a:off x="19496937" y="7200900"/>
            <a:ext cx="1625803" cy="1625600"/>
          </a:xfrm>
          <a:prstGeom prst="roundRect">
            <a:avLst>
              <a:gd fmla="val 781313" name="adj"/>
            </a:avLst>
          </a:prstGeom>
          <a:noFill/>
          <a:ln cap="flat" cmpd="sng" w="12700">
            <a:solidFill>
              <a:srgbClr val="FFC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1"/>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45" name="Google Shape;545;p21"/>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6" name="Google Shape;546;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49" name="Google Shape;549;p21"/>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0" name="Google Shape;550;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53" name="Google Shape;553;p21"/>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4" name="Google Shape;554;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57" name="Google Shape;557;p21"/>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2" name="Shape 562"/>
        <p:cNvGrpSpPr/>
        <p:nvPr/>
      </p:nvGrpSpPr>
      <p:grpSpPr>
        <a:xfrm>
          <a:off x="0" y="0"/>
          <a:ext cx="0" cy="0"/>
          <a:chOff x="0" y="0"/>
          <a:chExt cx="0" cy="0"/>
        </a:xfrm>
      </p:grpSpPr>
      <p:pic>
        <p:nvPicPr>
          <p:cNvPr descr=" " id="563" name="Google Shape;563;p22"/>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564" name="Google Shape;564;p22"/>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565" name="Google Shape;565;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7" name="Google Shape;567;p22"/>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568" name="Google Shape;568;p22"/>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2"/>
          <p:cNvPicPr preferRelativeResize="0"/>
          <p:nvPr/>
        </p:nvPicPr>
        <p:blipFill rotWithShape="1">
          <a:blip r:embed="rId6">
            <a:alphaModFix/>
          </a:blip>
          <a:srcRect b="0" l="0" r="0" t="0"/>
          <a:stretch/>
        </p:blipFill>
        <p:spPr>
          <a:xfrm>
            <a:off x="3556445" y="2755900"/>
            <a:ext cx="4788498" cy="8229600"/>
          </a:xfrm>
          <a:prstGeom prst="rect">
            <a:avLst/>
          </a:prstGeom>
          <a:noFill/>
          <a:ln>
            <a:noFill/>
          </a:ln>
        </p:spPr>
      </p:pic>
      <p:sp>
        <p:nvSpPr>
          <p:cNvPr id="570" name="Google Shape;570;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2"/>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73" name="Google Shape;573;p22"/>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4" name="Google Shape;574;p22"/>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2"/>
          <p:cNvPicPr preferRelativeResize="0"/>
          <p:nvPr/>
        </p:nvPicPr>
        <p:blipFill rotWithShape="1">
          <a:blip r:embed="rId7">
            <a:alphaModFix/>
          </a:blip>
          <a:srcRect b="0" l="0" r="0" t="0"/>
          <a:stretch/>
        </p:blipFill>
        <p:spPr>
          <a:xfrm>
            <a:off x="9157845" y="2755900"/>
            <a:ext cx="4788498" cy="8229600"/>
          </a:xfrm>
          <a:prstGeom prst="rect">
            <a:avLst/>
          </a:prstGeom>
          <a:noFill/>
          <a:ln>
            <a:noFill/>
          </a:ln>
        </p:spPr>
      </p:pic>
      <p:sp>
        <p:nvSpPr>
          <p:cNvPr id="576" name="Google Shape;576;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2"/>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79" name="Google Shape;579;p22"/>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0" name="Google Shape;580;p22"/>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2"/>
          <p:cNvPicPr preferRelativeResize="0"/>
          <p:nvPr/>
        </p:nvPicPr>
        <p:blipFill rotWithShape="1">
          <a:blip r:embed="rId8">
            <a:alphaModFix/>
          </a:blip>
          <a:srcRect b="0" l="0" r="0" t="0"/>
          <a:stretch/>
        </p:blipFill>
        <p:spPr>
          <a:xfrm>
            <a:off x="14759245" y="2755900"/>
            <a:ext cx="4788498" cy="8229600"/>
          </a:xfrm>
          <a:prstGeom prst="rect">
            <a:avLst/>
          </a:prstGeom>
          <a:noFill/>
          <a:ln>
            <a:noFill/>
          </a:ln>
        </p:spPr>
      </p:pic>
      <p:sp>
        <p:nvSpPr>
          <p:cNvPr id="582" name="Google Shape;582;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2"/>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85" name="Google Shape;585;p22"/>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0" name="Shape 590"/>
        <p:cNvGrpSpPr/>
        <p:nvPr/>
      </p:nvGrpSpPr>
      <p:grpSpPr>
        <a:xfrm>
          <a:off x="0" y="0"/>
          <a:ext cx="0" cy="0"/>
          <a:chOff x="0" y="0"/>
          <a:chExt cx="0" cy="0"/>
        </a:xfrm>
      </p:grpSpPr>
      <p:pic>
        <p:nvPicPr>
          <p:cNvPr descr=" " id="591" name="Google Shape;591;p23"/>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592" name="Google Shape;592;p23"/>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593" name="Google Shape;593;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5" name="Google Shape;595;p23"/>
          <p:cNvSpPr/>
          <p:nvPr/>
        </p:nvSpPr>
        <p:spPr>
          <a:xfrm>
            <a:off x="558870"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3"/>
          <p:cNvPicPr preferRelativeResize="0"/>
          <p:nvPr/>
        </p:nvPicPr>
        <p:blipFill rotWithShape="1">
          <a:blip r:embed="rId6">
            <a:alphaModFix/>
          </a:blip>
          <a:srcRect b="0" l="0" r="0" t="0"/>
          <a:stretch/>
        </p:blipFill>
        <p:spPr>
          <a:xfrm>
            <a:off x="9945343" y="3124200"/>
            <a:ext cx="5131441" cy="1549400"/>
          </a:xfrm>
          <a:prstGeom prst="rect">
            <a:avLst/>
          </a:prstGeom>
          <a:noFill/>
          <a:ln>
            <a:noFill/>
          </a:ln>
        </p:spPr>
      </p:pic>
      <p:sp>
        <p:nvSpPr>
          <p:cNvPr id="597" name="Google Shape;597;p23"/>
          <p:cNvSpPr/>
          <p:nvPr/>
        </p:nvSpPr>
        <p:spPr>
          <a:xfrm>
            <a:off x="10504213" y="29972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3"/>
          <p:cNvSpPr/>
          <p:nvPr/>
        </p:nvSpPr>
        <p:spPr>
          <a:xfrm>
            <a:off x="11215502" y="31496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599" name="Google Shape;599;p23"/>
          <p:cNvSpPr/>
          <p:nvPr/>
        </p:nvSpPr>
        <p:spPr>
          <a:xfrm>
            <a:off x="11215502" y="40386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00" name="Google Shape;600;p23"/>
          <p:cNvPicPr preferRelativeResize="0"/>
          <p:nvPr/>
        </p:nvPicPr>
        <p:blipFill rotWithShape="1">
          <a:blip r:embed="rId7">
            <a:alphaModFix/>
          </a:blip>
          <a:srcRect b="0" l="0" r="0" t="0"/>
          <a:stretch/>
        </p:blipFill>
        <p:spPr>
          <a:xfrm>
            <a:off x="9945343" y="3340100"/>
            <a:ext cx="1117740" cy="1117600"/>
          </a:xfrm>
          <a:prstGeom prst="rect">
            <a:avLst/>
          </a:prstGeom>
          <a:noFill/>
          <a:ln>
            <a:noFill/>
          </a:ln>
        </p:spPr>
      </p:pic>
      <p:pic>
        <p:nvPicPr>
          <p:cNvPr descr=" " id="601" name="Google Shape;601;p23"/>
          <p:cNvPicPr preferRelativeResize="0"/>
          <p:nvPr/>
        </p:nvPicPr>
        <p:blipFill rotWithShape="1">
          <a:blip r:embed="rId6">
            <a:alphaModFix/>
          </a:blip>
          <a:srcRect b="0" l="0" r="0" t="0"/>
          <a:stretch/>
        </p:blipFill>
        <p:spPr>
          <a:xfrm>
            <a:off x="558870" y="5486400"/>
            <a:ext cx="5131441" cy="1549400"/>
          </a:xfrm>
          <a:prstGeom prst="rect">
            <a:avLst/>
          </a:prstGeom>
          <a:noFill/>
          <a:ln>
            <a:noFill/>
          </a:ln>
        </p:spPr>
      </p:pic>
      <p:sp>
        <p:nvSpPr>
          <p:cNvPr id="602" name="Google Shape;602;p23"/>
          <p:cNvSpPr/>
          <p:nvPr/>
        </p:nvSpPr>
        <p:spPr>
          <a:xfrm>
            <a:off x="1117740"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3"/>
          <p:cNvSpPr/>
          <p:nvPr/>
        </p:nvSpPr>
        <p:spPr>
          <a:xfrm>
            <a:off x="1829029"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04" name="Google Shape;604;p23"/>
          <p:cNvSpPr/>
          <p:nvPr/>
        </p:nvSpPr>
        <p:spPr>
          <a:xfrm>
            <a:off x="1829029"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05" name="Google Shape;605;p23"/>
          <p:cNvPicPr preferRelativeResize="0"/>
          <p:nvPr/>
        </p:nvPicPr>
        <p:blipFill rotWithShape="1">
          <a:blip r:embed="rId8">
            <a:alphaModFix/>
          </a:blip>
          <a:srcRect b="0" l="0" r="0" t="0"/>
          <a:stretch/>
        </p:blipFill>
        <p:spPr>
          <a:xfrm>
            <a:off x="558870" y="5702300"/>
            <a:ext cx="1117740" cy="1117600"/>
          </a:xfrm>
          <a:prstGeom prst="rect">
            <a:avLst/>
          </a:prstGeom>
          <a:noFill/>
          <a:ln>
            <a:noFill/>
          </a:ln>
        </p:spPr>
      </p:pic>
      <p:pic>
        <p:nvPicPr>
          <p:cNvPr descr=" " id="606" name="Google Shape;606;p23"/>
          <p:cNvPicPr preferRelativeResize="0"/>
          <p:nvPr/>
        </p:nvPicPr>
        <p:blipFill rotWithShape="1">
          <a:blip r:embed="rId6">
            <a:alphaModFix/>
          </a:blip>
          <a:srcRect b="0" l="0" r="0" t="0"/>
          <a:stretch/>
        </p:blipFill>
        <p:spPr>
          <a:xfrm>
            <a:off x="558870" y="7848600"/>
            <a:ext cx="5131441" cy="1549400"/>
          </a:xfrm>
          <a:prstGeom prst="rect">
            <a:avLst/>
          </a:prstGeom>
          <a:noFill/>
          <a:ln>
            <a:noFill/>
          </a:ln>
        </p:spPr>
      </p:pic>
      <p:sp>
        <p:nvSpPr>
          <p:cNvPr id="607" name="Google Shape;607;p23"/>
          <p:cNvSpPr/>
          <p:nvPr/>
        </p:nvSpPr>
        <p:spPr>
          <a:xfrm>
            <a:off x="1117740"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3"/>
          <p:cNvSpPr/>
          <p:nvPr/>
        </p:nvSpPr>
        <p:spPr>
          <a:xfrm>
            <a:off x="1829029"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Lyrisa</a:t>
            </a:r>
            <a:endParaRPr b="0" i="0" sz="3600" u="none" cap="none" strike="noStrike">
              <a:solidFill>
                <a:schemeClr val="dk1"/>
              </a:solidFill>
              <a:latin typeface="Calibri"/>
              <a:ea typeface="Calibri"/>
              <a:cs typeface="Calibri"/>
              <a:sym typeface="Calibri"/>
            </a:endParaRPr>
          </a:p>
        </p:txBody>
      </p:sp>
      <p:sp>
        <p:nvSpPr>
          <p:cNvPr id="609" name="Google Shape;609;p23"/>
          <p:cNvSpPr/>
          <p:nvPr/>
        </p:nvSpPr>
        <p:spPr>
          <a:xfrm>
            <a:off x="1829029"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10" name="Google Shape;610;p23"/>
          <p:cNvPicPr preferRelativeResize="0"/>
          <p:nvPr/>
        </p:nvPicPr>
        <p:blipFill rotWithShape="1">
          <a:blip r:embed="rId9">
            <a:alphaModFix/>
          </a:blip>
          <a:srcRect b="0" l="0" r="0" t="0"/>
          <a:stretch/>
        </p:blipFill>
        <p:spPr>
          <a:xfrm>
            <a:off x="558870" y="8064500"/>
            <a:ext cx="1117740" cy="1117600"/>
          </a:xfrm>
          <a:prstGeom prst="rect">
            <a:avLst/>
          </a:prstGeom>
          <a:noFill/>
          <a:ln>
            <a:noFill/>
          </a:ln>
        </p:spPr>
      </p:pic>
      <p:pic>
        <p:nvPicPr>
          <p:cNvPr descr=" " id="611" name="Google Shape;611;p23"/>
          <p:cNvPicPr preferRelativeResize="0"/>
          <p:nvPr/>
        </p:nvPicPr>
        <p:blipFill rotWithShape="1">
          <a:blip r:embed="rId6">
            <a:alphaModFix/>
          </a:blip>
          <a:srcRect b="0" l="0" r="0" t="0"/>
          <a:stretch/>
        </p:blipFill>
        <p:spPr>
          <a:xfrm>
            <a:off x="6452406" y="7848600"/>
            <a:ext cx="5131441" cy="1549400"/>
          </a:xfrm>
          <a:prstGeom prst="rect">
            <a:avLst/>
          </a:prstGeom>
          <a:noFill/>
          <a:ln>
            <a:noFill/>
          </a:ln>
        </p:spPr>
      </p:pic>
      <p:sp>
        <p:nvSpPr>
          <p:cNvPr id="612" name="Google Shape;612;p23"/>
          <p:cNvSpPr/>
          <p:nvPr/>
        </p:nvSpPr>
        <p:spPr>
          <a:xfrm>
            <a:off x="7011276"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3"/>
          <p:cNvSpPr/>
          <p:nvPr/>
        </p:nvSpPr>
        <p:spPr>
          <a:xfrm>
            <a:off x="7722565"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14" name="Google Shape;614;p23"/>
          <p:cNvSpPr/>
          <p:nvPr/>
        </p:nvSpPr>
        <p:spPr>
          <a:xfrm>
            <a:off x="7722565"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15" name="Google Shape;615;p23"/>
          <p:cNvPicPr preferRelativeResize="0"/>
          <p:nvPr/>
        </p:nvPicPr>
        <p:blipFill rotWithShape="1">
          <a:blip r:embed="rId10">
            <a:alphaModFix/>
          </a:blip>
          <a:srcRect b="0" l="0" r="0" t="0"/>
          <a:stretch/>
        </p:blipFill>
        <p:spPr>
          <a:xfrm>
            <a:off x="6452406" y="8064500"/>
            <a:ext cx="1117740" cy="1117600"/>
          </a:xfrm>
          <a:prstGeom prst="rect">
            <a:avLst/>
          </a:prstGeom>
          <a:noFill/>
          <a:ln>
            <a:noFill/>
          </a:ln>
        </p:spPr>
      </p:pic>
      <p:pic>
        <p:nvPicPr>
          <p:cNvPr descr=" " id="616" name="Google Shape;616;p23"/>
          <p:cNvPicPr preferRelativeResize="0"/>
          <p:nvPr/>
        </p:nvPicPr>
        <p:blipFill rotWithShape="1">
          <a:blip r:embed="rId6">
            <a:alphaModFix/>
          </a:blip>
          <a:srcRect b="0" l="0" r="0" t="0"/>
          <a:stretch/>
        </p:blipFill>
        <p:spPr>
          <a:xfrm>
            <a:off x="6452406" y="10210800"/>
            <a:ext cx="5131441" cy="1549400"/>
          </a:xfrm>
          <a:prstGeom prst="rect">
            <a:avLst/>
          </a:prstGeom>
          <a:noFill/>
          <a:ln>
            <a:noFill/>
          </a:ln>
        </p:spPr>
      </p:pic>
      <p:sp>
        <p:nvSpPr>
          <p:cNvPr id="617" name="Google Shape;617;p23"/>
          <p:cNvSpPr/>
          <p:nvPr/>
        </p:nvSpPr>
        <p:spPr>
          <a:xfrm>
            <a:off x="7011276" y="100838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3"/>
          <p:cNvSpPr/>
          <p:nvPr/>
        </p:nvSpPr>
        <p:spPr>
          <a:xfrm>
            <a:off x="7722565" y="102362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19" name="Google Shape;619;p23"/>
          <p:cNvSpPr/>
          <p:nvPr/>
        </p:nvSpPr>
        <p:spPr>
          <a:xfrm>
            <a:off x="7722565" y="111252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20" name="Google Shape;620;p23"/>
          <p:cNvPicPr preferRelativeResize="0"/>
          <p:nvPr/>
        </p:nvPicPr>
        <p:blipFill rotWithShape="1">
          <a:blip r:embed="rId11">
            <a:alphaModFix/>
          </a:blip>
          <a:srcRect b="0" l="0" r="0" t="0"/>
          <a:stretch/>
        </p:blipFill>
        <p:spPr>
          <a:xfrm>
            <a:off x="6452406" y="10426700"/>
            <a:ext cx="1117740" cy="1117600"/>
          </a:xfrm>
          <a:prstGeom prst="rect">
            <a:avLst/>
          </a:prstGeom>
          <a:noFill/>
          <a:ln>
            <a:noFill/>
          </a:ln>
        </p:spPr>
      </p:pic>
      <p:pic>
        <p:nvPicPr>
          <p:cNvPr descr=" " id="621" name="Google Shape;621;p23"/>
          <p:cNvPicPr preferRelativeResize="0"/>
          <p:nvPr/>
        </p:nvPicPr>
        <p:blipFill rotWithShape="1">
          <a:blip r:embed="rId6">
            <a:alphaModFix/>
          </a:blip>
          <a:srcRect b="0" l="0" r="0" t="0"/>
          <a:stretch/>
        </p:blipFill>
        <p:spPr>
          <a:xfrm>
            <a:off x="12345943" y="7848600"/>
            <a:ext cx="5131441" cy="1549400"/>
          </a:xfrm>
          <a:prstGeom prst="rect">
            <a:avLst/>
          </a:prstGeom>
          <a:noFill/>
          <a:ln>
            <a:noFill/>
          </a:ln>
        </p:spPr>
      </p:pic>
      <p:sp>
        <p:nvSpPr>
          <p:cNvPr id="622" name="Google Shape;622;p23"/>
          <p:cNvSpPr/>
          <p:nvPr/>
        </p:nvSpPr>
        <p:spPr>
          <a:xfrm>
            <a:off x="12904813"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13616102"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24" name="Google Shape;624;p23"/>
          <p:cNvSpPr/>
          <p:nvPr/>
        </p:nvSpPr>
        <p:spPr>
          <a:xfrm>
            <a:off x="13616102"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25" name="Google Shape;625;p23"/>
          <p:cNvPicPr preferRelativeResize="0"/>
          <p:nvPr/>
        </p:nvPicPr>
        <p:blipFill rotWithShape="1">
          <a:blip r:embed="rId12">
            <a:alphaModFix/>
          </a:blip>
          <a:srcRect b="0" l="0" r="0" t="0"/>
          <a:stretch/>
        </p:blipFill>
        <p:spPr>
          <a:xfrm>
            <a:off x="12345943" y="8064500"/>
            <a:ext cx="1117740" cy="1117600"/>
          </a:xfrm>
          <a:prstGeom prst="rect">
            <a:avLst/>
          </a:prstGeom>
          <a:noFill/>
          <a:ln>
            <a:noFill/>
          </a:ln>
        </p:spPr>
      </p:pic>
      <p:pic>
        <p:nvPicPr>
          <p:cNvPr descr=" " id="626" name="Google Shape;626;p23"/>
          <p:cNvPicPr preferRelativeResize="0"/>
          <p:nvPr/>
        </p:nvPicPr>
        <p:blipFill rotWithShape="1">
          <a:blip r:embed="rId6">
            <a:alphaModFix/>
          </a:blip>
          <a:srcRect b="0" l="0" r="0" t="0"/>
          <a:stretch/>
        </p:blipFill>
        <p:spPr>
          <a:xfrm>
            <a:off x="12345943" y="10210800"/>
            <a:ext cx="5131441" cy="1549400"/>
          </a:xfrm>
          <a:prstGeom prst="rect">
            <a:avLst/>
          </a:prstGeom>
          <a:noFill/>
          <a:ln>
            <a:noFill/>
          </a:ln>
        </p:spPr>
      </p:pic>
      <p:sp>
        <p:nvSpPr>
          <p:cNvPr id="627" name="Google Shape;627;p23"/>
          <p:cNvSpPr/>
          <p:nvPr/>
        </p:nvSpPr>
        <p:spPr>
          <a:xfrm>
            <a:off x="12904813" y="100838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13616102" y="102362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29" name="Google Shape;629;p23"/>
          <p:cNvSpPr/>
          <p:nvPr/>
        </p:nvSpPr>
        <p:spPr>
          <a:xfrm>
            <a:off x="13616102" y="111252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30" name="Google Shape;630;p23"/>
          <p:cNvPicPr preferRelativeResize="0"/>
          <p:nvPr/>
        </p:nvPicPr>
        <p:blipFill rotWithShape="1">
          <a:blip r:embed="rId13">
            <a:alphaModFix/>
          </a:blip>
          <a:srcRect b="0" l="0" r="0" t="0"/>
          <a:stretch/>
        </p:blipFill>
        <p:spPr>
          <a:xfrm>
            <a:off x="12345943" y="10426700"/>
            <a:ext cx="1117740" cy="1117600"/>
          </a:xfrm>
          <a:prstGeom prst="rect">
            <a:avLst/>
          </a:prstGeom>
          <a:noFill/>
          <a:ln>
            <a:noFill/>
          </a:ln>
        </p:spPr>
      </p:pic>
      <p:pic>
        <p:nvPicPr>
          <p:cNvPr descr=" " id="631" name="Google Shape;631;p23"/>
          <p:cNvPicPr preferRelativeResize="0"/>
          <p:nvPr/>
        </p:nvPicPr>
        <p:blipFill rotWithShape="1">
          <a:blip r:embed="rId6">
            <a:alphaModFix/>
          </a:blip>
          <a:srcRect b="0" l="0" r="0" t="0"/>
          <a:stretch/>
        </p:blipFill>
        <p:spPr>
          <a:xfrm>
            <a:off x="18239480" y="7848600"/>
            <a:ext cx="5131441" cy="1549400"/>
          </a:xfrm>
          <a:prstGeom prst="rect">
            <a:avLst/>
          </a:prstGeom>
          <a:noFill/>
          <a:ln>
            <a:noFill/>
          </a:ln>
        </p:spPr>
      </p:pic>
      <p:sp>
        <p:nvSpPr>
          <p:cNvPr id="632" name="Google Shape;632;p23"/>
          <p:cNvSpPr/>
          <p:nvPr/>
        </p:nvSpPr>
        <p:spPr>
          <a:xfrm>
            <a:off x="18798350" y="77216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3"/>
          <p:cNvSpPr/>
          <p:nvPr/>
        </p:nvSpPr>
        <p:spPr>
          <a:xfrm>
            <a:off x="19509638" y="78740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Kaelen</a:t>
            </a:r>
            <a:endParaRPr b="0" i="0" sz="3600" u="none" cap="none" strike="noStrike">
              <a:solidFill>
                <a:schemeClr val="dk1"/>
              </a:solidFill>
              <a:latin typeface="Calibri"/>
              <a:ea typeface="Calibri"/>
              <a:cs typeface="Calibri"/>
              <a:sym typeface="Calibri"/>
            </a:endParaRPr>
          </a:p>
        </p:txBody>
      </p:sp>
      <p:sp>
        <p:nvSpPr>
          <p:cNvPr id="634" name="Google Shape;634;p23"/>
          <p:cNvSpPr/>
          <p:nvPr/>
        </p:nvSpPr>
        <p:spPr>
          <a:xfrm>
            <a:off x="19509638" y="87630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35" name="Google Shape;635;p23"/>
          <p:cNvPicPr preferRelativeResize="0"/>
          <p:nvPr/>
        </p:nvPicPr>
        <p:blipFill rotWithShape="1">
          <a:blip r:embed="rId14">
            <a:alphaModFix/>
          </a:blip>
          <a:srcRect b="0" l="0" r="0" t="0"/>
          <a:stretch/>
        </p:blipFill>
        <p:spPr>
          <a:xfrm>
            <a:off x="18239480" y="8064500"/>
            <a:ext cx="1117740" cy="1117600"/>
          </a:xfrm>
          <a:prstGeom prst="rect">
            <a:avLst/>
          </a:prstGeom>
          <a:noFill/>
          <a:ln>
            <a:noFill/>
          </a:ln>
        </p:spPr>
      </p:pic>
      <p:pic>
        <p:nvPicPr>
          <p:cNvPr descr=" " id="636" name="Google Shape;636;p23"/>
          <p:cNvPicPr preferRelativeResize="0"/>
          <p:nvPr/>
        </p:nvPicPr>
        <p:blipFill rotWithShape="1">
          <a:blip r:embed="rId6">
            <a:alphaModFix/>
          </a:blip>
          <a:srcRect b="0" l="0" r="0" t="0"/>
          <a:stretch/>
        </p:blipFill>
        <p:spPr>
          <a:xfrm>
            <a:off x="6452406" y="5486400"/>
            <a:ext cx="5131441" cy="1549400"/>
          </a:xfrm>
          <a:prstGeom prst="rect">
            <a:avLst/>
          </a:prstGeom>
          <a:noFill/>
          <a:ln>
            <a:noFill/>
          </a:ln>
        </p:spPr>
      </p:pic>
      <p:sp>
        <p:nvSpPr>
          <p:cNvPr id="637" name="Google Shape;637;p23"/>
          <p:cNvSpPr/>
          <p:nvPr/>
        </p:nvSpPr>
        <p:spPr>
          <a:xfrm>
            <a:off x="7011276"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3"/>
          <p:cNvSpPr/>
          <p:nvPr/>
        </p:nvSpPr>
        <p:spPr>
          <a:xfrm>
            <a:off x="7722565"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39" name="Google Shape;639;p23"/>
          <p:cNvSpPr/>
          <p:nvPr/>
        </p:nvSpPr>
        <p:spPr>
          <a:xfrm>
            <a:off x="7722565"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40" name="Google Shape;640;p23"/>
          <p:cNvPicPr preferRelativeResize="0"/>
          <p:nvPr/>
        </p:nvPicPr>
        <p:blipFill rotWithShape="1">
          <a:blip r:embed="rId15">
            <a:alphaModFix/>
          </a:blip>
          <a:srcRect b="0" l="0" r="0" t="0"/>
          <a:stretch/>
        </p:blipFill>
        <p:spPr>
          <a:xfrm>
            <a:off x="6452406" y="5702300"/>
            <a:ext cx="1117740" cy="1117600"/>
          </a:xfrm>
          <a:prstGeom prst="rect">
            <a:avLst/>
          </a:prstGeom>
          <a:noFill/>
          <a:ln>
            <a:noFill/>
          </a:ln>
        </p:spPr>
      </p:pic>
      <p:pic>
        <p:nvPicPr>
          <p:cNvPr descr=" " id="641" name="Google Shape;641;p23"/>
          <p:cNvPicPr preferRelativeResize="0"/>
          <p:nvPr/>
        </p:nvPicPr>
        <p:blipFill rotWithShape="1">
          <a:blip r:embed="rId6">
            <a:alphaModFix/>
          </a:blip>
          <a:srcRect b="0" l="0" r="0" t="0"/>
          <a:stretch/>
        </p:blipFill>
        <p:spPr>
          <a:xfrm>
            <a:off x="18239480" y="5486400"/>
            <a:ext cx="5131441" cy="1549400"/>
          </a:xfrm>
          <a:prstGeom prst="rect">
            <a:avLst/>
          </a:prstGeom>
          <a:noFill/>
          <a:ln>
            <a:noFill/>
          </a:ln>
        </p:spPr>
      </p:pic>
      <p:sp>
        <p:nvSpPr>
          <p:cNvPr id="642" name="Google Shape;642;p23"/>
          <p:cNvSpPr/>
          <p:nvPr/>
        </p:nvSpPr>
        <p:spPr>
          <a:xfrm>
            <a:off x="18798350"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3"/>
          <p:cNvSpPr/>
          <p:nvPr/>
        </p:nvSpPr>
        <p:spPr>
          <a:xfrm>
            <a:off x="19509638"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44" name="Google Shape;644;p23"/>
          <p:cNvSpPr/>
          <p:nvPr/>
        </p:nvSpPr>
        <p:spPr>
          <a:xfrm>
            <a:off x="19509638"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45" name="Google Shape;645;p23"/>
          <p:cNvPicPr preferRelativeResize="0"/>
          <p:nvPr/>
        </p:nvPicPr>
        <p:blipFill rotWithShape="1">
          <a:blip r:embed="rId16">
            <a:alphaModFix/>
          </a:blip>
          <a:srcRect b="0" l="0" r="0" t="0"/>
          <a:stretch/>
        </p:blipFill>
        <p:spPr>
          <a:xfrm>
            <a:off x="18239480" y="5702300"/>
            <a:ext cx="1117740" cy="1117600"/>
          </a:xfrm>
          <a:prstGeom prst="rect">
            <a:avLst/>
          </a:prstGeom>
          <a:noFill/>
          <a:ln>
            <a:noFill/>
          </a:ln>
        </p:spPr>
      </p:pic>
      <p:pic>
        <p:nvPicPr>
          <p:cNvPr descr=" " id="646" name="Google Shape;646;p23"/>
          <p:cNvPicPr preferRelativeResize="0"/>
          <p:nvPr/>
        </p:nvPicPr>
        <p:blipFill rotWithShape="1">
          <a:blip r:embed="rId6">
            <a:alphaModFix/>
          </a:blip>
          <a:srcRect b="0" l="0" r="0" t="0"/>
          <a:stretch/>
        </p:blipFill>
        <p:spPr>
          <a:xfrm>
            <a:off x="12345943" y="5486400"/>
            <a:ext cx="5131441" cy="1549400"/>
          </a:xfrm>
          <a:prstGeom prst="rect">
            <a:avLst/>
          </a:prstGeom>
          <a:noFill/>
          <a:ln>
            <a:noFill/>
          </a:ln>
        </p:spPr>
      </p:pic>
      <p:sp>
        <p:nvSpPr>
          <p:cNvPr id="647" name="Google Shape;647;p23"/>
          <p:cNvSpPr/>
          <p:nvPr/>
        </p:nvSpPr>
        <p:spPr>
          <a:xfrm>
            <a:off x="12904813" y="5359400"/>
            <a:ext cx="4572572" cy="18034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3"/>
          <p:cNvSpPr/>
          <p:nvPr/>
        </p:nvSpPr>
        <p:spPr>
          <a:xfrm>
            <a:off x="13616102" y="5511800"/>
            <a:ext cx="3810476"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49" name="Google Shape;649;p23"/>
          <p:cNvSpPr/>
          <p:nvPr/>
        </p:nvSpPr>
        <p:spPr>
          <a:xfrm>
            <a:off x="13616102" y="64008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0" name="Google Shape;650;p23"/>
          <p:cNvPicPr preferRelativeResize="0"/>
          <p:nvPr/>
        </p:nvPicPr>
        <p:blipFill rotWithShape="1">
          <a:blip r:embed="rId17">
            <a:alphaModFix/>
          </a:blip>
          <a:srcRect b="0" l="0" r="0" t="0"/>
          <a:stretch/>
        </p:blipFill>
        <p:spPr>
          <a:xfrm>
            <a:off x="12345943" y="5702300"/>
            <a:ext cx="1117740" cy="1117600"/>
          </a:xfrm>
          <a:prstGeom prst="rect">
            <a:avLst/>
          </a:prstGeom>
          <a:noFill/>
          <a:ln>
            <a:noFill/>
          </a:ln>
        </p:spPr>
      </p:pic>
      <p:pic>
        <p:nvPicPr>
          <p:cNvPr descr=" " id="651" name="Google Shape;651;p23"/>
          <p:cNvPicPr preferRelativeResize="0"/>
          <p:nvPr/>
        </p:nvPicPr>
        <p:blipFill rotWithShape="1">
          <a:blip r:embed="rId18">
            <a:alphaModFix/>
          </a:blip>
          <a:srcRect b="0" l="0" r="0" t="0"/>
          <a:stretch/>
        </p:blipFill>
        <p:spPr>
          <a:xfrm>
            <a:off x="3124591" y="5067300"/>
            <a:ext cx="17680610" cy="12700"/>
          </a:xfrm>
          <a:prstGeom prst="rect">
            <a:avLst/>
          </a:prstGeom>
          <a:noFill/>
          <a:ln>
            <a:noFill/>
          </a:ln>
        </p:spPr>
      </p:pic>
      <p:pic>
        <p:nvPicPr>
          <p:cNvPr descr=" " id="652" name="Google Shape;652;p23"/>
          <p:cNvPicPr preferRelativeResize="0"/>
          <p:nvPr/>
        </p:nvPicPr>
        <p:blipFill rotWithShape="1">
          <a:blip r:embed="rId19">
            <a:alphaModFix/>
          </a:blip>
          <a:srcRect b="0" l="0" r="0" t="0"/>
          <a:stretch/>
        </p:blipFill>
        <p:spPr>
          <a:xfrm>
            <a:off x="12777797" y="4673600"/>
            <a:ext cx="12702" cy="406400"/>
          </a:xfrm>
          <a:prstGeom prst="rect">
            <a:avLst/>
          </a:prstGeom>
          <a:noFill/>
          <a:ln>
            <a:noFill/>
          </a:ln>
        </p:spPr>
      </p:pic>
      <p:pic>
        <p:nvPicPr>
          <p:cNvPr descr=" " id="653" name="Google Shape;653;p23"/>
          <p:cNvPicPr preferRelativeResize="0"/>
          <p:nvPr/>
        </p:nvPicPr>
        <p:blipFill rotWithShape="1">
          <a:blip r:embed="rId20">
            <a:alphaModFix/>
          </a:blip>
          <a:srcRect b="0" l="0" r="0" t="0"/>
          <a:stretch/>
        </p:blipFill>
        <p:spPr>
          <a:xfrm>
            <a:off x="3124591" y="5080000"/>
            <a:ext cx="12702" cy="419100"/>
          </a:xfrm>
          <a:prstGeom prst="rect">
            <a:avLst/>
          </a:prstGeom>
          <a:noFill/>
          <a:ln>
            <a:noFill/>
          </a:ln>
        </p:spPr>
      </p:pic>
      <p:pic>
        <p:nvPicPr>
          <p:cNvPr descr=" " id="654" name="Google Shape;654;p23"/>
          <p:cNvPicPr preferRelativeResize="0"/>
          <p:nvPr/>
        </p:nvPicPr>
        <p:blipFill rotWithShape="1">
          <a:blip r:embed="rId20">
            <a:alphaModFix/>
          </a:blip>
          <a:srcRect b="0" l="0" r="0" t="0"/>
          <a:stretch/>
        </p:blipFill>
        <p:spPr>
          <a:xfrm>
            <a:off x="9284860" y="5080000"/>
            <a:ext cx="12702" cy="419100"/>
          </a:xfrm>
          <a:prstGeom prst="rect">
            <a:avLst/>
          </a:prstGeom>
          <a:noFill/>
          <a:ln>
            <a:noFill/>
          </a:ln>
        </p:spPr>
      </p:pic>
      <p:pic>
        <p:nvPicPr>
          <p:cNvPr descr=" " id="655" name="Google Shape;655;p23"/>
          <p:cNvPicPr preferRelativeResize="0"/>
          <p:nvPr/>
        </p:nvPicPr>
        <p:blipFill rotWithShape="1">
          <a:blip r:embed="rId20">
            <a:alphaModFix/>
          </a:blip>
          <a:srcRect b="0" l="0" r="0" t="0"/>
          <a:stretch/>
        </p:blipFill>
        <p:spPr>
          <a:xfrm>
            <a:off x="15178397" y="5080000"/>
            <a:ext cx="12702" cy="419100"/>
          </a:xfrm>
          <a:prstGeom prst="rect">
            <a:avLst/>
          </a:prstGeom>
          <a:noFill/>
          <a:ln>
            <a:noFill/>
          </a:ln>
        </p:spPr>
      </p:pic>
      <p:pic>
        <p:nvPicPr>
          <p:cNvPr descr=" " id="656" name="Google Shape;656;p23"/>
          <p:cNvPicPr preferRelativeResize="0"/>
          <p:nvPr/>
        </p:nvPicPr>
        <p:blipFill rotWithShape="1">
          <a:blip r:embed="rId20">
            <a:alphaModFix/>
          </a:blip>
          <a:srcRect b="0" l="0" r="0" t="0"/>
          <a:stretch/>
        </p:blipFill>
        <p:spPr>
          <a:xfrm>
            <a:off x="20792499" y="5080000"/>
            <a:ext cx="12702" cy="419100"/>
          </a:xfrm>
          <a:prstGeom prst="rect">
            <a:avLst/>
          </a:prstGeom>
          <a:noFill/>
          <a:ln>
            <a:noFill/>
          </a:ln>
        </p:spPr>
      </p:pic>
      <p:pic>
        <p:nvPicPr>
          <p:cNvPr descr=" " id="657" name="Google Shape;657;p23"/>
          <p:cNvPicPr preferRelativeResize="0"/>
          <p:nvPr/>
        </p:nvPicPr>
        <p:blipFill rotWithShape="1">
          <a:blip r:embed="rId21">
            <a:alphaModFix/>
          </a:blip>
          <a:srcRect b="0" l="0" r="0" t="0"/>
          <a:stretch/>
        </p:blipFill>
        <p:spPr>
          <a:xfrm>
            <a:off x="3124591" y="7035800"/>
            <a:ext cx="12702" cy="812800"/>
          </a:xfrm>
          <a:prstGeom prst="rect">
            <a:avLst/>
          </a:prstGeom>
          <a:noFill/>
          <a:ln>
            <a:noFill/>
          </a:ln>
        </p:spPr>
      </p:pic>
      <p:pic>
        <p:nvPicPr>
          <p:cNvPr descr=" " id="658" name="Google Shape;658;p23"/>
          <p:cNvPicPr preferRelativeResize="0"/>
          <p:nvPr/>
        </p:nvPicPr>
        <p:blipFill rotWithShape="1">
          <a:blip r:embed="rId21">
            <a:alphaModFix/>
          </a:blip>
          <a:srcRect b="0" l="0" r="0" t="0"/>
          <a:stretch/>
        </p:blipFill>
        <p:spPr>
          <a:xfrm>
            <a:off x="9284860" y="7035800"/>
            <a:ext cx="12702" cy="812800"/>
          </a:xfrm>
          <a:prstGeom prst="rect">
            <a:avLst/>
          </a:prstGeom>
          <a:noFill/>
          <a:ln>
            <a:noFill/>
          </a:ln>
        </p:spPr>
      </p:pic>
      <p:pic>
        <p:nvPicPr>
          <p:cNvPr descr=" " id="659" name="Google Shape;659;p23"/>
          <p:cNvPicPr preferRelativeResize="0"/>
          <p:nvPr/>
        </p:nvPicPr>
        <p:blipFill rotWithShape="1">
          <a:blip r:embed="rId21">
            <a:alphaModFix/>
          </a:blip>
          <a:srcRect b="0" l="0" r="0" t="0"/>
          <a:stretch/>
        </p:blipFill>
        <p:spPr>
          <a:xfrm>
            <a:off x="15178397" y="7035800"/>
            <a:ext cx="12702" cy="812800"/>
          </a:xfrm>
          <a:prstGeom prst="rect">
            <a:avLst/>
          </a:prstGeom>
          <a:noFill/>
          <a:ln>
            <a:noFill/>
          </a:ln>
        </p:spPr>
      </p:pic>
      <p:pic>
        <p:nvPicPr>
          <p:cNvPr descr=" " id="660" name="Google Shape;660;p23"/>
          <p:cNvPicPr preferRelativeResize="0"/>
          <p:nvPr/>
        </p:nvPicPr>
        <p:blipFill rotWithShape="1">
          <a:blip r:embed="rId21">
            <a:alphaModFix/>
          </a:blip>
          <a:srcRect b="0" l="0" r="0" t="0"/>
          <a:stretch/>
        </p:blipFill>
        <p:spPr>
          <a:xfrm>
            <a:off x="20792499" y="7035800"/>
            <a:ext cx="12702" cy="812800"/>
          </a:xfrm>
          <a:prstGeom prst="rect">
            <a:avLst/>
          </a:prstGeom>
          <a:noFill/>
          <a:ln>
            <a:noFill/>
          </a:ln>
        </p:spPr>
      </p:pic>
      <p:pic>
        <p:nvPicPr>
          <p:cNvPr descr=" " id="661" name="Google Shape;661;p23"/>
          <p:cNvPicPr preferRelativeResize="0"/>
          <p:nvPr/>
        </p:nvPicPr>
        <p:blipFill rotWithShape="1">
          <a:blip r:embed="rId21">
            <a:alphaModFix/>
          </a:blip>
          <a:srcRect b="0" l="0" r="0" t="0"/>
          <a:stretch/>
        </p:blipFill>
        <p:spPr>
          <a:xfrm>
            <a:off x="9284860" y="9398000"/>
            <a:ext cx="12702" cy="812800"/>
          </a:xfrm>
          <a:prstGeom prst="rect">
            <a:avLst/>
          </a:prstGeom>
          <a:noFill/>
          <a:ln>
            <a:noFill/>
          </a:ln>
        </p:spPr>
      </p:pic>
      <p:pic>
        <p:nvPicPr>
          <p:cNvPr descr=" " id="662" name="Google Shape;662;p23"/>
          <p:cNvPicPr preferRelativeResize="0"/>
          <p:nvPr/>
        </p:nvPicPr>
        <p:blipFill rotWithShape="1">
          <a:blip r:embed="rId21">
            <a:alphaModFix/>
          </a:blip>
          <a:srcRect b="0" l="0" r="0" t="0"/>
          <a:stretch/>
        </p:blipFill>
        <p:spPr>
          <a:xfrm>
            <a:off x="15178397" y="9398000"/>
            <a:ext cx="12702" cy="812800"/>
          </a:xfrm>
          <a:prstGeom prst="rect">
            <a:avLst/>
          </a:prstGeom>
          <a:noFill/>
          <a:ln>
            <a:noFill/>
          </a:ln>
        </p:spPr>
      </p:pic>
      <p:sp>
        <p:nvSpPr>
          <p:cNvPr id="663" name="Google Shape;663;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4" name="Google Shape;664;p23"/>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1DB"/>
        </a:solidFill>
      </p:bgPr>
    </p:bg>
    <p:spTree>
      <p:nvGrpSpPr>
        <p:cNvPr id="669" name="Shape 669"/>
        <p:cNvGrpSpPr/>
        <p:nvPr/>
      </p:nvGrpSpPr>
      <p:grpSpPr>
        <a:xfrm>
          <a:off x="0" y="0"/>
          <a:ext cx="0" cy="0"/>
          <a:chOff x="0" y="0"/>
          <a:chExt cx="0" cy="0"/>
        </a:xfrm>
      </p:grpSpPr>
      <p:pic>
        <p:nvPicPr>
          <p:cNvPr descr=" " id="670" name="Google Shape;670;p24"/>
          <p:cNvPicPr preferRelativeResize="0"/>
          <p:nvPr/>
        </p:nvPicPr>
        <p:blipFill rotWithShape="1">
          <a:blip r:embed="rId3">
            <a:alphaModFix/>
          </a:blip>
          <a:srcRect b="0" l="0" r="0" t="0"/>
          <a:stretch/>
        </p:blipFill>
        <p:spPr>
          <a:xfrm>
            <a:off x="800200" y="-355600"/>
            <a:ext cx="16804200" cy="14414500"/>
          </a:xfrm>
          <a:prstGeom prst="rect">
            <a:avLst/>
          </a:prstGeom>
          <a:noFill/>
          <a:ln>
            <a:noFill/>
          </a:ln>
        </p:spPr>
      </p:pic>
      <p:pic>
        <p:nvPicPr>
          <p:cNvPr descr=" " id="671" name="Google Shape;671;p24"/>
          <p:cNvPicPr preferRelativeResize="0"/>
          <p:nvPr/>
        </p:nvPicPr>
        <p:blipFill rotWithShape="1">
          <a:blip r:embed="rId4">
            <a:alphaModFix/>
          </a:blip>
          <a:srcRect b="0" l="0" r="0" t="0"/>
          <a:stretch/>
        </p:blipFill>
        <p:spPr>
          <a:xfrm>
            <a:off x="-2337101" y="9410750"/>
            <a:ext cx="3175409" cy="1854200"/>
          </a:xfrm>
          <a:prstGeom prst="rect">
            <a:avLst/>
          </a:prstGeom>
          <a:noFill/>
          <a:ln>
            <a:noFill/>
          </a:ln>
        </p:spPr>
      </p:pic>
      <p:sp>
        <p:nvSpPr>
          <p:cNvPr id="672" name="Google Shape;672;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4" name="Google Shape;674;p24"/>
          <p:cNvSpPr/>
          <p:nvPr/>
        </p:nvSpPr>
        <p:spPr>
          <a:xfrm>
            <a:off x="1447981" y="1663700"/>
            <a:ext cx="11304413"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4"/>
          <p:cNvSpPr/>
          <p:nvPr/>
        </p:nvSpPr>
        <p:spPr>
          <a:xfrm>
            <a:off x="2260883" y="2476500"/>
            <a:ext cx="10017319"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676" name="Google Shape;676;p24"/>
          <p:cNvSpPr/>
          <p:nvPr/>
        </p:nvSpPr>
        <p:spPr>
          <a:xfrm>
            <a:off x="2260883" y="6134100"/>
            <a:ext cx="981409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7" name="Google Shape;677;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8" name="Google Shape;678;p24"/>
          <p:cNvPicPr preferRelativeResize="0"/>
          <p:nvPr/>
        </p:nvPicPr>
        <p:blipFill rotWithShape="1">
          <a:blip r:embed="rId7">
            <a:alphaModFix/>
          </a:blip>
          <a:srcRect b="0" l="0" r="0" t="0"/>
          <a:stretch/>
        </p:blipFill>
        <p:spPr>
          <a:xfrm>
            <a:off x="12269734" y="800100"/>
            <a:ext cx="10656632" cy="1066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pic>
        <p:nvPicPr>
          <p:cNvPr descr=" " id="40" name="Google Shape;40;p3"/>
          <p:cNvPicPr preferRelativeResize="0"/>
          <p:nvPr/>
        </p:nvPicPr>
        <p:blipFill rotWithShape="1">
          <a:blip r:embed="rId3">
            <a:alphaModFix/>
          </a:blip>
          <a:srcRect b="0" l="0" r="0" t="0"/>
          <a:stretch/>
        </p:blipFill>
        <p:spPr>
          <a:xfrm>
            <a:off x="-742379" y="6857999"/>
            <a:ext cx="13850418" cy="18370169"/>
          </a:xfrm>
          <a:prstGeom prst="rect">
            <a:avLst/>
          </a:prstGeom>
          <a:noFill/>
          <a:ln>
            <a:noFill/>
          </a:ln>
        </p:spPr>
      </p:pic>
      <p:pic>
        <p:nvPicPr>
          <p:cNvPr descr=" " id="41" name="Google Shape;41;p3"/>
          <p:cNvPicPr preferRelativeResize="0"/>
          <p:nvPr/>
        </p:nvPicPr>
        <p:blipFill rotWithShape="1">
          <a:blip r:embed="rId4">
            <a:alphaModFix/>
          </a:blip>
          <a:srcRect b="0" l="0" r="0" t="0"/>
          <a:stretch/>
        </p:blipFill>
        <p:spPr>
          <a:xfrm>
            <a:off x="20462254" y="889047"/>
            <a:ext cx="3175409" cy="1854200"/>
          </a:xfrm>
          <a:prstGeom prst="rect">
            <a:avLst/>
          </a:prstGeom>
          <a:noFill/>
          <a:ln>
            <a:noFill/>
          </a:ln>
        </p:spPr>
      </p:pic>
      <p:sp>
        <p:nvSpPr>
          <p:cNvPr id="42" name="Google Shape;4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p3"/>
          <p:cNvSpPr/>
          <p:nvPr/>
        </p:nvSpPr>
        <p:spPr>
          <a:xfrm>
            <a:off x="8586273" y="18161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5" name="Google Shape;45;p3"/>
          <p:cNvSpPr/>
          <p:nvPr/>
        </p:nvSpPr>
        <p:spPr>
          <a:xfrm>
            <a:off x="8586273" y="5016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8586273" y="50165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8980022" y="52705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8" name="Google Shape;48;p3"/>
          <p:cNvSpPr/>
          <p:nvPr/>
        </p:nvSpPr>
        <p:spPr>
          <a:xfrm>
            <a:off x="10415302" y="50165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0415302" y="50165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10415302" y="6032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p3"/>
          <p:cNvSpPr/>
          <p:nvPr/>
        </p:nvSpPr>
        <p:spPr>
          <a:xfrm>
            <a:off x="16054807" y="5016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6054807" y="50165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6391399" y="52705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7883835" y="50165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7883835" y="50165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7883835" y="6032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8586273" y="8001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586273" y="80010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8910164" y="82550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415302" y="80010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0415302" y="80010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0415302" y="90170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6054807" y="8001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6054807" y="80010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359645" y="82550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7883835" y="80010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7883835" y="80010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7883835" y="90170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8586273" y="10985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586273" y="109855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8897462" y="112395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415302" y="109855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415302" y="109855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0415302" y="12001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16054807" y="10985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6054807" y="10985500"/>
            <a:ext cx="1625803" cy="1625600"/>
          </a:xfrm>
          <a:prstGeom prst="roundRect">
            <a:avLst>
              <a:gd fmla="val 781313" name="adj"/>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6372346" y="112395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7883835" y="109855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7883835" y="109855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7883835" y="12001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p3"/>
          <p:cNvPicPr preferRelativeResize="0"/>
          <p:nvPr/>
        </p:nvPicPr>
        <p:blipFill rotWithShape="1">
          <a:blip r:embed="rId6">
            <a:alphaModFix/>
          </a:blip>
          <a:srcRect b="0" l="0" r="0" t="0"/>
          <a:stretch/>
        </p:blipFill>
        <p:spPr>
          <a:xfrm>
            <a:off x="254032" y="596900"/>
            <a:ext cx="8328402" cy="120868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pic>
        <p:nvPicPr>
          <p:cNvPr descr=" " id="87" name="Google Shape;87;p4"/>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88" name="Google Shape;88;p4"/>
          <p:cNvPicPr preferRelativeResize="0"/>
          <p:nvPr/>
        </p:nvPicPr>
        <p:blipFill rotWithShape="1">
          <a:blip r:embed="rId4">
            <a:alphaModFix/>
          </a:blip>
          <a:srcRect b="0" l="0" r="0" t="0"/>
          <a:stretch/>
        </p:blipFill>
        <p:spPr>
          <a:xfrm>
            <a:off x="978018" y="5079997"/>
            <a:ext cx="8167129" cy="8166103"/>
          </a:xfrm>
          <a:prstGeom prst="rect">
            <a:avLst/>
          </a:prstGeom>
          <a:noFill/>
          <a:ln>
            <a:noFill/>
          </a:ln>
        </p:spPr>
      </p:pic>
      <p:sp>
        <p:nvSpPr>
          <p:cNvPr id="89" name="Google Shape;8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pic>
        <p:nvPicPr>
          <p:cNvPr descr=" " id="99" name="Google Shape;99;p5"/>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100" name="Google Shape;100;p5"/>
          <p:cNvPicPr preferRelativeResize="0"/>
          <p:nvPr/>
        </p:nvPicPr>
        <p:blipFill rotWithShape="1">
          <a:blip r:embed="rId4">
            <a:alphaModFix/>
          </a:blip>
          <a:srcRect b="0" l="0" r="0" t="0"/>
          <a:stretch/>
        </p:blipFill>
        <p:spPr>
          <a:xfrm>
            <a:off x="15838877" y="5257794"/>
            <a:ext cx="8167127" cy="8166106"/>
          </a:xfrm>
          <a:prstGeom prst="rect">
            <a:avLst/>
          </a:prstGeom>
          <a:noFill/>
          <a:ln>
            <a:noFill/>
          </a:ln>
        </p:spPr>
      </p:pic>
      <p:sp>
        <p:nvSpPr>
          <p:cNvPr id="101" name="Google Shape;10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p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4" name="Google Shape;104;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5"/>
          <p:cNvPicPr preferRelativeResize="0"/>
          <p:nvPr/>
        </p:nvPicPr>
        <p:blipFill rotWithShape="1">
          <a:blip r:embed="rId7">
            <a:alphaModFix/>
          </a:blip>
          <a:srcRect b="0" l="0" r="0" t="0"/>
          <a:stretch/>
        </p:blipFill>
        <p:spPr>
          <a:xfrm>
            <a:off x="13057232" y="3670300"/>
            <a:ext cx="1625803" cy="1625600"/>
          </a:xfrm>
          <a:prstGeom prst="rect">
            <a:avLst/>
          </a:prstGeom>
          <a:noFill/>
          <a:ln>
            <a:noFill/>
          </a:ln>
        </p:spPr>
      </p:pic>
      <p:sp>
        <p:nvSpPr>
          <p:cNvPr id="106" name="Google Shape;106;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8">
            <a:alphaModFix/>
          </a:blip>
          <a:srcRect b="0" l="0" r="0" t="0"/>
          <a:stretch/>
        </p:blipFill>
        <p:spPr>
          <a:xfrm>
            <a:off x="13057232" y="7787512"/>
            <a:ext cx="1625803" cy="1696975"/>
          </a:xfrm>
          <a:prstGeom prst="rect">
            <a:avLst/>
          </a:prstGeom>
          <a:noFill/>
          <a:ln>
            <a:noFill/>
          </a:ln>
        </p:spPr>
      </p:pic>
      <p:sp>
        <p:nvSpPr>
          <p:cNvPr id="111" name="Google Shape;111;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8" name="Shape 118"/>
        <p:cNvGrpSpPr/>
        <p:nvPr/>
      </p:nvGrpSpPr>
      <p:grpSpPr>
        <a:xfrm>
          <a:off x="0" y="0"/>
          <a:ext cx="0" cy="0"/>
          <a:chOff x="0" y="0"/>
          <a:chExt cx="0" cy="0"/>
        </a:xfrm>
      </p:grpSpPr>
      <p:pic>
        <p:nvPicPr>
          <p:cNvPr descr=" " id="119" name="Google Shape;119;p6"/>
          <p:cNvPicPr preferRelativeResize="0"/>
          <p:nvPr/>
        </p:nvPicPr>
        <p:blipFill rotWithShape="1">
          <a:blip r:embed="rId3">
            <a:alphaModFix/>
          </a:blip>
          <a:srcRect b="0" l="0" r="0" t="0"/>
          <a:stretch/>
        </p:blipFill>
        <p:spPr>
          <a:xfrm>
            <a:off x="11279009" y="6857994"/>
            <a:ext cx="13850418" cy="18370172"/>
          </a:xfrm>
          <a:prstGeom prst="rect">
            <a:avLst/>
          </a:prstGeom>
          <a:noFill/>
          <a:ln>
            <a:noFill/>
          </a:ln>
        </p:spPr>
      </p:pic>
      <p:pic>
        <p:nvPicPr>
          <p:cNvPr descr=" " id="120" name="Google Shape;120;p6"/>
          <p:cNvPicPr preferRelativeResize="0"/>
          <p:nvPr/>
        </p:nvPicPr>
        <p:blipFill rotWithShape="1">
          <a:blip r:embed="rId4">
            <a:alphaModFix/>
          </a:blip>
          <a:srcRect b="0" l="0" r="0" t="0"/>
          <a:stretch/>
        </p:blipFill>
        <p:spPr>
          <a:xfrm>
            <a:off x="749384" y="889043"/>
            <a:ext cx="3175409" cy="1854200"/>
          </a:xfrm>
          <a:prstGeom prst="rect">
            <a:avLst/>
          </a:prstGeom>
          <a:noFill/>
          <a:ln>
            <a:noFill/>
          </a:ln>
        </p:spPr>
      </p:pic>
      <p:sp>
        <p:nvSpPr>
          <p:cNvPr id="121" name="Google Shape;12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6">
            <a:alphaModFix/>
          </a:blip>
          <a:srcRect b="0" l="0" r="0" t="0"/>
          <a:stretch/>
        </p:blipFill>
        <p:spPr>
          <a:xfrm>
            <a:off x="6930301" y="1384300"/>
            <a:ext cx="1355898" cy="1625600"/>
          </a:xfrm>
          <a:prstGeom prst="rect">
            <a:avLst/>
          </a:prstGeom>
          <a:noFill/>
          <a:ln>
            <a:noFill/>
          </a:ln>
        </p:spPr>
      </p:pic>
      <p:sp>
        <p:nvSpPr>
          <p:cNvPr id="125" name="Google Shape;125;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9" name="Google Shape;129;p6"/>
          <p:cNvPicPr preferRelativeResize="0"/>
          <p:nvPr/>
        </p:nvPicPr>
        <p:blipFill rotWithShape="1">
          <a:blip r:embed="rId7">
            <a:alphaModFix/>
          </a:blip>
          <a:srcRect b="0" l="0" r="0" t="0"/>
          <a:stretch/>
        </p:blipFill>
        <p:spPr>
          <a:xfrm>
            <a:off x="3543743" y="7581900"/>
            <a:ext cx="8129016" cy="5016500"/>
          </a:xfrm>
          <a:prstGeom prst="rect">
            <a:avLst/>
          </a:prstGeom>
          <a:noFill/>
          <a:ln>
            <a:noFill/>
          </a:ln>
        </p:spPr>
      </p:pic>
      <p:sp>
        <p:nvSpPr>
          <p:cNvPr id="130" name="Google Shape;130;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8">
            <a:alphaModFix/>
          </a:blip>
          <a:srcRect b="0" l="0" r="0" t="0"/>
          <a:stretch/>
        </p:blipFill>
        <p:spPr>
          <a:xfrm>
            <a:off x="15916209" y="1384300"/>
            <a:ext cx="1623561" cy="1625600"/>
          </a:xfrm>
          <a:prstGeom prst="rect">
            <a:avLst/>
          </a:prstGeom>
          <a:noFill/>
          <a:ln>
            <a:noFill/>
          </a:ln>
        </p:spPr>
      </p:pic>
      <p:sp>
        <p:nvSpPr>
          <p:cNvPr id="132" name="Google Shape;132;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p6"/>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1DB"/>
        </a:solidFill>
      </p:bgPr>
    </p:bg>
    <p:spTree>
      <p:nvGrpSpPr>
        <p:cNvPr id="141" name="Shape 141"/>
        <p:cNvGrpSpPr/>
        <p:nvPr/>
      </p:nvGrpSpPr>
      <p:grpSpPr>
        <a:xfrm>
          <a:off x="0" y="0"/>
          <a:ext cx="0" cy="0"/>
          <a:chOff x="0" y="0"/>
          <a:chExt cx="0" cy="0"/>
        </a:xfrm>
      </p:grpSpPr>
      <p:pic>
        <p:nvPicPr>
          <p:cNvPr descr=" " id="142" name="Google Shape;142;p7"/>
          <p:cNvPicPr preferRelativeResize="0"/>
          <p:nvPr/>
        </p:nvPicPr>
        <p:blipFill rotWithShape="1">
          <a:blip r:embed="rId3">
            <a:alphaModFix/>
          </a:blip>
          <a:srcRect b="0" l="0" r="0" t="0"/>
          <a:stretch/>
        </p:blipFill>
        <p:spPr>
          <a:xfrm>
            <a:off x="3797775" y="-342900"/>
            <a:ext cx="16804200" cy="14414500"/>
          </a:xfrm>
          <a:prstGeom prst="rect">
            <a:avLst/>
          </a:prstGeom>
          <a:noFill/>
          <a:ln>
            <a:noFill/>
          </a:ln>
        </p:spPr>
      </p:pic>
      <p:pic>
        <p:nvPicPr>
          <p:cNvPr descr=" " id="143" name="Google Shape;143;p7"/>
          <p:cNvPicPr preferRelativeResize="0"/>
          <p:nvPr/>
        </p:nvPicPr>
        <p:blipFill rotWithShape="1">
          <a:blip r:embed="rId4">
            <a:alphaModFix/>
          </a:blip>
          <a:srcRect b="0" l="0" r="0" t="0"/>
          <a:stretch/>
        </p:blipFill>
        <p:spPr>
          <a:xfrm>
            <a:off x="20563867" y="2451057"/>
            <a:ext cx="3175409" cy="1854200"/>
          </a:xfrm>
          <a:prstGeom prst="rect">
            <a:avLst/>
          </a:prstGeom>
          <a:noFill/>
          <a:ln>
            <a:noFill/>
          </a:ln>
        </p:spPr>
      </p:pic>
      <p:pic>
        <p:nvPicPr>
          <p:cNvPr descr=" " id="144" name="Google Shape;144;p7"/>
          <p:cNvPicPr preferRelativeResize="0"/>
          <p:nvPr/>
        </p:nvPicPr>
        <p:blipFill rotWithShape="1">
          <a:blip r:embed="rId5">
            <a:alphaModFix/>
          </a:blip>
          <a:srcRect b="0" l="0" r="0" t="0"/>
          <a:stretch/>
        </p:blipFill>
        <p:spPr>
          <a:xfrm>
            <a:off x="-5855432" y="8509000"/>
            <a:ext cx="13019127" cy="6515100"/>
          </a:xfrm>
          <a:prstGeom prst="rect">
            <a:avLst/>
          </a:prstGeom>
          <a:noFill/>
          <a:ln>
            <a:noFill/>
          </a:ln>
        </p:spPr>
      </p:pic>
      <p:sp>
        <p:nvSpPr>
          <p:cNvPr id="145" name="Google Shape;14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7" name="Google Shape;147;p7"/>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48" name="Google Shape;148;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5" name="Shape 155"/>
        <p:cNvGrpSpPr/>
        <p:nvPr/>
      </p:nvGrpSpPr>
      <p:grpSpPr>
        <a:xfrm>
          <a:off x="0" y="0"/>
          <a:ext cx="0" cy="0"/>
          <a:chOff x="0" y="0"/>
          <a:chExt cx="0" cy="0"/>
        </a:xfrm>
      </p:grpSpPr>
      <p:pic>
        <p:nvPicPr>
          <p:cNvPr descr=" " id="156" name="Google Shape;156;p8"/>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157" name="Google Shape;157;p8"/>
          <p:cNvPicPr preferRelativeResize="0"/>
          <p:nvPr/>
        </p:nvPicPr>
        <p:blipFill rotWithShape="1">
          <a:blip r:embed="rId4">
            <a:alphaModFix/>
          </a:blip>
          <a:srcRect b="0" l="0" r="0" t="0"/>
          <a:stretch/>
        </p:blipFill>
        <p:spPr>
          <a:xfrm>
            <a:off x="978018" y="5080000"/>
            <a:ext cx="8167129" cy="8166100"/>
          </a:xfrm>
          <a:prstGeom prst="rect">
            <a:avLst/>
          </a:prstGeom>
          <a:noFill/>
          <a:ln>
            <a:noFill/>
          </a:ln>
        </p:spPr>
      </p:pic>
      <p:sp>
        <p:nvSpPr>
          <p:cNvPr id="158" name="Google Shape;15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0" name="Google Shape;160;p8"/>
          <p:cNvPicPr preferRelativeResize="0"/>
          <p:nvPr/>
        </p:nvPicPr>
        <p:blipFill rotWithShape="1">
          <a:blip r:embed="rId6">
            <a:alphaModFix/>
          </a:blip>
          <a:srcRect b="0" l="0" r="0" t="0"/>
          <a:stretch/>
        </p:blipFill>
        <p:spPr>
          <a:xfrm>
            <a:off x="10232679" y="2062163"/>
            <a:ext cx="13439089" cy="10548962"/>
          </a:xfrm>
          <a:prstGeom prst="rect">
            <a:avLst/>
          </a:prstGeom>
          <a:noFill/>
          <a:ln>
            <a:noFill/>
          </a:ln>
        </p:spPr>
      </p:pic>
      <p:sp>
        <p:nvSpPr>
          <p:cNvPr id="161" name="Google Shape;161;p8"/>
          <p:cNvSpPr/>
          <p:nvPr/>
        </p:nvSpPr>
        <p:spPr>
          <a:xfrm>
            <a:off x="2667333" y="2489200"/>
            <a:ext cx="7252606"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2667333" y="2489200"/>
            <a:ext cx="745583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63" name="Google Shape;163;p8"/>
          <p:cNvSpPr/>
          <p:nvPr/>
        </p:nvSpPr>
        <p:spPr>
          <a:xfrm>
            <a:off x="2667333" y="4622800"/>
            <a:ext cx="738809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4" name="Google Shape;164;p8"/>
          <p:cNvSpPr/>
          <p:nvPr/>
        </p:nvSpPr>
        <p:spPr>
          <a:xfrm>
            <a:off x="2667333" y="7251700"/>
            <a:ext cx="725260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2667333" y="7251700"/>
            <a:ext cx="745583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66" name="Google Shape;166;p8"/>
          <p:cNvSpPr/>
          <p:nvPr/>
        </p:nvSpPr>
        <p:spPr>
          <a:xfrm>
            <a:off x="2667333" y="9385300"/>
            <a:ext cx="738809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1" name="Shape 171"/>
        <p:cNvGrpSpPr/>
        <p:nvPr/>
      </p:nvGrpSpPr>
      <p:grpSpPr>
        <a:xfrm>
          <a:off x="0" y="0"/>
          <a:ext cx="0" cy="0"/>
          <a:chOff x="0" y="0"/>
          <a:chExt cx="0" cy="0"/>
        </a:xfrm>
      </p:grpSpPr>
      <p:pic>
        <p:nvPicPr>
          <p:cNvPr descr=" " id="172" name="Google Shape;172;p9"/>
          <p:cNvPicPr preferRelativeResize="0"/>
          <p:nvPr/>
        </p:nvPicPr>
        <p:blipFill rotWithShape="1">
          <a:blip r:embed="rId3">
            <a:alphaModFix/>
          </a:blip>
          <a:srcRect b="0" l="0" r="0" t="0"/>
          <a:stretch/>
        </p:blipFill>
        <p:spPr>
          <a:xfrm>
            <a:off x="-3556444" y="-2247900"/>
            <a:ext cx="15753913" cy="11585181"/>
          </a:xfrm>
          <a:prstGeom prst="rect">
            <a:avLst/>
          </a:prstGeom>
          <a:noFill/>
          <a:ln>
            <a:noFill/>
          </a:ln>
        </p:spPr>
      </p:pic>
      <p:pic>
        <p:nvPicPr>
          <p:cNvPr descr=" " id="173" name="Google Shape;173;p9"/>
          <p:cNvPicPr preferRelativeResize="0"/>
          <p:nvPr/>
        </p:nvPicPr>
        <p:blipFill rotWithShape="1">
          <a:blip r:embed="rId4">
            <a:alphaModFix/>
          </a:blip>
          <a:srcRect b="0" l="0" r="0" t="0"/>
          <a:stretch/>
        </p:blipFill>
        <p:spPr>
          <a:xfrm>
            <a:off x="15838877" y="5257800"/>
            <a:ext cx="8167127" cy="8166100"/>
          </a:xfrm>
          <a:prstGeom prst="rect">
            <a:avLst/>
          </a:prstGeom>
          <a:noFill/>
          <a:ln>
            <a:noFill/>
          </a:ln>
        </p:spPr>
      </p:pic>
      <p:sp>
        <p:nvSpPr>
          <p:cNvPr id="174" name="Google Shape;174;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2146568" y="4025900"/>
            <a:ext cx="8205226" cy="8204200"/>
          </a:xfrm>
          <a:prstGeom prst="ellipse">
            <a:avLst/>
          </a:prstGeom>
          <a:solidFill>
            <a:srgbClr val="FFC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3175397" y="5918200"/>
            <a:ext cx="6160270" cy="6159500"/>
          </a:xfrm>
          <a:prstGeom prst="ellipse">
            <a:avLst/>
          </a:prstGeom>
          <a:solidFill>
            <a:srgbClr val="FBF1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80" name="Google Shape;180;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C033"/>
              </a:buClr>
              <a:buSzPts val="4800"/>
              <a:buFont typeface="Poppins"/>
              <a:buNone/>
            </a:pPr>
            <a:r>
              <a:rPr b="1" i="0" lang="en-US" sz="4800" u="none" cap="none" strike="noStrike">
                <a:solidFill>
                  <a:srgbClr val="FFC033"/>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82" name="Google Shape;18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4" name="Google Shape;184;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9"/>
          <p:cNvPicPr preferRelativeResize="0"/>
          <p:nvPr/>
        </p:nvPicPr>
        <p:blipFill rotWithShape="1">
          <a:blip r:embed="rId6">
            <a:alphaModFix/>
          </a:blip>
          <a:srcRect b="0" l="0" r="0" t="0"/>
          <a:stretch/>
        </p:blipFill>
        <p:spPr>
          <a:xfrm>
            <a:off x="12638080" y="3594100"/>
            <a:ext cx="995347" cy="1016000"/>
          </a:xfrm>
          <a:prstGeom prst="rect">
            <a:avLst/>
          </a:prstGeom>
          <a:noFill/>
          <a:ln>
            <a:noFill/>
          </a:ln>
        </p:spPr>
      </p:pic>
      <p:sp>
        <p:nvSpPr>
          <p:cNvPr id="186" name="Google Shape;186;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9"/>
          <p:cNvPicPr preferRelativeResize="0"/>
          <p:nvPr/>
        </p:nvPicPr>
        <p:blipFill rotWithShape="1">
          <a:blip r:embed="rId7">
            <a:alphaModFix/>
          </a:blip>
          <a:srcRect b="0" l="0" r="0" t="0"/>
          <a:stretch/>
        </p:blipFill>
        <p:spPr>
          <a:xfrm>
            <a:off x="12638080" y="6946900"/>
            <a:ext cx="1016127" cy="1016000"/>
          </a:xfrm>
          <a:prstGeom prst="rect">
            <a:avLst/>
          </a:prstGeom>
          <a:noFill/>
          <a:ln>
            <a:noFill/>
          </a:ln>
        </p:spPr>
      </p:pic>
      <p:sp>
        <p:nvSpPr>
          <p:cNvPr id="190" name="Google Shape;190;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2" name="Google Shape;192;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9"/>
          <p:cNvPicPr preferRelativeResize="0"/>
          <p:nvPr/>
        </p:nvPicPr>
        <p:blipFill rotWithShape="1">
          <a:blip r:embed="rId8">
            <a:alphaModFix/>
          </a:blip>
          <a:srcRect b="0" l="0" r="0" t="0"/>
          <a:stretch/>
        </p:blipFill>
        <p:spPr>
          <a:xfrm>
            <a:off x="12638080" y="10299700"/>
            <a:ext cx="932373" cy="1016000"/>
          </a:xfrm>
          <a:prstGeom prst="rect">
            <a:avLst/>
          </a:prstGeom>
          <a:noFill/>
          <a:ln>
            <a:noFill/>
          </a:ln>
        </p:spPr>
      </p:pic>
      <p:sp>
        <p:nvSpPr>
          <p:cNvPr id="194" name="Google Shape;194;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2024-01-05T09:11:28Z</dcterms:created>
  <dc:creator>PptxGenJS</dc:creator>
</cp:coreProperties>
</file>