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9af4bc0a09_0_1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9af4bc0a09_0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9af4bc0a09_0_1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9af4bc0a09_0_1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9af4bc0a09_0_1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9af4bc0a09_0_1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9af4bc0a09_0_1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9af4bc0a09_0_1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9af4bc0a09_0_1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9af4bc0a09_0_1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9af4bc0a09_0_1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9af4bc0a09_0_1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9af4bc0a09_0_1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9af4bc0a09_0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9af4bc0a09_0_2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9af4bc0a09_0_2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9af4bc0a09_0_2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9af4bc0a09_0_2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9dcc8fa78d_0_1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9dcc8fa78d_0_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9af4bc0a09_0_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9af4bc0a09_0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9af4bc0a09_0_1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9af4bc0a09_0_1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9af4bc0a09_0_10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9af4bc0a09_0_10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9af4bc0a09_0_1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9af4bc0a09_0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af4bc0a09_0_10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9af4bc0a09_0_1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9af4bc0a09_0_1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9af4bc0a09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15611" y="1221367"/>
            <a:ext cx="11360700" cy="273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15600" y="3474033"/>
            <a:ext cx="11360700" cy="105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900"/>
              <a:buFont typeface="Pompiere"/>
              <a:buNone/>
              <a:defRPr b="1" sz="139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9031652" y="3493584"/>
            <a:ext cx="2949685" cy="2565758"/>
            <a:chOff x="6482568" y="4464911"/>
            <a:chExt cx="2781147" cy="2397905"/>
          </a:xfrm>
        </p:grpSpPr>
        <p:sp>
          <p:nvSpPr>
            <p:cNvPr id="15" name="Google Shape;15;p2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39477">
            <a:off x="-520507" y="-183082"/>
            <a:ext cx="2504000" cy="2511701"/>
            <a:chOff x="7712492" y="1911472"/>
            <a:chExt cx="2503986" cy="2511687"/>
          </a:xfrm>
        </p:grpSpPr>
        <p:sp>
          <p:nvSpPr>
            <p:cNvPr id="27" name="Google Shape;27;p2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504877">
            <a:off x="-5100" y="2680483"/>
            <a:ext cx="1158944" cy="1365468"/>
            <a:chOff x="6706688" y="4543626"/>
            <a:chExt cx="1158953" cy="1365479"/>
          </a:xfrm>
        </p:grpSpPr>
        <p:sp>
          <p:nvSpPr>
            <p:cNvPr id="30" name="Google Shape;30;p2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1851045">
            <a:off x="1164899" y="65415"/>
            <a:ext cx="1816176" cy="1868483"/>
            <a:chOff x="6282427" y="4719638"/>
            <a:chExt cx="1816188" cy="1868496"/>
          </a:xfrm>
        </p:grpSpPr>
        <p:sp>
          <p:nvSpPr>
            <p:cNvPr id="33" name="Google Shape;33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4064784">
            <a:off x="859928" y="1647325"/>
            <a:ext cx="1816156" cy="1868462"/>
            <a:chOff x="6282427" y="4719638"/>
            <a:chExt cx="1816188" cy="1868496"/>
          </a:xfrm>
        </p:grpSpPr>
        <p:sp>
          <p:nvSpPr>
            <p:cNvPr id="36" name="Google Shape;36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8233006">
            <a:off x="2344457" y="-249567"/>
            <a:ext cx="1816117" cy="1868423"/>
            <a:chOff x="6282427" y="4719638"/>
            <a:chExt cx="1816188" cy="1868496"/>
          </a:xfrm>
        </p:grpSpPr>
        <p:sp>
          <p:nvSpPr>
            <p:cNvPr id="39" name="Google Shape;39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2339345">
            <a:off x="1745231" y="4070986"/>
            <a:ext cx="1383221" cy="1612374"/>
            <a:chOff x="6958899" y="1838851"/>
            <a:chExt cx="1383160" cy="1612303"/>
          </a:xfrm>
        </p:grpSpPr>
        <p:sp>
          <p:nvSpPr>
            <p:cNvPr id="42" name="Google Shape;42;p2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-2025981">
            <a:off x="1336070" y="4947302"/>
            <a:ext cx="1139957" cy="1800887"/>
            <a:chOff x="10129820" y="2172286"/>
            <a:chExt cx="1139972" cy="1800911"/>
          </a:xfrm>
        </p:grpSpPr>
        <p:sp>
          <p:nvSpPr>
            <p:cNvPr id="45" name="Google Shape;45;p2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-1514720">
            <a:off x="1221773" y="2898878"/>
            <a:ext cx="1677794" cy="1746946"/>
            <a:chOff x="6002582" y="371806"/>
            <a:chExt cx="1677775" cy="1746926"/>
          </a:xfrm>
        </p:grpSpPr>
        <p:sp>
          <p:nvSpPr>
            <p:cNvPr id="48" name="Google Shape;48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2926969">
            <a:off x="-67975" y="4912911"/>
            <a:ext cx="1816147" cy="1868453"/>
            <a:chOff x="6282427" y="4719638"/>
            <a:chExt cx="1816188" cy="1868496"/>
          </a:xfrm>
        </p:grpSpPr>
        <p:sp>
          <p:nvSpPr>
            <p:cNvPr id="51" name="Google Shape;51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7047563">
            <a:off x="2143993" y="5313555"/>
            <a:ext cx="1677703" cy="1746852"/>
            <a:chOff x="6002582" y="371806"/>
            <a:chExt cx="1677775" cy="1746926"/>
          </a:xfrm>
        </p:grpSpPr>
        <p:sp>
          <p:nvSpPr>
            <p:cNvPr id="54" name="Google Shape;54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9219626">
            <a:off x="764455" y="-465841"/>
            <a:ext cx="1158979" cy="1365509"/>
            <a:chOff x="6706688" y="4543626"/>
            <a:chExt cx="1158953" cy="1365479"/>
          </a:xfrm>
        </p:grpSpPr>
        <p:sp>
          <p:nvSpPr>
            <p:cNvPr id="57" name="Google Shape;57;p2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2487164">
            <a:off x="340356" y="3766017"/>
            <a:ext cx="1816183" cy="1868490"/>
            <a:chOff x="6282427" y="4719638"/>
            <a:chExt cx="1816188" cy="1868496"/>
          </a:xfrm>
        </p:grpSpPr>
        <p:sp>
          <p:nvSpPr>
            <p:cNvPr id="60" name="Google Shape;60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-239763" y="1620275"/>
            <a:ext cx="1677775" cy="1746926"/>
            <a:chOff x="6002582" y="371806"/>
            <a:chExt cx="1677775" cy="1746926"/>
          </a:xfrm>
        </p:grpSpPr>
        <p:sp>
          <p:nvSpPr>
            <p:cNvPr id="63" name="Google Shape;63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1325014" y="5690996"/>
            <a:ext cx="643920" cy="741790"/>
            <a:chOff x="8832967" y="7185333"/>
            <a:chExt cx="1039755" cy="1197788"/>
          </a:xfrm>
        </p:grpSpPr>
        <p:sp>
          <p:nvSpPr>
            <p:cNvPr id="66" name="Google Shape;66;p2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" name="Google Shape;67;p2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" name="Google Shape;71;p2"/>
          <p:cNvGrpSpPr/>
          <p:nvPr/>
        </p:nvGrpSpPr>
        <p:grpSpPr>
          <a:xfrm rot="-1708855">
            <a:off x="11133957" y="5941685"/>
            <a:ext cx="436733" cy="503112"/>
            <a:chOff x="8832967" y="7185333"/>
            <a:chExt cx="1039755" cy="1197788"/>
          </a:xfrm>
        </p:grpSpPr>
        <p:sp>
          <p:nvSpPr>
            <p:cNvPr id="72" name="Google Shape;72;p2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2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" name="Google Shape;77;p2"/>
          <p:cNvGrpSpPr/>
          <p:nvPr/>
        </p:nvGrpSpPr>
        <p:grpSpPr>
          <a:xfrm>
            <a:off x="8395477" y="4523879"/>
            <a:ext cx="2068191" cy="2004658"/>
            <a:chOff x="1420127" y="4174679"/>
            <a:chExt cx="2487002" cy="2387065"/>
          </a:xfrm>
        </p:grpSpPr>
        <p:sp>
          <p:nvSpPr>
            <p:cNvPr id="78" name="Google Shape;78;p2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2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ning Meeting Layout">
  <p:cSld name="CUSTOM_1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1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1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1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1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fmla="val 4603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1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1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11"/>
          <p:cNvGrpSpPr/>
          <p:nvPr/>
        </p:nvGrpSpPr>
        <p:grpSpPr>
          <a:xfrm flipH="1">
            <a:off x="12" y="5146889"/>
            <a:ext cx="1113571" cy="1711116"/>
            <a:chOff x="867975" y="2999553"/>
            <a:chExt cx="1295905" cy="1991291"/>
          </a:xfrm>
        </p:grpSpPr>
        <p:sp>
          <p:nvSpPr>
            <p:cNvPr id="600" name="Google Shape;600;p11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" name="Google Shape;601;p11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602" name="Google Shape;602;p11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5" name="Google Shape;605;p11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11"/>
          <p:cNvGrpSpPr/>
          <p:nvPr/>
        </p:nvGrpSpPr>
        <p:grpSpPr>
          <a:xfrm flipH="1">
            <a:off x="350884" y="6026706"/>
            <a:ext cx="446096" cy="387981"/>
            <a:chOff x="6482568" y="4464911"/>
            <a:chExt cx="2781147" cy="2397905"/>
          </a:xfrm>
        </p:grpSpPr>
        <p:sp>
          <p:nvSpPr>
            <p:cNvPr id="607" name="Google Shape;607;p11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11"/>
          <p:cNvGrpSpPr/>
          <p:nvPr/>
        </p:nvGrpSpPr>
        <p:grpSpPr>
          <a:xfrm flipH="1">
            <a:off x="864454" y="5474348"/>
            <a:ext cx="967911" cy="1383549"/>
            <a:chOff x="867975" y="2999553"/>
            <a:chExt cx="1295905" cy="1991291"/>
          </a:xfrm>
        </p:grpSpPr>
        <p:sp>
          <p:nvSpPr>
            <p:cNvPr id="619" name="Google Shape;619;p11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" name="Google Shape;620;p11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621" name="Google Shape;621;p11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4" name="Google Shape;624;p11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1"/>
          <p:cNvGrpSpPr/>
          <p:nvPr/>
        </p:nvGrpSpPr>
        <p:grpSpPr>
          <a:xfrm flipH="1">
            <a:off x="1189743" y="6157285"/>
            <a:ext cx="338730" cy="328460"/>
            <a:chOff x="1420127" y="4174679"/>
            <a:chExt cx="2487002" cy="2387065"/>
          </a:xfrm>
        </p:grpSpPr>
        <p:sp>
          <p:nvSpPr>
            <p:cNvPr id="626" name="Google Shape;626;p11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1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1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1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1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1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1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11"/>
          <p:cNvGrpSpPr/>
          <p:nvPr/>
        </p:nvGrpSpPr>
        <p:grpSpPr>
          <a:xfrm flipH="1" rot="10800000">
            <a:off x="8659409" y="4103361"/>
            <a:ext cx="4190581" cy="3295374"/>
            <a:chOff x="6264635" y="-1149416"/>
            <a:chExt cx="6750292" cy="5307415"/>
          </a:xfrm>
        </p:grpSpPr>
        <p:grpSp>
          <p:nvGrpSpPr>
            <p:cNvPr id="638" name="Google Shape;638;p11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639" name="Google Shape;639;p11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11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642" name="Google Shape;642;p11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" name="Google Shape;644;p11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645" name="Google Shape;645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11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648" name="Google Shape;648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0" name="Google Shape;650;p11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651" name="Google Shape;651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11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654" name="Google Shape;654;p11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1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657" name="Google Shape;657;p11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9" name="Google Shape;659;p11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660" name="Google Shape;660;p11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1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1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663" name="Google Shape;663;p11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5" name="Google Shape;665;p11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666" name="Google Shape;666;p11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1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669" name="Google Shape;669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11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11"/>
          <p:cNvGrpSpPr/>
          <p:nvPr/>
        </p:nvGrpSpPr>
        <p:grpSpPr>
          <a:xfrm>
            <a:off x="10672057" y="145117"/>
            <a:ext cx="1399933" cy="1357047"/>
            <a:chOff x="1420127" y="4174679"/>
            <a:chExt cx="2487002" cy="2387065"/>
          </a:xfrm>
        </p:grpSpPr>
        <p:sp>
          <p:nvSpPr>
            <p:cNvPr id="673" name="Google Shape;673;p11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11"/>
          <p:cNvGrpSpPr/>
          <p:nvPr/>
        </p:nvGrpSpPr>
        <p:grpSpPr>
          <a:xfrm>
            <a:off x="10246410" y="515704"/>
            <a:ext cx="1164744" cy="1012875"/>
            <a:chOff x="6482568" y="4464911"/>
            <a:chExt cx="2781147" cy="2397905"/>
          </a:xfrm>
        </p:grpSpPr>
        <p:sp>
          <p:nvSpPr>
            <p:cNvPr id="685" name="Google Shape;685;p11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1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1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1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1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6" name="Google Shape;696;p11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1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1"/>
          <p:cNvSpPr txBox="1"/>
          <p:nvPr>
            <p:ph idx="1" type="subTitle"/>
          </p:nvPr>
        </p:nvSpPr>
        <p:spPr>
          <a:xfrm>
            <a:off x="415650" y="381008"/>
            <a:ext cx="11360700" cy="105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Pompiere"/>
              <a:buNone/>
              <a:defRPr b="1" sz="100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699" name="Google Shape;699;p11"/>
          <p:cNvGrpSpPr/>
          <p:nvPr/>
        </p:nvGrpSpPr>
        <p:grpSpPr>
          <a:xfrm>
            <a:off x="1528485" y="5559704"/>
            <a:ext cx="1282871" cy="1321967"/>
            <a:chOff x="9928914" y="3915564"/>
            <a:chExt cx="1359838" cy="1401279"/>
          </a:xfrm>
        </p:grpSpPr>
        <p:sp>
          <p:nvSpPr>
            <p:cNvPr id="700" name="Google Shape;700;p11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1" name="Google Shape;701;p11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702" name="Google Shape;702;p11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703" name="Google Shape;703;p11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11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5" name="Google Shape;705;p11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6" name="Google Shape;706;p11"/>
          <p:cNvSpPr txBox="1"/>
          <p:nvPr/>
        </p:nvSpPr>
        <p:spPr>
          <a:xfrm flipH="1" rot="5400000">
            <a:off x="-677650" y="4519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 NOT REMOVE · SlidesMania">
  <p:cSld name="CUSTOM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09" name="Google Shape;709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0" name="Google Shape;710;p12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1" name="Google Shape;711;p1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712" name="Google Shape;712;p1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713" name="Google Shape;713;p1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1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1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12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" name="Google Shape;717;p1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TITLE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"/>
          <p:cNvGrpSpPr/>
          <p:nvPr/>
        </p:nvGrpSpPr>
        <p:grpSpPr>
          <a:xfrm>
            <a:off x="824569" y="5248164"/>
            <a:ext cx="1113571" cy="1711116"/>
            <a:chOff x="867975" y="2999553"/>
            <a:chExt cx="1295905" cy="1991291"/>
          </a:xfrm>
        </p:grpSpPr>
        <p:sp>
          <p:nvSpPr>
            <p:cNvPr id="92" name="Google Shape;92;p3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93;p3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94" name="Google Shape;94;p3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" name="Google Shape;97;p3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3"/>
          <p:cNvGrpSpPr/>
          <p:nvPr/>
        </p:nvGrpSpPr>
        <p:grpSpPr>
          <a:xfrm>
            <a:off x="1141172" y="6127981"/>
            <a:ext cx="446096" cy="387981"/>
            <a:chOff x="6482568" y="4464911"/>
            <a:chExt cx="2781147" cy="2397905"/>
          </a:xfrm>
        </p:grpSpPr>
        <p:sp>
          <p:nvSpPr>
            <p:cNvPr id="99" name="Google Shape;99;p3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3"/>
          <p:cNvSpPr txBox="1"/>
          <p:nvPr>
            <p:ph idx="1" type="subTitle"/>
          </p:nvPr>
        </p:nvSpPr>
        <p:spPr>
          <a:xfrm>
            <a:off x="283300" y="1313400"/>
            <a:ext cx="11360700" cy="62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283300" y="489700"/>
            <a:ext cx="11651700" cy="62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113" name="Google Shape;113;p3"/>
          <p:cNvSpPr txBox="1"/>
          <p:nvPr>
            <p:ph idx="2" type="body"/>
          </p:nvPr>
        </p:nvSpPr>
        <p:spPr>
          <a:xfrm>
            <a:off x="485875" y="2060175"/>
            <a:ext cx="11158200" cy="3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🍂"/>
              <a:defRPr>
                <a:solidFill>
                  <a:schemeClr val="dk1"/>
                </a:solidFill>
              </a:defRPr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>
                <a:solidFill>
                  <a:schemeClr val="dk1"/>
                </a:solidFill>
              </a:defRPr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>
                <a:solidFill>
                  <a:schemeClr val="dk1"/>
                </a:solidFill>
              </a:defRPr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4" name="Google Shape;114;p3"/>
          <p:cNvGrpSpPr/>
          <p:nvPr/>
        </p:nvGrpSpPr>
        <p:grpSpPr>
          <a:xfrm>
            <a:off x="6264635" y="-1149416"/>
            <a:ext cx="6750292" cy="5307415"/>
            <a:chOff x="6264635" y="-1149416"/>
            <a:chExt cx="6750292" cy="5307415"/>
          </a:xfrm>
        </p:grpSpPr>
        <p:grpSp>
          <p:nvGrpSpPr>
            <p:cNvPr id="115" name="Google Shape;115;p3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116" name="Google Shape;116;p3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3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119" name="Google Shape;119;p3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122" name="Google Shape;122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125" name="Google Shape;125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128" name="Google Shape;128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p3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131" name="Google Shape;131;p3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134" name="Google Shape;134;p3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3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137" name="Google Shape;137;p3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140" name="Google Shape;140;p3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3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143" name="Google Shape;143;p3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146" name="Google Shape;146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3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181987" y="5575623"/>
            <a:ext cx="967911" cy="1383549"/>
            <a:chOff x="867975" y="2999553"/>
            <a:chExt cx="1295905" cy="1991291"/>
          </a:xfrm>
        </p:grpSpPr>
        <p:sp>
          <p:nvSpPr>
            <p:cNvPr id="150" name="Google Shape;150;p3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" name="Google Shape;155;p3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485880" y="6258560"/>
            <a:ext cx="338730" cy="328460"/>
            <a:chOff x="1420127" y="4174679"/>
            <a:chExt cx="2487002" cy="2387065"/>
          </a:xfrm>
        </p:grpSpPr>
        <p:sp>
          <p:nvSpPr>
            <p:cNvPr id="157" name="Google Shape;157;p3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3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/>
          <p:nvPr/>
        </p:nvSpPr>
        <p:spPr>
          <a:xfrm>
            <a:off x="472339" y="841732"/>
            <a:ext cx="11245200" cy="5286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4"/>
          <p:cNvGrpSpPr/>
          <p:nvPr/>
        </p:nvGrpSpPr>
        <p:grpSpPr>
          <a:xfrm rot="4727796">
            <a:off x="11001220" y="-892049"/>
            <a:ext cx="2503881" cy="2511582"/>
            <a:chOff x="7712492" y="1911472"/>
            <a:chExt cx="2503986" cy="2511687"/>
          </a:xfrm>
        </p:grpSpPr>
        <p:sp>
          <p:nvSpPr>
            <p:cNvPr id="172" name="Google Shape;172;p4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 rot="4762396">
            <a:off x="9495092" y="-1042796"/>
            <a:ext cx="1158889" cy="1365403"/>
            <a:chOff x="6706688" y="4543626"/>
            <a:chExt cx="1158953" cy="1365479"/>
          </a:xfrm>
        </p:grpSpPr>
        <p:sp>
          <p:nvSpPr>
            <p:cNvPr id="175" name="Google Shape;175;p4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 rot="8118318">
            <a:off x="11081074" y="746762"/>
            <a:ext cx="1816089" cy="1868394"/>
            <a:chOff x="6282427" y="4719638"/>
            <a:chExt cx="1816188" cy="1868496"/>
          </a:xfrm>
        </p:grpSpPr>
        <p:sp>
          <p:nvSpPr>
            <p:cNvPr id="178" name="Google Shape;178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 rot="10332056">
            <a:off x="9625454" y="56617"/>
            <a:ext cx="1816069" cy="1868373"/>
            <a:chOff x="6282427" y="4719638"/>
            <a:chExt cx="1816188" cy="1868496"/>
          </a:xfrm>
        </p:grpSpPr>
        <p:sp>
          <p:nvSpPr>
            <p:cNvPr id="181" name="Google Shape;181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4"/>
          <p:cNvGrpSpPr/>
          <p:nvPr/>
        </p:nvGrpSpPr>
        <p:grpSpPr>
          <a:xfrm rot="-7099721">
            <a:off x="11091719" y="1967557"/>
            <a:ext cx="1816031" cy="1868334"/>
            <a:chOff x="6282427" y="4719638"/>
            <a:chExt cx="1816188" cy="1868496"/>
          </a:xfrm>
        </p:grpSpPr>
        <p:sp>
          <p:nvSpPr>
            <p:cNvPr id="184" name="Google Shape;184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4"/>
          <p:cNvGrpSpPr/>
          <p:nvPr/>
        </p:nvGrpSpPr>
        <p:grpSpPr>
          <a:xfrm rot="8606618">
            <a:off x="7452123" y="259303"/>
            <a:ext cx="1383155" cy="1612298"/>
            <a:chOff x="6958899" y="1838851"/>
            <a:chExt cx="1383160" cy="1612303"/>
          </a:xfrm>
        </p:grpSpPr>
        <p:sp>
          <p:nvSpPr>
            <p:cNvPr id="187" name="Google Shape;187;p4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4"/>
          <p:cNvGrpSpPr/>
          <p:nvPr/>
        </p:nvGrpSpPr>
        <p:grpSpPr>
          <a:xfrm rot="4241292">
            <a:off x="6766430" y="-591172"/>
            <a:ext cx="1139902" cy="1800802"/>
            <a:chOff x="10129820" y="2172286"/>
            <a:chExt cx="1139972" cy="1800911"/>
          </a:xfrm>
        </p:grpSpPr>
        <p:sp>
          <p:nvSpPr>
            <p:cNvPr id="190" name="Google Shape;190;p4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4"/>
          <p:cNvGrpSpPr/>
          <p:nvPr/>
        </p:nvGrpSpPr>
        <p:grpSpPr>
          <a:xfrm rot="4752552">
            <a:off x="8468535" y="103536"/>
            <a:ext cx="1677714" cy="1746863"/>
            <a:chOff x="6002582" y="371806"/>
            <a:chExt cx="1677775" cy="1746926"/>
          </a:xfrm>
        </p:grpSpPr>
        <p:sp>
          <p:nvSpPr>
            <p:cNvPr id="193" name="Google Shape;193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4"/>
          <p:cNvGrpSpPr/>
          <p:nvPr/>
        </p:nvGrpSpPr>
        <p:grpSpPr>
          <a:xfrm rot="-8767630">
            <a:off x="7672549" y="-1053270"/>
            <a:ext cx="1816021" cy="1868323"/>
            <a:chOff x="6282427" y="4719638"/>
            <a:chExt cx="1816188" cy="1868496"/>
          </a:xfrm>
        </p:grpSpPr>
        <p:sp>
          <p:nvSpPr>
            <p:cNvPr id="196" name="Google Shape;196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 rot="-780290">
            <a:off x="5900319" y="393834"/>
            <a:ext cx="1677624" cy="1746769"/>
            <a:chOff x="6002582" y="371806"/>
            <a:chExt cx="1677775" cy="1746926"/>
          </a:xfrm>
        </p:grpSpPr>
        <p:sp>
          <p:nvSpPr>
            <p:cNvPr id="199" name="Google Shape;199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 rot="-2952353">
            <a:off x="12349555" y="487678"/>
            <a:ext cx="1158924" cy="1365445"/>
            <a:chOff x="6706688" y="4543626"/>
            <a:chExt cx="1158953" cy="1365479"/>
          </a:xfrm>
        </p:grpSpPr>
        <p:sp>
          <p:nvSpPr>
            <p:cNvPr id="202" name="Google Shape;202;p4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4"/>
          <p:cNvGrpSpPr/>
          <p:nvPr/>
        </p:nvGrpSpPr>
        <p:grpSpPr>
          <a:xfrm rot="8754472">
            <a:off x="5001707" y="-570555"/>
            <a:ext cx="1816106" cy="1868412"/>
            <a:chOff x="6282427" y="4719638"/>
            <a:chExt cx="1816188" cy="1868496"/>
          </a:xfrm>
        </p:grpSpPr>
        <p:sp>
          <p:nvSpPr>
            <p:cNvPr id="205" name="Google Shape;205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4"/>
          <p:cNvGrpSpPr/>
          <p:nvPr/>
        </p:nvGrpSpPr>
        <p:grpSpPr>
          <a:xfrm rot="6267273">
            <a:off x="10071427" y="-992526"/>
            <a:ext cx="1677695" cy="1746843"/>
            <a:chOff x="6002582" y="371806"/>
            <a:chExt cx="1677775" cy="1746926"/>
          </a:xfrm>
        </p:grpSpPr>
        <p:sp>
          <p:nvSpPr>
            <p:cNvPr id="208" name="Google Shape;208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4"/>
          <p:cNvGrpSpPr/>
          <p:nvPr/>
        </p:nvGrpSpPr>
        <p:grpSpPr>
          <a:xfrm>
            <a:off x="10031000" y="4517823"/>
            <a:ext cx="2068191" cy="2004658"/>
            <a:chOff x="1420127" y="4174679"/>
            <a:chExt cx="2487002" cy="2387065"/>
          </a:xfrm>
        </p:grpSpPr>
        <p:sp>
          <p:nvSpPr>
            <p:cNvPr id="211" name="Google Shape;211;p4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4"/>
          <p:cNvGrpSpPr/>
          <p:nvPr/>
        </p:nvGrpSpPr>
        <p:grpSpPr>
          <a:xfrm>
            <a:off x="9401673" y="5065394"/>
            <a:ext cx="1720418" cy="1496293"/>
            <a:chOff x="6482568" y="4464911"/>
            <a:chExt cx="2781147" cy="2397905"/>
          </a:xfrm>
        </p:grpSpPr>
        <p:sp>
          <p:nvSpPr>
            <p:cNvPr id="223" name="Google Shape;223;p4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0"/>
              <a:buNone/>
              <a:defRPr sz="10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235" name="Google Shape;235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6" name="Google Shape;236;p4"/>
          <p:cNvGrpSpPr/>
          <p:nvPr/>
        </p:nvGrpSpPr>
        <p:grpSpPr>
          <a:xfrm flipH="1">
            <a:off x="1120977" y="4737592"/>
            <a:ext cx="1478144" cy="1523331"/>
            <a:chOff x="9928914" y="3915564"/>
            <a:chExt cx="1359838" cy="1401279"/>
          </a:xfrm>
        </p:grpSpPr>
        <p:sp>
          <p:nvSpPr>
            <p:cNvPr id="237" name="Google Shape;237;p4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" name="Google Shape;238;p4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239" name="Google Shape;239;p4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240" name="Google Shape;240;p4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2" name="Google Shape;242;p4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CA830"/>
                  </a:gs>
                  <a:gs pos="30000">
                    <a:srgbClr val="ECA830"/>
                  </a:gs>
                  <a:gs pos="52000">
                    <a:srgbClr val="FFC000"/>
                  </a:gs>
                  <a:gs pos="73000">
                    <a:srgbClr val="ECA830"/>
                  </a:gs>
                  <a:gs pos="100000">
                    <a:srgbClr val="ECA830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82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" name="Google Shape;243;p4"/>
          <p:cNvGrpSpPr/>
          <p:nvPr/>
        </p:nvGrpSpPr>
        <p:grpSpPr>
          <a:xfrm>
            <a:off x="-3" y="5065406"/>
            <a:ext cx="1639693" cy="1689803"/>
            <a:chOff x="9928914" y="3915564"/>
            <a:chExt cx="1359838" cy="1401279"/>
          </a:xfrm>
        </p:grpSpPr>
        <p:sp>
          <p:nvSpPr>
            <p:cNvPr id="244" name="Google Shape;244;p4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4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246" name="Google Shape;246;p4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247" name="Google Shape;247;p4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4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9" name="Google Shape;249;p4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0" name="Google Shape;250;p4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SECTION_HEADER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5"/>
          <p:cNvGrpSpPr/>
          <p:nvPr/>
        </p:nvGrpSpPr>
        <p:grpSpPr>
          <a:xfrm>
            <a:off x="98446" y="4911074"/>
            <a:ext cx="1113571" cy="1907458"/>
            <a:chOff x="867975" y="2999553"/>
            <a:chExt cx="1295905" cy="1991291"/>
          </a:xfrm>
        </p:grpSpPr>
        <p:sp>
          <p:nvSpPr>
            <p:cNvPr id="253" name="Google Shape;253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624A3D"/>
                </a:gs>
                <a:gs pos="16000">
                  <a:srgbClr val="624A3D"/>
                </a:gs>
                <a:gs pos="46000">
                  <a:srgbClr val="7B5D4D"/>
                </a:gs>
                <a:gs pos="78000">
                  <a:srgbClr val="624A3D"/>
                </a:gs>
                <a:gs pos="100000">
                  <a:srgbClr val="624A3D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" name="Google Shape;254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Coffee Beans" id="259" name="Google Shape;259;p5"/>
          <p:cNvGrpSpPr/>
          <p:nvPr/>
        </p:nvGrpSpPr>
        <p:grpSpPr>
          <a:xfrm>
            <a:off x="454152" y="5880502"/>
            <a:ext cx="408324" cy="440258"/>
            <a:chOff x="5753103" y="3067019"/>
            <a:chExt cx="676929" cy="729870"/>
          </a:xfrm>
        </p:grpSpPr>
        <p:sp>
          <p:nvSpPr>
            <p:cNvPr id="260" name="Google Shape;260;p5"/>
            <p:cNvSpPr/>
            <p:nvPr/>
          </p:nvSpPr>
          <p:spPr>
            <a:xfrm>
              <a:off x="6154401" y="3067019"/>
              <a:ext cx="275631" cy="345636"/>
            </a:xfrm>
            <a:custGeom>
              <a:rect b="b" l="l" r="r" t="t"/>
              <a:pathLst>
                <a:path extrusionOk="0" h="345636" w="275631">
                  <a:moveTo>
                    <a:pt x="274974" y="162250"/>
                  </a:moveTo>
                  <a:cubicBezTo>
                    <a:pt x="267639" y="67000"/>
                    <a:pt x="200269" y="-5475"/>
                    <a:pt x="124479" y="325"/>
                  </a:cubicBezTo>
                  <a:cubicBezTo>
                    <a:pt x="48688" y="6126"/>
                    <a:pt x="-6690" y="88136"/>
                    <a:pt x="654" y="183386"/>
                  </a:cubicBezTo>
                  <a:cubicBezTo>
                    <a:pt x="7997" y="278636"/>
                    <a:pt x="75358" y="351112"/>
                    <a:pt x="151149" y="345311"/>
                  </a:cubicBezTo>
                  <a:cubicBezTo>
                    <a:pt x="226939" y="339511"/>
                    <a:pt x="282346" y="257500"/>
                    <a:pt x="274974" y="162250"/>
                  </a:cubicBezTo>
                  <a:close/>
                  <a:moveTo>
                    <a:pt x="184896" y="294353"/>
                  </a:moveTo>
                  <a:cubicBezTo>
                    <a:pt x="173970" y="301736"/>
                    <a:pt x="161328" y="306187"/>
                    <a:pt x="148186" y="307278"/>
                  </a:cubicBezTo>
                  <a:cubicBezTo>
                    <a:pt x="146939" y="307383"/>
                    <a:pt x="145691" y="307392"/>
                    <a:pt x="144453" y="307421"/>
                  </a:cubicBezTo>
                  <a:cubicBezTo>
                    <a:pt x="154606" y="261815"/>
                    <a:pt x="136442" y="219705"/>
                    <a:pt x="117325" y="175576"/>
                  </a:cubicBezTo>
                  <a:cubicBezTo>
                    <a:pt x="100438" y="136619"/>
                    <a:pt x="83283" y="96766"/>
                    <a:pt x="86379" y="54656"/>
                  </a:cubicBezTo>
                  <a:cubicBezTo>
                    <a:pt x="98197" y="45337"/>
                    <a:pt x="112477" y="39666"/>
                    <a:pt x="127469" y="38340"/>
                  </a:cubicBezTo>
                  <a:lnTo>
                    <a:pt x="127927" y="38340"/>
                  </a:lnTo>
                  <a:cubicBezTo>
                    <a:pt x="116582" y="78068"/>
                    <a:pt x="133385" y="116845"/>
                    <a:pt x="152282" y="160450"/>
                  </a:cubicBezTo>
                  <a:cubicBezTo>
                    <a:pt x="169846" y="200950"/>
                    <a:pt x="188953" y="245384"/>
                    <a:pt x="184896" y="29435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056099" y="3483113"/>
              <a:ext cx="311410" cy="313776"/>
            </a:xfrm>
            <a:custGeom>
              <a:rect b="b" l="l" r="r" t="t"/>
              <a:pathLst>
                <a:path extrusionOk="0" h="313776" w="311410">
                  <a:moveTo>
                    <a:pt x="254604" y="61215"/>
                  </a:moveTo>
                  <a:cubicBezTo>
                    <a:pt x="188195" y="-7441"/>
                    <a:pt x="90078" y="-20291"/>
                    <a:pt x="35452" y="32564"/>
                  </a:cubicBezTo>
                  <a:cubicBezTo>
                    <a:pt x="-19174" y="85418"/>
                    <a:pt x="-9610" y="183887"/>
                    <a:pt x="56807" y="252591"/>
                  </a:cubicBezTo>
                  <a:cubicBezTo>
                    <a:pt x="123225" y="321295"/>
                    <a:pt x="221333" y="334030"/>
                    <a:pt x="275959" y="281166"/>
                  </a:cubicBezTo>
                  <a:cubicBezTo>
                    <a:pt x="330584" y="228302"/>
                    <a:pt x="321021" y="129880"/>
                    <a:pt x="254604" y="61215"/>
                  </a:cubicBezTo>
                  <a:close/>
                  <a:moveTo>
                    <a:pt x="249451" y="253820"/>
                  </a:moveTo>
                  <a:cubicBezTo>
                    <a:pt x="248498" y="254706"/>
                    <a:pt x="247546" y="255401"/>
                    <a:pt x="246593" y="256220"/>
                  </a:cubicBezTo>
                  <a:cubicBezTo>
                    <a:pt x="225314" y="214672"/>
                    <a:pt x="184490" y="193850"/>
                    <a:pt x="141647" y="172086"/>
                  </a:cubicBezTo>
                  <a:cubicBezTo>
                    <a:pt x="103785" y="152855"/>
                    <a:pt x="65151" y="133100"/>
                    <a:pt x="40682" y="98743"/>
                  </a:cubicBezTo>
                  <a:cubicBezTo>
                    <a:pt x="43839" y="84024"/>
                    <a:pt x="51221" y="70545"/>
                    <a:pt x="61922" y="59957"/>
                  </a:cubicBezTo>
                  <a:cubicBezTo>
                    <a:pt x="62027" y="59853"/>
                    <a:pt x="62151" y="59776"/>
                    <a:pt x="62265" y="59672"/>
                  </a:cubicBezTo>
                  <a:cubicBezTo>
                    <a:pt x="78867" y="97495"/>
                    <a:pt x="116558" y="116631"/>
                    <a:pt x="158906" y="138158"/>
                  </a:cubicBezTo>
                  <a:cubicBezTo>
                    <a:pt x="198216" y="158160"/>
                    <a:pt x="241202" y="180068"/>
                    <a:pt x="269329" y="220282"/>
                  </a:cubicBezTo>
                  <a:cubicBezTo>
                    <a:pt x="265723" y="232996"/>
                    <a:pt x="258873" y="244554"/>
                    <a:pt x="249451" y="253820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753103" y="3210660"/>
              <a:ext cx="297563" cy="326969"/>
            </a:xfrm>
            <a:custGeom>
              <a:rect b="b" l="l" r="r" t="t"/>
              <a:pathLst>
                <a:path extrusionOk="0" h="326969" w="297563">
                  <a:moveTo>
                    <a:pt x="242170" y="17895"/>
                  </a:moveTo>
                  <a:cubicBezTo>
                    <a:pt x="178209" y="-23138"/>
                    <a:pt x="84550" y="8789"/>
                    <a:pt x="32972" y="89190"/>
                  </a:cubicBezTo>
                  <a:cubicBezTo>
                    <a:pt x="-18606" y="169590"/>
                    <a:pt x="-8576" y="268041"/>
                    <a:pt x="55384" y="309075"/>
                  </a:cubicBezTo>
                  <a:cubicBezTo>
                    <a:pt x="119345" y="350108"/>
                    <a:pt x="213004" y="318180"/>
                    <a:pt x="264591" y="237770"/>
                  </a:cubicBezTo>
                  <a:cubicBezTo>
                    <a:pt x="316179" y="157360"/>
                    <a:pt x="306130" y="58919"/>
                    <a:pt x="242170" y="17895"/>
                  </a:cubicBezTo>
                  <a:close/>
                  <a:moveTo>
                    <a:pt x="167770" y="162323"/>
                  </a:moveTo>
                  <a:cubicBezTo>
                    <a:pt x="157378" y="205128"/>
                    <a:pt x="145862" y="251972"/>
                    <a:pt x="113277" y="288558"/>
                  </a:cubicBezTo>
                  <a:cubicBezTo>
                    <a:pt x="100040" y="288039"/>
                    <a:pt x="87172" y="284055"/>
                    <a:pt x="75958" y="277004"/>
                  </a:cubicBezTo>
                  <a:cubicBezTo>
                    <a:pt x="74911" y="276328"/>
                    <a:pt x="73977" y="275527"/>
                    <a:pt x="72968" y="274804"/>
                  </a:cubicBezTo>
                  <a:cubicBezTo>
                    <a:pt x="108515" y="244543"/>
                    <a:pt x="119411" y="200023"/>
                    <a:pt x="130756" y="153322"/>
                  </a:cubicBezTo>
                  <a:cubicBezTo>
                    <a:pt x="140786" y="112021"/>
                    <a:pt x="151139" y="69845"/>
                    <a:pt x="179047" y="38069"/>
                  </a:cubicBezTo>
                  <a:lnTo>
                    <a:pt x="179457" y="38069"/>
                  </a:lnTo>
                  <a:cubicBezTo>
                    <a:pt x="194358" y="37844"/>
                    <a:pt x="209002" y="41969"/>
                    <a:pt x="221596" y="49937"/>
                  </a:cubicBezTo>
                  <a:cubicBezTo>
                    <a:pt x="221719" y="50023"/>
                    <a:pt x="221834" y="50128"/>
                    <a:pt x="221958" y="50204"/>
                  </a:cubicBezTo>
                  <a:cubicBezTo>
                    <a:pt x="188973" y="75083"/>
                    <a:pt x="178990" y="116146"/>
                    <a:pt x="167770" y="16232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5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264" name="Google Shape;26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5" name="Google Shape;265;p5"/>
          <p:cNvGrpSpPr/>
          <p:nvPr/>
        </p:nvGrpSpPr>
        <p:grpSpPr>
          <a:xfrm>
            <a:off x="1433494" y="5146889"/>
            <a:ext cx="1113571" cy="1711116"/>
            <a:chOff x="867975" y="2999553"/>
            <a:chExt cx="1295905" cy="1991291"/>
          </a:xfrm>
        </p:grpSpPr>
        <p:sp>
          <p:nvSpPr>
            <p:cNvPr id="266" name="Google Shape;266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268" name="Google Shape;268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5"/>
          <p:cNvGrpSpPr/>
          <p:nvPr/>
        </p:nvGrpSpPr>
        <p:grpSpPr>
          <a:xfrm>
            <a:off x="1750097" y="6026706"/>
            <a:ext cx="446096" cy="387981"/>
            <a:chOff x="6482568" y="4464911"/>
            <a:chExt cx="2781147" cy="2397905"/>
          </a:xfrm>
        </p:grpSpPr>
        <p:sp>
          <p:nvSpPr>
            <p:cNvPr id="273" name="Google Shape;273;p5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5"/>
          <p:cNvGrpSpPr/>
          <p:nvPr/>
        </p:nvGrpSpPr>
        <p:grpSpPr>
          <a:xfrm>
            <a:off x="6264635" y="-1149416"/>
            <a:ext cx="6750292" cy="5307415"/>
            <a:chOff x="6264635" y="-1149416"/>
            <a:chExt cx="6750292" cy="5307415"/>
          </a:xfrm>
        </p:grpSpPr>
        <p:grpSp>
          <p:nvGrpSpPr>
            <p:cNvPr id="285" name="Google Shape;285;p5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286" name="Google Shape;286;p5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" name="Google Shape;288;p5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289" name="Google Shape;289;p5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p5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292" name="Google Shape;292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p5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295" name="Google Shape;295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5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298" name="Google Shape;298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5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301" name="Google Shape;301;p5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303;p5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304" name="Google Shape;304;p5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5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307" name="Google Shape;307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5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310" name="Google Shape;310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" name="Google Shape;312;p5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313" name="Google Shape;313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5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316" name="Google Shape;316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" name="Google Shape;318;p5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5"/>
          <p:cNvGrpSpPr/>
          <p:nvPr/>
        </p:nvGrpSpPr>
        <p:grpSpPr>
          <a:xfrm>
            <a:off x="714712" y="5474348"/>
            <a:ext cx="967911" cy="1383549"/>
            <a:chOff x="867975" y="2999553"/>
            <a:chExt cx="1295905" cy="1991291"/>
          </a:xfrm>
        </p:grpSpPr>
        <p:sp>
          <p:nvSpPr>
            <p:cNvPr id="320" name="Google Shape;320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" name="Google Shape;321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322" name="Google Shape;322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" name="Google Shape;325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5"/>
          <p:cNvGrpSpPr/>
          <p:nvPr/>
        </p:nvGrpSpPr>
        <p:grpSpPr>
          <a:xfrm>
            <a:off x="1018605" y="6157285"/>
            <a:ext cx="338730" cy="328460"/>
            <a:chOff x="1420127" y="4174679"/>
            <a:chExt cx="2487002" cy="2387065"/>
          </a:xfrm>
        </p:grpSpPr>
        <p:sp>
          <p:nvSpPr>
            <p:cNvPr id="327" name="Google Shape;327;p5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5"/>
          <p:cNvSpPr txBox="1"/>
          <p:nvPr/>
        </p:nvSpPr>
        <p:spPr>
          <a:xfrm flipH="1" rot="5400000">
            <a:off x="-677650" y="4443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 txBox="1"/>
          <p:nvPr>
            <p:ph type="title"/>
          </p:nvPr>
        </p:nvSpPr>
        <p:spPr>
          <a:xfrm>
            <a:off x="415600" y="593375"/>
            <a:ext cx="89526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1" name="Google Shape;341;p6"/>
          <p:cNvSpPr txBox="1"/>
          <p:nvPr>
            <p:ph idx="1" type="body"/>
          </p:nvPr>
        </p:nvSpPr>
        <p:spPr>
          <a:xfrm>
            <a:off x="415600" y="1536639"/>
            <a:ext cx="8952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🍂"/>
              <a:defRPr/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342" name="Google Shape;34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3" name="Google Shape;343;p6"/>
          <p:cNvGrpSpPr/>
          <p:nvPr/>
        </p:nvGrpSpPr>
        <p:grpSpPr>
          <a:xfrm rot="6097421">
            <a:off x="10514077" y="629487"/>
            <a:ext cx="917933" cy="1081510"/>
            <a:chOff x="6706688" y="4543626"/>
            <a:chExt cx="1158953" cy="1365479"/>
          </a:xfrm>
        </p:grpSpPr>
        <p:sp>
          <p:nvSpPr>
            <p:cNvPr id="344" name="Google Shape;344;p6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6"/>
          <p:cNvGrpSpPr/>
          <p:nvPr/>
        </p:nvGrpSpPr>
        <p:grpSpPr>
          <a:xfrm rot="9453225">
            <a:off x="11045480" y="2501168"/>
            <a:ext cx="1438428" cy="1479855"/>
            <a:chOff x="6282427" y="4719638"/>
            <a:chExt cx="1816188" cy="1868496"/>
          </a:xfrm>
        </p:grpSpPr>
        <p:sp>
          <p:nvSpPr>
            <p:cNvPr id="347" name="Google Shape;347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6"/>
          <p:cNvGrpSpPr/>
          <p:nvPr/>
        </p:nvGrpSpPr>
        <p:grpSpPr>
          <a:xfrm rot="-9932918">
            <a:off x="10185096" y="1558287"/>
            <a:ext cx="1438474" cy="1479903"/>
            <a:chOff x="6282427" y="4719638"/>
            <a:chExt cx="1816188" cy="1868496"/>
          </a:xfrm>
        </p:grpSpPr>
        <p:sp>
          <p:nvSpPr>
            <p:cNvPr id="350" name="Google Shape;350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6"/>
          <p:cNvGrpSpPr/>
          <p:nvPr/>
        </p:nvGrpSpPr>
        <p:grpSpPr>
          <a:xfrm rot="-5764696">
            <a:off x="10686883" y="3398964"/>
            <a:ext cx="1438444" cy="1479872"/>
            <a:chOff x="6282427" y="4719638"/>
            <a:chExt cx="1816188" cy="1868496"/>
          </a:xfrm>
        </p:grpSpPr>
        <p:sp>
          <p:nvSpPr>
            <p:cNvPr id="353" name="Google Shape;353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6"/>
          <p:cNvGrpSpPr/>
          <p:nvPr/>
        </p:nvGrpSpPr>
        <p:grpSpPr>
          <a:xfrm rot="9941643">
            <a:off x="8582203" y="997669"/>
            <a:ext cx="1095571" cy="1277070"/>
            <a:chOff x="6958899" y="1838851"/>
            <a:chExt cx="1383160" cy="1612303"/>
          </a:xfrm>
        </p:grpSpPr>
        <p:sp>
          <p:nvSpPr>
            <p:cNvPr id="356" name="Google Shape;356;p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6"/>
          <p:cNvGrpSpPr/>
          <p:nvPr/>
        </p:nvGrpSpPr>
        <p:grpSpPr>
          <a:xfrm rot="5576317">
            <a:off x="8313505" y="126491"/>
            <a:ext cx="902895" cy="1426381"/>
            <a:chOff x="10129820" y="2172286"/>
            <a:chExt cx="1139972" cy="1800911"/>
          </a:xfrm>
        </p:grpSpPr>
        <p:sp>
          <p:nvSpPr>
            <p:cNvPr id="359" name="Google Shape;359;p6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6"/>
          <p:cNvGrpSpPr/>
          <p:nvPr/>
        </p:nvGrpSpPr>
        <p:grpSpPr>
          <a:xfrm rot="6087577">
            <a:off x="9345188" y="1228529"/>
            <a:ext cx="1328885" cy="1383657"/>
            <a:chOff x="6002582" y="371806"/>
            <a:chExt cx="1677775" cy="1746926"/>
          </a:xfrm>
        </p:grpSpPr>
        <p:sp>
          <p:nvSpPr>
            <p:cNvPr id="362" name="Google Shape;362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6"/>
          <p:cNvGrpSpPr/>
          <p:nvPr/>
        </p:nvGrpSpPr>
        <p:grpSpPr>
          <a:xfrm rot="10529267">
            <a:off x="8550726" y="-576857"/>
            <a:ext cx="1438467" cy="1479896"/>
            <a:chOff x="6282427" y="4719638"/>
            <a:chExt cx="1816188" cy="1868496"/>
          </a:xfrm>
        </p:grpSpPr>
        <p:sp>
          <p:nvSpPr>
            <p:cNvPr id="365" name="Google Shape;365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6"/>
          <p:cNvGrpSpPr/>
          <p:nvPr/>
        </p:nvGrpSpPr>
        <p:grpSpPr>
          <a:xfrm rot="554735">
            <a:off x="7375376" y="671062"/>
            <a:ext cx="1328814" cy="1383582"/>
            <a:chOff x="6002582" y="371806"/>
            <a:chExt cx="1677775" cy="1746926"/>
          </a:xfrm>
        </p:grpSpPr>
        <p:sp>
          <p:nvSpPr>
            <p:cNvPr id="368" name="Google Shape;368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6"/>
          <p:cNvGrpSpPr/>
          <p:nvPr/>
        </p:nvGrpSpPr>
        <p:grpSpPr>
          <a:xfrm rot="-1617196">
            <a:off x="10513795" y="2539861"/>
            <a:ext cx="917930" cy="1081505"/>
            <a:chOff x="6706688" y="4543626"/>
            <a:chExt cx="1158953" cy="1365479"/>
          </a:xfrm>
        </p:grpSpPr>
        <p:sp>
          <p:nvSpPr>
            <p:cNvPr id="371" name="Google Shape;371;p6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6"/>
          <p:cNvGrpSpPr/>
          <p:nvPr/>
        </p:nvGrpSpPr>
        <p:grpSpPr>
          <a:xfrm rot="10089462">
            <a:off x="9085665" y="225361"/>
            <a:ext cx="1438496" cy="1479925"/>
            <a:chOff x="6282427" y="4719638"/>
            <a:chExt cx="1816188" cy="1868496"/>
          </a:xfrm>
        </p:grpSpPr>
        <p:sp>
          <p:nvSpPr>
            <p:cNvPr id="374" name="Google Shape;374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6"/>
          <p:cNvGrpSpPr/>
          <p:nvPr/>
        </p:nvGrpSpPr>
        <p:grpSpPr>
          <a:xfrm rot="7602298">
            <a:off x="10849010" y="905752"/>
            <a:ext cx="1328871" cy="1383641"/>
            <a:chOff x="6002582" y="371806"/>
            <a:chExt cx="1677775" cy="1746926"/>
          </a:xfrm>
        </p:grpSpPr>
        <p:sp>
          <p:nvSpPr>
            <p:cNvPr id="377" name="Google Shape;377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6"/>
          <p:cNvGrpSpPr/>
          <p:nvPr/>
        </p:nvGrpSpPr>
        <p:grpSpPr>
          <a:xfrm rot="6784735">
            <a:off x="10138446" y="-323264"/>
            <a:ext cx="1328957" cy="1383731"/>
            <a:chOff x="6002582" y="371806"/>
            <a:chExt cx="1677775" cy="1746926"/>
          </a:xfrm>
        </p:grpSpPr>
        <p:sp>
          <p:nvSpPr>
            <p:cNvPr id="380" name="Google Shape;380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6"/>
          <p:cNvGrpSpPr/>
          <p:nvPr/>
        </p:nvGrpSpPr>
        <p:grpSpPr>
          <a:xfrm rot="-7395042">
            <a:off x="11089687" y="-195642"/>
            <a:ext cx="1095573" cy="1277073"/>
            <a:chOff x="6958899" y="1838851"/>
            <a:chExt cx="1383160" cy="1612303"/>
          </a:xfrm>
        </p:grpSpPr>
        <p:sp>
          <p:nvSpPr>
            <p:cNvPr id="383" name="Google Shape;383;p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6"/>
          <p:cNvGrpSpPr/>
          <p:nvPr/>
        </p:nvGrpSpPr>
        <p:grpSpPr>
          <a:xfrm rot="6062934">
            <a:off x="10977336" y="1303663"/>
            <a:ext cx="1983362" cy="1989462"/>
            <a:chOff x="7712492" y="1911472"/>
            <a:chExt cx="2503986" cy="2511687"/>
          </a:xfrm>
        </p:grpSpPr>
        <p:sp>
          <p:nvSpPr>
            <p:cNvPr id="386" name="Google Shape;386;p6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6"/>
          <p:cNvSpPr/>
          <p:nvPr/>
        </p:nvSpPr>
        <p:spPr>
          <a:xfrm>
            <a:off x="8510" y="5025028"/>
            <a:ext cx="12183600" cy="189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p6"/>
          <p:cNvGrpSpPr/>
          <p:nvPr/>
        </p:nvGrpSpPr>
        <p:grpSpPr>
          <a:xfrm>
            <a:off x="-1" y="5025028"/>
            <a:ext cx="12182213" cy="1892976"/>
            <a:chOff x="-32994" y="0"/>
            <a:chExt cx="12225000" cy="1899625"/>
          </a:xfrm>
        </p:grpSpPr>
        <p:sp>
          <p:nvSpPr>
            <p:cNvPr id="390" name="Google Shape;390;p6"/>
            <p:cNvSpPr/>
            <p:nvPr/>
          </p:nvSpPr>
          <p:spPr>
            <a:xfrm>
              <a:off x="-32994" y="0"/>
              <a:ext cx="122250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-32994" y="1239625"/>
              <a:ext cx="122250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6"/>
          <p:cNvGrpSpPr/>
          <p:nvPr/>
        </p:nvGrpSpPr>
        <p:grpSpPr>
          <a:xfrm>
            <a:off x="177698" y="5025028"/>
            <a:ext cx="11774839" cy="1903759"/>
            <a:chOff x="-30280" y="-12605"/>
            <a:chExt cx="11816196" cy="6882716"/>
          </a:xfrm>
        </p:grpSpPr>
        <p:grpSp>
          <p:nvGrpSpPr>
            <p:cNvPr id="393" name="Google Shape;393;p6"/>
            <p:cNvGrpSpPr/>
            <p:nvPr/>
          </p:nvGrpSpPr>
          <p:grpSpPr>
            <a:xfrm rot="-5400000">
              <a:off x="-36521" y="-6364"/>
              <a:ext cx="6870606" cy="6858124"/>
              <a:chOff x="-32994" y="0"/>
              <a:chExt cx="12257994" cy="6858124"/>
            </a:xfrm>
          </p:grpSpPr>
          <p:sp>
            <p:nvSpPr>
              <p:cNvPr id="394" name="Google Shape;394;p6"/>
              <p:cNvSpPr/>
              <p:nvPr/>
            </p:nvSpPr>
            <p:spPr>
              <a:xfrm>
                <a:off x="-32994" y="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-32994" y="1239625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-32994" y="247925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-32994" y="3718875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-32994" y="495850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0" y="6198124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0" name="Google Shape;400;p6"/>
            <p:cNvSpPr/>
            <p:nvPr/>
          </p:nvSpPr>
          <p:spPr>
            <a:xfrm rot="-5400000">
              <a:off x="4311191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rot="-5400000">
              <a:off x="5550816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 rot="-5400000">
              <a:off x="6790441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rot="-5400000">
              <a:off x="8030066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6"/>
          <p:cNvGrpSpPr/>
          <p:nvPr/>
        </p:nvGrpSpPr>
        <p:grpSpPr>
          <a:xfrm flipH="1">
            <a:off x="948922" y="4502801"/>
            <a:ext cx="1251187" cy="1289317"/>
            <a:chOff x="9928914" y="3915564"/>
            <a:chExt cx="1359838" cy="1401279"/>
          </a:xfrm>
        </p:grpSpPr>
        <p:sp>
          <p:nvSpPr>
            <p:cNvPr id="405" name="Google Shape;405;p6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" name="Google Shape;406;p6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407" name="Google Shape;407;p6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408" name="Google Shape;408;p6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0" name="Google Shape;410;p6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CA830"/>
                  </a:gs>
                  <a:gs pos="30000">
                    <a:srgbClr val="ECA830"/>
                  </a:gs>
                  <a:gs pos="52000">
                    <a:srgbClr val="FFC000"/>
                  </a:gs>
                  <a:gs pos="73000">
                    <a:srgbClr val="ECA830"/>
                  </a:gs>
                  <a:gs pos="100000">
                    <a:srgbClr val="ECA830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82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1" name="Google Shape;411;p6"/>
          <p:cNvGrpSpPr/>
          <p:nvPr/>
        </p:nvGrpSpPr>
        <p:grpSpPr>
          <a:xfrm>
            <a:off x="96217" y="4694315"/>
            <a:ext cx="1394129" cy="1505260"/>
            <a:chOff x="183802" y="4832392"/>
            <a:chExt cx="1584417" cy="1710717"/>
          </a:xfrm>
        </p:grpSpPr>
        <p:sp>
          <p:nvSpPr>
            <p:cNvPr id="412" name="Google Shape;412;p6"/>
            <p:cNvSpPr/>
            <p:nvPr/>
          </p:nvSpPr>
          <p:spPr>
            <a:xfrm>
              <a:off x="183802" y="4845511"/>
              <a:ext cx="1581827" cy="1697598"/>
            </a:xfrm>
            <a:custGeom>
              <a:rect b="b" l="l" r="r" t="t"/>
              <a:pathLst>
                <a:path extrusionOk="0" h="1697598" w="1581827">
                  <a:moveTo>
                    <a:pt x="176334" y="793200"/>
                  </a:moveTo>
                  <a:cubicBezTo>
                    <a:pt x="165863" y="794065"/>
                    <a:pt x="155281" y="797963"/>
                    <a:pt x="144587" y="806428"/>
                  </a:cubicBezTo>
                  <a:cubicBezTo>
                    <a:pt x="98246" y="845640"/>
                    <a:pt x="114286" y="902675"/>
                    <a:pt x="130328" y="947234"/>
                  </a:cubicBezTo>
                  <a:cubicBezTo>
                    <a:pt x="176669" y="1080909"/>
                    <a:pt x="246179" y="1202108"/>
                    <a:pt x="369162" y="1278749"/>
                  </a:cubicBezTo>
                  <a:lnTo>
                    <a:pt x="434647" y="1339115"/>
                  </a:lnTo>
                  <a:lnTo>
                    <a:pt x="379785" y="1207233"/>
                  </a:lnTo>
                  <a:cubicBezTo>
                    <a:pt x="337454" y="1086256"/>
                    <a:pt x="304481" y="962383"/>
                    <a:pt x="287548" y="833164"/>
                  </a:cubicBezTo>
                  <a:lnTo>
                    <a:pt x="287461" y="832251"/>
                  </a:lnTo>
                  <a:lnTo>
                    <a:pt x="267568" y="826035"/>
                  </a:lnTo>
                  <a:cubicBezTo>
                    <a:pt x="238159" y="815341"/>
                    <a:pt x="207748" y="790611"/>
                    <a:pt x="176334" y="793200"/>
                  </a:cubicBezTo>
                  <a:close/>
                  <a:moveTo>
                    <a:pt x="1080587" y="197"/>
                  </a:moveTo>
                  <a:cubicBezTo>
                    <a:pt x="1116826" y="1773"/>
                    <a:pt x="1153590" y="12627"/>
                    <a:pt x="1189302" y="27333"/>
                  </a:cubicBezTo>
                  <a:cubicBezTo>
                    <a:pt x="1215913" y="38537"/>
                    <a:pt x="1213112" y="51141"/>
                    <a:pt x="1203307" y="76350"/>
                  </a:cubicBezTo>
                  <a:cubicBezTo>
                    <a:pt x="1164093" y="174388"/>
                    <a:pt x="1178098" y="203799"/>
                    <a:pt x="1263531" y="271025"/>
                  </a:cubicBezTo>
                  <a:cubicBezTo>
                    <a:pt x="1329355" y="322844"/>
                    <a:pt x="1406385" y="362059"/>
                    <a:pt x="1403584" y="472701"/>
                  </a:cubicBezTo>
                  <a:cubicBezTo>
                    <a:pt x="1402883" y="486006"/>
                    <a:pt x="1415138" y="504563"/>
                    <a:pt x="1429668" y="525396"/>
                  </a:cubicBezTo>
                  <a:lnTo>
                    <a:pt x="1444121" y="546641"/>
                  </a:lnTo>
                  <a:lnTo>
                    <a:pt x="1510234" y="544425"/>
                  </a:lnTo>
                  <a:cubicBezTo>
                    <a:pt x="1556575" y="542641"/>
                    <a:pt x="1585092" y="551554"/>
                    <a:pt x="1581528" y="606806"/>
                  </a:cubicBezTo>
                  <a:cubicBezTo>
                    <a:pt x="1565488" y="922281"/>
                    <a:pt x="1545881" y="1235973"/>
                    <a:pt x="1390818" y="1521147"/>
                  </a:cubicBezTo>
                  <a:cubicBezTo>
                    <a:pt x="1344477" y="1608481"/>
                    <a:pt x="1291007" y="1667299"/>
                    <a:pt x="1182283" y="1672645"/>
                  </a:cubicBezTo>
                  <a:cubicBezTo>
                    <a:pt x="1037915" y="1679775"/>
                    <a:pt x="893544" y="1697598"/>
                    <a:pt x="747392" y="1697598"/>
                  </a:cubicBezTo>
                  <a:cubicBezTo>
                    <a:pt x="644017" y="1697598"/>
                    <a:pt x="570942" y="1658387"/>
                    <a:pt x="528165" y="1563924"/>
                  </a:cubicBezTo>
                  <a:lnTo>
                    <a:pt x="472162" y="1429295"/>
                  </a:lnTo>
                  <a:lnTo>
                    <a:pt x="472538" y="1430247"/>
                  </a:lnTo>
                  <a:cubicBezTo>
                    <a:pt x="130328" y="1339349"/>
                    <a:pt x="-19389" y="998921"/>
                    <a:pt x="2000" y="724441"/>
                  </a:cubicBezTo>
                  <a:cubicBezTo>
                    <a:pt x="7346" y="649582"/>
                    <a:pt x="46557" y="617500"/>
                    <a:pt x="121416" y="638888"/>
                  </a:cubicBezTo>
                  <a:cubicBezTo>
                    <a:pt x="146368" y="646018"/>
                    <a:pt x="171321" y="656712"/>
                    <a:pt x="196274" y="663841"/>
                  </a:cubicBezTo>
                  <a:cubicBezTo>
                    <a:pt x="216771" y="670525"/>
                    <a:pt x="235596" y="678212"/>
                    <a:pt x="251722" y="687570"/>
                  </a:cubicBezTo>
                  <a:lnTo>
                    <a:pt x="279238" y="711239"/>
                  </a:lnTo>
                  <a:lnTo>
                    <a:pt x="278971" y="689520"/>
                  </a:lnTo>
                  <a:cubicBezTo>
                    <a:pt x="282731" y="627204"/>
                    <a:pt x="303303" y="593596"/>
                    <a:pt x="352465" y="576117"/>
                  </a:cubicBezTo>
                  <a:lnTo>
                    <a:pt x="392916" y="567518"/>
                  </a:lnTo>
                  <a:lnTo>
                    <a:pt x="395487" y="564477"/>
                  </a:lnTo>
                  <a:cubicBezTo>
                    <a:pt x="400271" y="560270"/>
                    <a:pt x="404735" y="557792"/>
                    <a:pt x="408955" y="556664"/>
                  </a:cubicBezTo>
                  <a:lnTo>
                    <a:pt x="421218" y="558579"/>
                  </a:lnTo>
                  <a:lnTo>
                    <a:pt x="432316" y="516118"/>
                  </a:lnTo>
                  <a:cubicBezTo>
                    <a:pt x="440369" y="496861"/>
                    <a:pt x="452624" y="479704"/>
                    <a:pt x="473632" y="467099"/>
                  </a:cubicBezTo>
                  <a:cubicBezTo>
                    <a:pt x="498841" y="451694"/>
                    <a:pt x="483435" y="429286"/>
                    <a:pt x="484836" y="411078"/>
                  </a:cubicBezTo>
                  <a:cubicBezTo>
                    <a:pt x="489037" y="345252"/>
                    <a:pt x="507244" y="287831"/>
                    <a:pt x="568868" y="252817"/>
                  </a:cubicBezTo>
                  <a:lnTo>
                    <a:pt x="579228" y="247638"/>
                  </a:lnTo>
                  <a:lnTo>
                    <a:pt x="601601" y="219814"/>
                  </a:lnTo>
                  <a:lnTo>
                    <a:pt x="604099" y="218084"/>
                  </a:lnTo>
                  <a:lnTo>
                    <a:pt x="632898" y="174673"/>
                  </a:lnTo>
                  <a:cubicBezTo>
                    <a:pt x="681873" y="123794"/>
                    <a:pt x="750936" y="105412"/>
                    <a:pt x="822363" y="91757"/>
                  </a:cubicBezTo>
                  <a:cubicBezTo>
                    <a:pt x="878384" y="80553"/>
                    <a:pt x="927404" y="60945"/>
                    <a:pt x="975022" y="28732"/>
                  </a:cubicBezTo>
                  <a:cubicBezTo>
                    <a:pt x="1008634" y="6324"/>
                    <a:pt x="1044348" y="-1379"/>
                    <a:pt x="1080587" y="197"/>
                  </a:cubicBez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5799">
                  <a:srgbClr val="EA6B14"/>
                </a:gs>
                <a:gs pos="34000">
                  <a:srgbClr val="FF9411"/>
                </a:gs>
                <a:gs pos="85000">
                  <a:srgbClr val="FE6D04"/>
                </a:gs>
                <a:gs pos="100000">
                  <a:srgbClr val="FE6D04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603636" y="4832392"/>
              <a:ext cx="1052932" cy="616284"/>
            </a:xfrm>
            <a:custGeom>
              <a:rect b="b" l="l" r="r" t="t"/>
              <a:pathLst>
                <a:path extrusionOk="0" h="419241" w="716280">
                  <a:moveTo>
                    <a:pt x="451843" y="134"/>
                  </a:moveTo>
                  <a:cubicBezTo>
                    <a:pt x="476489" y="1206"/>
                    <a:pt x="501492" y="8588"/>
                    <a:pt x="525780" y="18589"/>
                  </a:cubicBezTo>
                  <a:cubicBezTo>
                    <a:pt x="543878" y="26209"/>
                    <a:pt x="541973" y="34781"/>
                    <a:pt x="535305" y="51926"/>
                  </a:cubicBezTo>
                  <a:cubicBezTo>
                    <a:pt x="508635" y="118601"/>
                    <a:pt x="518160" y="138604"/>
                    <a:pt x="576263" y="184324"/>
                  </a:cubicBezTo>
                  <a:cubicBezTo>
                    <a:pt x="621030" y="219566"/>
                    <a:pt x="673418" y="246236"/>
                    <a:pt x="671513" y="321484"/>
                  </a:cubicBezTo>
                  <a:cubicBezTo>
                    <a:pt x="670560" y="339581"/>
                    <a:pt x="704850" y="371966"/>
                    <a:pt x="716280" y="402447"/>
                  </a:cubicBezTo>
                  <a:cubicBezTo>
                    <a:pt x="710565" y="410066"/>
                    <a:pt x="701040" y="413877"/>
                    <a:pt x="692468" y="415781"/>
                  </a:cubicBezTo>
                  <a:cubicBezTo>
                    <a:pt x="469583" y="422449"/>
                    <a:pt x="247650" y="419591"/>
                    <a:pt x="25718" y="406256"/>
                  </a:cubicBezTo>
                  <a:cubicBezTo>
                    <a:pt x="15240" y="404352"/>
                    <a:pt x="6668" y="399589"/>
                    <a:pt x="0" y="392922"/>
                  </a:cubicBezTo>
                  <a:cubicBezTo>
                    <a:pt x="5715" y="364347"/>
                    <a:pt x="10478" y="334819"/>
                    <a:pt x="39053" y="317674"/>
                  </a:cubicBezTo>
                  <a:cubicBezTo>
                    <a:pt x="56198" y="307197"/>
                    <a:pt x="45720" y="291957"/>
                    <a:pt x="46673" y="279574"/>
                  </a:cubicBezTo>
                  <a:cubicBezTo>
                    <a:pt x="49530" y="234806"/>
                    <a:pt x="61913" y="195754"/>
                    <a:pt x="103823" y="171941"/>
                  </a:cubicBezTo>
                  <a:cubicBezTo>
                    <a:pt x="109538" y="169084"/>
                    <a:pt x="117158" y="166226"/>
                    <a:pt x="119063" y="161464"/>
                  </a:cubicBezTo>
                  <a:cubicBezTo>
                    <a:pt x="149543" y="92884"/>
                    <a:pt x="211455" y="74786"/>
                    <a:pt x="276225" y="62404"/>
                  </a:cubicBezTo>
                  <a:cubicBezTo>
                    <a:pt x="314325" y="54784"/>
                    <a:pt x="347663" y="41449"/>
                    <a:pt x="380048" y="19541"/>
                  </a:cubicBezTo>
                  <a:cubicBezTo>
                    <a:pt x="402908" y="4301"/>
                    <a:pt x="427197" y="-938"/>
                    <a:pt x="451843" y="134"/>
                  </a:cubicBezTo>
                  <a:close/>
                </a:path>
              </a:pathLst>
            </a:custGeom>
            <a:solidFill>
              <a:srgbClr val="FFEE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 flipH="1">
              <a:off x="568021" y="4903252"/>
              <a:ext cx="1074933" cy="557081"/>
            </a:xfrm>
            <a:custGeom>
              <a:rect b="b" l="l" r="r" t="t"/>
              <a:pathLst>
                <a:path extrusionOk="0" h="338137" w="652463">
                  <a:moveTo>
                    <a:pt x="34171" y="309919"/>
                  </a:moveTo>
                  <a:cubicBezTo>
                    <a:pt x="45006" y="310991"/>
                    <a:pt x="55722" y="320516"/>
                    <a:pt x="67628" y="335279"/>
                  </a:cubicBezTo>
                  <a:cubicBezTo>
                    <a:pt x="44768" y="335279"/>
                    <a:pt x="25718" y="335279"/>
                    <a:pt x="0" y="335279"/>
                  </a:cubicBezTo>
                  <a:cubicBezTo>
                    <a:pt x="12383" y="316229"/>
                    <a:pt x="23336" y="308847"/>
                    <a:pt x="34171" y="309919"/>
                  </a:cubicBezTo>
                  <a:close/>
                  <a:moveTo>
                    <a:pt x="634961" y="294739"/>
                  </a:moveTo>
                  <a:cubicBezTo>
                    <a:pt x="640081" y="296108"/>
                    <a:pt x="645796" y="300752"/>
                    <a:pt x="652463" y="310515"/>
                  </a:cubicBezTo>
                  <a:cubicBezTo>
                    <a:pt x="639128" y="342900"/>
                    <a:pt x="617220" y="331470"/>
                    <a:pt x="595313" y="320992"/>
                  </a:cubicBezTo>
                  <a:cubicBezTo>
                    <a:pt x="609601" y="315992"/>
                    <a:pt x="619602" y="290631"/>
                    <a:pt x="634961" y="294739"/>
                  </a:cubicBezTo>
                  <a:close/>
                  <a:moveTo>
                    <a:pt x="418149" y="84772"/>
                  </a:moveTo>
                  <a:cubicBezTo>
                    <a:pt x="505778" y="197167"/>
                    <a:pt x="441008" y="309562"/>
                    <a:pt x="285751" y="334327"/>
                  </a:cubicBezTo>
                  <a:cubicBezTo>
                    <a:pt x="366714" y="272415"/>
                    <a:pt x="465774" y="223837"/>
                    <a:pt x="418149" y="84772"/>
                  </a:cubicBezTo>
                  <a:close/>
                  <a:moveTo>
                    <a:pt x="483870" y="66674"/>
                  </a:moveTo>
                  <a:cubicBezTo>
                    <a:pt x="588645" y="120014"/>
                    <a:pt x="584835" y="258127"/>
                    <a:pt x="478155" y="338137"/>
                  </a:cubicBezTo>
                  <a:lnTo>
                    <a:pt x="473393" y="336232"/>
                  </a:lnTo>
                  <a:lnTo>
                    <a:pt x="468630" y="337184"/>
                  </a:lnTo>
                  <a:cubicBezTo>
                    <a:pt x="463868" y="319087"/>
                    <a:pt x="480060" y="312419"/>
                    <a:pt x="487680" y="301941"/>
                  </a:cubicBezTo>
                  <a:cubicBezTo>
                    <a:pt x="541973" y="220979"/>
                    <a:pt x="541973" y="161924"/>
                    <a:pt x="483870" y="66674"/>
                  </a:cubicBezTo>
                  <a:close/>
                  <a:moveTo>
                    <a:pt x="373380" y="39052"/>
                  </a:moveTo>
                  <a:cubicBezTo>
                    <a:pt x="420053" y="39052"/>
                    <a:pt x="454343" y="60007"/>
                    <a:pt x="478155" y="100965"/>
                  </a:cubicBezTo>
                  <a:cubicBezTo>
                    <a:pt x="475298" y="104775"/>
                    <a:pt x="471488" y="107632"/>
                    <a:pt x="468630" y="111442"/>
                  </a:cubicBezTo>
                  <a:cubicBezTo>
                    <a:pt x="445770" y="76199"/>
                    <a:pt x="414338" y="51435"/>
                    <a:pt x="373380" y="39052"/>
                  </a:cubicBezTo>
                  <a:close/>
                  <a:moveTo>
                    <a:pt x="179070" y="15240"/>
                  </a:moveTo>
                  <a:cubicBezTo>
                    <a:pt x="220980" y="28575"/>
                    <a:pt x="242888" y="52387"/>
                    <a:pt x="246698" y="90488"/>
                  </a:cubicBezTo>
                  <a:cubicBezTo>
                    <a:pt x="250508" y="128588"/>
                    <a:pt x="224790" y="146685"/>
                    <a:pt x="196215" y="163830"/>
                  </a:cubicBezTo>
                  <a:cubicBezTo>
                    <a:pt x="166688" y="181928"/>
                    <a:pt x="137160" y="200978"/>
                    <a:pt x="109538" y="220980"/>
                  </a:cubicBezTo>
                  <a:cubicBezTo>
                    <a:pt x="98108" y="229553"/>
                    <a:pt x="82867" y="240030"/>
                    <a:pt x="91440" y="260033"/>
                  </a:cubicBezTo>
                  <a:cubicBezTo>
                    <a:pt x="99060" y="277178"/>
                    <a:pt x="114300" y="280035"/>
                    <a:pt x="131445" y="280035"/>
                  </a:cubicBezTo>
                  <a:cubicBezTo>
                    <a:pt x="260033" y="282893"/>
                    <a:pt x="364808" y="145733"/>
                    <a:pt x="325755" y="27623"/>
                  </a:cubicBezTo>
                  <a:cubicBezTo>
                    <a:pt x="372428" y="70485"/>
                    <a:pt x="374333" y="145733"/>
                    <a:pt x="324803" y="197168"/>
                  </a:cubicBezTo>
                  <a:cubicBezTo>
                    <a:pt x="269558" y="254318"/>
                    <a:pt x="204788" y="294323"/>
                    <a:pt x="120967" y="293370"/>
                  </a:cubicBezTo>
                  <a:cubicBezTo>
                    <a:pt x="110490" y="294323"/>
                    <a:pt x="92392" y="286703"/>
                    <a:pt x="90488" y="310515"/>
                  </a:cubicBezTo>
                  <a:cubicBezTo>
                    <a:pt x="61913" y="309563"/>
                    <a:pt x="42863" y="285750"/>
                    <a:pt x="38100" y="243840"/>
                  </a:cubicBezTo>
                  <a:cubicBezTo>
                    <a:pt x="56197" y="213360"/>
                    <a:pt x="80010" y="187643"/>
                    <a:pt x="109538" y="169545"/>
                  </a:cubicBezTo>
                  <a:cubicBezTo>
                    <a:pt x="166688" y="134303"/>
                    <a:pt x="203835" y="89535"/>
                    <a:pt x="179070" y="15240"/>
                  </a:cubicBezTo>
                  <a:close/>
                  <a:moveTo>
                    <a:pt x="213360" y="0"/>
                  </a:moveTo>
                  <a:cubicBezTo>
                    <a:pt x="316230" y="11430"/>
                    <a:pt x="350521" y="85725"/>
                    <a:pt x="294323" y="164783"/>
                  </a:cubicBezTo>
                  <a:cubicBezTo>
                    <a:pt x="251460" y="224790"/>
                    <a:pt x="194310" y="258128"/>
                    <a:pt x="107633" y="259080"/>
                  </a:cubicBezTo>
                  <a:cubicBezTo>
                    <a:pt x="136208" y="221933"/>
                    <a:pt x="168593" y="206693"/>
                    <a:pt x="198121" y="189547"/>
                  </a:cubicBezTo>
                  <a:cubicBezTo>
                    <a:pt x="289560" y="135255"/>
                    <a:pt x="296228" y="72390"/>
                    <a:pt x="213360" y="0"/>
                  </a:cubicBezTo>
                  <a:close/>
                </a:path>
              </a:pathLst>
            </a:custGeom>
            <a:solidFill>
              <a:srgbClr val="FFDD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187428" y="5376611"/>
              <a:ext cx="1580791" cy="1152625"/>
            </a:xfrm>
            <a:custGeom>
              <a:rect b="b" l="l" r="r" t="t"/>
              <a:pathLst>
                <a:path extrusionOk="0" h="616377" w="845343">
                  <a:moveTo>
                    <a:pt x="94234" y="133058"/>
                  </a:moveTo>
                  <a:cubicBezTo>
                    <a:pt x="88638" y="133520"/>
                    <a:pt x="82983" y="135603"/>
                    <a:pt x="77268" y="140127"/>
                  </a:cubicBezTo>
                  <a:cubicBezTo>
                    <a:pt x="52503" y="161082"/>
                    <a:pt x="61075" y="191562"/>
                    <a:pt x="69648" y="215375"/>
                  </a:cubicBezTo>
                  <a:cubicBezTo>
                    <a:pt x="94413" y="286812"/>
                    <a:pt x="131560" y="351582"/>
                    <a:pt x="197283" y="392540"/>
                  </a:cubicBezTo>
                  <a:lnTo>
                    <a:pt x="232279" y="424800"/>
                  </a:lnTo>
                  <a:lnTo>
                    <a:pt x="202960" y="354321"/>
                  </a:lnTo>
                  <a:cubicBezTo>
                    <a:pt x="180338" y="289670"/>
                    <a:pt x="162717" y="223471"/>
                    <a:pt x="153668" y="154415"/>
                  </a:cubicBezTo>
                  <a:lnTo>
                    <a:pt x="153621" y="153927"/>
                  </a:lnTo>
                  <a:lnTo>
                    <a:pt x="142990" y="150605"/>
                  </a:lnTo>
                  <a:cubicBezTo>
                    <a:pt x="127274" y="144890"/>
                    <a:pt x="111022" y="131674"/>
                    <a:pt x="94234" y="133058"/>
                  </a:cubicBezTo>
                  <a:close/>
                  <a:moveTo>
                    <a:pt x="807083" y="110"/>
                  </a:moveTo>
                  <a:cubicBezTo>
                    <a:pt x="831848" y="-843"/>
                    <a:pt x="847088" y="3920"/>
                    <a:pt x="845183" y="33447"/>
                  </a:cubicBezTo>
                  <a:cubicBezTo>
                    <a:pt x="836611" y="202040"/>
                    <a:pt x="826133" y="369680"/>
                    <a:pt x="743266" y="522080"/>
                  </a:cubicBezTo>
                  <a:cubicBezTo>
                    <a:pt x="718501" y="568752"/>
                    <a:pt x="689926" y="600185"/>
                    <a:pt x="631823" y="603042"/>
                  </a:cubicBezTo>
                  <a:cubicBezTo>
                    <a:pt x="554671" y="606852"/>
                    <a:pt x="477518" y="616377"/>
                    <a:pt x="399413" y="616377"/>
                  </a:cubicBezTo>
                  <a:cubicBezTo>
                    <a:pt x="344168" y="616377"/>
                    <a:pt x="305116" y="595422"/>
                    <a:pt x="282256" y="544940"/>
                  </a:cubicBezTo>
                  <a:lnTo>
                    <a:pt x="252327" y="472993"/>
                  </a:lnTo>
                  <a:lnTo>
                    <a:pt x="252528" y="473502"/>
                  </a:lnTo>
                  <a:cubicBezTo>
                    <a:pt x="69648" y="424925"/>
                    <a:pt x="-10362" y="242997"/>
                    <a:pt x="1068" y="96312"/>
                  </a:cubicBezTo>
                  <a:cubicBezTo>
                    <a:pt x="3925" y="56307"/>
                    <a:pt x="24880" y="39162"/>
                    <a:pt x="64885" y="50592"/>
                  </a:cubicBezTo>
                  <a:cubicBezTo>
                    <a:pt x="78220" y="54402"/>
                    <a:pt x="91555" y="60117"/>
                    <a:pt x="104890" y="63927"/>
                  </a:cubicBezTo>
                  <a:cubicBezTo>
                    <a:pt x="115844" y="67499"/>
                    <a:pt x="125904" y="71607"/>
                    <a:pt x="134522" y="76608"/>
                  </a:cubicBezTo>
                  <a:lnTo>
                    <a:pt x="149227" y="89257"/>
                  </a:lnTo>
                  <a:lnTo>
                    <a:pt x="149084" y="77650"/>
                  </a:lnTo>
                  <a:cubicBezTo>
                    <a:pt x="152656" y="18446"/>
                    <a:pt x="184625" y="7730"/>
                    <a:pt x="280351" y="7730"/>
                  </a:cubicBezTo>
                  <a:cubicBezTo>
                    <a:pt x="294638" y="7730"/>
                    <a:pt x="308926" y="6777"/>
                    <a:pt x="323213" y="6777"/>
                  </a:cubicBezTo>
                  <a:cubicBezTo>
                    <a:pt x="427036" y="9635"/>
                    <a:pt x="531811" y="12492"/>
                    <a:pt x="636586" y="5825"/>
                  </a:cubicBezTo>
                  <a:cubicBezTo>
                    <a:pt x="693736" y="3920"/>
                    <a:pt x="750886" y="2967"/>
                    <a:pt x="807083" y="110"/>
                  </a:cubicBez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5799">
                  <a:srgbClr val="EA6B14"/>
                </a:gs>
                <a:gs pos="34000">
                  <a:srgbClr val="FF9411"/>
                </a:gs>
                <a:gs pos="85000">
                  <a:srgbClr val="FE6D04"/>
                </a:gs>
                <a:gs pos="100000">
                  <a:srgbClr val="FE6D04"/>
                </a:gs>
              </a:gsLst>
              <a:lin ang="10800025" scaled="0"/>
            </a:gradFill>
            <a:ln>
              <a:noFill/>
            </a:ln>
            <a:effectLst>
              <a:outerShdw blurRad="57150" rotWithShape="0" algn="bl" dir="132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6"/>
          <p:cNvGrpSpPr/>
          <p:nvPr/>
        </p:nvGrpSpPr>
        <p:grpSpPr>
          <a:xfrm>
            <a:off x="1146535" y="5200141"/>
            <a:ext cx="1282871" cy="1321967"/>
            <a:chOff x="9928914" y="3915564"/>
            <a:chExt cx="1359838" cy="1401279"/>
          </a:xfrm>
        </p:grpSpPr>
        <p:sp>
          <p:nvSpPr>
            <p:cNvPr id="417" name="Google Shape;417;p6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8" name="Google Shape;418;p6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419" name="Google Shape;419;p6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420" name="Google Shape;420;p6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2" name="Google Shape;422;p6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6"/>
          <p:cNvGrpSpPr/>
          <p:nvPr/>
        </p:nvGrpSpPr>
        <p:grpSpPr>
          <a:xfrm>
            <a:off x="8950375" y="4432473"/>
            <a:ext cx="2068191" cy="2004658"/>
            <a:chOff x="1420127" y="4174679"/>
            <a:chExt cx="2487002" cy="2387065"/>
          </a:xfrm>
        </p:grpSpPr>
        <p:sp>
          <p:nvSpPr>
            <p:cNvPr id="424" name="Google Shape;424;p6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6"/>
          <p:cNvGrpSpPr/>
          <p:nvPr/>
        </p:nvGrpSpPr>
        <p:grpSpPr>
          <a:xfrm>
            <a:off x="8321048" y="4980044"/>
            <a:ext cx="1720418" cy="1496293"/>
            <a:chOff x="6482568" y="4464911"/>
            <a:chExt cx="2781147" cy="2397905"/>
          </a:xfrm>
        </p:grpSpPr>
        <p:sp>
          <p:nvSpPr>
            <p:cNvPr id="436" name="Google Shape;436;p6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6"/>
          <p:cNvSpPr txBox="1"/>
          <p:nvPr/>
        </p:nvSpPr>
        <p:spPr>
          <a:xfrm flipH="1" rot="5400000">
            <a:off x="-677650" y="45957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7"/>
          <p:cNvGrpSpPr/>
          <p:nvPr/>
        </p:nvGrpSpPr>
        <p:grpSpPr>
          <a:xfrm rot="-2952299">
            <a:off x="10744611" y="1382009"/>
            <a:ext cx="1093046" cy="1287827"/>
            <a:chOff x="6706688" y="4543626"/>
            <a:chExt cx="1158953" cy="1365479"/>
          </a:xfrm>
        </p:grpSpPr>
        <p:sp>
          <p:nvSpPr>
            <p:cNvPr id="450" name="Google Shape;450;p7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453" name="Google Shape;453;p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🍂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4" name="Google Shape;454;p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🍂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5" name="Google Shape;45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6" name="Google Shape;456;p7"/>
          <p:cNvGrpSpPr/>
          <p:nvPr/>
        </p:nvGrpSpPr>
        <p:grpSpPr>
          <a:xfrm rot="4727623">
            <a:off x="10731698" y="-920872"/>
            <a:ext cx="2361717" cy="2368980"/>
            <a:chOff x="7712492" y="1911472"/>
            <a:chExt cx="2503986" cy="2511687"/>
          </a:xfrm>
        </p:grpSpPr>
        <p:sp>
          <p:nvSpPr>
            <p:cNvPr id="457" name="Google Shape;457;p7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7"/>
          <p:cNvGrpSpPr/>
          <p:nvPr/>
        </p:nvGrpSpPr>
        <p:grpSpPr>
          <a:xfrm rot="4762507">
            <a:off x="9466248" y="-657857"/>
            <a:ext cx="1093090" cy="1287879"/>
            <a:chOff x="6706688" y="4543626"/>
            <a:chExt cx="1158953" cy="1365479"/>
          </a:xfrm>
        </p:grpSpPr>
        <p:sp>
          <p:nvSpPr>
            <p:cNvPr id="460" name="Google Shape;460;p7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7"/>
          <p:cNvGrpSpPr/>
          <p:nvPr/>
        </p:nvGrpSpPr>
        <p:grpSpPr>
          <a:xfrm rot="8118298">
            <a:off x="11236542" y="624957"/>
            <a:ext cx="1713071" cy="1762408"/>
            <a:chOff x="6282427" y="4719638"/>
            <a:chExt cx="1816188" cy="1868496"/>
          </a:xfrm>
        </p:grpSpPr>
        <p:sp>
          <p:nvSpPr>
            <p:cNvPr id="463" name="Google Shape;463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p7"/>
          <p:cNvGrpSpPr/>
          <p:nvPr/>
        </p:nvGrpSpPr>
        <p:grpSpPr>
          <a:xfrm rot="10332038">
            <a:off x="9863397" y="-26205"/>
            <a:ext cx="1713075" cy="1762413"/>
            <a:chOff x="6282427" y="4719638"/>
            <a:chExt cx="1816188" cy="1868496"/>
          </a:xfrm>
        </p:grpSpPr>
        <p:sp>
          <p:nvSpPr>
            <p:cNvPr id="466" name="Google Shape;466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7"/>
          <p:cNvGrpSpPr/>
          <p:nvPr/>
        </p:nvGrpSpPr>
        <p:grpSpPr>
          <a:xfrm rot="-7099699">
            <a:off x="11246861" y="1775577"/>
            <a:ext cx="1713142" cy="1762482"/>
            <a:chOff x="6282427" y="4719638"/>
            <a:chExt cx="1816188" cy="1868496"/>
          </a:xfrm>
        </p:grpSpPr>
        <p:sp>
          <p:nvSpPr>
            <p:cNvPr id="469" name="Google Shape;469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7"/>
          <p:cNvGrpSpPr/>
          <p:nvPr/>
        </p:nvGrpSpPr>
        <p:grpSpPr>
          <a:xfrm rot="8606685">
            <a:off x="7813627" y="164964"/>
            <a:ext cx="1304671" cy="1520812"/>
            <a:chOff x="6958899" y="1838851"/>
            <a:chExt cx="1383160" cy="1612303"/>
          </a:xfrm>
        </p:grpSpPr>
        <p:sp>
          <p:nvSpPr>
            <p:cNvPr id="472" name="Google Shape;472;p7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7"/>
          <p:cNvGrpSpPr/>
          <p:nvPr/>
        </p:nvGrpSpPr>
        <p:grpSpPr>
          <a:xfrm rot="4241462">
            <a:off x="7166376" y="-636478"/>
            <a:ext cx="1075289" cy="1698726"/>
            <a:chOff x="10129820" y="2172286"/>
            <a:chExt cx="1139972" cy="1800911"/>
          </a:xfrm>
        </p:grpSpPr>
        <p:sp>
          <p:nvSpPr>
            <p:cNvPr id="475" name="Google Shape;475;p7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7"/>
          <p:cNvGrpSpPr/>
          <p:nvPr/>
        </p:nvGrpSpPr>
        <p:grpSpPr>
          <a:xfrm rot="4752567">
            <a:off x="8772341" y="18517"/>
            <a:ext cx="1582610" cy="1647839"/>
            <a:chOff x="6002582" y="371806"/>
            <a:chExt cx="1677775" cy="1746926"/>
          </a:xfrm>
        </p:grpSpPr>
        <p:sp>
          <p:nvSpPr>
            <p:cNvPr id="478" name="Google Shape;478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7"/>
          <p:cNvGrpSpPr/>
          <p:nvPr/>
        </p:nvGrpSpPr>
        <p:grpSpPr>
          <a:xfrm rot="-8767577">
            <a:off x="8021648" y="-1073212"/>
            <a:ext cx="1713009" cy="1762345"/>
            <a:chOff x="6282427" y="4719638"/>
            <a:chExt cx="1816188" cy="1868496"/>
          </a:xfrm>
        </p:grpSpPr>
        <p:sp>
          <p:nvSpPr>
            <p:cNvPr id="481" name="Google Shape;481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7"/>
          <p:cNvGrpSpPr/>
          <p:nvPr/>
        </p:nvGrpSpPr>
        <p:grpSpPr>
          <a:xfrm rot="-780114">
            <a:off x="6349994" y="292330"/>
            <a:ext cx="1582445" cy="1647667"/>
            <a:chOff x="6002582" y="371806"/>
            <a:chExt cx="1677775" cy="1746926"/>
          </a:xfrm>
        </p:grpSpPr>
        <p:sp>
          <p:nvSpPr>
            <p:cNvPr id="484" name="Google Shape;484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7"/>
          <p:cNvGrpSpPr/>
          <p:nvPr/>
        </p:nvGrpSpPr>
        <p:grpSpPr>
          <a:xfrm rot="8754436">
            <a:off x="5502365" y="-617561"/>
            <a:ext cx="1713043" cy="1762380"/>
            <a:chOff x="6282427" y="4719638"/>
            <a:chExt cx="1816188" cy="1868496"/>
          </a:xfrm>
        </p:grpSpPr>
        <p:sp>
          <p:nvSpPr>
            <p:cNvPr id="487" name="Google Shape;487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7"/>
          <p:cNvGrpSpPr/>
          <p:nvPr/>
        </p:nvGrpSpPr>
        <p:grpSpPr>
          <a:xfrm rot="6267102">
            <a:off x="10284523" y="-1015374"/>
            <a:ext cx="1582554" cy="1647781"/>
            <a:chOff x="6002582" y="371806"/>
            <a:chExt cx="1677775" cy="1746926"/>
          </a:xfrm>
        </p:grpSpPr>
        <p:sp>
          <p:nvSpPr>
            <p:cNvPr id="490" name="Google Shape;490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7"/>
          <p:cNvGrpSpPr/>
          <p:nvPr/>
        </p:nvGrpSpPr>
        <p:grpSpPr>
          <a:xfrm rot="10800000">
            <a:off x="-720982" y="3203578"/>
            <a:ext cx="5721547" cy="4499096"/>
            <a:chOff x="6264635" y="-1149416"/>
            <a:chExt cx="6750292" cy="5307415"/>
          </a:xfrm>
        </p:grpSpPr>
        <p:grpSp>
          <p:nvGrpSpPr>
            <p:cNvPr id="493" name="Google Shape;493;p7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494" name="Google Shape;494;p7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7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497" name="Google Shape;497;p7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9" name="Google Shape;499;p7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500" name="Google Shape;500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p7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503" name="Google Shape;503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" name="Google Shape;505;p7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506" name="Google Shape;506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8" name="Google Shape;508;p7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509" name="Google Shape;509;p7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" name="Google Shape;511;p7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512" name="Google Shape;512;p7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4" name="Google Shape;514;p7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515" name="Google Shape;515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7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518" name="Google Shape;518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0" name="Google Shape;520;p7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521" name="Google Shape;521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523;p7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524" name="Google Shape;524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6" name="Google Shape;526;p7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7"/>
          <p:cNvSpPr txBox="1"/>
          <p:nvPr/>
        </p:nvSpPr>
        <p:spPr>
          <a:xfrm flipH="1" rot="5400000">
            <a:off x="-677650" y="31479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0" name="Google Shape;530;p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🍂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1" name="Google Shape;531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2" name="Google Shape;532;p8"/>
          <p:cNvSpPr txBox="1"/>
          <p:nvPr/>
        </p:nvSpPr>
        <p:spPr>
          <a:xfrm flipH="1" rot="5400000">
            <a:off x="-677650" y="633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"/>
          <p:cNvSpPr/>
          <p:nvPr/>
        </p:nvSpPr>
        <p:spPr>
          <a:xfrm>
            <a:off x="2033423" y="621146"/>
            <a:ext cx="10158600" cy="570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9"/>
          <p:cNvSpPr txBox="1"/>
          <p:nvPr>
            <p:ph type="title"/>
          </p:nvPr>
        </p:nvSpPr>
        <p:spPr>
          <a:xfrm>
            <a:off x="3565517" y="763325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36" name="Google Shape;536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7" name="Google Shape;537;p9"/>
          <p:cNvGrpSpPr/>
          <p:nvPr/>
        </p:nvGrpSpPr>
        <p:grpSpPr>
          <a:xfrm rot="-1539477">
            <a:off x="-520507" y="-183082"/>
            <a:ext cx="2504000" cy="2511701"/>
            <a:chOff x="7712492" y="1911472"/>
            <a:chExt cx="2503986" cy="2511687"/>
          </a:xfrm>
        </p:grpSpPr>
        <p:sp>
          <p:nvSpPr>
            <p:cNvPr id="538" name="Google Shape;538;p9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9"/>
          <p:cNvGrpSpPr/>
          <p:nvPr/>
        </p:nvGrpSpPr>
        <p:grpSpPr>
          <a:xfrm rot="-1504877">
            <a:off x="-5100" y="2680483"/>
            <a:ext cx="1158944" cy="1365468"/>
            <a:chOff x="6706688" y="4543626"/>
            <a:chExt cx="1158953" cy="1365479"/>
          </a:xfrm>
        </p:grpSpPr>
        <p:sp>
          <p:nvSpPr>
            <p:cNvPr id="541" name="Google Shape;541;p9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9"/>
          <p:cNvGrpSpPr/>
          <p:nvPr/>
        </p:nvGrpSpPr>
        <p:grpSpPr>
          <a:xfrm rot="1851045">
            <a:off x="1164899" y="65415"/>
            <a:ext cx="1816176" cy="1868483"/>
            <a:chOff x="6282427" y="4719638"/>
            <a:chExt cx="1816188" cy="1868496"/>
          </a:xfrm>
        </p:grpSpPr>
        <p:sp>
          <p:nvSpPr>
            <p:cNvPr id="544" name="Google Shape;544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9"/>
          <p:cNvGrpSpPr/>
          <p:nvPr/>
        </p:nvGrpSpPr>
        <p:grpSpPr>
          <a:xfrm rot="4064784">
            <a:off x="859928" y="1647325"/>
            <a:ext cx="1816156" cy="1868462"/>
            <a:chOff x="6282427" y="4719638"/>
            <a:chExt cx="1816188" cy="1868496"/>
          </a:xfrm>
        </p:grpSpPr>
        <p:sp>
          <p:nvSpPr>
            <p:cNvPr id="547" name="Google Shape;547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9"/>
          <p:cNvGrpSpPr/>
          <p:nvPr/>
        </p:nvGrpSpPr>
        <p:grpSpPr>
          <a:xfrm rot="8233006">
            <a:off x="2344457" y="-249567"/>
            <a:ext cx="1816117" cy="1868423"/>
            <a:chOff x="6282427" y="4719638"/>
            <a:chExt cx="1816188" cy="1868496"/>
          </a:xfrm>
        </p:grpSpPr>
        <p:sp>
          <p:nvSpPr>
            <p:cNvPr id="550" name="Google Shape;550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 rot="2339345">
            <a:off x="1745231" y="4070986"/>
            <a:ext cx="1383221" cy="1612374"/>
            <a:chOff x="6958899" y="1838851"/>
            <a:chExt cx="1383160" cy="1612303"/>
          </a:xfrm>
        </p:grpSpPr>
        <p:sp>
          <p:nvSpPr>
            <p:cNvPr id="553" name="Google Shape;553;p9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9"/>
          <p:cNvGrpSpPr/>
          <p:nvPr/>
        </p:nvGrpSpPr>
        <p:grpSpPr>
          <a:xfrm rot="-2025981">
            <a:off x="1336070" y="4947302"/>
            <a:ext cx="1139957" cy="1800887"/>
            <a:chOff x="10129820" y="2172286"/>
            <a:chExt cx="1139972" cy="1800911"/>
          </a:xfrm>
        </p:grpSpPr>
        <p:sp>
          <p:nvSpPr>
            <p:cNvPr id="556" name="Google Shape;556;p9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9"/>
          <p:cNvGrpSpPr/>
          <p:nvPr/>
        </p:nvGrpSpPr>
        <p:grpSpPr>
          <a:xfrm rot="-1514720">
            <a:off x="1221773" y="2898878"/>
            <a:ext cx="1677794" cy="1746946"/>
            <a:chOff x="6002582" y="371806"/>
            <a:chExt cx="1677775" cy="1746926"/>
          </a:xfrm>
        </p:grpSpPr>
        <p:sp>
          <p:nvSpPr>
            <p:cNvPr id="559" name="Google Shape;559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p9"/>
          <p:cNvGrpSpPr/>
          <p:nvPr/>
        </p:nvGrpSpPr>
        <p:grpSpPr>
          <a:xfrm rot="2926969">
            <a:off x="-67975" y="4912911"/>
            <a:ext cx="1816147" cy="1868453"/>
            <a:chOff x="6282427" y="4719638"/>
            <a:chExt cx="1816188" cy="1868496"/>
          </a:xfrm>
        </p:grpSpPr>
        <p:sp>
          <p:nvSpPr>
            <p:cNvPr id="562" name="Google Shape;562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9"/>
          <p:cNvGrpSpPr/>
          <p:nvPr/>
        </p:nvGrpSpPr>
        <p:grpSpPr>
          <a:xfrm rot="-7047563">
            <a:off x="2143993" y="5313555"/>
            <a:ext cx="1677703" cy="1746852"/>
            <a:chOff x="6002582" y="371806"/>
            <a:chExt cx="1677775" cy="1746926"/>
          </a:xfrm>
        </p:grpSpPr>
        <p:sp>
          <p:nvSpPr>
            <p:cNvPr id="565" name="Google Shape;565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9"/>
          <p:cNvGrpSpPr/>
          <p:nvPr/>
        </p:nvGrpSpPr>
        <p:grpSpPr>
          <a:xfrm rot="-9219626">
            <a:off x="764455" y="-465841"/>
            <a:ext cx="1158979" cy="1365509"/>
            <a:chOff x="6706688" y="4543626"/>
            <a:chExt cx="1158953" cy="1365479"/>
          </a:xfrm>
        </p:grpSpPr>
        <p:sp>
          <p:nvSpPr>
            <p:cNvPr id="568" name="Google Shape;568;p9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9"/>
          <p:cNvGrpSpPr/>
          <p:nvPr/>
        </p:nvGrpSpPr>
        <p:grpSpPr>
          <a:xfrm rot="2487164">
            <a:off x="340356" y="3766017"/>
            <a:ext cx="1816183" cy="1868490"/>
            <a:chOff x="6282427" y="4719638"/>
            <a:chExt cx="1816188" cy="1868496"/>
          </a:xfrm>
        </p:grpSpPr>
        <p:sp>
          <p:nvSpPr>
            <p:cNvPr id="571" name="Google Shape;571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-239763" y="1620275"/>
            <a:ext cx="1677775" cy="1746926"/>
            <a:chOff x="6002582" y="371806"/>
            <a:chExt cx="1677775" cy="1746926"/>
          </a:xfrm>
        </p:grpSpPr>
        <p:sp>
          <p:nvSpPr>
            <p:cNvPr id="574" name="Google Shape;574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9"/>
          <p:cNvGrpSpPr/>
          <p:nvPr/>
        </p:nvGrpSpPr>
        <p:grpSpPr>
          <a:xfrm>
            <a:off x="11030702" y="5283416"/>
            <a:ext cx="1161303" cy="1337809"/>
            <a:chOff x="8832967" y="7185333"/>
            <a:chExt cx="1039755" cy="1197788"/>
          </a:xfrm>
        </p:grpSpPr>
        <p:sp>
          <p:nvSpPr>
            <p:cNvPr id="577" name="Google Shape;577;p9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8" name="Google Shape;578;p9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579" name="Google Shape;579;p9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2" name="Google Shape;582;p9"/>
          <p:cNvGrpSpPr/>
          <p:nvPr/>
        </p:nvGrpSpPr>
        <p:grpSpPr>
          <a:xfrm rot="-1708986">
            <a:off x="10687106" y="5735535"/>
            <a:ext cx="787720" cy="907446"/>
            <a:chOff x="8832967" y="7185333"/>
            <a:chExt cx="1039755" cy="1197788"/>
          </a:xfrm>
        </p:grpSpPr>
        <p:sp>
          <p:nvSpPr>
            <p:cNvPr id="583" name="Google Shape;583;p9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" name="Google Shape;584;p9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585" name="Google Shape;585;p9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9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9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8" name="Google Shape;588;p9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1" name="Google Shape;591;p10"/>
          <p:cNvSpPr txBox="1"/>
          <p:nvPr/>
        </p:nvSpPr>
        <p:spPr>
          <a:xfrm flipH="1" rot="5400000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ooden door on the side of a hard wood floor&#10;&#10;Description automatically generated" id="6" name="Google Shape;6;p1"/>
          <p:cNvPicPr preferRelativeResize="0"/>
          <p:nvPr/>
        </p:nvPicPr>
        <p:blipFill rotWithShape="1">
          <a:blip r:embed="rId1">
            <a:alphaModFix amt="13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Pompiere"/>
              <a:buNone/>
              <a:defRPr b="1" sz="80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elius"/>
              <a:buChar char="🍂"/>
              <a:defRPr sz="26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indent="-3619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indent="-3619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indent="-3619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●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indent="-3619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indent="-3619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indent="-3619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●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indent="-3619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indent="-3619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lidesmania.com/" TargetMode="External"/><Relationship Id="rId4" Type="http://schemas.openxmlformats.org/officeDocument/2006/relationships/hyperlink" Target="https://unsplash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3"/>
          <p:cNvSpPr txBox="1"/>
          <p:nvPr>
            <p:ph idx="1" type="subTitle"/>
          </p:nvPr>
        </p:nvSpPr>
        <p:spPr>
          <a:xfrm>
            <a:off x="2417601" y="3474027"/>
            <a:ext cx="6954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00"/>
              <a:t>FALL</a:t>
            </a:r>
            <a:endParaRPr sz="15100"/>
          </a:p>
        </p:txBody>
      </p:sp>
      <p:sp>
        <p:nvSpPr>
          <p:cNvPr id="723" name="Google Shape;723;p13"/>
          <p:cNvSpPr txBox="1"/>
          <p:nvPr>
            <p:ph type="ctrTitle"/>
          </p:nvPr>
        </p:nvSpPr>
        <p:spPr>
          <a:xfrm>
            <a:off x="2879456" y="1526175"/>
            <a:ext cx="69549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100">
                <a:latin typeface="Grand Hotel"/>
                <a:ea typeface="Grand Hotel"/>
                <a:cs typeface="Grand Hotel"/>
                <a:sym typeface="Grand Hotel"/>
              </a:rPr>
              <a:t>Happy</a:t>
            </a:r>
            <a:endParaRPr b="0" sz="21100"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2"/>
          <p:cNvGrpSpPr/>
          <p:nvPr/>
        </p:nvGrpSpPr>
        <p:grpSpPr>
          <a:xfrm rot="-8100000">
            <a:off x="1341794" y="4901848"/>
            <a:ext cx="2040777" cy="2047053"/>
            <a:chOff x="7712492" y="1911472"/>
            <a:chExt cx="2503986" cy="2511687"/>
          </a:xfrm>
        </p:grpSpPr>
        <p:sp>
          <p:nvSpPr>
            <p:cNvPr id="839" name="Google Shape;839;p22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2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1" name="Google Shape;841;p22"/>
          <p:cNvSpPr txBox="1"/>
          <p:nvPr>
            <p:ph type="title"/>
          </p:nvPr>
        </p:nvSpPr>
        <p:spPr>
          <a:xfrm>
            <a:off x="1206975" y="2108825"/>
            <a:ext cx="52935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2"/>
                </a:solidFill>
              </a:rPr>
              <a:t>Add images.</a:t>
            </a:r>
            <a:endParaRPr sz="8000">
              <a:solidFill>
                <a:schemeClr val="accent2"/>
              </a:solidFill>
            </a:endParaRPr>
          </a:p>
        </p:txBody>
      </p:sp>
      <p:sp>
        <p:nvSpPr>
          <p:cNvPr id="842" name="Google Shape;842;p22"/>
          <p:cNvSpPr txBox="1"/>
          <p:nvPr>
            <p:ph idx="1" type="body"/>
          </p:nvPr>
        </p:nvSpPr>
        <p:spPr>
          <a:xfrm>
            <a:off x="2205650" y="3220825"/>
            <a:ext cx="4294800" cy="184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are a big part of any slideshow presentation. They help your audience connect with your ideas on a more emotional level.</a:t>
            </a:r>
            <a:endParaRPr/>
          </a:p>
          <a:p>
            <a:pPr indent="0" lvl="0" marL="0" rtl="0" algn="r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843" name="Google Shape;8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197" y="0"/>
            <a:ext cx="403545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4" name="Google Shape;844;p22"/>
          <p:cNvGrpSpPr/>
          <p:nvPr/>
        </p:nvGrpSpPr>
        <p:grpSpPr>
          <a:xfrm rot="-1539388">
            <a:off x="-639675" y="-273289"/>
            <a:ext cx="2040898" cy="2047175"/>
            <a:chOff x="7712492" y="1911472"/>
            <a:chExt cx="2503986" cy="2511687"/>
          </a:xfrm>
        </p:grpSpPr>
        <p:sp>
          <p:nvSpPr>
            <p:cNvPr id="845" name="Google Shape;845;p22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2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22"/>
          <p:cNvGrpSpPr/>
          <p:nvPr/>
        </p:nvGrpSpPr>
        <p:grpSpPr>
          <a:xfrm rot="-1504861">
            <a:off x="815860" y="4761694"/>
            <a:ext cx="944607" cy="1112936"/>
            <a:chOff x="6706688" y="4543626"/>
            <a:chExt cx="1158953" cy="1365479"/>
          </a:xfrm>
        </p:grpSpPr>
        <p:sp>
          <p:nvSpPr>
            <p:cNvPr id="848" name="Google Shape;848;p22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2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22"/>
          <p:cNvGrpSpPr/>
          <p:nvPr/>
        </p:nvGrpSpPr>
        <p:grpSpPr>
          <a:xfrm rot="1851243">
            <a:off x="734005" y="-70570"/>
            <a:ext cx="1480282" cy="1522819"/>
            <a:chOff x="6282427" y="4719638"/>
            <a:chExt cx="1816188" cy="1868496"/>
          </a:xfrm>
        </p:grpSpPr>
        <p:sp>
          <p:nvSpPr>
            <p:cNvPr id="851" name="Google Shape;851;p2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3" name="Google Shape;853;p22"/>
          <p:cNvGrpSpPr/>
          <p:nvPr/>
        </p:nvGrpSpPr>
        <p:grpSpPr>
          <a:xfrm rot="4064579">
            <a:off x="485641" y="1218547"/>
            <a:ext cx="1480237" cy="1522869"/>
            <a:chOff x="6282427" y="4719638"/>
            <a:chExt cx="1816188" cy="1868496"/>
          </a:xfrm>
        </p:grpSpPr>
        <p:sp>
          <p:nvSpPr>
            <p:cNvPr id="854" name="Google Shape;854;p2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22"/>
          <p:cNvGrpSpPr/>
          <p:nvPr/>
        </p:nvGrpSpPr>
        <p:grpSpPr>
          <a:xfrm rot="8233050">
            <a:off x="1694626" y="-327737"/>
            <a:ext cx="1480295" cy="1522929"/>
            <a:chOff x="6282427" y="4719638"/>
            <a:chExt cx="1816188" cy="1868496"/>
          </a:xfrm>
        </p:grpSpPr>
        <p:sp>
          <p:nvSpPr>
            <p:cNvPr id="857" name="Google Shape;857;p2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9" name="Google Shape;859;p22"/>
          <p:cNvGrpSpPr/>
          <p:nvPr/>
        </p:nvGrpSpPr>
        <p:grpSpPr>
          <a:xfrm rot="2339350">
            <a:off x="-94942" y="2223234"/>
            <a:ext cx="1127327" cy="1314088"/>
            <a:chOff x="6958899" y="1838851"/>
            <a:chExt cx="1383160" cy="1612303"/>
          </a:xfrm>
        </p:grpSpPr>
        <p:sp>
          <p:nvSpPr>
            <p:cNvPr id="860" name="Google Shape;860;p22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2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22"/>
          <p:cNvGrpSpPr/>
          <p:nvPr/>
        </p:nvGrpSpPr>
        <p:grpSpPr>
          <a:xfrm rot="-2026084">
            <a:off x="19576" y="5203528"/>
            <a:ext cx="929070" cy="1467732"/>
            <a:chOff x="10129820" y="2172286"/>
            <a:chExt cx="1139972" cy="1800911"/>
          </a:xfrm>
        </p:grpSpPr>
        <p:sp>
          <p:nvSpPr>
            <p:cNvPr id="863" name="Google Shape;863;p22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2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22"/>
          <p:cNvGrpSpPr/>
          <p:nvPr/>
        </p:nvGrpSpPr>
        <p:grpSpPr>
          <a:xfrm rot="-1514672">
            <a:off x="780146" y="2238557"/>
            <a:ext cx="1367453" cy="1423814"/>
            <a:chOff x="6002582" y="371806"/>
            <a:chExt cx="1677775" cy="1746926"/>
          </a:xfrm>
        </p:grpSpPr>
        <p:sp>
          <p:nvSpPr>
            <p:cNvPr id="866" name="Google Shape;866;p2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22"/>
          <p:cNvGrpSpPr/>
          <p:nvPr/>
        </p:nvGrpSpPr>
        <p:grpSpPr>
          <a:xfrm rot="2927138">
            <a:off x="-209012" y="3973656"/>
            <a:ext cx="1480233" cy="1522865"/>
            <a:chOff x="6282427" y="4719638"/>
            <a:chExt cx="1816188" cy="1868496"/>
          </a:xfrm>
        </p:grpSpPr>
        <p:sp>
          <p:nvSpPr>
            <p:cNvPr id="869" name="Google Shape;869;p2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2"/>
          <p:cNvGrpSpPr/>
          <p:nvPr/>
        </p:nvGrpSpPr>
        <p:grpSpPr>
          <a:xfrm rot="-7047478">
            <a:off x="803611" y="5605993"/>
            <a:ext cx="1367406" cy="1423765"/>
            <a:chOff x="6002582" y="371806"/>
            <a:chExt cx="1677775" cy="1746926"/>
          </a:xfrm>
        </p:grpSpPr>
        <p:sp>
          <p:nvSpPr>
            <p:cNvPr id="872" name="Google Shape;872;p2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2"/>
          <p:cNvGrpSpPr/>
          <p:nvPr/>
        </p:nvGrpSpPr>
        <p:grpSpPr>
          <a:xfrm rot="2487224">
            <a:off x="61673" y="2945669"/>
            <a:ext cx="1480352" cy="1522987"/>
            <a:chOff x="6282427" y="4719638"/>
            <a:chExt cx="1816188" cy="1868496"/>
          </a:xfrm>
        </p:grpSpPr>
        <p:sp>
          <p:nvSpPr>
            <p:cNvPr id="875" name="Google Shape;875;p2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22"/>
          <p:cNvGrpSpPr/>
          <p:nvPr/>
        </p:nvGrpSpPr>
        <p:grpSpPr>
          <a:xfrm>
            <a:off x="-411260" y="1196343"/>
            <a:ext cx="1367387" cy="1423745"/>
            <a:chOff x="6002582" y="371806"/>
            <a:chExt cx="1677775" cy="1746926"/>
          </a:xfrm>
        </p:grpSpPr>
        <p:sp>
          <p:nvSpPr>
            <p:cNvPr id="878" name="Google Shape;878;p2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3"/>
          <p:cNvSpPr txBox="1"/>
          <p:nvPr>
            <p:ph type="title"/>
          </p:nvPr>
        </p:nvSpPr>
        <p:spPr>
          <a:xfrm>
            <a:off x="1399875" y="1624725"/>
            <a:ext cx="4670700" cy="2029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accent2"/>
                </a:solidFill>
              </a:rPr>
              <a:t>Add your title here.</a:t>
            </a:r>
            <a:endParaRPr sz="7000">
              <a:solidFill>
                <a:schemeClr val="accent2"/>
              </a:solidFill>
            </a:endParaRPr>
          </a:p>
        </p:txBody>
      </p:sp>
      <p:sp>
        <p:nvSpPr>
          <p:cNvPr id="885" name="Google Shape;885;p23"/>
          <p:cNvSpPr txBox="1"/>
          <p:nvPr>
            <p:ph idx="1" type="body"/>
          </p:nvPr>
        </p:nvSpPr>
        <p:spPr>
          <a:xfrm>
            <a:off x="2326575" y="3758425"/>
            <a:ext cx="3744000" cy="173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886" name="Google Shape;886;p23"/>
          <p:cNvGrpSpPr/>
          <p:nvPr/>
        </p:nvGrpSpPr>
        <p:grpSpPr>
          <a:xfrm>
            <a:off x="6597681" y="1476296"/>
            <a:ext cx="4670652" cy="3905411"/>
            <a:chOff x="1295330" y="1868507"/>
            <a:chExt cx="4365503" cy="3647530"/>
          </a:xfrm>
        </p:grpSpPr>
        <p:grpSp>
          <p:nvGrpSpPr>
            <p:cNvPr id="887" name="Google Shape;887;p23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888" name="Google Shape;888;p23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889" name="Google Shape;889;p23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23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891;p23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92" name="Google Shape;892;p23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893" name="Google Shape;893;p23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Google Shape;894;p23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95" name="Google Shape;895;p23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6" name="Google Shape;896;p23"/>
          <p:cNvGrpSpPr/>
          <p:nvPr/>
        </p:nvGrpSpPr>
        <p:grpSpPr>
          <a:xfrm rot="-8100000">
            <a:off x="1341794" y="4901848"/>
            <a:ext cx="2040777" cy="2047053"/>
            <a:chOff x="7712492" y="1911472"/>
            <a:chExt cx="2503986" cy="2511687"/>
          </a:xfrm>
        </p:grpSpPr>
        <p:sp>
          <p:nvSpPr>
            <p:cNvPr id="897" name="Google Shape;897;p23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3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9" name="Google Shape;899;p23"/>
          <p:cNvGrpSpPr/>
          <p:nvPr/>
        </p:nvGrpSpPr>
        <p:grpSpPr>
          <a:xfrm rot="-1539388">
            <a:off x="-639675" y="-273289"/>
            <a:ext cx="2040898" cy="2047175"/>
            <a:chOff x="7712492" y="1911472"/>
            <a:chExt cx="2503986" cy="2511687"/>
          </a:xfrm>
        </p:grpSpPr>
        <p:sp>
          <p:nvSpPr>
            <p:cNvPr id="900" name="Google Shape;900;p23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3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23"/>
          <p:cNvGrpSpPr/>
          <p:nvPr/>
        </p:nvGrpSpPr>
        <p:grpSpPr>
          <a:xfrm rot="-1504861">
            <a:off x="815860" y="4761694"/>
            <a:ext cx="944607" cy="1112936"/>
            <a:chOff x="6706688" y="4543626"/>
            <a:chExt cx="1158953" cy="1365479"/>
          </a:xfrm>
        </p:grpSpPr>
        <p:sp>
          <p:nvSpPr>
            <p:cNvPr id="903" name="Google Shape;903;p23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3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1851243">
            <a:off x="734005" y="-70570"/>
            <a:ext cx="1480282" cy="1522819"/>
            <a:chOff x="6282427" y="4719638"/>
            <a:chExt cx="1816188" cy="1868496"/>
          </a:xfrm>
        </p:grpSpPr>
        <p:sp>
          <p:nvSpPr>
            <p:cNvPr id="906" name="Google Shape;906;p23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3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23"/>
          <p:cNvGrpSpPr/>
          <p:nvPr/>
        </p:nvGrpSpPr>
        <p:grpSpPr>
          <a:xfrm rot="4064579">
            <a:off x="485641" y="1218547"/>
            <a:ext cx="1480237" cy="1522869"/>
            <a:chOff x="6282427" y="4719638"/>
            <a:chExt cx="1816188" cy="1868496"/>
          </a:xfrm>
        </p:grpSpPr>
        <p:sp>
          <p:nvSpPr>
            <p:cNvPr id="909" name="Google Shape;909;p23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3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1" name="Google Shape;911;p23"/>
          <p:cNvGrpSpPr/>
          <p:nvPr/>
        </p:nvGrpSpPr>
        <p:grpSpPr>
          <a:xfrm rot="8233050">
            <a:off x="1694626" y="-327737"/>
            <a:ext cx="1480295" cy="1522929"/>
            <a:chOff x="6282427" y="4719638"/>
            <a:chExt cx="1816188" cy="1868496"/>
          </a:xfrm>
        </p:grpSpPr>
        <p:sp>
          <p:nvSpPr>
            <p:cNvPr id="912" name="Google Shape;912;p23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3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23"/>
          <p:cNvGrpSpPr/>
          <p:nvPr/>
        </p:nvGrpSpPr>
        <p:grpSpPr>
          <a:xfrm rot="2339350">
            <a:off x="-94942" y="2223234"/>
            <a:ext cx="1127327" cy="1314088"/>
            <a:chOff x="6958899" y="1838851"/>
            <a:chExt cx="1383160" cy="1612303"/>
          </a:xfrm>
        </p:grpSpPr>
        <p:sp>
          <p:nvSpPr>
            <p:cNvPr id="915" name="Google Shape;915;p23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3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" name="Google Shape;917;p23"/>
          <p:cNvGrpSpPr/>
          <p:nvPr/>
        </p:nvGrpSpPr>
        <p:grpSpPr>
          <a:xfrm rot="-2026084">
            <a:off x="19576" y="5203528"/>
            <a:ext cx="929070" cy="1467732"/>
            <a:chOff x="10129820" y="2172286"/>
            <a:chExt cx="1139972" cy="1800911"/>
          </a:xfrm>
        </p:grpSpPr>
        <p:sp>
          <p:nvSpPr>
            <p:cNvPr id="918" name="Google Shape;918;p23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3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0" name="Google Shape;920;p23"/>
          <p:cNvGrpSpPr/>
          <p:nvPr/>
        </p:nvGrpSpPr>
        <p:grpSpPr>
          <a:xfrm rot="-1514672">
            <a:off x="780146" y="2238557"/>
            <a:ext cx="1367453" cy="1423814"/>
            <a:chOff x="6002582" y="371806"/>
            <a:chExt cx="1677775" cy="1746926"/>
          </a:xfrm>
        </p:grpSpPr>
        <p:sp>
          <p:nvSpPr>
            <p:cNvPr id="921" name="Google Shape;921;p23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3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3" name="Google Shape;923;p23"/>
          <p:cNvGrpSpPr/>
          <p:nvPr/>
        </p:nvGrpSpPr>
        <p:grpSpPr>
          <a:xfrm rot="2927138">
            <a:off x="-209012" y="3973656"/>
            <a:ext cx="1480233" cy="1522865"/>
            <a:chOff x="6282427" y="4719638"/>
            <a:chExt cx="1816188" cy="1868496"/>
          </a:xfrm>
        </p:grpSpPr>
        <p:sp>
          <p:nvSpPr>
            <p:cNvPr id="924" name="Google Shape;924;p23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3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23"/>
          <p:cNvGrpSpPr/>
          <p:nvPr/>
        </p:nvGrpSpPr>
        <p:grpSpPr>
          <a:xfrm rot="-7047478">
            <a:off x="803611" y="5605993"/>
            <a:ext cx="1367406" cy="1423765"/>
            <a:chOff x="6002582" y="371806"/>
            <a:chExt cx="1677775" cy="1746926"/>
          </a:xfrm>
        </p:grpSpPr>
        <p:sp>
          <p:nvSpPr>
            <p:cNvPr id="927" name="Google Shape;927;p23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9" name="Google Shape;929;p23"/>
          <p:cNvGrpSpPr/>
          <p:nvPr/>
        </p:nvGrpSpPr>
        <p:grpSpPr>
          <a:xfrm rot="2487224">
            <a:off x="61673" y="2945669"/>
            <a:ext cx="1480352" cy="1522987"/>
            <a:chOff x="6282427" y="4719638"/>
            <a:chExt cx="1816188" cy="1868496"/>
          </a:xfrm>
        </p:grpSpPr>
        <p:sp>
          <p:nvSpPr>
            <p:cNvPr id="930" name="Google Shape;930;p23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3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2" name="Google Shape;932;p23"/>
          <p:cNvGrpSpPr/>
          <p:nvPr/>
        </p:nvGrpSpPr>
        <p:grpSpPr>
          <a:xfrm>
            <a:off x="-411260" y="1196343"/>
            <a:ext cx="1367387" cy="1423745"/>
            <a:chOff x="6002582" y="371806"/>
            <a:chExt cx="1677775" cy="1746926"/>
          </a:xfrm>
        </p:grpSpPr>
        <p:sp>
          <p:nvSpPr>
            <p:cNvPr id="933" name="Google Shape;933;p23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3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5" name="Google Shape;935;p23"/>
          <p:cNvGrpSpPr/>
          <p:nvPr/>
        </p:nvGrpSpPr>
        <p:grpSpPr>
          <a:xfrm>
            <a:off x="10071113" y="5094202"/>
            <a:ext cx="964542" cy="1652174"/>
            <a:chOff x="867975" y="2999553"/>
            <a:chExt cx="1295905" cy="1991291"/>
          </a:xfrm>
        </p:grpSpPr>
        <p:sp>
          <p:nvSpPr>
            <p:cNvPr id="936" name="Google Shape;936;p23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624A3D"/>
                </a:gs>
                <a:gs pos="16000">
                  <a:srgbClr val="624A3D"/>
                </a:gs>
                <a:gs pos="46000">
                  <a:srgbClr val="7B5D4D"/>
                </a:gs>
                <a:gs pos="78000">
                  <a:srgbClr val="624A3D"/>
                </a:gs>
                <a:gs pos="100000">
                  <a:srgbClr val="624A3D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7" name="Google Shape;937;p23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938" name="Google Shape;938;p23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3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3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1" name="Google Shape;941;p23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Coffee Beans" id="942" name="Google Shape;942;p23"/>
          <p:cNvGrpSpPr/>
          <p:nvPr/>
        </p:nvGrpSpPr>
        <p:grpSpPr>
          <a:xfrm>
            <a:off x="10379410" y="5933938"/>
            <a:ext cx="353695" cy="381357"/>
            <a:chOff x="5753103" y="3067019"/>
            <a:chExt cx="676929" cy="729870"/>
          </a:xfrm>
        </p:grpSpPr>
        <p:sp>
          <p:nvSpPr>
            <p:cNvPr id="943" name="Google Shape;943;p23"/>
            <p:cNvSpPr/>
            <p:nvPr/>
          </p:nvSpPr>
          <p:spPr>
            <a:xfrm>
              <a:off x="6154401" y="3067019"/>
              <a:ext cx="275631" cy="345636"/>
            </a:xfrm>
            <a:custGeom>
              <a:rect b="b" l="l" r="r" t="t"/>
              <a:pathLst>
                <a:path extrusionOk="0" h="345636" w="275631">
                  <a:moveTo>
                    <a:pt x="274974" y="162250"/>
                  </a:moveTo>
                  <a:cubicBezTo>
                    <a:pt x="267639" y="67000"/>
                    <a:pt x="200269" y="-5475"/>
                    <a:pt x="124479" y="325"/>
                  </a:cubicBezTo>
                  <a:cubicBezTo>
                    <a:pt x="48688" y="6126"/>
                    <a:pt x="-6690" y="88136"/>
                    <a:pt x="654" y="183386"/>
                  </a:cubicBezTo>
                  <a:cubicBezTo>
                    <a:pt x="7997" y="278636"/>
                    <a:pt x="75358" y="351112"/>
                    <a:pt x="151149" y="345311"/>
                  </a:cubicBezTo>
                  <a:cubicBezTo>
                    <a:pt x="226939" y="339511"/>
                    <a:pt x="282346" y="257500"/>
                    <a:pt x="274974" y="162250"/>
                  </a:cubicBezTo>
                  <a:close/>
                  <a:moveTo>
                    <a:pt x="184896" y="294353"/>
                  </a:moveTo>
                  <a:cubicBezTo>
                    <a:pt x="173970" y="301736"/>
                    <a:pt x="161328" y="306187"/>
                    <a:pt x="148186" y="307278"/>
                  </a:cubicBezTo>
                  <a:cubicBezTo>
                    <a:pt x="146939" y="307383"/>
                    <a:pt x="145691" y="307392"/>
                    <a:pt x="144453" y="307421"/>
                  </a:cubicBezTo>
                  <a:cubicBezTo>
                    <a:pt x="154606" y="261815"/>
                    <a:pt x="136442" y="219705"/>
                    <a:pt x="117325" y="175576"/>
                  </a:cubicBezTo>
                  <a:cubicBezTo>
                    <a:pt x="100438" y="136619"/>
                    <a:pt x="83283" y="96766"/>
                    <a:pt x="86379" y="54656"/>
                  </a:cubicBezTo>
                  <a:cubicBezTo>
                    <a:pt x="98197" y="45337"/>
                    <a:pt x="112477" y="39666"/>
                    <a:pt x="127469" y="38340"/>
                  </a:cubicBezTo>
                  <a:lnTo>
                    <a:pt x="127927" y="38340"/>
                  </a:lnTo>
                  <a:cubicBezTo>
                    <a:pt x="116582" y="78068"/>
                    <a:pt x="133385" y="116845"/>
                    <a:pt x="152282" y="160450"/>
                  </a:cubicBezTo>
                  <a:cubicBezTo>
                    <a:pt x="169846" y="200950"/>
                    <a:pt x="188953" y="245384"/>
                    <a:pt x="184896" y="29435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3"/>
            <p:cNvSpPr/>
            <p:nvPr/>
          </p:nvSpPr>
          <p:spPr>
            <a:xfrm>
              <a:off x="6056099" y="3483113"/>
              <a:ext cx="311410" cy="313776"/>
            </a:xfrm>
            <a:custGeom>
              <a:rect b="b" l="l" r="r" t="t"/>
              <a:pathLst>
                <a:path extrusionOk="0" h="313776" w="311410">
                  <a:moveTo>
                    <a:pt x="254604" y="61215"/>
                  </a:moveTo>
                  <a:cubicBezTo>
                    <a:pt x="188195" y="-7441"/>
                    <a:pt x="90078" y="-20291"/>
                    <a:pt x="35452" y="32564"/>
                  </a:cubicBezTo>
                  <a:cubicBezTo>
                    <a:pt x="-19174" y="85418"/>
                    <a:pt x="-9610" y="183887"/>
                    <a:pt x="56807" y="252591"/>
                  </a:cubicBezTo>
                  <a:cubicBezTo>
                    <a:pt x="123225" y="321295"/>
                    <a:pt x="221333" y="334030"/>
                    <a:pt x="275959" y="281166"/>
                  </a:cubicBezTo>
                  <a:cubicBezTo>
                    <a:pt x="330584" y="228302"/>
                    <a:pt x="321021" y="129880"/>
                    <a:pt x="254604" y="61215"/>
                  </a:cubicBezTo>
                  <a:close/>
                  <a:moveTo>
                    <a:pt x="249451" y="253820"/>
                  </a:moveTo>
                  <a:cubicBezTo>
                    <a:pt x="248498" y="254706"/>
                    <a:pt x="247546" y="255401"/>
                    <a:pt x="246593" y="256220"/>
                  </a:cubicBezTo>
                  <a:cubicBezTo>
                    <a:pt x="225314" y="214672"/>
                    <a:pt x="184490" y="193850"/>
                    <a:pt x="141647" y="172086"/>
                  </a:cubicBezTo>
                  <a:cubicBezTo>
                    <a:pt x="103785" y="152855"/>
                    <a:pt x="65151" y="133100"/>
                    <a:pt x="40682" y="98743"/>
                  </a:cubicBezTo>
                  <a:cubicBezTo>
                    <a:pt x="43839" y="84024"/>
                    <a:pt x="51221" y="70545"/>
                    <a:pt x="61922" y="59957"/>
                  </a:cubicBezTo>
                  <a:cubicBezTo>
                    <a:pt x="62027" y="59853"/>
                    <a:pt x="62151" y="59776"/>
                    <a:pt x="62265" y="59672"/>
                  </a:cubicBezTo>
                  <a:cubicBezTo>
                    <a:pt x="78867" y="97495"/>
                    <a:pt x="116558" y="116631"/>
                    <a:pt x="158906" y="138158"/>
                  </a:cubicBezTo>
                  <a:cubicBezTo>
                    <a:pt x="198216" y="158160"/>
                    <a:pt x="241202" y="180068"/>
                    <a:pt x="269329" y="220282"/>
                  </a:cubicBezTo>
                  <a:cubicBezTo>
                    <a:pt x="265723" y="232996"/>
                    <a:pt x="258873" y="244554"/>
                    <a:pt x="249451" y="253820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3"/>
            <p:cNvSpPr/>
            <p:nvPr/>
          </p:nvSpPr>
          <p:spPr>
            <a:xfrm>
              <a:off x="5753103" y="3210660"/>
              <a:ext cx="297563" cy="326969"/>
            </a:xfrm>
            <a:custGeom>
              <a:rect b="b" l="l" r="r" t="t"/>
              <a:pathLst>
                <a:path extrusionOk="0" h="326969" w="297563">
                  <a:moveTo>
                    <a:pt x="242170" y="17895"/>
                  </a:moveTo>
                  <a:cubicBezTo>
                    <a:pt x="178209" y="-23138"/>
                    <a:pt x="84550" y="8789"/>
                    <a:pt x="32972" y="89190"/>
                  </a:cubicBezTo>
                  <a:cubicBezTo>
                    <a:pt x="-18606" y="169590"/>
                    <a:pt x="-8576" y="268041"/>
                    <a:pt x="55384" y="309075"/>
                  </a:cubicBezTo>
                  <a:cubicBezTo>
                    <a:pt x="119345" y="350108"/>
                    <a:pt x="213004" y="318180"/>
                    <a:pt x="264591" y="237770"/>
                  </a:cubicBezTo>
                  <a:cubicBezTo>
                    <a:pt x="316179" y="157360"/>
                    <a:pt x="306130" y="58919"/>
                    <a:pt x="242170" y="17895"/>
                  </a:cubicBezTo>
                  <a:close/>
                  <a:moveTo>
                    <a:pt x="167770" y="162323"/>
                  </a:moveTo>
                  <a:cubicBezTo>
                    <a:pt x="157378" y="205128"/>
                    <a:pt x="145862" y="251972"/>
                    <a:pt x="113277" y="288558"/>
                  </a:cubicBezTo>
                  <a:cubicBezTo>
                    <a:pt x="100040" y="288039"/>
                    <a:pt x="87172" y="284055"/>
                    <a:pt x="75958" y="277004"/>
                  </a:cubicBezTo>
                  <a:cubicBezTo>
                    <a:pt x="74911" y="276328"/>
                    <a:pt x="73977" y="275527"/>
                    <a:pt x="72968" y="274804"/>
                  </a:cubicBezTo>
                  <a:cubicBezTo>
                    <a:pt x="108515" y="244543"/>
                    <a:pt x="119411" y="200023"/>
                    <a:pt x="130756" y="153322"/>
                  </a:cubicBezTo>
                  <a:cubicBezTo>
                    <a:pt x="140786" y="112021"/>
                    <a:pt x="151139" y="69845"/>
                    <a:pt x="179047" y="38069"/>
                  </a:cubicBezTo>
                  <a:lnTo>
                    <a:pt x="179457" y="38069"/>
                  </a:lnTo>
                  <a:cubicBezTo>
                    <a:pt x="194358" y="37844"/>
                    <a:pt x="209002" y="41969"/>
                    <a:pt x="221596" y="49937"/>
                  </a:cubicBezTo>
                  <a:cubicBezTo>
                    <a:pt x="221719" y="50023"/>
                    <a:pt x="221834" y="50128"/>
                    <a:pt x="221958" y="50204"/>
                  </a:cubicBezTo>
                  <a:cubicBezTo>
                    <a:pt x="188973" y="75083"/>
                    <a:pt x="178990" y="116146"/>
                    <a:pt x="167770" y="16232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23"/>
          <p:cNvGrpSpPr/>
          <p:nvPr/>
        </p:nvGrpSpPr>
        <p:grpSpPr>
          <a:xfrm>
            <a:off x="11227467" y="5298458"/>
            <a:ext cx="964542" cy="1482118"/>
            <a:chOff x="867975" y="2999553"/>
            <a:chExt cx="1295905" cy="1991291"/>
          </a:xfrm>
        </p:grpSpPr>
        <p:sp>
          <p:nvSpPr>
            <p:cNvPr id="947" name="Google Shape;947;p23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8" name="Google Shape;948;p23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949" name="Google Shape;949;p23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23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23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2" name="Google Shape;952;p23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23"/>
          <p:cNvGrpSpPr/>
          <p:nvPr/>
        </p:nvGrpSpPr>
        <p:grpSpPr>
          <a:xfrm>
            <a:off x="11501480" y="6060259"/>
            <a:ext cx="386301" cy="335946"/>
            <a:chOff x="6482568" y="4464911"/>
            <a:chExt cx="2781147" cy="2397905"/>
          </a:xfrm>
        </p:grpSpPr>
        <p:sp>
          <p:nvSpPr>
            <p:cNvPr id="954" name="Google Shape;954;p23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3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3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3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3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23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23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3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23"/>
          <p:cNvGrpSpPr/>
          <p:nvPr/>
        </p:nvGrpSpPr>
        <p:grpSpPr>
          <a:xfrm>
            <a:off x="10604854" y="5582030"/>
            <a:ext cx="838321" cy="1198359"/>
            <a:chOff x="867975" y="2999553"/>
            <a:chExt cx="1295905" cy="1991291"/>
          </a:xfrm>
        </p:grpSpPr>
        <p:sp>
          <p:nvSpPr>
            <p:cNvPr id="966" name="Google Shape;966;p23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7" name="Google Shape;967;p23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968" name="Google Shape;968;p23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3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3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1" name="Google Shape;971;p23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2" name="Google Shape;972;p23"/>
          <p:cNvGrpSpPr/>
          <p:nvPr/>
        </p:nvGrpSpPr>
        <p:grpSpPr>
          <a:xfrm>
            <a:off x="10868139" y="6173625"/>
            <a:ext cx="293466" cy="284538"/>
            <a:chOff x="1420127" y="4174679"/>
            <a:chExt cx="2487002" cy="2387065"/>
          </a:xfrm>
        </p:grpSpPr>
        <p:sp>
          <p:nvSpPr>
            <p:cNvPr id="973" name="Google Shape;973;p23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3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23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23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23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23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3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24"/>
          <p:cNvGrpSpPr/>
          <p:nvPr/>
        </p:nvGrpSpPr>
        <p:grpSpPr>
          <a:xfrm>
            <a:off x="571628" y="1961593"/>
            <a:ext cx="5721558" cy="2934812"/>
            <a:chOff x="3289100" y="2648488"/>
            <a:chExt cx="5622600" cy="2876421"/>
          </a:xfrm>
        </p:grpSpPr>
        <p:grpSp>
          <p:nvGrpSpPr>
            <p:cNvPr id="989" name="Google Shape;989;p24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990" name="Google Shape;990;p24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1" name="Google Shape;991;p24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992" name="Google Shape;992;p24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Google Shape;993;p24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94" name="Google Shape;994;p24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24"/>
          <p:cNvGrpSpPr/>
          <p:nvPr/>
        </p:nvGrpSpPr>
        <p:grpSpPr>
          <a:xfrm flipH="1" rot="8100000">
            <a:off x="8757200" y="5027698"/>
            <a:ext cx="2040777" cy="2047053"/>
            <a:chOff x="7712492" y="1911472"/>
            <a:chExt cx="2503986" cy="2511687"/>
          </a:xfrm>
        </p:grpSpPr>
        <p:sp>
          <p:nvSpPr>
            <p:cNvPr id="996" name="Google Shape;996;p24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4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8" name="Google Shape;998;p24"/>
          <p:cNvGrpSpPr/>
          <p:nvPr/>
        </p:nvGrpSpPr>
        <p:grpSpPr>
          <a:xfrm flipH="1" rot="1539388">
            <a:off x="10738548" y="-147439"/>
            <a:ext cx="2040898" cy="2047175"/>
            <a:chOff x="7712492" y="1911472"/>
            <a:chExt cx="2503986" cy="2511687"/>
          </a:xfrm>
        </p:grpSpPr>
        <p:sp>
          <p:nvSpPr>
            <p:cNvPr id="999" name="Google Shape;999;p24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4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24"/>
          <p:cNvGrpSpPr/>
          <p:nvPr/>
        </p:nvGrpSpPr>
        <p:grpSpPr>
          <a:xfrm flipH="1" rot="1504861">
            <a:off x="10379305" y="4887544"/>
            <a:ext cx="944607" cy="1112936"/>
            <a:chOff x="6706688" y="4543626"/>
            <a:chExt cx="1158953" cy="1365479"/>
          </a:xfrm>
        </p:grpSpPr>
        <p:sp>
          <p:nvSpPr>
            <p:cNvPr id="1002" name="Google Shape;1002;p24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4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4" name="Google Shape;1004;p24"/>
          <p:cNvGrpSpPr/>
          <p:nvPr/>
        </p:nvGrpSpPr>
        <p:grpSpPr>
          <a:xfrm flipH="1" rot="-1851243">
            <a:off x="9925485" y="55280"/>
            <a:ext cx="1480282" cy="1522819"/>
            <a:chOff x="6282427" y="4719638"/>
            <a:chExt cx="1816188" cy="1868496"/>
          </a:xfrm>
        </p:grpSpPr>
        <p:sp>
          <p:nvSpPr>
            <p:cNvPr id="1005" name="Google Shape;1005;p2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p24"/>
          <p:cNvGrpSpPr/>
          <p:nvPr/>
        </p:nvGrpSpPr>
        <p:grpSpPr>
          <a:xfrm flipH="1" rot="-4064579">
            <a:off x="10173893" y="1344397"/>
            <a:ext cx="1480237" cy="1522869"/>
            <a:chOff x="6282427" y="4719638"/>
            <a:chExt cx="1816188" cy="1868496"/>
          </a:xfrm>
        </p:grpSpPr>
        <p:sp>
          <p:nvSpPr>
            <p:cNvPr id="1008" name="Google Shape;1008;p2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0" name="Google Shape;1010;p24"/>
          <p:cNvGrpSpPr/>
          <p:nvPr/>
        </p:nvGrpSpPr>
        <p:grpSpPr>
          <a:xfrm flipH="1" rot="-8233050">
            <a:off x="8964850" y="-201887"/>
            <a:ext cx="1480295" cy="1522929"/>
            <a:chOff x="6282427" y="4719638"/>
            <a:chExt cx="1816188" cy="1868496"/>
          </a:xfrm>
        </p:grpSpPr>
        <p:sp>
          <p:nvSpPr>
            <p:cNvPr id="1011" name="Google Shape;1011;p2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3" name="Google Shape;1013;p24"/>
          <p:cNvGrpSpPr/>
          <p:nvPr/>
        </p:nvGrpSpPr>
        <p:grpSpPr>
          <a:xfrm flipH="1" rot="-2339350">
            <a:off x="11107387" y="2349084"/>
            <a:ext cx="1127327" cy="1314088"/>
            <a:chOff x="6958899" y="1838851"/>
            <a:chExt cx="1383160" cy="1612303"/>
          </a:xfrm>
        </p:grpSpPr>
        <p:sp>
          <p:nvSpPr>
            <p:cNvPr id="1014" name="Google Shape;1014;p24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4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6" name="Google Shape;1016;p24"/>
          <p:cNvGrpSpPr/>
          <p:nvPr/>
        </p:nvGrpSpPr>
        <p:grpSpPr>
          <a:xfrm flipH="1" rot="2026084">
            <a:off x="11191125" y="5329378"/>
            <a:ext cx="929070" cy="1467732"/>
            <a:chOff x="10129820" y="2172286"/>
            <a:chExt cx="1139972" cy="1800911"/>
          </a:xfrm>
        </p:grpSpPr>
        <p:sp>
          <p:nvSpPr>
            <p:cNvPr id="1017" name="Google Shape;1017;p24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4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24"/>
          <p:cNvGrpSpPr/>
          <p:nvPr/>
        </p:nvGrpSpPr>
        <p:grpSpPr>
          <a:xfrm flipH="1" rot="1514672">
            <a:off x="9992173" y="2364407"/>
            <a:ext cx="1367453" cy="1423814"/>
            <a:chOff x="6002582" y="371806"/>
            <a:chExt cx="1677775" cy="1746926"/>
          </a:xfrm>
        </p:grpSpPr>
        <p:sp>
          <p:nvSpPr>
            <p:cNvPr id="1020" name="Google Shape;1020;p2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2" name="Google Shape;1022;p24"/>
          <p:cNvGrpSpPr/>
          <p:nvPr/>
        </p:nvGrpSpPr>
        <p:grpSpPr>
          <a:xfrm flipH="1" rot="-2927138">
            <a:off x="10868550" y="4099506"/>
            <a:ext cx="1480233" cy="1522865"/>
            <a:chOff x="6282427" y="4719638"/>
            <a:chExt cx="1816188" cy="1868496"/>
          </a:xfrm>
        </p:grpSpPr>
        <p:sp>
          <p:nvSpPr>
            <p:cNvPr id="1023" name="Google Shape;1023;p2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24"/>
          <p:cNvGrpSpPr/>
          <p:nvPr/>
        </p:nvGrpSpPr>
        <p:grpSpPr>
          <a:xfrm flipH="1" rot="7047478">
            <a:off x="9968754" y="5731843"/>
            <a:ext cx="1367406" cy="1423765"/>
            <a:chOff x="6002582" y="371806"/>
            <a:chExt cx="1677775" cy="1746926"/>
          </a:xfrm>
        </p:grpSpPr>
        <p:sp>
          <p:nvSpPr>
            <p:cNvPr id="1026" name="Google Shape;1026;p2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24"/>
          <p:cNvGrpSpPr/>
          <p:nvPr/>
        </p:nvGrpSpPr>
        <p:grpSpPr>
          <a:xfrm flipH="1" rot="-2487224">
            <a:off x="10597747" y="3071519"/>
            <a:ext cx="1480352" cy="1522987"/>
            <a:chOff x="6282427" y="4719638"/>
            <a:chExt cx="1816188" cy="1868496"/>
          </a:xfrm>
        </p:grpSpPr>
        <p:sp>
          <p:nvSpPr>
            <p:cNvPr id="1029" name="Google Shape;1029;p2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p24"/>
          <p:cNvGrpSpPr/>
          <p:nvPr/>
        </p:nvGrpSpPr>
        <p:grpSpPr>
          <a:xfrm flipH="1">
            <a:off x="11183645" y="1322193"/>
            <a:ext cx="1367387" cy="1423745"/>
            <a:chOff x="6002582" y="371806"/>
            <a:chExt cx="1677775" cy="1746926"/>
          </a:xfrm>
        </p:grpSpPr>
        <p:sp>
          <p:nvSpPr>
            <p:cNvPr id="1032" name="Google Shape;1032;p2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4" name="Google Shape;1034;p24"/>
          <p:cNvSpPr txBox="1"/>
          <p:nvPr>
            <p:ph type="title"/>
          </p:nvPr>
        </p:nvSpPr>
        <p:spPr>
          <a:xfrm>
            <a:off x="6175300" y="1764550"/>
            <a:ext cx="4670700" cy="2029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accent2"/>
                </a:solidFill>
              </a:rPr>
              <a:t>Add your title here.</a:t>
            </a:r>
            <a:endParaRPr sz="7000">
              <a:solidFill>
                <a:schemeClr val="accent2"/>
              </a:solidFill>
            </a:endParaRPr>
          </a:p>
        </p:txBody>
      </p:sp>
      <p:sp>
        <p:nvSpPr>
          <p:cNvPr id="1035" name="Google Shape;1035;p24"/>
          <p:cNvSpPr txBox="1"/>
          <p:nvPr>
            <p:ph idx="1" type="body"/>
          </p:nvPr>
        </p:nvSpPr>
        <p:spPr>
          <a:xfrm>
            <a:off x="6175300" y="3772400"/>
            <a:ext cx="3744000" cy="173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1036" name="Google Shape;1036;p24"/>
          <p:cNvGrpSpPr/>
          <p:nvPr/>
        </p:nvGrpSpPr>
        <p:grpSpPr>
          <a:xfrm>
            <a:off x="-12" y="5194977"/>
            <a:ext cx="964542" cy="1652174"/>
            <a:chOff x="867975" y="2999553"/>
            <a:chExt cx="1295905" cy="1991291"/>
          </a:xfrm>
        </p:grpSpPr>
        <p:sp>
          <p:nvSpPr>
            <p:cNvPr id="1037" name="Google Shape;1037;p24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624A3D"/>
                </a:gs>
                <a:gs pos="16000">
                  <a:srgbClr val="624A3D"/>
                </a:gs>
                <a:gs pos="46000">
                  <a:srgbClr val="7B5D4D"/>
                </a:gs>
                <a:gs pos="78000">
                  <a:srgbClr val="624A3D"/>
                </a:gs>
                <a:gs pos="100000">
                  <a:srgbClr val="624A3D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1038;p24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039" name="Google Shape;1039;p24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4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4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2" name="Google Shape;1042;p24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Coffee Beans" id="1043" name="Google Shape;1043;p24"/>
          <p:cNvGrpSpPr/>
          <p:nvPr/>
        </p:nvGrpSpPr>
        <p:grpSpPr>
          <a:xfrm>
            <a:off x="308285" y="6034713"/>
            <a:ext cx="353695" cy="381357"/>
            <a:chOff x="5753103" y="3067019"/>
            <a:chExt cx="676929" cy="729870"/>
          </a:xfrm>
        </p:grpSpPr>
        <p:sp>
          <p:nvSpPr>
            <p:cNvPr id="1044" name="Google Shape;1044;p24"/>
            <p:cNvSpPr/>
            <p:nvPr/>
          </p:nvSpPr>
          <p:spPr>
            <a:xfrm>
              <a:off x="6154401" y="3067019"/>
              <a:ext cx="275631" cy="345636"/>
            </a:xfrm>
            <a:custGeom>
              <a:rect b="b" l="l" r="r" t="t"/>
              <a:pathLst>
                <a:path extrusionOk="0" h="345636" w="275631">
                  <a:moveTo>
                    <a:pt x="274974" y="162250"/>
                  </a:moveTo>
                  <a:cubicBezTo>
                    <a:pt x="267639" y="67000"/>
                    <a:pt x="200269" y="-5475"/>
                    <a:pt x="124479" y="325"/>
                  </a:cubicBezTo>
                  <a:cubicBezTo>
                    <a:pt x="48688" y="6126"/>
                    <a:pt x="-6690" y="88136"/>
                    <a:pt x="654" y="183386"/>
                  </a:cubicBezTo>
                  <a:cubicBezTo>
                    <a:pt x="7997" y="278636"/>
                    <a:pt x="75358" y="351112"/>
                    <a:pt x="151149" y="345311"/>
                  </a:cubicBezTo>
                  <a:cubicBezTo>
                    <a:pt x="226939" y="339511"/>
                    <a:pt x="282346" y="257500"/>
                    <a:pt x="274974" y="162250"/>
                  </a:cubicBezTo>
                  <a:close/>
                  <a:moveTo>
                    <a:pt x="184896" y="294353"/>
                  </a:moveTo>
                  <a:cubicBezTo>
                    <a:pt x="173970" y="301736"/>
                    <a:pt x="161328" y="306187"/>
                    <a:pt x="148186" y="307278"/>
                  </a:cubicBezTo>
                  <a:cubicBezTo>
                    <a:pt x="146939" y="307383"/>
                    <a:pt x="145691" y="307392"/>
                    <a:pt x="144453" y="307421"/>
                  </a:cubicBezTo>
                  <a:cubicBezTo>
                    <a:pt x="154606" y="261815"/>
                    <a:pt x="136442" y="219705"/>
                    <a:pt x="117325" y="175576"/>
                  </a:cubicBezTo>
                  <a:cubicBezTo>
                    <a:pt x="100438" y="136619"/>
                    <a:pt x="83283" y="96766"/>
                    <a:pt x="86379" y="54656"/>
                  </a:cubicBezTo>
                  <a:cubicBezTo>
                    <a:pt x="98197" y="45337"/>
                    <a:pt x="112477" y="39666"/>
                    <a:pt x="127469" y="38340"/>
                  </a:cubicBezTo>
                  <a:lnTo>
                    <a:pt x="127927" y="38340"/>
                  </a:lnTo>
                  <a:cubicBezTo>
                    <a:pt x="116582" y="78068"/>
                    <a:pt x="133385" y="116845"/>
                    <a:pt x="152282" y="160450"/>
                  </a:cubicBezTo>
                  <a:cubicBezTo>
                    <a:pt x="169846" y="200950"/>
                    <a:pt x="188953" y="245384"/>
                    <a:pt x="184896" y="29435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6056099" y="3483113"/>
              <a:ext cx="311410" cy="313776"/>
            </a:xfrm>
            <a:custGeom>
              <a:rect b="b" l="l" r="r" t="t"/>
              <a:pathLst>
                <a:path extrusionOk="0" h="313776" w="311410">
                  <a:moveTo>
                    <a:pt x="254604" y="61215"/>
                  </a:moveTo>
                  <a:cubicBezTo>
                    <a:pt x="188195" y="-7441"/>
                    <a:pt x="90078" y="-20291"/>
                    <a:pt x="35452" y="32564"/>
                  </a:cubicBezTo>
                  <a:cubicBezTo>
                    <a:pt x="-19174" y="85418"/>
                    <a:pt x="-9610" y="183887"/>
                    <a:pt x="56807" y="252591"/>
                  </a:cubicBezTo>
                  <a:cubicBezTo>
                    <a:pt x="123225" y="321295"/>
                    <a:pt x="221333" y="334030"/>
                    <a:pt x="275959" y="281166"/>
                  </a:cubicBezTo>
                  <a:cubicBezTo>
                    <a:pt x="330584" y="228302"/>
                    <a:pt x="321021" y="129880"/>
                    <a:pt x="254604" y="61215"/>
                  </a:cubicBezTo>
                  <a:close/>
                  <a:moveTo>
                    <a:pt x="249451" y="253820"/>
                  </a:moveTo>
                  <a:cubicBezTo>
                    <a:pt x="248498" y="254706"/>
                    <a:pt x="247546" y="255401"/>
                    <a:pt x="246593" y="256220"/>
                  </a:cubicBezTo>
                  <a:cubicBezTo>
                    <a:pt x="225314" y="214672"/>
                    <a:pt x="184490" y="193850"/>
                    <a:pt x="141647" y="172086"/>
                  </a:cubicBezTo>
                  <a:cubicBezTo>
                    <a:pt x="103785" y="152855"/>
                    <a:pt x="65151" y="133100"/>
                    <a:pt x="40682" y="98743"/>
                  </a:cubicBezTo>
                  <a:cubicBezTo>
                    <a:pt x="43839" y="84024"/>
                    <a:pt x="51221" y="70545"/>
                    <a:pt x="61922" y="59957"/>
                  </a:cubicBezTo>
                  <a:cubicBezTo>
                    <a:pt x="62027" y="59853"/>
                    <a:pt x="62151" y="59776"/>
                    <a:pt x="62265" y="59672"/>
                  </a:cubicBezTo>
                  <a:cubicBezTo>
                    <a:pt x="78867" y="97495"/>
                    <a:pt x="116558" y="116631"/>
                    <a:pt x="158906" y="138158"/>
                  </a:cubicBezTo>
                  <a:cubicBezTo>
                    <a:pt x="198216" y="158160"/>
                    <a:pt x="241202" y="180068"/>
                    <a:pt x="269329" y="220282"/>
                  </a:cubicBezTo>
                  <a:cubicBezTo>
                    <a:pt x="265723" y="232996"/>
                    <a:pt x="258873" y="244554"/>
                    <a:pt x="249451" y="253820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5753103" y="3210660"/>
              <a:ext cx="297563" cy="326969"/>
            </a:xfrm>
            <a:custGeom>
              <a:rect b="b" l="l" r="r" t="t"/>
              <a:pathLst>
                <a:path extrusionOk="0" h="326969" w="297563">
                  <a:moveTo>
                    <a:pt x="242170" y="17895"/>
                  </a:moveTo>
                  <a:cubicBezTo>
                    <a:pt x="178209" y="-23138"/>
                    <a:pt x="84550" y="8789"/>
                    <a:pt x="32972" y="89190"/>
                  </a:cubicBezTo>
                  <a:cubicBezTo>
                    <a:pt x="-18606" y="169590"/>
                    <a:pt x="-8576" y="268041"/>
                    <a:pt x="55384" y="309075"/>
                  </a:cubicBezTo>
                  <a:cubicBezTo>
                    <a:pt x="119345" y="350108"/>
                    <a:pt x="213004" y="318180"/>
                    <a:pt x="264591" y="237770"/>
                  </a:cubicBezTo>
                  <a:cubicBezTo>
                    <a:pt x="316179" y="157360"/>
                    <a:pt x="306130" y="58919"/>
                    <a:pt x="242170" y="17895"/>
                  </a:cubicBezTo>
                  <a:close/>
                  <a:moveTo>
                    <a:pt x="167770" y="162323"/>
                  </a:moveTo>
                  <a:cubicBezTo>
                    <a:pt x="157378" y="205128"/>
                    <a:pt x="145862" y="251972"/>
                    <a:pt x="113277" y="288558"/>
                  </a:cubicBezTo>
                  <a:cubicBezTo>
                    <a:pt x="100040" y="288039"/>
                    <a:pt x="87172" y="284055"/>
                    <a:pt x="75958" y="277004"/>
                  </a:cubicBezTo>
                  <a:cubicBezTo>
                    <a:pt x="74911" y="276328"/>
                    <a:pt x="73977" y="275527"/>
                    <a:pt x="72968" y="274804"/>
                  </a:cubicBezTo>
                  <a:cubicBezTo>
                    <a:pt x="108515" y="244543"/>
                    <a:pt x="119411" y="200023"/>
                    <a:pt x="130756" y="153322"/>
                  </a:cubicBezTo>
                  <a:cubicBezTo>
                    <a:pt x="140786" y="112021"/>
                    <a:pt x="151139" y="69845"/>
                    <a:pt x="179047" y="38069"/>
                  </a:cubicBezTo>
                  <a:lnTo>
                    <a:pt x="179457" y="38069"/>
                  </a:lnTo>
                  <a:cubicBezTo>
                    <a:pt x="194358" y="37844"/>
                    <a:pt x="209002" y="41969"/>
                    <a:pt x="221596" y="49937"/>
                  </a:cubicBezTo>
                  <a:cubicBezTo>
                    <a:pt x="221719" y="50023"/>
                    <a:pt x="221834" y="50128"/>
                    <a:pt x="221958" y="50204"/>
                  </a:cubicBezTo>
                  <a:cubicBezTo>
                    <a:pt x="188973" y="75083"/>
                    <a:pt x="178990" y="116146"/>
                    <a:pt x="167770" y="16232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24"/>
          <p:cNvGrpSpPr/>
          <p:nvPr/>
        </p:nvGrpSpPr>
        <p:grpSpPr>
          <a:xfrm>
            <a:off x="1156342" y="5399233"/>
            <a:ext cx="964542" cy="1482118"/>
            <a:chOff x="867975" y="2999553"/>
            <a:chExt cx="1295905" cy="1991291"/>
          </a:xfrm>
        </p:grpSpPr>
        <p:sp>
          <p:nvSpPr>
            <p:cNvPr id="1048" name="Google Shape;1048;p24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9" name="Google Shape;1049;p24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050" name="Google Shape;1050;p24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3" name="Google Shape;1053;p24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24"/>
          <p:cNvGrpSpPr/>
          <p:nvPr/>
        </p:nvGrpSpPr>
        <p:grpSpPr>
          <a:xfrm>
            <a:off x="1430355" y="6161034"/>
            <a:ext cx="386301" cy="335946"/>
            <a:chOff x="6482568" y="4464911"/>
            <a:chExt cx="2781147" cy="2397905"/>
          </a:xfrm>
        </p:grpSpPr>
        <p:sp>
          <p:nvSpPr>
            <p:cNvPr id="1055" name="Google Shape;1055;p24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4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4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4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4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4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4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24"/>
          <p:cNvGrpSpPr/>
          <p:nvPr/>
        </p:nvGrpSpPr>
        <p:grpSpPr>
          <a:xfrm>
            <a:off x="533729" y="5682805"/>
            <a:ext cx="838321" cy="1198359"/>
            <a:chOff x="867975" y="2999553"/>
            <a:chExt cx="1295905" cy="1991291"/>
          </a:xfrm>
        </p:grpSpPr>
        <p:sp>
          <p:nvSpPr>
            <p:cNvPr id="1067" name="Google Shape;1067;p24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8" name="Google Shape;1068;p24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069" name="Google Shape;1069;p24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4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4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2" name="Google Shape;1072;p24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3" name="Google Shape;1073;p24"/>
          <p:cNvGrpSpPr/>
          <p:nvPr/>
        </p:nvGrpSpPr>
        <p:grpSpPr>
          <a:xfrm>
            <a:off x="797014" y="6274400"/>
            <a:ext cx="293466" cy="284538"/>
            <a:chOff x="1420127" y="4174679"/>
            <a:chExt cx="2487002" cy="2387065"/>
          </a:xfrm>
        </p:grpSpPr>
        <p:sp>
          <p:nvSpPr>
            <p:cNvPr id="1074" name="Google Shape;1074;p24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4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4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4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4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4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25"/>
          <p:cNvGrpSpPr/>
          <p:nvPr/>
        </p:nvGrpSpPr>
        <p:grpSpPr>
          <a:xfrm>
            <a:off x="7284948" y="850009"/>
            <a:ext cx="2798497" cy="5157974"/>
            <a:chOff x="8625436" y="1258061"/>
            <a:chExt cx="2388000" cy="4396500"/>
          </a:xfrm>
        </p:grpSpPr>
        <p:sp>
          <p:nvSpPr>
            <p:cNvPr id="1090" name="Google Shape;1090;p25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25"/>
          <p:cNvGrpSpPr/>
          <p:nvPr/>
        </p:nvGrpSpPr>
        <p:grpSpPr>
          <a:xfrm rot="-8100000">
            <a:off x="1341794" y="4901848"/>
            <a:ext cx="2040777" cy="2047053"/>
            <a:chOff x="7712492" y="1911472"/>
            <a:chExt cx="2503986" cy="2511687"/>
          </a:xfrm>
        </p:grpSpPr>
        <p:sp>
          <p:nvSpPr>
            <p:cNvPr id="1094" name="Google Shape;1094;p25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5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5"/>
          <p:cNvGrpSpPr/>
          <p:nvPr/>
        </p:nvGrpSpPr>
        <p:grpSpPr>
          <a:xfrm rot="-1539388">
            <a:off x="-639675" y="-273289"/>
            <a:ext cx="2040898" cy="2047175"/>
            <a:chOff x="7712492" y="1911472"/>
            <a:chExt cx="2503986" cy="2511687"/>
          </a:xfrm>
        </p:grpSpPr>
        <p:sp>
          <p:nvSpPr>
            <p:cNvPr id="1097" name="Google Shape;1097;p25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5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9" name="Google Shape;1099;p25"/>
          <p:cNvGrpSpPr/>
          <p:nvPr/>
        </p:nvGrpSpPr>
        <p:grpSpPr>
          <a:xfrm rot="-1504861">
            <a:off x="815860" y="4761694"/>
            <a:ext cx="944607" cy="1112936"/>
            <a:chOff x="6706688" y="4543626"/>
            <a:chExt cx="1158953" cy="1365479"/>
          </a:xfrm>
        </p:grpSpPr>
        <p:sp>
          <p:nvSpPr>
            <p:cNvPr id="1100" name="Google Shape;1100;p25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5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2" name="Google Shape;1102;p25"/>
          <p:cNvGrpSpPr/>
          <p:nvPr/>
        </p:nvGrpSpPr>
        <p:grpSpPr>
          <a:xfrm rot="1851243">
            <a:off x="734005" y="-70570"/>
            <a:ext cx="1480282" cy="1522819"/>
            <a:chOff x="6282427" y="4719638"/>
            <a:chExt cx="1816188" cy="1868496"/>
          </a:xfrm>
        </p:grpSpPr>
        <p:sp>
          <p:nvSpPr>
            <p:cNvPr id="1103" name="Google Shape;1103;p25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5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5" name="Google Shape;1105;p25"/>
          <p:cNvGrpSpPr/>
          <p:nvPr/>
        </p:nvGrpSpPr>
        <p:grpSpPr>
          <a:xfrm rot="4064579">
            <a:off x="485641" y="1218547"/>
            <a:ext cx="1480237" cy="1522869"/>
            <a:chOff x="6282427" y="4719638"/>
            <a:chExt cx="1816188" cy="1868496"/>
          </a:xfrm>
        </p:grpSpPr>
        <p:sp>
          <p:nvSpPr>
            <p:cNvPr id="1106" name="Google Shape;1106;p25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5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8" name="Google Shape;1108;p25"/>
          <p:cNvGrpSpPr/>
          <p:nvPr/>
        </p:nvGrpSpPr>
        <p:grpSpPr>
          <a:xfrm rot="8233050">
            <a:off x="1694626" y="-327737"/>
            <a:ext cx="1480295" cy="1522929"/>
            <a:chOff x="6282427" y="4719638"/>
            <a:chExt cx="1816188" cy="1868496"/>
          </a:xfrm>
        </p:grpSpPr>
        <p:sp>
          <p:nvSpPr>
            <p:cNvPr id="1109" name="Google Shape;1109;p25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5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1" name="Google Shape;1111;p25"/>
          <p:cNvGrpSpPr/>
          <p:nvPr/>
        </p:nvGrpSpPr>
        <p:grpSpPr>
          <a:xfrm rot="2339350">
            <a:off x="-94942" y="2223234"/>
            <a:ext cx="1127327" cy="1314088"/>
            <a:chOff x="6958899" y="1838851"/>
            <a:chExt cx="1383160" cy="1612303"/>
          </a:xfrm>
        </p:grpSpPr>
        <p:sp>
          <p:nvSpPr>
            <p:cNvPr id="1112" name="Google Shape;1112;p25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4" name="Google Shape;1114;p25"/>
          <p:cNvGrpSpPr/>
          <p:nvPr/>
        </p:nvGrpSpPr>
        <p:grpSpPr>
          <a:xfrm rot="-2026084">
            <a:off x="19576" y="5203528"/>
            <a:ext cx="929070" cy="1467732"/>
            <a:chOff x="10129820" y="2172286"/>
            <a:chExt cx="1139972" cy="1800911"/>
          </a:xfrm>
        </p:grpSpPr>
        <p:sp>
          <p:nvSpPr>
            <p:cNvPr id="1115" name="Google Shape;1115;p25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5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 rot="-1514672">
            <a:off x="780146" y="2238557"/>
            <a:ext cx="1367453" cy="1423814"/>
            <a:chOff x="6002582" y="371806"/>
            <a:chExt cx="1677775" cy="1746926"/>
          </a:xfrm>
        </p:grpSpPr>
        <p:sp>
          <p:nvSpPr>
            <p:cNvPr id="1118" name="Google Shape;1118;p25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5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25"/>
          <p:cNvGrpSpPr/>
          <p:nvPr/>
        </p:nvGrpSpPr>
        <p:grpSpPr>
          <a:xfrm rot="2927138">
            <a:off x="-209012" y="3973656"/>
            <a:ext cx="1480233" cy="1522865"/>
            <a:chOff x="6282427" y="4719638"/>
            <a:chExt cx="1816188" cy="1868496"/>
          </a:xfrm>
        </p:grpSpPr>
        <p:sp>
          <p:nvSpPr>
            <p:cNvPr id="1121" name="Google Shape;1121;p25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5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25"/>
          <p:cNvGrpSpPr/>
          <p:nvPr/>
        </p:nvGrpSpPr>
        <p:grpSpPr>
          <a:xfrm rot="-7047478">
            <a:off x="803611" y="5605993"/>
            <a:ext cx="1367406" cy="1423765"/>
            <a:chOff x="6002582" y="371806"/>
            <a:chExt cx="1677775" cy="1746926"/>
          </a:xfrm>
        </p:grpSpPr>
        <p:sp>
          <p:nvSpPr>
            <p:cNvPr id="1124" name="Google Shape;1124;p25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5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6" name="Google Shape;1126;p25"/>
          <p:cNvGrpSpPr/>
          <p:nvPr/>
        </p:nvGrpSpPr>
        <p:grpSpPr>
          <a:xfrm rot="2487224">
            <a:off x="61673" y="2945669"/>
            <a:ext cx="1480352" cy="1522987"/>
            <a:chOff x="6282427" y="4719638"/>
            <a:chExt cx="1816188" cy="1868496"/>
          </a:xfrm>
        </p:grpSpPr>
        <p:sp>
          <p:nvSpPr>
            <p:cNvPr id="1127" name="Google Shape;1127;p25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25"/>
          <p:cNvGrpSpPr/>
          <p:nvPr/>
        </p:nvGrpSpPr>
        <p:grpSpPr>
          <a:xfrm>
            <a:off x="-411260" y="1196343"/>
            <a:ext cx="1367387" cy="1423745"/>
            <a:chOff x="6002582" y="371806"/>
            <a:chExt cx="1677775" cy="1746926"/>
          </a:xfrm>
        </p:grpSpPr>
        <p:sp>
          <p:nvSpPr>
            <p:cNvPr id="1130" name="Google Shape;1130;p25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2" name="Google Shape;1132;p25"/>
          <p:cNvSpPr txBox="1"/>
          <p:nvPr>
            <p:ph type="title"/>
          </p:nvPr>
        </p:nvSpPr>
        <p:spPr>
          <a:xfrm>
            <a:off x="2085675" y="1624725"/>
            <a:ext cx="4670700" cy="2029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lt1"/>
                </a:solidFill>
              </a:rPr>
              <a:t>Add your title here.</a:t>
            </a:r>
            <a:endParaRPr sz="7000">
              <a:solidFill>
                <a:schemeClr val="lt1"/>
              </a:solidFill>
            </a:endParaRPr>
          </a:p>
        </p:txBody>
      </p:sp>
      <p:sp>
        <p:nvSpPr>
          <p:cNvPr id="1133" name="Google Shape;1133;p25"/>
          <p:cNvSpPr txBox="1"/>
          <p:nvPr>
            <p:ph idx="1" type="body"/>
          </p:nvPr>
        </p:nvSpPr>
        <p:spPr>
          <a:xfrm>
            <a:off x="3012375" y="3758425"/>
            <a:ext cx="3744000" cy="173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lt1"/>
                </a:solidFill>
              </a:rPr>
              <a:t>If you are presenting a website, an internet product or an app, you can place a screenshot of it here.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34" name="Google Shape;1134;p25"/>
          <p:cNvGrpSpPr/>
          <p:nvPr/>
        </p:nvGrpSpPr>
        <p:grpSpPr>
          <a:xfrm>
            <a:off x="9954913" y="5082190"/>
            <a:ext cx="964542" cy="1652174"/>
            <a:chOff x="867975" y="2999553"/>
            <a:chExt cx="1295905" cy="1991291"/>
          </a:xfrm>
        </p:grpSpPr>
        <p:sp>
          <p:nvSpPr>
            <p:cNvPr id="1135" name="Google Shape;1135;p2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624A3D"/>
                </a:gs>
                <a:gs pos="16000">
                  <a:srgbClr val="624A3D"/>
                </a:gs>
                <a:gs pos="46000">
                  <a:srgbClr val="7B5D4D"/>
                </a:gs>
                <a:gs pos="78000">
                  <a:srgbClr val="624A3D"/>
                </a:gs>
                <a:gs pos="100000">
                  <a:srgbClr val="624A3D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6" name="Google Shape;1136;p2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137" name="Google Shape;1137;p2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0" name="Google Shape;1140;p2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Coffee Beans" id="1141" name="Google Shape;1141;p25"/>
          <p:cNvGrpSpPr/>
          <p:nvPr/>
        </p:nvGrpSpPr>
        <p:grpSpPr>
          <a:xfrm>
            <a:off x="10263210" y="5921926"/>
            <a:ext cx="353695" cy="381357"/>
            <a:chOff x="5753103" y="3067019"/>
            <a:chExt cx="676929" cy="729870"/>
          </a:xfrm>
        </p:grpSpPr>
        <p:sp>
          <p:nvSpPr>
            <p:cNvPr id="1142" name="Google Shape;1142;p25"/>
            <p:cNvSpPr/>
            <p:nvPr/>
          </p:nvSpPr>
          <p:spPr>
            <a:xfrm>
              <a:off x="6154401" y="3067019"/>
              <a:ext cx="275631" cy="345636"/>
            </a:xfrm>
            <a:custGeom>
              <a:rect b="b" l="l" r="r" t="t"/>
              <a:pathLst>
                <a:path extrusionOk="0" h="345636" w="275631">
                  <a:moveTo>
                    <a:pt x="274974" y="162250"/>
                  </a:moveTo>
                  <a:cubicBezTo>
                    <a:pt x="267639" y="67000"/>
                    <a:pt x="200269" y="-5475"/>
                    <a:pt x="124479" y="325"/>
                  </a:cubicBezTo>
                  <a:cubicBezTo>
                    <a:pt x="48688" y="6126"/>
                    <a:pt x="-6690" y="88136"/>
                    <a:pt x="654" y="183386"/>
                  </a:cubicBezTo>
                  <a:cubicBezTo>
                    <a:pt x="7997" y="278636"/>
                    <a:pt x="75358" y="351112"/>
                    <a:pt x="151149" y="345311"/>
                  </a:cubicBezTo>
                  <a:cubicBezTo>
                    <a:pt x="226939" y="339511"/>
                    <a:pt x="282346" y="257500"/>
                    <a:pt x="274974" y="162250"/>
                  </a:cubicBezTo>
                  <a:close/>
                  <a:moveTo>
                    <a:pt x="184896" y="294353"/>
                  </a:moveTo>
                  <a:cubicBezTo>
                    <a:pt x="173970" y="301736"/>
                    <a:pt x="161328" y="306187"/>
                    <a:pt x="148186" y="307278"/>
                  </a:cubicBezTo>
                  <a:cubicBezTo>
                    <a:pt x="146939" y="307383"/>
                    <a:pt x="145691" y="307392"/>
                    <a:pt x="144453" y="307421"/>
                  </a:cubicBezTo>
                  <a:cubicBezTo>
                    <a:pt x="154606" y="261815"/>
                    <a:pt x="136442" y="219705"/>
                    <a:pt x="117325" y="175576"/>
                  </a:cubicBezTo>
                  <a:cubicBezTo>
                    <a:pt x="100438" y="136619"/>
                    <a:pt x="83283" y="96766"/>
                    <a:pt x="86379" y="54656"/>
                  </a:cubicBezTo>
                  <a:cubicBezTo>
                    <a:pt x="98197" y="45337"/>
                    <a:pt x="112477" y="39666"/>
                    <a:pt x="127469" y="38340"/>
                  </a:cubicBezTo>
                  <a:lnTo>
                    <a:pt x="127927" y="38340"/>
                  </a:lnTo>
                  <a:cubicBezTo>
                    <a:pt x="116582" y="78068"/>
                    <a:pt x="133385" y="116845"/>
                    <a:pt x="152282" y="160450"/>
                  </a:cubicBezTo>
                  <a:cubicBezTo>
                    <a:pt x="169846" y="200950"/>
                    <a:pt x="188953" y="245384"/>
                    <a:pt x="184896" y="29435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6056099" y="3483113"/>
              <a:ext cx="311410" cy="313776"/>
            </a:xfrm>
            <a:custGeom>
              <a:rect b="b" l="l" r="r" t="t"/>
              <a:pathLst>
                <a:path extrusionOk="0" h="313776" w="311410">
                  <a:moveTo>
                    <a:pt x="254604" y="61215"/>
                  </a:moveTo>
                  <a:cubicBezTo>
                    <a:pt x="188195" y="-7441"/>
                    <a:pt x="90078" y="-20291"/>
                    <a:pt x="35452" y="32564"/>
                  </a:cubicBezTo>
                  <a:cubicBezTo>
                    <a:pt x="-19174" y="85418"/>
                    <a:pt x="-9610" y="183887"/>
                    <a:pt x="56807" y="252591"/>
                  </a:cubicBezTo>
                  <a:cubicBezTo>
                    <a:pt x="123225" y="321295"/>
                    <a:pt x="221333" y="334030"/>
                    <a:pt x="275959" y="281166"/>
                  </a:cubicBezTo>
                  <a:cubicBezTo>
                    <a:pt x="330584" y="228302"/>
                    <a:pt x="321021" y="129880"/>
                    <a:pt x="254604" y="61215"/>
                  </a:cubicBezTo>
                  <a:close/>
                  <a:moveTo>
                    <a:pt x="249451" y="253820"/>
                  </a:moveTo>
                  <a:cubicBezTo>
                    <a:pt x="248498" y="254706"/>
                    <a:pt x="247546" y="255401"/>
                    <a:pt x="246593" y="256220"/>
                  </a:cubicBezTo>
                  <a:cubicBezTo>
                    <a:pt x="225314" y="214672"/>
                    <a:pt x="184490" y="193850"/>
                    <a:pt x="141647" y="172086"/>
                  </a:cubicBezTo>
                  <a:cubicBezTo>
                    <a:pt x="103785" y="152855"/>
                    <a:pt x="65151" y="133100"/>
                    <a:pt x="40682" y="98743"/>
                  </a:cubicBezTo>
                  <a:cubicBezTo>
                    <a:pt x="43839" y="84024"/>
                    <a:pt x="51221" y="70545"/>
                    <a:pt x="61922" y="59957"/>
                  </a:cubicBezTo>
                  <a:cubicBezTo>
                    <a:pt x="62027" y="59853"/>
                    <a:pt x="62151" y="59776"/>
                    <a:pt x="62265" y="59672"/>
                  </a:cubicBezTo>
                  <a:cubicBezTo>
                    <a:pt x="78867" y="97495"/>
                    <a:pt x="116558" y="116631"/>
                    <a:pt x="158906" y="138158"/>
                  </a:cubicBezTo>
                  <a:cubicBezTo>
                    <a:pt x="198216" y="158160"/>
                    <a:pt x="241202" y="180068"/>
                    <a:pt x="269329" y="220282"/>
                  </a:cubicBezTo>
                  <a:cubicBezTo>
                    <a:pt x="265723" y="232996"/>
                    <a:pt x="258873" y="244554"/>
                    <a:pt x="249451" y="253820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5753103" y="3210660"/>
              <a:ext cx="297563" cy="326969"/>
            </a:xfrm>
            <a:custGeom>
              <a:rect b="b" l="l" r="r" t="t"/>
              <a:pathLst>
                <a:path extrusionOk="0" h="326969" w="297563">
                  <a:moveTo>
                    <a:pt x="242170" y="17895"/>
                  </a:moveTo>
                  <a:cubicBezTo>
                    <a:pt x="178209" y="-23138"/>
                    <a:pt x="84550" y="8789"/>
                    <a:pt x="32972" y="89190"/>
                  </a:cubicBezTo>
                  <a:cubicBezTo>
                    <a:pt x="-18606" y="169590"/>
                    <a:pt x="-8576" y="268041"/>
                    <a:pt x="55384" y="309075"/>
                  </a:cubicBezTo>
                  <a:cubicBezTo>
                    <a:pt x="119345" y="350108"/>
                    <a:pt x="213004" y="318180"/>
                    <a:pt x="264591" y="237770"/>
                  </a:cubicBezTo>
                  <a:cubicBezTo>
                    <a:pt x="316179" y="157360"/>
                    <a:pt x="306130" y="58919"/>
                    <a:pt x="242170" y="17895"/>
                  </a:cubicBezTo>
                  <a:close/>
                  <a:moveTo>
                    <a:pt x="167770" y="162323"/>
                  </a:moveTo>
                  <a:cubicBezTo>
                    <a:pt x="157378" y="205128"/>
                    <a:pt x="145862" y="251972"/>
                    <a:pt x="113277" y="288558"/>
                  </a:cubicBezTo>
                  <a:cubicBezTo>
                    <a:pt x="100040" y="288039"/>
                    <a:pt x="87172" y="284055"/>
                    <a:pt x="75958" y="277004"/>
                  </a:cubicBezTo>
                  <a:cubicBezTo>
                    <a:pt x="74911" y="276328"/>
                    <a:pt x="73977" y="275527"/>
                    <a:pt x="72968" y="274804"/>
                  </a:cubicBezTo>
                  <a:cubicBezTo>
                    <a:pt x="108515" y="244543"/>
                    <a:pt x="119411" y="200023"/>
                    <a:pt x="130756" y="153322"/>
                  </a:cubicBezTo>
                  <a:cubicBezTo>
                    <a:pt x="140786" y="112021"/>
                    <a:pt x="151139" y="69845"/>
                    <a:pt x="179047" y="38069"/>
                  </a:cubicBezTo>
                  <a:lnTo>
                    <a:pt x="179457" y="38069"/>
                  </a:lnTo>
                  <a:cubicBezTo>
                    <a:pt x="194358" y="37844"/>
                    <a:pt x="209002" y="41969"/>
                    <a:pt x="221596" y="49937"/>
                  </a:cubicBezTo>
                  <a:cubicBezTo>
                    <a:pt x="221719" y="50023"/>
                    <a:pt x="221834" y="50128"/>
                    <a:pt x="221958" y="50204"/>
                  </a:cubicBezTo>
                  <a:cubicBezTo>
                    <a:pt x="188973" y="75083"/>
                    <a:pt x="178990" y="116146"/>
                    <a:pt x="167770" y="16232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25"/>
          <p:cNvGrpSpPr/>
          <p:nvPr/>
        </p:nvGrpSpPr>
        <p:grpSpPr>
          <a:xfrm>
            <a:off x="11111267" y="5286446"/>
            <a:ext cx="964542" cy="1482118"/>
            <a:chOff x="867975" y="2999553"/>
            <a:chExt cx="1295905" cy="1991291"/>
          </a:xfrm>
        </p:grpSpPr>
        <p:sp>
          <p:nvSpPr>
            <p:cNvPr id="1146" name="Google Shape;1146;p2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7" name="Google Shape;1147;p2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148" name="Google Shape;1148;p2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1" name="Google Shape;1151;p2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25"/>
          <p:cNvGrpSpPr/>
          <p:nvPr/>
        </p:nvGrpSpPr>
        <p:grpSpPr>
          <a:xfrm>
            <a:off x="11385280" y="6048247"/>
            <a:ext cx="386301" cy="335946"/>
            <a:chOff x="6482568" y="4464911"/>
            <a:chExt cx="2781147" cy="2397905"/>
          </a:xfrm>
        </p:grpSpPr>
        <p:sp>
          <p:nvSpPr>
            <p:cNvPr id="1153" name="Google Shape;1153;p25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5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5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5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5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5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5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5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5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25"/>
          <p:cNvGrpSpPr/>
          <p:nvPr/>
        </p:nvGrpSpPr>
        <p:grpSpPr>
          <a:xfrm>
            <a:off x="10488654" y="5570017"/>
            <a:ext cx="838321" cy="1198359"/>
            <a:chOff x="867975" y="2999553"/>
            <a:chExt cx="1295905" cy="1991291"/>
          </a:xfrm>
        </p:grpSpPr>
        <p:sp>
          <p:nvSpPr>
            <p:cNvPr id="1165" name="Google Shape;1165;p2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6" name="Google Shape;1166;p2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167" name="Google Shape;1167;p2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2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0" name="Google Shape;1170;p2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1" name="Google Shape;1171;p25"/>
          <p:cNvGrpSpPr/>
          <p:nvPr/>
        </p:nvGrpSpPr>
        <p:grpSpPr>
          <a:xfrm>
            <a:off x="10751939" y="6161613"/>
            <a:ext cx="293466" cy="284538"/>
            <a:chOff x="1420127" y="4174679"/>
            <a:chExt cx="2487002" cy="2387065"/>
          </a:xfrm>
        </p:grpSpPr>
        <p:sp>
          <p:nvSpPr>
            <p:cNvPr id="1172" name="Google Shape;1172;p25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5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5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5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5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25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5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5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26"/>
          <p:cNvGrpSpPr/>
          <p:nvPr/>
        </p:nvGrpSpPr>
        <p:grpSpPr>
          <a:xfrm>
            <a:off x="1914222" y="969728"/>
            <a:ext cx="3357720" cy="4918548"/>
            <a:chOff x="6953045" y="1252870"/>
            <a:chExt cx="3186600" cy="4559700"/>
          </a:xfrm>
        </p:grpSpPr>
        <p:sp>
          <p:nvSpPr>
            <p:cNvPr id="1188" name="Google Shape;1188;p26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00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26"/>
          <p:cNvGrpSpPr/>
          <p:nvPr/>
        </p:nvGrpSpPr>
        <p:grpSpPr>
          <a:xfrm flipH="1" rot="8100000">
            <a:off x="8757200" y="5027698"/>
            <a:ext cx="2040777" cy="2047053"/>
            <a:chOff x="7712492" y="1911472"/>
            <a:chExt cx="2503986" cy="2511687"/>
          </a:xfrm>
        </p:grpSpPr>
        <p:sp>
          <p:nvSpPr>
            <p:cNvPr id="1192" name="Google Shape;1192;p26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6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4" name="Google Shape;1194;p26"/>
          <p:cNvGrpSpPr/>
          <p:nvPr/>
        </p:nvGrpSpPr>
        <p:grpSpPr>
          <a:xfrm flipH="1" rot="1539388">
            <a:off x="10738548" y="-147439"/>
            <a:ext cx="2040898" cy="2047175"/>
            <a:chOff x="7712492" y="1911472"/>
            <a:chExt cx="2503986" cy="2511687"/>
          </a:xfrm>
        </p:grpSpPr>
        <p:sp>
          <p:nvSpPr>
            <p:cNvPr id="1195" name="Google Shape;1195;p26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6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7" name="Google Shape;1197;p26"/>
          <p:cNvGrpSpPr/>
          <p:nvPr/>
        </p:nvGrpSpPr>
        <p:grpSpPr>
          <a:xfrm flipH="1" rot="1504861">
            <a:off x="10379305" y="4887544"/>
            <a:ext cx="944607" cy="1112936"/>
            <a:chOff x="6706688" y="4543626"/>
            <a:chExt cx="1158953" cy="1365479"/>
          </a:xfrm>
        </p:grpSpPr>
        <p:sp>
          <p:nvSpPr>
            <p:cNvPr id="1198" name="Google Shape;1198;p26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6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26"/>
          <p:cNvGrpSpPr/>
          <p:nvPr/>
        </p:nvGrpSpPr>
        <p:grpSpPr>
          <a:xfrm flipH="1" rot="-1851243">
            <a:off x="9925485" y="55280"/>
            <a:ext cx="1480282" cy="1522819"/>
            <a:chOff x="6282427" y="4719638"/>
            <a:chExt cx="1816188" cy="1868496"/>
          </a:xfrm>
        </p:grpSpPr>
        <p:sp>
          <p:nvSpPr>
            <p:cNvPr id="1201" name="Google Shape;1201;p2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26"/>
          <p:cNvGrpSpPr/>
          <p:nvPr/>
        </p:nvGrpSpPr>
        <p:grpSpPr>
          <a:xfrm flipH="1" rot="-4064579">
            <a:off x="10173893" y="1344397"/>
            <a:ext cx="1480237" cy="1522869"/>
            <a:chOff x="6282427" y="4719638"/>
            <a:chExt cx="1816188" cy="1868496"/>
          </a:xfrm>
        </p:grpSpPr>
        <p:sp>
          <p:nvSpPr>
            <p:cNvPr id="1204" name="Google Shape;1204;p2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26"/>
          <p:cNvGrpSpPr/>
          <p:nvPr/>
        </p:nvGrpSpPr>
        <p:grpSpPr>
          <a:xfrm flipH="1" rot="-8233050">
            <a:off x="8964850" y="-201887"/>
            <a:ext cx="1480295" cy="1522929"/>
            <a:chOff x="6282427" y="4719638"/>
            <a:chExt cx="1816188" cy="1868496"/>
          </a:xfrm>
        </p:grpSpPr>
        <p:sp>
          <p:nvSpPr>
            <p:cNvPr id="1207" name="Google Shape;1207;p2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26"/>
          <p:cNvGrpSpPr/>
          <p:nvPr/>
        </p:nvGrpSpPr>
        <p:grpSpPr>
          <a:xfrm flipH="1" rot="-2339350">
            <a:off x="11107387" y="2349084"/>
            <a:ext cx="1127327" cy="1314088"/>
            <a:chOff x="6958899" y="1838851"/>
            <a:chExt cx="1383160" cy="1612303"/>
          </a:xfrm>
        </p:grpSpPr>
        <p:sp>
          <p:nvSpPr>
            <p:cNvPr id="1210" name="Google Shape;1210;p2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2" name="Google Shape;1212;p26"/>
          <p:cNvGrpSpPr/>
          <p:nvPr/>
        </p:nvGrpSpPr>
        <p:grpSpPr>
          <a:xfrm flipH="1" rot="2026084">
            <a:off x="11191125" y="5329378"/>
            <a:ext cx="929070" cy="1467732"/>
            <a:chOff x="10129820" y="2172286"/>
            <a:chExt cx="1139972" cy="1800911"/>
          </a:xfrm>
        </p:grpSpPr>
        <p:sp>
          <p:nvSpPr>
            <p:cNvPr id="1213" name="Google Shape;1213;p26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6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26"/>
          <p:cNvGrpSpPr/>
          <p:nvPr/>
        </p:nvGrpSpPr>
        <p:grpSpPr>
          <a:xfrm flipH="1" rot="1514672">
            <a:off x="9992173" y="2364407"/>
            <a:ext cx="1367453" cy="1423814"/>
            <a:chOff x="6002582" y="371806"/>
            <a:chExt cx="1677775" cy="1746926"/>
          </a:xfrm>
        </p:grpSpPr>
        <p:sp>
          <p:nvSpPr>
            <p:cNvPr id="1216" name="Google Shape;1216;p2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8" name="Google Shape;1218;p26"/>
          <p:cNvGrpSpPr/>
          <p:nvPr/>
        </p:nvGrpSpPr>
        <p:grpSpPr>
          <a:xfrm flipH="1" rot="-2927138">
            <a:off x="10868550" y="4099506"/>
            <a:ext cx="1480233" cy="1522865"/>
            <a:chOff x="6282427" y="4719638"/>
            <a:chExt cx="1816188" cy="1868496"/>
          </a:xfrm>
        </p:grpSpPr>
        <p:sp>
          <p:nvSpPr>
            <p:cNvPr id="1219" name="Google Shape;1219;p2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1" name="Google Shape;1221;p26"/>
          <p:cNvGrpSpPr/>
          <p:nvPr/>
        </p:nvGrpSpPr>
        <p:grpSpPr>
          <a:xfrm flipH="1" rot="7047478">
            <a:off x="9968754" y="5731843"/>
            <a:ext cx="1367406" cy="1423765"/>
            <a:chOff x="6002582" y="371806"/>
            <a:chExt cx="1677775" cy="1746926"/>
          </a:xfrm>
        </p:grpSpPr>
        <p:sp>
          <p:nvSpPr>
            <p:cNvPr id="1222" name="Google Shape;1222;p2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26"/>
          <p:cNvGrpSpPr/>
          <p:nvPr/>
        </p:nvGrpSpPr>
        <p:grpSpPr>
          <a:xfrm flipH="1" rot="-2487224">
            <a:off x="10597747" y="3071519"/>
            <a:ext cx="1480352" cy="1522987"/>
            <a:chOff x="6282427" y="4719638"/>
            <a:chExt cx="1816188" cy="1868496"/>
          </a:xfrm>
        </p:grpSpPr>
        <p:sp>
          <p:nvSpPr>
            <p:cNvPr id="1225" name="Google Shape;1225;p2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7" name="Google Shape;1227;p26"/>
          <p:cNvGrpSpPr/>
          <p:nvPr/>
        </p:nvGrpSpPr>
        <p:grpSpPr>
          <a:xfrm flipH="1">
            <a:off x="11183645" y="1322193"/>
            <a:ext cx="1367387" cy="1423745"/>
            <a:chOff x="6002582" y="371806"/>
            <a:chExt cx="1677775" cy="1746926"/>
          </a:xfrm>
        </p:grpSpPr>
        <p:sp>
          <p:nvSpPr>
            <p:cNvPr id="1228" name="Google Shape;1228;p2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0" name="Google Shape;1230;p26"/>
          <p:cNvSpPr txBox="1"/>
          <p:nvPr>
            <p:ph type="title"/>
          </p:nvPr>
        </p:nvSpPr>
        <p:spPr>
          <a:xfrm>
            <a:off x="5574738" y="1709275"/>
            <a:ext cx="4670700" cy="2029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1"/>
                </a:solidFill>
              </a:rPr>
              <a:t>Add your title here.</a:t>
            </a:r>
            <a:endParaRPr sz="7000">
              <a:solidFill>
                <a:schemeClr val="dk1"/>
              </a:solidFill>
            </a:endParaRPr>
          </a:p>
        </p:txBody>
      </p:sp>
      <p:sp>
        <p:nvSpPr>
          <p:cNvPr id="1231" name="Google Shape;1231;p26"/>
          <p:cNvSpPr txBox="1"/>
          <p:nvPr>
            <p:ph idx="1" type="body"/>
          </p:nvPr>
        </p:nvSpPr>
        <p:spPr>
          <a:xfrm>
            <a:off x="5574738" y="3717125"/>
            <a:ext cx="3744000" cy="173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1232" name="Google Shape;1232;p26"/>
          <p:cNvGrpSpPr/>
          <p:nvPr/>
        </p:nvGrpSpPr>
        <p:grpSpPr>
          <a:xfrm>
            <a:off x="-12" y="5194977"/>
            <a:ext cx="964542" cy="1652174"/>
            <a:chOff x="867975" y="2999553"/>
            <a:chExt cx="1295905" cy="1991291"/>
          </a:xfrm>
        </p:grpSpPr>
        <p:sp>
          <p:nvSpPr>
            <p:cNvPr id="1233" name="Google Shape;1233;p26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624A3D"/>
                </a:gs>
                <a:gs pos="16000">
                  <a:srgbClr val="624A3D"/>
                </a:gs>
                <a:gs pos="46000">
                  <a:srgbClr val="7B5D4D"/>
                </a:gs>
                <a:gs pos="78000">
                  <a:srgbClr val="624A3D"/>
                </a:gs>
                <a:gs pos="100000">
                  <a:srgbClr val="624A3D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4" name="Google Shape;1234;p26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235" name="Google Shape;1235;p26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6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6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8" name="Google Shape;1238;p26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Coffee Beans" id="1239" name="Google Shape;1239;p26"/>
          <p:cNvGrpSpPr/>
          <p:nvPr/>
        </p:nvGrpSpPr>
        <p:grpSpPr>
          <a:xfrm>
            <a:off x="308285" y="6034713"/>
            <a:ext cx="353695" cy="381357"/>
            <a:chOff x="5753103" y="3067019"/>
            <a:chExt cx="676929" cy="729870"/>
          </a:xfrm>
        </p:grpSpPr>
        <p:sp>
          <p:nvSpPr>
            <p:cNvPr id="1240" name="Google Shape;1240;p26"/>
            <p:cNvSpPr/>
            <p:nvPr/>
          </p:nvSpPr>
          <p:spPr>
            <a:xfrm>
              <a:off x="6154401" y="3067019"/>
              <a:ext cx="275631" cy="345636"/>
            </a:xfrm>
            <a:custGeom>
              <a:rect b="b" l="l" r="r" t="t"/>
              <a:pathLst>
                <a:path extrusionOk="0" h="345636" w="275631">
                  <a:moveTo>
                    <a:pt x="274974" y="162250"/>
                  </a:moveTo>
                  <a:cubicBezTo>
                    <a:pt x="267639" y="67000"/>
                    <a:pt x="200269" y="-5475"/>
                    <a:pt x="124479" y="325"/>
                  </a:cubicBezTo>
                  <a:cubicBezTo>
                    <a:pt x="48688" y="6126"/>
                    <a:pt x="-6690" y="88136"/>
                    <a:pt x="654" y="183386"/>
                  </a:cubicBezTo>
                  <a:cubicBezTo>
                    <a:pt x="7997" y="278636"/>
                    <a:pt x="75358" y="351112"/>
                    <a:pt x="151149" y="345311"/>
                  </a:cubicBezTo>
                  <a:cubicBezTo>
                    <a:pt x="226939" y="339511"/>
                    <a:pt x="282346" y="257500"/>
                    <a:pt x="274974" y="162250"/>
                  </a:cubicBezTo>
                  <a:close/>
                  <a:moveTo>
                    <a:pt x="184896" y="294353"/>
                  </a:moveTo>
                  <a:cubicBezTo>
                    <a:pt x="173970" y="301736"/>
                    <a:pt x="161328" y="306187"/>
                    <a:pt x="148186" y="307278"/>
                  </a:cubicBezTo>
                  <a:cubicBezTo>
                    <a:pt x="146939" y="307383"/>
                    <a:pt x="145691" y="307392"/>
                    <a:pt x="144453" y="307421"/>
                  </a:cubicBezTo>
                  <a:cubicBezTo>
                    <a:pt x="154606" y="261815"/>
                    <a:pt x="136442" y="219705"/>
                    <a:pt x="117325" y="175576"/>
                  </a:cubicBezTo>
                  <a:cubicBezTo>
                    <a:pt x="100438" y="136619"/>
                    <a:pt x="83283" y="96766"/>
                    <a:pt x="86379" y="54656"/>
                  </a:cubicBezTo>
                  <a:cubicBezTo>
                    <a:pt x="98197" y="45337"/>
                    <a:pt x="112477" y="39666"/>
                    <a:pt x="127469" y="38340"/>
                  </a:cubicBezTo>
                  <a:lnTo>
                    <a:pt x="127927" y="38340"/>
                  </a:lnTo>
                  <a:cubicBezTo>
                    <a:pt x="116582" y="78068"/>
                    <a:pt x="133385" y="116845"/>
                    <a:pt x="152282" y="160450"/>
                  </a:cubicBezTo>
                  <a:cubicBezTo>
                    <a:pt x="169846" y="200950"/>
                    <a:pt x="188953" y="245384"/>
                    <a:pt x="184896" y="29435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6056099" y="3483113"/>
              <a:ext cx="311410" cy="313776"/>
            </a:xfrm>
            <a:custGeom>
              <a:rect b="b" l="l" r="r" t="t"/>
              <a:pathLst>
                <a:path extrusionOk="0" h="313776" w="311410">
                  <a:moveTo>
                    <a:pt x="254604" y="61215"/>
                  </a:moveTo>
                  <a:cubicBezTo>
                    <a:pt x="188195" y="-7441"/>
                    <a:pt x="90078" y="-20291"/>
                    <a:pt x="35452" y="32564"/>
                  </a:cubicBezTo>
                  <a:cubicBezTo>
                    <a:pt x="-19174" y="85418"/>
                    <a:pt x="-9610" y="183887"/>
                    <a:pt x="56807" y="252591"/>
                  </a:cubicBezTo>
                  <a:cubicBezTo>
                    <a:pt x="123225" y="321295"/>
                    <a:pt x="221333" y="334030"/>
                    <a:pt x="275959" y="281166"/>
                  </a:cubicBezTo>
                  <a:cubicBezTo>
                    <a:pt x="330584" y="228302"/>
                    <a:pt x="321021" y="129880"/>
                    <a:pt x="254604" y="61215"/>
                  </a:cubicBezTo>
                  <a:close/>
                  <a:moveTo>
                    <a:pt x="249451" y="253820"/>
                  </a:moveTo>
                  <a:cubicBezTo>
                    <a:pt x="248498" y="254706"/>
                    <a:pt x="247546" y="255401"/>
                    <a:pt x="246593" y="256220"/>
                  </a:cubicBezTo>
                  <a:cubicBezTo>
                    <a:pt x="225314" y="214672"/>
                    <a:pt x="184490" y="193850"/>
                    <a:pt x="141647" y="172086"/>
                  </a:cubicBezTo>
                  <a:cubicBezTo>
                    <a:pt x="103785" y="152855"/>
                    <a:pt x="65151" y="133100"/>
                    <a:pt x="40682" y="98743"/>
                  </a:cubicBezTo>
                  <a:cubicBezTo>
                    <a:pt x="43839" y="84024"/>
                    <a:pt x="51221" y="70545"/>
                    <a:pt x="61922" y="59957"/>
                  </a:cubicBezTo>
                  <a:cubicBezTo>
                    <a:pt x="62027" y="59853"/>
                    <a:pt x="62151" y="59776"/>
                    <a:pt x="62265" y="59672"/>
                  </a:cubicBezTo>
                  <a:cubicBezTo>
                    <a:pt x="78867" y="97495"/>
                    <a:pt x="116558" y="116631"/>
                    <a:pt x="158906" y="138158"/>
                  </a:cubicBezTo>
                  <a:cubicBezTo>
                    <a:pt x="198216" y="158160"/>
                    <a:pt x="241202" y="180068"/>
                    <a:pt x="269329" y="220282"/>
                  </a:cubicBezTo>
                  <a:cubicBezTo>
                    <a:pt x="265723" y="232996"/>
                    <a:pt x="258873" y="244554"/>
                    <a:pt x="249451" y="253820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5753103" y="3210660"/>
              <a:ext cx="297563" cy="326969"/>
            </a:xfrm>
            <a:custGeom>
              <a:rect b="b" l="l" r="r" t="t"/>
              <a:pathLst>
                <a:path extrusionOk="0" h="326969" w="297563">
                  <a:moveTo>
                    <a:pt x="242170" y="17895"/>
                  </a:moveTo>
                  <a:cubicBezTo>
                    <a:pt x="178209" y="-23138"/>
                    <a:pt x="84550" y="8789"/>
                    <a:pt x="32972" y="89190"/>
                  </a:cubicBezTo>
                  <a:cubicBezTo>
                    <a:pt x="-18606" y="169590"/>
                    <a:pt x="-8576" y="268041"/>
                    <a:pt x="55384" y="309075"/>
                  </a:cubicBezTo>
                  <a:cubicBezTo>
                    <a:pt x="119345" y="350108"/>
                    <a:pt x="213004" y="318180"/>
                    <a:pt x="264591" y="237770"/>
                  </a:cubicBezTo>
                  <a:cubicBezTo>
                    <a:pt x="316179" y="157360"/>
                    <a:pt x="306130" y="58919"/>
                    <a:pt x="242170" y="17895"/>
                  </a:cubicBezTo>
                  <a:close/>
                  <a:moveTo>
                    <a:pt x="167770" y="162323"/>
                  </a:moveTo>
                  <a:cubicBezTo>
                    <a:pt x="157378" y="205128"/>
                    <a:pt x="145862" y="251972"/>
                    <a:pt x="113277" y="288558"/>
                  </a:cubicBezTo>
                  <a:cubicBezTo>
                    <a:pt x="100040" y="288039"/>
                    <a:pt x="87172" y="284055"/>
                    <a:pt x="75958" y="277004"/>
                  </a:cubicBezTo>
                  <a:cubicBezTo>
                    <a:pt x="74911" y="276328"/>
                    <a:pt x="73977" y="275527"/>
                    <a:pt x="72968" y="274804"/>
                  </a:cubicBezTo>
                  <a:cubicBezTo>
                    <a:pt x="108515" y="244543"/>
                    <a:pt x="119411" y="200023"/>
                    <a:pt x="130756" y="153322"/>
                  </a:cubicBezTo>
                  <a:cubicBezTo>
                    <a:pt x="140786" y="112021"/>
                    <a:pt x="151139" y="69845"/>
                    <a:pt x="179047" y="38069"/>
                  </a:cubicBezTo>
                  <a:lnTo>
                    <a:pt x="179457" y="38069"/>
                  </a:lnTo>
                  <a:cubicBezTo>
                    <a:pt x="194358" y="37844"/>
                    <a:pt x="209002" y="41969"/>
                    <a:pt x="221596" y="49937"/>
                  </a:cubicBezTo>
                  <a:cubicBezTo>
                    <a:pt x="221719" y="50023"/>
                    <a:pt x="221834" y="50128"/>
                    <a:pt x="221958" y="50204"/>
                  </a:cubicBezTo>
                  <a:cubicBezTo>
                    <a:pt x="188973" y="75083"/>
                    <a:pt x="178990" y="116146"/>
                    <a:pt x="167770" y="16232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26"/>
          <p:cNvGrpSpPr/>
          <p:nvPr/>
        </p:nvGrpSpPr>
        <p:grpSpPr>
          <a:xfrm>
            <a:off x="1156342" y="5399233"/>
            <a:ext cx="964542" cy="1482118"/>
            <a:chOff x="867975" y="2999553"/>
            <a:chExt cx="1295905" cy="1991291"/>
          </a:xfrm>
        </p:grpSpPr>
        <p:sp>
          <p:nvSpPr>
            <p:cNvPr id="1244" name="Google Shape;1244;p26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5" name="Google Shape;1245;p26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246" name="Google Shape;1246;p26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6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6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9" name="Google Shape;1249;p26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26"/>
          <p:cNvGrpSpPr/>
          <p:nvPr/>
        </p:nvGrpSpPr>
        <p:grpSpPr>
          <a:xfrm>
            <a:off x="1430355" y="6161034"/>
            <a:ext cx="386301" cy="335946"/>
            <a:chOff x="6482568" y="4464911"/>
            <a:chExt cx="2781147" cy="2397905"/>
          </a:xfrm>
        </p:grpSpPr>
        <p:sp>
          <p:nvSpPr>
            <p:cNvPr id="1251" name="Google Shape;1251;p26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6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6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26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26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26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26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26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26"/>
          <p:cNvGrpSpPr/>
          <p:nvPr/>
        </p:nvGrpSpPr>
        <p:grpSpPr>
          <a:xfrm>
            <a:off x="533729" y="5682805"/>
            <a:ext cx="838321" cy="1198359"/>
            <a:chOff x="867975" y="2999553"/>
            <a:chExt cx="1295905" cy="1991291"/>
          </a:xfrm>
        </p:grpSpPr>
        <p:sp>
          <p:nvSpPr>
            <p:cNvPr id="1263" name="Google Shape;1263;p26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4" name="Google Shape;1264;p26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265" name="Google Shape;1265;p26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6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6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8" name="Google Shape;1268;p26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26"/>
          <p:cNvGrpSpPr/>
          <p:nvPr/>
        </p:nvGrpSpPr>
        <p:grpSpPr>
          <a:xfrm>
            <a:off x="797014" y="6274400"/>
            <a:ext cx="293466" cy="284538"/>
            <a:chOff x="1420127" y="4174679"/>
            <a:chExt cx="2487002" cy="2387065"/>
          </a:xfrm>
        </p:grpSpPr>
        <p:sp>
          <p:nvSpPr>
            <p:cNvPr id="1270" name="Google Shape;1270;p26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6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6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6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6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6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26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27"/>
          <p:cNvSpPr txBox="1"/>
          <p:nvPr>
            <p:ph type="title"/>
          </p:nvPr>
        </p:nvSpPr>
        <p:spPr>
          <a:xfrm>
            <a:off x="1749450" y="1830950"/>
            <a:ext cx="8693100" cy="1908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/>
              <a:t>Thank</a:t>
            </a:r>
            <a:endParaRPr sz="19900"/>
          </a:p>
        </p:txBody>
      </p:sp>
      <p:sp>
        <p:nvSpPr>
          <p:cNvPr id="1286" name="Google Shape;1286;p27"/>
          <p:cNvSpPr txBox="1"/>
          <p:nvPr/>
        </p:nvSpPr>
        <p:spPr>
          <a:xfrm>
            <a:off x="1749450" y="3527701"/>
            <a:ext cx="8693100" cy="105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90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</a:rPr>
              <a:t>YOU</a:t>
            </a:r>
            <a:r>
              <a:rPr b="1" lang="en" sz="1390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  <a:endParaRPr b="1" sz="1390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Editable Icons.</a:t>
            </a:r>
            <a:endParaRPr sz="4900"/>
          </a:p>
        </p:txBody>
      </p:sp>
      <p:sp>
        <p:nvSpPr>
          <p:cNvPr id="1292" name="Google Shape;1292;p28"/>
          <p:cNvSpPr txBox="1"/>
          <p:nvPr>
            <p:ph idx="1" type="body"/>
          </p:nvPr>
        </p:nvSpPr>
        <p:spPr>
          <a:xfrm>
            <a:off x="415600" y="1852800"/>
            <a:ext cx="29397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600"/>
              <a:t>Fonts Used: Delius and </a:t>
            </a:r>
            <a:r>
              <a:rPr lang="en" sz="3600">
                <a:latin typeface="Pompiere"/>
                <a:ea typeface="Pompiere"/>
                <a:cs typeface="Pompiere"/>
                <a:sym typeface="Pompiere"/>
              </a:rPr>
              <a:t>Pompiere</a:t>
            </a:r>
            <a:endParaRPr sz="3600">
              <a:latin typeface="Pompiere"/>
              <a:ea typeface="Pompiere"/>
              <a:cs typeface="Pompiere"/>
              <a:sym typeface="Pompiere"/>
            </a:endParaRPr>
          </a:p>
        </p:txBody>
      </p:sp>
      <p:grpSp>
        <p:nvGrpSpPr>
          <p:cNvPr id="1293" name="Google Shape;1293;p28"/>
          <p:cNvGrpSpPr/>
          <p:nvPr/>
        </p:nvGrpSpPr>
        <p:grpSpPr>
          <a:xfrm>
            <a:off x="5309112" y="1492747"/>
            <a:ext cx="405160" cy="265644"/>
            <a:chOff x="4797800" y="1994125"/>
            <a:chExt cx="306475" cy="186025"/>
          </a:xfrm>
        </p:grpSpPr>
        <p:sp>
          <p:nvSpPr>
            <p:cNvPr id="1294" name="Google Shape;1294;p28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6" name="Google Shape;1296;p28"/>
          <p:cNvSpPr/>
          <p:nvPr/>
        </p:nvSpPr>
        <p:spPr>
          <a:xfrm>
            <a:off x="4751906" y="1509558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7" name="Google Shape;1297;p28"/>
          <p:cNvSpPr/>
          <p:nvPr/>
        </p:nvSpPr>
        <p:spPr>
          <a:xfrm>
            <a:off x="4336818" y="1422183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28"/>
          <p:cNvSpPr/>
          <p:nvPr/>
        </p:nvSpPr>
        <p:spPr>
          <a:xfrm>
            <a:off x="5863850" y="1493294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28"/>
          <p:cNvSpPr/>
          <p:nvPr/>
        </p:nvSpPr>
        <p:spPr>
          <a:xfrm>
            <a:off x="6367353" y="1448392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28"/>
          <p:cNvSpPr/>
          <p:nvPr/>
        </p:nvSpPr>
        <p:spPr>
          <a:xfrm>
            <a:off x="7356667" y="1483671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1" name="Google Shape;1301;p28"/>
          <p:cNvGrpSpPr/>
          <p:nvPr/>
        </p:nvGrpSpPr>
        <p:grpSpPr>
          <a:xfrm>
            <a:off x="7902398" y="1496897"/>
            <a:ext cx="352082" cy="266286"/>
            <a:chOff x="4250025" y="2848800"/>
            <a:chExt cx="266325" cy="186475"/>
          </a:xfrm>
        </p:grpSpPr>
        <p:sp>
          <p:nvSpPr>
            <p:cNvPr id="1302" name="Google Shape;1302;p28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8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4" name="Google Shape;1304;p28"/>
          <p:cNvGrpSpPr/>
          <p:nvPr/>
        </p:nvGrpSpPr>
        <p:grpSpPr>
          <a:xfrm>
            <a:off x="8499746" y="1459305"/>
            <a:ext cx="343224" cy="342077"/>
            <a:chOff x="4707700" y="2822475"/>
            <a:chExt cx="259625" cy="239550"/>
          </a:xfrm>
        </p:grpSpPr>
        <p:sp>
          <p:nvSpPr>
            <p:cNvPr id="1305" name="Google Shape;1305;p28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8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8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8" name="Google Shape;1308;p28"/>
          <p:cNvSpPr/>
          <p:nvPr/>
        </p:nvSpPr>
        <p:spPr>
          <a:xfrm>
            <a:off x="8973701" y="1463282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28"/>
          <p:cNvSpPr/>
          <p:nvPr/>
        </p:nvSpPr>
        <p:spPr>
          <a:xfrm>
            <a:off x="9497194" y="1497704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0" name="Google Shape;1310;p28"/>
          <p:cNvGrpSpPr/>
          <p:nvPr/>
        </p:nvGrpSpPr>
        <p:grpSpPr>
          <a:xfrm>
            <a:off x="10134913" y="1421070"/>
            <a:ext cx="351487" cy="417904"/>
            <a:chOff x="6425500" y="2795700"/>
            <a:chExt cx="265875" cy="292650"/>
          </a:xfrm>
        </p:grpSpPr>
        <p:sp>
          <p:nvSpPr>
            <p:cNvPr id="1311" name="Google Shape;1311;p28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8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3" name="Google Shape;1313;p28"/>
          <p:cNvSpPr/>
          <p:nvPr/>
        </p:nvSpPr>
        <p:spPr>
          <a:xfrm>
            <a:off x="10632597" y="1455337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4" name="Google Shape;1314;p28"/>
          <p:cNvGrpSpPr/>
          <p:nvPr/>
        </p:nvGrpSpPr>
        <p:grpSpPr>
          <a:xfrm>
            <a:off x="11212954" y="1478344"/>
            <a:ext cx="350297" cy="304271"/>
            <a:chOff x="5549875" y="2418425"/>
            <a:chExt cx="264975" cy="213075"/>
          </a:xfrm>
        </p:grpSpPr>
        <p:sp>
          <p:nvSpPr>
            <p:cNvPr id="1315" name="Google Shape;1315;p28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8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7" name="Google Shape;1317;p28"/>
          <p:cNvSpPr/>
          <p:nvPr/>
        </p:nvSpPr>
        <p:spPr>
          <a:xfrm>
            <a:off x="4358922" y="2116347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8" name="Google Shape;1318;p28"/>
          <p:cNvGrpSpPr/>
          <p:nvPr/>
        </p:nvGrpSpPr>
        <p:grpSpPr>
          <a:xfrm>
            <a:off x="5309039" y="2153516"/>
            <a:ext cx="299598" cy="322978"/>
            <a:chOff x="3739275" y="2525850"/>
            <a:chExt cx="226625" cy="226175"/>
          </a:xfrm>
        </p:grpSpPr>
        <p:sp>
          <p:nvSpPr>
            <p:cNvPr id="1319" name="Google Shape;1319;p28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3" name="Google Shape;1323;p28"/>
          <p:cNvGrpSpPr/>
          <p:nvPr/>
        </p:nvGrpSpPr>
        <p:grpSpPr>
          <a:xfrm>
            <a:off x="4782225" y="2125474"/>
            <a:ext cx="272464" cy="379063"/>
            <a:chOff x="4518575" y="2506200"/>
            <a:chExt cx="206100" cy="265450"/>
          </a:xfrm>
        </p:grpSpPr>
        <p:sp>
          <p:nvSpPr>
            <p:cNvPr id="1324" name="Google Shape;1324;p28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8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8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8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3" name="Google Shape;1333;p28"/>
          <p:cNvGrpSpPr/>
          <p:nvPr/>
        </p:nvGrpSpPr>
        <p:grpSpPr>
          <a:xfrm>
            <a:off x="5863422" y="2153793"/>
            <a:ext cx="299631" cy="322978"/>
            <a:chOff x="4164375" y="1677425"/>
            <a:chExt cx="226650" cy="226175"/>
          </a:xfrm>
        </p:grpSpPr>
        <p:sp>
          <p:nvSpPr>
            <p:cNvPr id="1334" name="Google Shape;1334;p28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9" name="Google Shape;1339;p28"/>
          <p:cNvGrpSpPr/>
          <p:nvPr/>
        </p:nvGrpSpPr>
        <p:grpSpPr>
          <a:xfrm>
            <a:off x="6917388" y="2144562"/>
            <a:ext cx="299003" cy="322978"/>
            <a:chOff x="5226025" y="1677425"/>
            <a:chExt cx="226175" cy="226175"/>
          </a:xfrm>
        </p:grpSpPr>
        <p:sp>
          <p:nvSpPr>
            <p:cNvPr id="1340" name="Google Shape;1340;p28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2" name="Google Shape;1342;p28"/>
          <p:cNvGrpSpPr/>
          <p:nvPr/>
        </p:nvGrpSpPr>
        <p:grpSpPr>
          <a:xfrm>
            <a:off x="6390772" y="2144698"/>
            <a:ext cx="299003" cy="322978"/>
            <a:chOff x="4835275" y="1198350"/>
            <a:chExt cx="226175" cy="226175"/>
          </a:xfrm>
        </p:grpSpPr>
        <p:sp>
          <p:nvSpPr>
            <p:cNvPr id="1343" name="Google Shape;1343;p28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5" name="Google Shape;1345;p28"/>
          <p:cNvGrpSpPr/>
          <p:nvPr/>
        </p:nvGrpSpPr>
        <p:grpSpPr>
          <a:xfrm>
            <a:off x="8077600" y="2127832"/>
            <a:ext cx="347356" cy="375243"/>
            <a:chOff x="968775" y="1180050"/>
            <a:chExt cx="262750" cy="262775"/>
          </a:xfrm>
        </p:grpSpPr>
        <p:sp>
          <p:nvSpPr>
            <p:cNvPr id="1346" name="Google Shape;1346;p28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9" name="Google Shape;1349;p28"/>
          <p:cNvGrpSpPr/>
          <p:nvPr/>
        </p:nvGrpSpPr>
        <p:grpSpPr>
          <a:xfrm>
            <a:off x="7442502" y="2198089"/>
            <a:ext cx="386288" cy="234692"/>
            <a:chOff x="1678900" y="1231350"/>
            <a:chExt cx="292200" cy="164350"/>
          </a:xfrm>
        </p:grpSpPr>
        <p:sp>
          <p:nvSpPr>
            <p:cNvPr id="1350" name="Google Shape;1350;p28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3" name="Google Shape;1353;p28"/>
          <p:cNvSpPr/>
          <p:nvPr/>
        </p:nvSpPr>
        <p:spPr>
          <a:xfrm>
            <a:off x="8761482" y="2116365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4" name="Google Shape;1354;p28"/>
          <p:cNvGrpSpPr/>
          <p:nvPr/>
        </p:nvGrpSpPr>
        <p:grpSpPr>
          <a:xfrm>
            <a:off x="9205736" y="2121136"/>
            <a:ext cx="322006" cy="369995"/>
            <a:chOff x="2405550" y="1181850"/>
            <a:chExt cx="243575" cy="259100"/>
          </a:xfrm>
        </p:grpSpPr>
        <p:sp>
          <p:nvSpPr>
            <p:cNvPr id="1355" name="Google Shape;1355;p28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8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8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8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1" name="Google Shape;1361;p28"/>
          <p:cNvSpPr/>
          <p:nvPr/>
        </p:nvSpPr>
        <p:spPr>
          <a:xfrm>
            <a:off x="9813871" y="2145305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2" name="Google Shape;1362;p28"/>
          <p:cNvGrpSpPr/>
          <p:nvPr/>
        </p:nvGrpSpPr>
        <p:grpSpPr>
          <a:xfrm>
            <a:off x="10238924" y="2118833"/>
            <a:ext cx="286610" cy="374600"/>
            <a:chOff x="3086700" y="1180050"/>
            <a:chExt cx="216800" cy="262325"/>
          </a:xfrm>
        </p:grpSpPr>
        <p:sp>
          <p:nvSpPr>
            <p:cNvPr id="1363" name="Google Shape;1363;p28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5" name="Google Shape;1365;p28"/>
          <p:cNvGrpSpPr/>
          <p:nvPr/>
        </p:nvGrpSpPr>
        <p:grpSpPr>
          <a:xfrm>
            <a:off x="10745518" y="2106410"/>
            <a:ext cx="228243" cy="399447"/>
            <a:chOff x="3741075" y="1171575"/>
            <a:chExt cx="172650" cy="279725"/>
          </a:xfrm>
        </p:grpSpPr>
        <p:sp>
          <p:nvSpPr>
            <p:cNvPr id="1366" name="Google Shape;1366;p28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28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0" name="Google Shape;1370;p28"/>
          <p:cNvSpPr/>
          <p:nvPr/>
        </p:nvSpPr>
        <p:spPr>
          <a:xfrm>
            <a:off x="11203916" y="2119489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1" name="Google Shape;1371;p28"/>
          <p:cNvGrpSpPr/>
          <p:nvPr/>
        </p:nvGrpSpPr>
        <p:grpSpPr>
          <a:xfrm>
            <a:off x="4267020" y="2885933"/>
            <a:ext cx="351520" cy="265679"/>
            <a:chOff x="952700" y="1101100"/>
            <a:chExt cx="265900" cy="186050"/>
          </a:xfrm>
        </p:grpSpPr>
        <p:sp>
          <p:nvSpPr>
            <p:cNvPr id="1372" name="Google Shape;1372;p28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8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8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5" name="Google Shape;1375;p28"/>
          <p:cNvSpPr/>
          <p:nvPr/>
        </p:nvSpPr>
        <p:spPr>
          <a:xfrm>
            <a:off x="4793487" y="2798905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28"/>
          <p:cNvSpPr/>
          <p:nvPr/>
        </p:nvSpPr>
        <p:spPr>
          <a:xfrm>
            <a:off x="5215348" y="2827614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28"/>
          <p:cNvSpPr/>
          <p:nvPr/>
        </p:nvSpPr>
        <p:spPr>
          <a:xfrm>
            <a:off x="5786964" y="2827685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28"/>
          <p:cNvSpPr/>
          <p:nvPr/>
        </p:nvSpPr>
        <p:spPr>
          <a:xfrm>
            <a:off x="6396330" y="2867642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9" name="Google Shape;1379;p28"/>
          <p:cNvGrpSpPr/>
          <p:nvPr/>
        </p:nvGrpSpPr>
        <p:grpSpPr>
          <a:xfrm>
            <a:off x="6958296" y="2863517"/>
            <a:ext cx="317875" cy="360570"/>
            <a:chOff x="5583325" y="1073450"/>
            <a:chExt cx="240450" cy="252500"/>
          </a:xfrm>
        </p:grpSpPr>
        <p:sp>
          <p:nvSpPr>
            <p:cNvPr id="1380" name="Google Shape;1380;p28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4" name="Google Shape;1384;p28"/>
          <p:cNvGrpSpPr/>
          <p:nvPr/>
        </p:nvGrpSpPr>
        <p:grpSpPr>
          <a:xfrm>
            <a:off x="7442154" y="2852578"/>
            <a:ext cx="386850" cy="308983"/>
            <a:chOff x="1502275" y="3638775"/>
            <a:chExt cx="292625" cy="216375"/>
          </a:xfrm>
        </p:grpSpPr>
        <p:sp>
          <p:nvSpPr>
            <p:cNvPr id="1385" name="Google Shape;1385;p28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0" name="Google Shape;1390;p28"/>
          <p:cNvGrpSpPr/>
          <p:nvPr/>
        </p:nvGrpSpPr>
        <p:grpSpPr>
          <a:xfrm>
            <a:off x="7997193" y="2794392"/>
            <a:ext cx="354428" cy="379669"/>
            <a:chOff x="3171000" y="4021950"/>
            <a:chExt cx="268100" cy="265875"/>
          </a:xfrm>
        </p:grpSpPr>
        <p:sp>
          <p:nvSpPr>
            <p:cNvPr id="1391" name="Google Shape;1391;p28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3" name="Google Shape;1393;p28"/>
          <p:cNvSpPr/>
          <p:nvPr/>
        </p:nvSpPr>
        <p:spPr>
          <a:xfrm>
            <a:off x="8517957" y="2830685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28"/>
          <p:cNvSpPr/>
          <p:nvPr/>
        </p:nvSpPr>
        <p:spPr>
          <a:xfrm>
            <a:off x="9072343" y="2814402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5" name="Google Shape;1395;p28"/>
          <p:cNvGrpSpPr/>
          <p:nvPr/>
        </p:nvGrpSpPr>
        <p:grpSpPr>
          <a:xfrm>
            <a:off x="9586473" y="2848501"/>
            <a:ext cx="334400" cy="361213"/>
            <a:chOff x="5684575" y="4038000"/>
            <a:chExt cx="252950" cy="252950"/>
          </a:xfrm>
        </p:grpSpPr>
        <p:sp>
          <p:nvSpPr>
            <p:cNvPr id="1396" name="Google Shape;1396;p28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2" name="Google Shape;1402;p28"/>
          <p:cNvGrpSpPr/>
          <p:nvPr/>
        </p:nvGrpSpPr>
        <p:grpSpPr>
          <a:xfrm>
            <a:off x="10180054" y="2804992"/>
            <a:ext cx="247115" cy="418511"/>
            <a:chOff x="1982675" y="3599525"/>
            <a:chExt cx="186925" cy="293075"/>
          </a:xfrm>
        </p:grpSpPr>
        <p:sp>
          <p:nvSpPr>
            <p:cNvPr id="1403" name="Google Shape;1403;p28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8" name="Google Shape;1408;p28"/>
          <p:cNvGrpSpPr/>
          <p:nvPr/>
        </p:nvGrpSpPr>
        <p:grpSpPr>
          <a:xfrm>
            <a:off x="10686062" y="2804991"/>
            <a:ext cx="178106" cy="417904"/>
            <a:chOff x="2397075" y="3602200"/>
            <a:chExt cx="134725" cy="292650"/>
          </a:xfrm>
        </p:grpSpPr>
        <p:sp>
          <p:nvSpPr>
            <p:cNvPr id="1409" name="Google Shape;1409;p28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8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4" name="Google Shape;1414;p28"/>
          <p:cNvGrpSpPr/>
          <p:nvPr/>
        </p:nvGrpSpPr>
        <p:grpSpPr>
          <a:xfrm>
            <a:off x="4320194" y="3521989"/>
            <a:ext cx="246520" cy="401982"/>
            <a:chOff x="2717350" y="3603525"/>
            <a:chExt cx="186475" cy="281500"/>
          </a:xfrm>
        </p:grpSpPr>
        <p:sp>
          <p:nvSpPr>
            <p:cNvPr id="1415" name="Google Shape;1415;p28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8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8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9" name="Google Shape;1419;p28"/>
          <p:cNvSpPr/>
          <p:nvPr/>
        </p:nvSpPr>
        <p:spPr>
          <a:xfrm>
            <a:off x="11122009" y="2830935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0" name="Google Shape;1420;p28"/>
          <p:cNvGrpSpPr/>
          <p:nvPr/>
        </p:nvGrpSpPr>
        <p:grpSpPr>
          <a:xfrm>
            <a:off x="4763117" y="3532823"/>
            <a:ext cx="332053" cy="380312"/>
            <a:chOff x="3927075" y="3612900"/>
            <a:chExt cx="251175" cy="266325"/>
          </a:xfrm>
        </p:grpSpPr>
        <p:sp>
          <p:nvSpPr>
            <p:cNvPr id="1421" name="Google Shape;1421;p28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3" name="Google Shape;1423;p28"/>
          <p:cNvGrpSpPr/>
          <p:nvPr/>
        </p:nvGrpSpPr>
        <p:grpSpPr>
          <a:xfrm>
            <a:off x="5291222" y="3595255"/>
            <a:ext cx="336152" cy="363747"/>
            <a:chOff x="4324975" y="3617800"/>
            <a:chExt cx="254275" cy="254725"/>
          </a:xfrm>
        </p:grpSpPr>
        <p:sp>
          <p:nvSpPr>
            <p:cNvPr id="1424" name="Google Shape;1424;p28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7" name="Google Shape;1427;p28"/>
          <p:cNvGrpSpPr/>
          <p:nvPr/>
        </p:nvGrpSpPr>
        <p:grpSpPr>
          <a:xfrm>
            <a:off x="5824880" y="3664049"/>
            <a:ext cx="399872" cy="228087"/>
            <a:chOff x="4728650" y="3665975"/>
            <a:chExt cx="302475" cy="159725"/>
          </a:xfrm>
        </p:grpSpPr>
        <p:sp>
          <p:nvSpPr>
            <p:cNvPr id="1428" name="Google Shape;1428;p28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0" name="Google Shape;1430;p28"/>
          <p:cNvGrpSpPr/>
          <p:nvPr/>
        </p:nvGrpSpPr>
        <p:grpSpPr>
          <a:xfrm>
            <a:off x="6351547" y="3619172"/>
            <a:ext cx="382719" cy="296239"/>
            <a:chOff x="5164925" y="3642775"/>
            <a:chExt cx="289500" cy="207450"/>
          </a:xfrm>
        </p:grpSpPr>
        <p:sp>
          <p:nvSpPr>
            <p:cNvPr id="1431" name="Google Shape;1431;p28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8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8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8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6" name="Google Shape;1436;p28"/>
          <p:cNvSpPr/>
          <p:nvPr/>
        </p:nvSpPr>
        <p:spPr>
          <a:xfrm>
            <a:off x="6952318" y="3529080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28"/>
          <p:cNvSpPr/>
          <p:nvPr/>
        </p:nvSpPr>
        <p:spPr>
          <a:xfrm>
            <a:off x="7456136" y="3562519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28"/>
          <p:cNvSpPr/>
          <p:nvPr/>
        </p:nvSpPr>
        <p:spPr>
          <a:xfrm>
            <a:off x="7933356" y="3551254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28"/>
          <p:cNvSpPr/>
          <p:nvPr/>
        </p:nvSpPr>
        <p:spPr>
          <a:xfrm>
            <a:off x="8514356" y="3474019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28"/>
          <p:cNvSpPr/>
          <p:nvPr/>
        </p:nvSpPr>
        <p:spPr>
          <a:xfrm>
            <a:off x="9023708" y="3473716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28"/>
          <p:cNvSpPr/>
          <p:nvPr/>
        </p:nvSpPr>
        <p:spPr>
          <a:xfrm>
            <a:off x="9533060" y="3465807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28"/>
          <p:cNvSpPr/>
          <p:nvPr/>
        </p:nvSpPr>
        <p:spPr>
          <a:xfrm>
            <a:off x="10147051" y="3524955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3" name="Google Shape;1443;p28"/>
          <p:cNvGrpSpPr/>
          <p:nvPr/>
        </p:nvGrpSpPr>
        <p:grpSpPr>
          <a:xfrm>
            <a:off x="10672162" y="3529431"/>
            <a:ext cx="327294" cy="350538"/>
            <a:chOff x="5717150" y="2098500"/>
            <a:chExt cx="247575" cy="245475"/>
          </a:xfrm>
        </p:grpSpPr>
        <p:sp>
          <p:nvSpPr>
            <p:cNvPr id="1444" name="Google Shape;1444;p28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8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8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7" name="Google Shape;1447;p28"/>
          <p:cNvSpPr/>
          <p:nvPr/>
        </p:nvSpPr>
        <p:spPr>
          <a:xfrm>
            <a:off x="11221758" y="3459379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28"/>
          <p:cNvSpPr/>
          <p:nvPr/>
        </p:nvSpPr>
        <p:spPr>
          <a:xfrm>
            <a:off x="4257835" y="4296103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28"/>
          <p:cNvSpPr/>
          <p:nvPr/>
        </p:nvSpPr>
        <p:spPr>
          <a:xfrm>
            <a:off x="4778123" y="4276036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0" name="Google Shape;1450;p28"/>
          <p:cNvGrpSpPr/>
          <p:nvPr/>
        </p:nvGrpSpPr>
        <p:grpSpPr>
          <a:xfrm>
            <a:off x="5249652" y="4200810"/>
            <a:ext cx="352082" cy="332546"/>
            <a:chOff x="6435300" y="2742175"/>
            <a:chExt cx="266325" cy="232875"/>
          </a:xfrm>
        </p:grpSpPr>
        <p:sp>
          <p:nvSpPr>
            <p:cNvPr id="1451" name="Google Shape;1451;p28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8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3" name="Google Shape;1453;p28"/>
          <p:cNvGrpSpPr/>
          <p:nvPr/>
        </p:nvGrpSpPr>
        <p:grpSpPr>
          <a:xfrm>
            <a:off x="6296590" y="4283748"/>
            <a:ext cx="333805" cy="360570"/>
            <a:chOff x="674800" y="2146225"/>
            <a:chExt cx="252500" cy="252500"/>
          </a:xfrm>
        </p:grpSpPr>
        <p:sp>
          <p:nvSpPr>
            <p:cNvPr id="1454" name="Google Shape;1454;p28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8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8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8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8" name="Google Shape;1458;p28"/>
          <p:cNvGrpSpPr/>
          <p:nvPr/>
        </p:nvGrpSpPr>
        <p:grpSpPr>
          <a:xfrm>
            <a:off x="6823641" y="4295781"/>
            <a:ext cx="333805" cy="360570"/>
            <a:chOff x="2164225" y="2146225"/>
            <a:chExt cx="252500" cy="252500"/>
          </a:xfrm>
        </p:grpSpPr>
        <p:sp>
          <p:nvSpPr>
            <p:cNvPr id="1459" name="Google Shape;1459;p28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8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8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8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3" name="Google Shape;1463;p28"/>
          <p:cNvGrpSpPr/>
          <p:nvPr/>
        </p:nvGrpSpPr>
        <p:grpSpPr>
          <a:xfrm>
            <a:off x="5769551" y="4295576"/>
            <a:ext cx="334400" cy="361213"/>
            <a:chOff x="689975" y="1737200"/>
            <a:chExt cx="252950" cy="252950"/>
          </a:xfrm>
        </p:grpSpPr>
        <p:sp>
          <p:nvSpPr>
            <p:cNvPr id="1464" name="Google Shape;1464;p28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8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8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8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8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8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0" name="Google Shape;1470;p28"/>
          <p:cNvGrpSpPr/>
          <p:nvPr/>
        </p:nvGrpSpPr>
        <p:grpSpPr>
          <a:xfrm>
            <a:off x="7350412" y="4284970"/>
            <a:ext cx="334400" cy="360570"/>
            <a:chOff x="2961350" y="1740750"/>
            <a:chExt cx="252950" cy="252500"/>
          </a:xfrm>
        </p:grpSpPr>
        <p:sp>
          <p:nvSpPr>
            <p:cNvPr id="1471" name="Google Shape;1471;p28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8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8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8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8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8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7" name="Google Shape;1477;p28"/>
          <p:cNvSpPr/>
          <p:nvPr/>
        </p:nvSpPr>
        <p:spPr>
          <a:xfrm>
            <a:off x="7908080" y="4315617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478" name="Google Shape;1478;p28"/>
          <p:cNvGrpSpPr/>
          <p:nvPr/>
        </p:nvGrpSpPr>
        <p:grpSpPr>
          <a:xfrm>
            <a:off x="8434446" y="4230728"/>
            <a:ext cx="271902" cy="394342"/>
            <a:chOff x="4026550" y="3640100"/>
            <a:chExt cx="205675" cy="276150"/>
          </a:xfrm>
        </p:grpSpPr>
        <p:sp>
          <p:nvSpPr>
            <p:cNvPr id="1479" name="Google Shape;1479;p28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8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8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8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8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8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5" name="Google Shape;1485;p28"/>
          <p:cNvSpPr/>
          <p:nvPr/>
        </p:nvSpPr>
        <p:spPr>
          <a:xfrm>
            <a:off x="8928254" y="4300067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6" name="Google Shape;1486;p28"/>
          <p:cNvGrpSpPr/>
          <p:nvPr/>
        </p:nvGrpSpPr>
        <p:grpSpPr>
          <a:xfrm>
            <a:off x="9471038" y="4334657"/>
            <a:ext cx="351487" cy="308841"/>
            <a:chOff x="853250" y="4006875"/>
            <a:chExt cx="265875" cy="216275"/>
          </a:xfrm>
        </p:grpSpPr>
        <p:sp>
          <p:nvSpPr>
            <p:cNvPr id="1487" name="Google Shape;1487;p28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8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9" name="Google Shape;1489;p28"/>
          <p:cNvGrpSpPr/>
          <p:nvPr/>
        </p:nvGrpSpPr>
        <p:grpSpPr>
          <a:xfrm>
            <a:off x="10648605" y="4298600"/>
            <a:ext cx="245925" cy="380955"/>
            <a:chOff x="1978675" y="3981800"/>
            <a:chExt cx="186025" cy="266775"/>
          </a:xfrm>
        </p:grpSpPr>
        <p:sp>
          <p:nvSpPr>
            <p:cNvPr id="1490" name="Google Shape;1490;p28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8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2" name="Google Shape;1492;p28"/>
          <p:cNvSpPr/>
          <p:nvPr/>
        </p:nvSpPr>
        <p:spPr>
          <a:xfrm>
            <a:off x="10045617" y="4321366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3" name="Google Shape;1493;p28"/>
          <p:cNvGrpSpPr/>
          <p:nvPr/>
        </p:nvGrpSpPr>
        <p:grpSpPr>
          <a:xfrm>
            <a:off x="11178339" y="4308494"/>
            <a:ext cx="333805" cy="361213"/>
            <a:chOff x="480325" y="3970200"/>
            <a:chExt cx="252500" cy="252950"/>
          </a:xfrm>
        </p:grpSpPr>
        <p:sp>
          <p:nvSpPr>
            <p:cNvPr id="1494" name="Google Shape;1494;p28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8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8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8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8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9" name="Google Shape;1499;p28"/>
          <p:cNvSpPr/>
          <p:nvPr/>
        </p:nvSpPr>
        <p:spPr>
          <a:xfrm>
            <a:off x="4345706" y="4948722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0" name="Google Shape;1500;p28"/>
          <p:cNvGrpSpPr/>
          <p:nvPr/>
        </p:nvGrpSpPr>
        <p:grpSpPr>
          <a:xfrm>
            <a:off x="4754096" y="4926129"/>
            <a:ext cx="334400" cy="360570"/>
            <a:chOff x="5745250" y="4378350"/>
            <a:chExt cx="252950" cy="252500"/>
          </a:xfrm>
        </p:grpSpPr>
        <p:sp>
          <p:nvSpPr>
            <p:cNvPr id="1501" name="Google Shape;1501;p28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8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3" name="Google Shape;1503;p28"/>
          <p:cNvGrpSpPr/>
          <p:nvPr/>
        </p:nvGrpSpPr>
        <p:grpSpPr>
          <a:xfrm>
            <a:off x="5263595" y="4930591"/>
            <a:ext cx="334400" cy="361213"/>
            <a:chOff x="6130650" y="4381475"/>
            <a:chExt cx="252950" cy="252950"/>
          </a:xfrm>
        </p:grpSpPr>
        <p:sp>
          <p:nvSpPr>
            <p:cNvPr id="1504" name="Google Shape;1504;p28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6" name="Google Shape;1506;p28"/>
          <p:cNvSpPr/>
          <p:nvPr/>
        </p:nvSpPr>
        <p:spPr>
          <a:xfrm>
            <a:off x="5770609" y="4946544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7" name="Google Shape;1507;p28"/>
          <p:cNvGrpSpPr/>
          <p:nvPr/>
        </p:nvGrpSpPr>
        <p:grpSpPr>
          <a:xfrm>
            <a:off x="6271399" y="4955002"/>
            <a:ext cx="352082" cy="314053"/>
            <a:chOff x="6919750" y="1464650"/>
            <a:chExt cx="266325" cy="219925"/>
          </a:xfrm>
        </p:grpSpPr>
        <p:sp>
          <p:nvSpPr>
            <p:cNvPr id="1508" name="Google Shape;1508;p28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8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0" name="Google Shape;1510;p28"/>
          <p:cNvGrpSpPr/>
          <p:nvPr/>
        </p:nvGrpSpPr>
        <p:grpSpPr>
          <a:xfrm>
            <a:off x="6797587" y="4929310"/>
            <a:ext cx="366855" cy="356108"/>
            <a:chOff x="4759875" y="1027050"/>
            <a:chExt cx="277500" cy="249375"/>
          </a:xfrm>
        </p:grpSpPr>
        <p:sp>
          <p:nvSpPr>
            <p:cNvPr id="1511" name="Google Shape;1511;p28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6" name="Google Shape;1516;p28"/>
          <p:cNvGrpSpPr/>
          <p:nvPr/>
        </p:nvGrpSpPr>
        <p:grpSpPr>
          <a:xfrm>
            <a:off x="7338867" y="4912519"/>
            <a:ext cx="372738" cy="359499"/>
            <a:chOff x="3357900" y="1057675"/>
            <a:chExt cx="281950" cy="251750"/>
          </a:xfrm>
        </p:grpSpPr>
        <p:sp>
          <p:nvSpPr>
            <p:cNvPr id="1517" name="Google Shape;1517;p28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0" name="Google Shape;1520;p28"/>
          <p:cNvGrpSpPr/>
          <p:nvPr/>
        </p:nvGrpSpPr>
        <p:grpSpPr>
          <a:xfrm>
            <a:off x="7902039" y="4896811"/>
            <a:ext cx="191095" cy="421082"/>
            <a:chOff x="3783900" y="1046675"/>
            <a:chExt cx="144550" cy="294875"/>
          </a:xfrm>
        </p:grpSpPr>
        <p:sp>
          <p:nvSpPr>
            <p:cNvPr id="1521" name="Google Shape;1521;p28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3" name="Google Shape;1523;p28"/>
          <p:cNvSpPr/>
          <p:nvPr/>
        </p:nvSpPr>
        <p:spPr>
          <a:xfrm>
            <a:off x="8427063" y="4922281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4" name="Google Shape;1524;p28"/>
          <p:cNvGrpSpPr/>
          <p:nvPr/>
        </p:nvGrpSpPr>
        <p:grpSpPr>
          <a:xfrm>
            <a:off x="8801304" y="4642612"/>
            <a:ext cx="552596" cy="706467"/>
            <a:chOff x="238550" y="1487175"/>
            <a:chExt cx="418000" cy="494725"/>
          </a:xfrm>
        </p:grpSpPr>
        <p:sp>
          <p:nvSpPr>
            <p:cNvPr id="1525" name="Google Shape;1525;p28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8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8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8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8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4" name="Google Shape;1534;p28"/>
          <p:cNvSpPr/>
          <p:nvPr/>
        </p:nvSpPr>
        <p:spPr>
          <a:xfrm>
            <a:off x="9470696" y="5062538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28"/>
          <p:cNvSpPr/>
          <p:nvPr/>
        </p:nvSpPr>
        <p:spPr>
          <a:xfrm>
            <a:off x="9962156" y="4969057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6" name="Google Shape;1536;p28"/>
          <p:cNvGrpSpPr/>
          <p:nvPr/>
        </p:nvGrpSpPr>
        <p:grpSpPr>
          <a:xfrm>
            <a:off x="10553697" y="4984725"/>
            <a:ext cx="364707" cy="381097"/>
            <a:chOff x="6010925" y="3998175"/>
            <a:chExt cx="275875" cy="266875"/>
          </a:xfrm>
        </p:grpSpPr>
        <p:sp>
          <p:nvSpPr>
            <p:cNvPr id="1537" name="Google Shape;1537;p28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8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8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8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8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2" name="Google Shape;1542;p28"/>
          <p:cNvGrpSpPr/>
          <p:nvPr/>
        </p:nvGrpSpPr>
        <p:grpSpPr>
          <a:xfrm>
            <a:off x="11155894" y="5004470"/>
            <a:ext cx="352082" cy="322978"/>
            <a:chOff x="6866650" y="1038650"/>
            <a:chExt cx="266325" cy="226175"/>
          </a:xfrm>
        </p:grpSpPr>
        <p:sp>
          <p:nvSpPr>
            <p:cNvPr id="1543" name="Google Shape;1543;p28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8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8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6" name="Google Shape;1546;p28"/>
          <p:cNvGrpSpPr/>
          <p:nvPr/>
        </p:nvGrpSpPr>
        <p:grpSpPr>
          <a:xfrm>
            <a:off x="6893422" y="1480373"/>
            <a:ext cx="272497" cy="379669"/>
            <a:chOff x="2033075" y="2942475"/>
            <a:chExt cx="206125" cy="265875"/>
          </a:xfrm>
        </p:grpSpPr>
        <p:sp>
          <p:nvSpPr>
            <p:cNvPr id="1547" name="Google Shape;1547;p28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8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8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8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8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8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3" name="Google Shape;1553;p28"/>
          <p:cNvSpPr/>
          <p:nvPr/>
        </p:nvSpPr>
        <p:spPr>
          <a:xfrm>
            <a:off x="4257851" y="5608553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4" name="Google Shape;1554;p28"/>
          <p:cNvGrpSpPr/>
          <p:nvPr/>
        </p:nvGrpSpPr>
        <p:grpSpPr>
          <a:xfrm>
            <a:off x="4755146" y="5646173"/>
            <a:ext cx="325576" cy="379669"/>
            <a:chOff x="3081775" y="1061400"/>
            <a:chExt cx="246275" cy="265875"/>
          </a:xfrm>
        </p:grpSpPr>
        <p:sp>
          <p:nvSpPr>
            <p:cNvPr id="1555" name="Google Shape;1555;p28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8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8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8" name="Google Shape;1558;p28"/>
          <p:cNvGrpSpPr/>
          <p:nvPr/>
        </p:nvGrpSpPr>
        <p:grpSpPr>
          <a:xfrm>
            <a:off x="5294855" y="5690239"/>
            <a:ext cx="369202" cy="341435"/>
            <a:chOff x="2847150" y="1805000"/>
            <a:chExt cx="279275" cy="239100"/>
          </a:xfrm>
        </p:grpSpPr>
        <p:sp>
          <p:nvSpPr>
            <p:cNvPr id="1559" name="Google Shape;1559;p28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8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1" name="Google Shape;1561;p28"/>
          <p:cNvSpPr/>
          <p:nvPr/>
        </p:nvSpPr>
        <p:spPr>
          <a:xfrm>
            <a:off x="5877165" y="5742526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2" name="Google Shape;1562;p28"/>
          <p:cNvGrpSpPr/>
          <p:nvPr/>
        </p:nvGrpSpPr>
        <p:grpSpPr>
          <a:xfrm>
            <a:off x="6480657" y="5631899"/>
            <a:ext cx="352082" cy="380312"/>
            <a:chOff x="6435300" y="1095300"/>
            <a:chExt cx="266325" cy="266325"/>
          </a:xfrm>
        </p:grpSpPr>
        <p:sp>
          <p:nvSpPr>
            <p:cNvPr id="1563" name="Google Shape;1563;p28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8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8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6" name="Google Shape;1566;p28"/>
          <p:cNvSpPr/>
          <p:nvPr/>
        </p:nvSpPr>
        <p:spPr>
          <a:xfrm>
            <a:off x="7044485" y="5646849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28"/>
          <p:cNvSpPr/>
          <p:nvPr/>
        </p:nvSpPr>
        <p:spPr>
          <a:xfrm>
            <a:off x="7505234" y="5617194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8" name="Google Shape;1568;p28"/>
          <p:cNvGrpSpPr/>
          <p:nvPr/>
        </p:nvGrpSpPr>
        <p:grpSpPr>
          <a:xfrm>
            <a:off x="8033716" y="5626731"/>
            <a:ext cx="301350" cy="380312"/>
            <a:chOff x="4506525" y="1060950"/>
            <a:chExt cx="227950" cy="266325"/>
          </a:xfrm>
        </p:grpSpPr>
        <p:sp>
          <p:nvSpPr>
            <p:cNvPr id="1569" name="Google Shape;1569;p28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8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8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8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8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8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8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6" name="Google Shape;1576;p28"/>
          <p:cNvSpPr/>
          <p:nvPr/>
        </p:nvSpPr>
        <p:spPr>
          <a:xfrm>
            <a:off x="8492748" y="5755970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28"/>
          <p:cNvSpPr/>
          <p:nvPr/>
        </p:nvSpPr>
        <p:spPr>
          <a:xfrm>
            <a:off x="9489463" y="5708158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8" name="Google Shape;1578;p28"/>
          <p:cNvGrpSpPr/>
          <p:nvPr/>
        </p:nvGrpSpPr>
        <p:grpSpPr>
          <a:xfrm>
            <a:off x="9039336" y="5708089"/>
            <a:ext cx="251246" cy="373279"/>
            <a:chOff x="867500" y="3647700"/>
            <a:chExt cx="190050" cy="261400"/>
          </a:xfrm>
        </p:grpSpPr>
        <p:sp>
          <p:nvSpPr>
            <p:cNvPr id="1579" name="Google Shape;1579;p28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8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8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8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8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4" name="Google Shape;1584;p28"/>
          <p:cNvSpPr/>
          <p:nvPr/>
        </p:nvSpPr>
        <p:spPr>
          <a:xfrm>
            <a:off x="9995907" y="5673433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28"/>
          <p:cNvSpPr/>
          <p:nvPr/>
        </p:nvSpPr>
        <p:spPr>
          <a:xfrm>
            <a:off x="10597712" y="5672112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6" name="Google Shape;1586;p28"/>
          <p:cNvGrpSpPr/>
          <p:nvPr/>
        </p:nvGrpSpPr>
        <p:grpSpPr>
          <a:xfrm>
            <a:off x="11181618" y="5661310"/>
            <a:ext cx="299598" cy="417262"/>
            <a:chOff x="3707175" y="1322350"/>
            <a:chExt cx="226625" cy="292200"/>
          </a:xfrm>
        </p:grpSpPr>
        <p:sp>
          <p:nvSpPr>
            <p:cNvPr id="1587" name="Google Shape;1587;p28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8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9"/>
          <p:cNvSpPr txBox="1"/>
          <p:nvPr>
            <p:ph type="title"/>
          </p:nvPr>
        </p:nvSpPr>
        <p:spPr>
          <a:xfrm>
            <a:off x="1025200" y="1202975"/>
            <a:ext cx="6325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Credits.</a:t>
            </a:r>
            <a:endParaRPr/>
          </a:p>
        </p:txBody>
      </p:sp>
      <p:sp>
        <p:nvSpPr>
          <p:cNvPr id="1594" name="Google Shape;1594;p29"/>
          <p:cNvSpPr txBox="1"/>
          <p:nvPr>
            <p:ph idx="1" type="body"/>
          </p:nvPr>
        </p:nvSpPr>
        <p:spPr>
          <a:xfrm>
            <a:off x="1025200" y="2146245"/>
            <a:ext cx="6325500" cy="1892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Template: </a:t>
            </a:r>
            <a:r>
              <a:rPr lang="en" u="sng">
                <a:solidFill>
                  <a:schemeClr val="hlink"/>
                </a:solidFill>
                <a:hlinkClick r:id="rId3"/>
              </a:rPr>
              <a:t>SlidesMania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Images: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4"/>
          <p:cNvSpPr txBox="1"/>
          <p:nvPr>
            <p:ph idx="1" type="subTitle"/>
          </p:nvPr>
        </p:nvSpPr>
        <p:spPr>
          <a:xfrm>
            <a:off x="415650" y="228597"/>
            <a:ext cx="11360700" cy="143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 October 5th. </a:t>
            </a:r>
            <a:endParaRPr/>
          </a:p>
        </p:txBody>
      </p:sp>
      <p:sp>
        <p:nvSpPr>
          <p:cNvPr id="729" name="Google Shape;729;p14"/>
          <p:cNvSpPr txBox="1"/>
          <p:nvPr/>
        </p:nvSpPr>
        <p:spPr>
          <a:xfrm>
            <a:off x="9440875" y="2776400"/>
            <a:ext cx="2164500" cy="27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Delius"/>
                <a:ea typeface="Delius"/>
                <a:cs typeface="Delius"/>
                <a:sym typeface="Delius"/>
              </a:rPr>
              <a:t>Something here.</a:t>
            </a:r>
            <a:endParaRPr b="1" sz="16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Delius"/>
                <a:ea typeface="Delius"/>
                <a:cs typeface="Delius"/>
                <a:sym typeface="Delius"/>
              </a:rPr>
              <a:t>Something else here</a:t>
            </a:r>
            <a:endParaRPr b="1" sz="16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Delius"/>
                <a:ea typeface="Delius"/>
                <a:cs typeface="Delius"/>
                <a:sym typeface="Delius"/>
              </a:rPr>
              <a:t>And a third thing here.</a:t>
            </a:r>
            <a:endParaRPr b="1" sz="16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Delius"/>
                <a:ea typeface="Delius"/>
                <a:cs typeface="Delius"/>
                <a:sym typeface="Delius"/>
              </a:rPr>
              <a:t>Duplicate the check mark. </a:t>
            </a:r>
            <a:endParaRPr b="1" sz="16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Delius"/>
                <a:ea typeface="Delius"/>
                <a:cs typeface="Delius"/>
                <a:sym typeface="Delius"/>
              </a:rPr>
              <a:t>And the check boxes.</a:t>
            </a:r>
            <a:endParaRPr b="1" sz="16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30" name="Google Shape;730;p14"/>
          <p:cNvSpPr/>
          <p:nvPr/>
        </p:nvSpPr>
        <p:spPr>
          <a:xfrm>
            <a:off x="9164122" y="2852593"/>
            <a:ext cx="288900" cy="288900"/>
          </a:xfrm>
          <a:prstGeom prst="frame">
            <a:avLst>
              <a:gd fmla="val 12269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4"/>
          <p:cNvSpPr/>
          <p:nvPr/>
        </p:nvSpPr>
        <p:spPr>
          <a:xfrm>
            <a:off x="9164122" y="3241614"/>
            <a:ext cx="288900" cy="288900"/>
          </a:xfrm>
          <a:prstGeom prst="frame">
            <a:avLst>
              <a:gd fmla="val 12269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4"/>
          <p:cNvSpPr/>
          <p:nvPr/>
        </p:nvSpPr>
        <p:spPr>
          <a:xfrm>
            <a:off x="9164122" y="3630635"/>
            <a:ext cx="288900" cy="288900"/>
          </a:xfrm>
          <a:prstGeom prst="frame">
            <a:avLst>
              <a:gd fmla="val 12269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4"/>
          <p:cNvSpPr/>
          <p:nvPr/>
        </p:nvSpPr>
        <p:spPr>
          <a:xfrm>
            <a:off x="9164122" y="4248256"/>
            <a:ext cx="288900" cy="288900"/>
          </a:xfrm>
          <a:prstGeom prst="frame">
            <a:avLst>
              <a:gd fmla="val 12269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4"/>
          <p:cNvSpPr/>
          <p:nvPr/>
        </p:nvSpPr>
        <p:spPr>
          <a:xfrm>
            <a:off x="9164122" y="4873898"/>
            <a:ext cx="288900" cy="288900"/>
          </a:xfrm>
          <a:prstGeom prst="frame">
            <a:avLst>
              <a:gd fmla="val 12269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4"/>
          <p:cNvSpPr/>
          <p:nvPr/>
        </p:nvSpPr>
        <p:spPr>
          <a:xfrm>
            <a:off x="9176716" y="2768898"/>
            <a:ext cx="271917" cy="371476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4"/>
          <p:cNvSpPr/>
          <p:nvPr/>
        </p:nvSpPr>
        <p:spPr>
          <a:xfrm>
            <a:off x="9172616" y="3159023"/>
            <a:ext cx="271917" cy="371476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4"/>
          <p:cNvSpPr txBox="1"/>
          <p:nvPr/>
        </p:nvSpPr>
        <p:spPr>
          <a:xfrm>
            <a:off x="9080375" y="1762800"/>
            <a:ext cx="260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TODAY’S TO DOs</a:t>
            </a:r>
            <a:endParaRPr b="1" sz="2800">
              <a:solidFill>
                <a:schemeClr val="accent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38" name="Google Shape;738;p14"/>
          <p:cNvSpPr txBox="1"/>
          <p:nvPr/>
        </p:nvSpPr>
        <p:spPr>
          <a:xfrm>
            <a:off x="786658" y="1791400"/>
            <a:ext cx="36315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ADD A TITLE HERE.</a:t>
            </a:r>
            <a:endParaRPr b="1" sz="2800">
              <a:solidFill>
                <a:schemeClr val="accent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39" name="Google Shape;739;p14"/>
          <p:cNvSpPr txBox="1"/>
          <p:nvPr/>
        </p:nvSpPr>
        <p:spPr>
          <a:xfrm>
            <a:off x="5203476" y="1742700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rPr>
              <a:t>ADD A TITLE HERE.</a:t>
            </a:r>
            <a:endParaRPr b="1" sz="28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40" name="Google Shape;740;p14"/>
          <p:cNvSpPr txBox="1"/>
          <p:nvPr/>
        </p:nvSpPr>
        <p:spPr>
          <a:xfrm>
            <a:off x="5203476" y="4369850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3"/>
                </a:solidFill>
                <a:latin typeface="Pompiere"/>
                <a:ea typeface="Pompiere"/>
                <a:cs typeface="Pompiere"/>
                <a:sym typeface="Pompiere"/>
              </a:rPr>
              <a:t>SAY HI!</a:t>
            </a:r>
            <a:endParaRPr b="1" sz="2800">
              <a:solidFill>
                <a:schemeClr val="accent3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grpSp>
        <p:nvGrpSpPr>
          <p:cNvPr descr="Wave Gesture" id="741" name="Google Shape;741;p14"/>
          <p:cNvGrpSpPr/>
          <p:nvPr/>
        </p:nvGrpSpPr>
        <p:grpSpPr>
          <a:xfrm>
            <a:off x="5798371" y="4873751"/>
            <a:ext cx="489664" cy="595691"/>
            <a:chOff x="588117" y="3661327"/>
            <a:chExt cx="644379" cy="783907"/>
          </a:xfrm>
        </p:grpSpPr>
        <p:sp>
          <p:nvSpPr>
            <p:cNvPr id="742" name="Google Shape;742;p14"/>
            <p:cNvSpPr/>
            <p:nvPr/>
          </p:nvSpPr>
          <p:spPr>
            <a:xfrm>
              <a:off x="588117" y="3696935"/>
              <a:ext cx="644379" cy="748299"/>
            </a:xfrm>
            <a:custGeom>
              <a:rect b="b" l="l" r="r" t="t"/>
              <a:pathLst>
                <a:path extrusionOk="0" h="748299" w="644379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1028662" y="3661327"/>
              <a:ext cx="119062" cy="146685"/>
            </a:xfrm>
            <a:custGeom>
              <a:rect b="b" l="l" r="r" t="t"/>
              <a:pathLst>
                <a:path extrusionOk="0" h="146685" w="119062">
                  <a:moveTo>
                    <a:pt x="55245" y="57150"/>
                  </a:moveTo>
                  <a:cubicBezTo>
                    <a:pt x="71438" y="73343"/>
                    <a:pt x="82867" y="93345"/>
                    <a:pt x="91440" y="114300"/>
                  </a:cubicBezTo>
                  <a:cubicBezTo>
                    <a:pt x="95250" y="124777"/>
                    <a:pt x="98108" y="136208"/>
                    <a:pt x="100013" y="146685"/>
                  </a:cubicBezTo>
                  <a:lnTo>
                    <a:pt x="119063" y="143828"/>
                  </a:lnTo>
                  <a:cubicBezTo>
                    <a:pt x="108585" y="80010"/>
                    <a:pt x="66675" y="26670"/>
                    <a:pt x="7620" y="0"/>
                  </a:cubicBezTo>
                  <a:lnTo>
                    <a:pt x="0" y="17145"/>
                  </a:lnTo>
                  <a:cubicBezTo>
                    <a:pt x="20955" y="27623"/>
                    <a:pt x="39052" y="40958"/>
                    <a:pt x="55245" y="57150"/>
                  </a:cubicBezTo>
                  <a:lnTo>
                    <a:pt x="55245" y="5715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1006755" y="3711810"/>
              <a:ext cx="88582" cy="106680"/>
            </a:xfrm>
            <a:custGeom>
              <a:rect b="b" l="l" r="r" t="t"/>
              <a:pathLst>
                <a:path extrusionOk="0" h="106680" w="88582">
                  <a:moveTo>
                    <a:pt x="38100" y="43815"/>
                  </a:moveTo>
                  <a:cubicBezTo>
                    <a:pt x="48577" y="55245"/>
                    <a:pt x="57150" y="68580"/>
                    <a:pt x="62865" y="83820"/>
                  </a:cubicBezTo>
                  <a:cubicBezTo>
                    <a:pt x="65722" y="91440"/>
                    <a:pt x="67628" y="99060"/>
                    <a:pt x="69532" y="106680"/>
                  </a:cubicBezTo>
                  <a:lnTo>
                    <a:pt x="88582" y="103823"/>
                  </a:lnTo>
                  <a:cubicBezTo>
                    <a:pt x="86678" y="95250"/>
                    <a:pt x="84772" y="85725"/>
                    <a:pt x="80962" y="78105"/>
                  </a:cubicBezTo>
                  <a:cubicBezTo>
                    <a:pt x="74295" y="60960"/>
                    <a:pt x="64770" y="44768"/>
                    <a:pt x="51435" y="31433"/>
                  </a:cubicBezTo>
                  <a:cubicBezTo>
                    <a:pt x="39052" y="18097"/>
                    <a:pt x="23813" y="7620"/>
                    <a:pt x="7620" y="0"/>
                  </a:cubicBezTo>
                  <a:lnTo>
                    <a:pt x="0" y="17145"/>
                  </a:lnTo>
                  <a:cubicBezTo>
                    <a:pt x="14288" y="23813"/>
                    <a:pt x="26670" y="32385"/>
                    <a:pt x="38100" y="43815"/>
                  </a:cubicBezTo>
                  <a:lnTo>
                    <a:pt x="38100" y="4381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634327" y="4196633"/>
              <a:ext cx="120015" cy="145732"/>
            </a:xfrm>
            <a:custGeom>
              <a:rect b="b" l="l" r="r" t="t"/>
              <a:pathLst>
                <a:path extrusionOk="0" h="145732" w="120015">
                  <a:moveTo>
                    <a:pt x="63817" y="89535"/>
                  </a:moveTo>
                  <a:cubicBezTo>
                    <a:pt x="48578" y="73342"/>
                    <a:pt x="35242" y="53340"/>
                    <a:pt x="27622" y="32385"/>
                  </a:cubicBezTo>
                  <a:cubicBezTo>
                    <a:pt x="23813" y="21907"/>
                    <a:pt x="20955" y="10477"/>
                    <a:pt x="19050" y="0"/>
                  </a:cubicBezTo>
                  <a:lnTo>
                    <a:pt x="0" y="2857"/>
                  </a:lnTo>
                  <a:cubicBezTo>
                    <a:pt x="1905" y="15240"/>
                    <a:pt x="5715" y="27623"/>
                    <a:pt x="10478" y="39052"/>
                  </a:cubicBezTo>
                  <a:cubicBezTo>
                    <a:pt x="28575" y="86677"/>
                    <a:pt x="65723" y="125730"/>
                    <a:pt x="112395" y="145732"/>
                  </a:cubicBezTo>
                  <a:lnTo>
                    <a:pt x="120015" y="128588"/>
                  </a:lnTo>
                  <a:cubicBezTo>
                    <a:pt x="98107" y="119063"/>
                    <a:pt x="79057" y="106680"/>
                    <a:pt x="63817" y="89535"/>
                  </a:cubicBezTo>
                  <a:lnTo>
                    <a:pt x="63817" y="8953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686715" y="4187108"/>
              <a:ext cx="88582" cy="106679"/>
            </a:xfrm>
            <a:custGeom>
              <a:rect b="b" l="l" r="r" t="t"/>
              <a:pathLst>
                <a:path extrusionOk="0" h="106679" w="88582">
                  <a:moveTo>
                    <a:pt x="50482" y="62865"/>
                  </a:moveTo>
                  <a:cubicBezTo>
                    <a:pt x="40005" y="51435"/>
                    <a:pt x="31432" y="38100"/>
                    <a:pt x="25717" y="22860"/>
                  </a:cubicBezTo>
                  <a:cubicBezTo>
                    <a:pt x="22860" y="15240"/>
                    <a:pt x="20955" y="7620"/>
                    <a:pt x="19050" y="0"/>
                  </a:cubicBezTo>
                  <a:lnTo>
                    <a:pt x="0" y="2857"/>
                  </a:lnTo>
                  <a:cubicBezTo>
                    <a:pt x="1905" y="11430"/>
                    <a:pt x="3810" y="20955"/>
                    <a:pt x="7620" y="28575"/>
                  </a:cubicBezTo>
                  <a:cubicBezTo>
                    <a:pt x="14288" y="45720"/>
                    <a:pt x="23813" y="61913"/>
                    <a:pt x="37147" y="75248"/>
                  </a:cubicBezTo>
                  <a:cubicBezTo>
                    <a:pt x="49530" y="88582"/>
                    <a:pt x="64770" y="99060"/>
                    <a:pt x="80962" y="106680"/>
                  </a:cubicBezTo>
                  <a:lnTo>
                    <a:pt x="88583" y="89535"/>
                  </a:lnTo>
                  <a:cubicBezTo>
                    <a:pt x="73342" y="82867"/>
                    <a:pt x="60960" y="73342"/>
                    <a:pt x="50482" y="62865"/>
                  </a:cubicBezTo>
                  <a:lnTo>
                    <a:pt x="50482" y="6286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Thumbs up sign" id="747" name="Google Shape;747;p14"/>
          <p:cNvSpPr/>
          <p:nvPr/>
        </p:nvSpPr>
        <p:spPr>
          <a:xfrm>
            <a:off x="6575149" y="4927093"/>
            <a:ext cx="560072" cy="490061"/>
          </a:xfrm>
          <a:custGeom>
            <a:rect b="b" l="l" r="r" t="t"/>
            <a:pathLst>
              <a:path extrusionOk="0" h="666750" w="762003">
                <a:moveTo>
                  <a:pt x="200025" y="600075"/>
                </a:moveTo>
                <a:lnTo>
                  <a:pt x="200025" y="590550"/>
                </a:lnTo>
                <a:lnTo>
                  <a:pt x="238125" y="590550"/>
                </a:lnTo>
                <a:cubicBezTo>
                  <a:pt x="305753" y="590550"/>
                  <a:pt x="310515" y="666750"/>
                  <a:pt x="438150" y="666750"/>
                </a:cubicBezTo>
                <a:lnTo>
                  <a:pt x="609600" y="666750"/>
                </a:lnTo>
                <a:cubicBezTo>
                  <a:pt x="641124" y="666656"/>
                  <a:pt x="666656" y="641124"/>
                  <a:pt x="666750" y="609600"/>
                </a:cubicBezTo>
                <a:cubicBezTo>
                  <a:pt x="666970" y="595450"/>
                  <a:pt x="661540" y="581797"/>
                  <a:pt x="651662" y="571662"/>
                </a:cubicBezTo>
                <a:cubicBezTo>
                  <a:pt x="651625" y="571625"/>
                  <a:pt x="651626" y="571564"/>
                  <a:pt x="651663" y="571528"/>
                </a:cubicBezTo>
                <a:cubicBezTo>
                  <a:pt x="651681" y="571510"/>
                  <a:pt x="651704" y="571500"/>
                  <a:pt x="651729" y="571500"/>
                </a:cubicBezTo>
                <a:lnTo>
                  <a:pt x="657225" y="571500"/>
                </a:lnTo>
                <a:cubicBezTo>
                  <a:pt x="688749" y="571406"/>
                  <a:pt x="714281" y="545874"/>
                  <a:pt x="714375" y="514350"/>
                </a:cubicBezTo>
                <a:cubicBezTo>
                  <a:pt x="714515" y="499446"/>
                  <a:pt x="708728" y="485097"/>
                  <a:pt x="698287" y="474459"/>
                </a:cubicBezTo>
                <a:cubicBezTo>
                  <a:pt x="698245" y="474428"/>
                  <a:pt x="698237" y="474368"/>
                  <a:pt x="698268" y="474326"/>
                </a:cubicBezTo>
                <a:cubicBezTo>
                  <a:pt x="698274" y="474318"/>
                  <a:pt x="698280" y="474313"/>
                  <a:pt x="698287" y="474307"/>
                </a:cubicBezTo>
                <a:cubicBezTo>
                  <a:pt x="728956" y="467569"/>
                  <a:pt x="748355" y="437244"/>
                  <a:pt x="741617" y="406577"/>
                </a:cubicBezTo>
                <a:cubicBezTo>
                  <a:pt x="739151" y="395353"/>
                  <a:pt x="733343" y="385141"/>
                  <a:pt x="724957" y="377285"/>
                </a:cubicBezTo>
                <a:cubicBezTo>
                  <a:pt x="724917" y="377260"/>
                  <a:pt x="724907" y="377206"/>
                  <a:pt x="724933" y="377166"/>
                </a:cubicBezTo>
                <a:cubicBezTo>
                  <a:pt x="724939" y="377157"/>
                  <a:pt x="724948" y="377149"/>
                  <a:pt x="724957" y="377142"/>
                </a:cubicBezTo>
                <a:cubicBezTo>
                  <a:pt x="747407" y="369096"/>
                  <a:pt x="762281" y="347696"/>
                  <a:pt x="762000" y="323850"/>
                </a:cubicBezTo>
                <a:cubicBezTo>
                  <a:pt x="761906" y="292326"/>
                  <a:pt x="736374" y="266794"/>
                  <a:pt x="704850" y="266700"/>
                </a:cubicBezTo>
                <a:lnTo>
                  <a:pt x="523875" y="266700"/>
                </a:lnTo>
                <a:cubicBezTo>
                  <a:pt x="508570" y="266434"/>
                  <a:pt x="496084" y="254364"/>
                  <a:pt x="495300" y="239077"/>
                </a:cubicBezTo>
                <a:cubicBezTo>
                  <a:pt x="496253" y="221933"/>
                  <a:pt x="523780" y="187757"/>
                  <a:pt x="523875" y="57798"/>
                </a:cubicBezTo>
                <a:cubicBezTo>
                  <a:pt x="524030" y="28109"/>
                  <a:pt x="501573" y="3177"/>
                  <a:pt x="472030" y="238"/>
                </a:cubicBezTo>
                <a:cubicBezTo>
                  <a:pt x="470249" y="76"/>
                  <a:pt x="468478" y="0"/>
                  <a:pt x="466725" y="0"/>
                </a:cubicBezTo>
                <a:cubicBezTo>
                  <a:pt x="435162" y="0"/>
                  <a:pt x="409575" y="25587"/>
                  <a:pt x="409575" y="57150"/>
                </a:cubicBezTo>
                <a:cubicBezTo>
                  <a:pt x="409575" y="174879"/>
                  <a:pt x="298133" y="251041"/>
                  <a:pt x="254899" y="276416"/>
                </a:cubicBezTo>
                <a:cubicBezTo>
                  <a:pt x="244458" y="282540"/>
                  <a:pt x="232570" y="285762"/>
                  <a:pt x="220466" y="285750"/>
                </a:cubicBezTo>
                <a:lnTo>
                  <a:pt x="200025" y="285750"/>
                </a:lnTo>
                <a:lnTo>
                  <a:pt x="200025" y="276225"/>
                </a:lnTo>
                <a:cubicBezTo>
                  <a:pt x="199957" y="255211"/>
                  <a:pt x="182939" y="238193"/>
                  <a:pt x="161925" y="238125"/>
                </a:cubicBezTo>
                <a:lnTo>
                  <a:pt x="0" y="238125"/>
                </a:lnTo>
                <a:lnTo>
                  <a:pt x="0" y="638175"/>
                </a:lnTo>
                <a:lnTo>
                  <a:pt x="161925" y="638175"/>
                </a:lnTo>
                <a:cubicBezTo>
                  <a:pt x="182939" y="638107"/>
                  <a:pt x="199957" y="621089"/>
                  <a:pt x="200025" y="600075"/>
                </a:cubicBezTo>
                <a:close/>
                <a:moveTo>
                  <a:pt x="220466" y="304800"/>
                </a:moveTo>
                <a:cubicBezTo>
                  <a:pt x="235987" y="304804"/>
                  <a:pt x="251228" y="300663"/>
                  <a:pt x="264614" y="292808"/>
                </a:cubicBezTo>
                <a:cubicBezTo>
                  <a:pt x="313925" y="263843"/>
                  <a:pt x="428625" y="182880"/>
                  <a:pt x="428625" y="57150"/>
                </a:cubicBezTo>
                <a:cubicBezTo>
                  <a:pt x="428625" y="36108"/>
                  <a:pt x="445683" y="19050"/>
                  <a:pt x="466725" y="19050"/>
                </a:cubicBezTo>
                <a:cubicBezTo>
                  <a:pt x="487767" y="19012"/>
                  <a:pt x="504856" y="36038"/>
                  <a:pt x="504895" y="57080"/>
                </a:cubicBezTo>
                <a:cubicBezTo>
                  <a:pt x="504896" y="57872"/>
                  <a:pt x="504873" y="58664"/>
                  <a:pt x="504825" y="59455"/>
                </a:cubicBezTo>
                <a:cubicBezTo>
                  <a:pt x="504587" y="152400"/>
                  <a:pt x="490033" y="193405"/>
                  <a:pt x="482213" y="215408"/>
                </a:cubicBezTo>
                <a:cubicBezTo>
                  <a:pt x="479153" y="222621"/>
                  <a:pt x="477144" y="230236"/>
                  <a:pt x="476250" y="238020"/>
                </a:cubicBezTo>
                <a:cubicBezTo>
                  <a:pt x="476212" y="238699"/>
                  <a:pt x="476212" y="239379"/>
                  <a:pt x="476250" y="240059"/>
                </a:cubicBezTo>
                <a:cubicBezTo>
                  <a:pt x="477667" y="265430"/>
                  <a:pt x="498466" y="285384"/>
                  <a:pt x="523875" y="285750"/>
                </a:cubicBezTo>
                <a:lnTo>
                  <a:pt x="704793" y="285750"/>
                </a:lnTo>
                <a:cubicBezTo>
                  <a:pt x="725876" y="285886"/>
                  <a:pt x="742909" y="302994"/>
                  <a:pt x="742950" y="324079"/>
                </a:cubicBezTo>
                <a:cubicBezTo>
                  <a:pt x="743142" y="339830"/>
                  <a:pt x="733301" y="353961"/>
                  <a:pt x="718461" y="359245"/>
                </a:cubicBezTo>
                <a:cubicBezTo>
                  <a:pt x="708551" y="362778"/>
                  <a:pt x="703381" y="373675"/>
                  <a:pt x="706914" y="383585"/>
                </a:cubicBezTo>
                <a:cubicBezTo>
                  <a:pt x="707938" y="386460"/>
                  <a:pt x="709638" y="389045"/>
                  <a:pt x="711870" y="391125"/>
                </a:cubicBezTo>
                <a:cubicBezTo>
                  <a:pt x="720324" y="398998"/>
                  <a:pt x="724749" y="410284"/>
                  <a:pt x="723900" y="421805"/>
                </a:cubicBezTo>
                <a:cubicBezTo>
                  <a:pt x="722063" y="438580"/>
                  <a:pt x="709736" y="452316"/>
                  <a:pt x="693258" y="455952"/>
                </a:cubicBezTo>
                <a:cubicBezTo>
                  <a:pt x="683103" y="458702"/>
                  <a:pt x="677100" y="469164"/>
                  <a:pt x="679851" y="479320"/>
                </a:cubicBezTo>
                <a:cubicBezTo>
                  <a:pt x="680710" y="482493"/>
                  <a:pt x="682376" y="485389"/>
                  <a:pt x="684686" y="487728"/>
                </a:cubicBezTo>
                <a:cubicBezTo>
                  <a:pt x="691609" y="494825"/>
                  <a:pt x="695435" y="504378"/>
                  <a:pt x="695325" y="514293"/>
                </a:cubicBezTo>
                <a:cubicBezTo>
                  <a:pt x="695216" y="535299"/>
                  <a:pt x="678231" y="552309"/>
                  <a:pt x="657225" y="552450"/>
                </a:cubicBezTo>
                <a:lnTo>
                  <a:pt x="651510" y="552450"/>
                </a:lnTo>
                <a:cubicBezTo>
                  <a:pt x="640989" y="552457"/>
                  <a:pt x="632466" y="560991"/>
                  <a:pt x="632472" y="571512"/>
                </a:cubicBezTo>
                <a:cubicBezTo>
                  <a:pt x="632475" y="576494"/>
                  <a:pt x="634431" y="581277"/>
                  <a:pt x="637918" y="584835"/>
                </a:cubicBezTo>
                <a:cubicBezTo>
                  <a:pt x="644350" y="591433"/>
                  <a:pt x="647872" y="600330"/>
                  <a:pt x="647700" y="609543"/>
                </a:cubicBezTo>
                <a:cubicBezTo>
                  <a:pt x="647591" y="630548"/>
                  <a:pt x="630606" y="647559"/>
                  <a:pt x="609600" y="647700"/>
                </a:cubicBezTo>
                <a:lnTo>
                  <a:pt x="438150" y="647700"/>
                </a:lnTo>
                <a:cubicBezTo>
                  <a:pt x="370837" y="647700"/>
                  <a:pt x="342824" y="625793"/>
                  <a:pt x="315725" y="604704"/>
                </a:cubicBezTo>
                <a:cubicBezTo>
                  <a:pt x="294799" y="588378"/>
                  <a:pt x="273167" y="571500"/>
                  <a:pt x="238125" y="571500"/>
                </a:cubicBezTo>
                <a:lnTo>
                  <a:pt x="200025" y="571500"/>
                </a:lnTo>
                <a:lnTo>
                  <a:pt x="200025" y="304800"/>
                </a:lnTo>
                <a:close/>
                <a:moveTo>
                  <a:pt x="19050" y="257175"/>
                </a:moveTo>
                <a:lnTo>
                  <a:pt x="161925" y="257175"/>
                </a:lnTo>
                <a:cubicBezTo>
                  <a:pt x="172411" y="257258"/>
                  <a:pt x="180892" y="265739"/>
                  <a:pt x="180975" y="276225"/>
                </a:cubicBezTo>
                <a:lnTo>
                  <a:pt x="180975" y="600018"/>
                </a:lnTo>
                <a:cubicBezTo>
                  <a:pt x="180928" y="610529"/>
                  <a:pt x="172436" y="619047"/>
                  <a:pt x="161925" y="619125"/>
                </a:cubicBezTo>
                <a:lnTo>
                  <a:pt x="19050" y="619125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Peace Gesture" id="748" name="Google Shape;748;p14"/>
          <p:cNvSpPr/>
          <p:nvPr/>
        </p:nvSpPr>
        <p:spPr>
          <a:xfrm>
            <a:off x="7421439" y="4882027"/>
            <a:ext cx="336805" cy="579116"/>
          </a:xfrm>
          <a:custGeom>
            <a:rect b="b" l="l" r="r" t="t"/>
            <a:pathLst>
              <a:path extrusionOk="0" h="782589" w="455142">
                <a:moveTo>
                  <a:pt x="418376" y="382311"/>
                </a:moveTo>
                <a:lnTo>
                  <a:pt x="418376" y="322304"/>
                </a:lnTo>
                <a:cubicBezTo>
                  <a:pt x="418373" y="302768"/>
                  <a:pt x="419998" y="283266"/>
                  <a:pt x="423234" y="264001"/>
                </a:cubicBezTo>
                <a:lnTo>
                  <a:pt x="451656" y="94675"/>
                </a:lnTo>
                <a:cubicBezTo>
                  <a:pt x="454281" y="80703"/>
                  <a:pt x="451920" y="66254"/>
                  <a:pt x="444989" y="53841"/>
                </a:cubicBezTo>
                <a:cubicBezTo>
                  <a:pt x="436343" y="38953"/>
                  <a:pt x="421489" y="28715"/>
                  <a:pt x="404498" y="25933"/>
                </a:cubicBezTo>
                <a:lnTo>
                  <a:pt x="402593" y="25628"/>
                </a:lnTo>
                <a:cubicBezTo>
                  <a:pt x="371171" y="20523"/>
                  <a:pt x="341508" y="41705"/>
                  <a:pt x="336137" y="73082"/>
                </a:cubicBezTo>
                <a:lnTo>
                  <a:pt x="305181" y="257762"/>
                </a:lnTo>
                <a:cubicBezTo>
                  <a:pt x="304349" y="262797"/>
                  <a:pt x="299988" y="266485"/>
                  <a:pt x="294884" y="266468"/>
                </a:cubicBezTo>
                <a:lnTo>
                  <a:pt x="293313" y="266468"/>
                </a:lnTo>
                <a:cubicBezTo>
                  <a:pt x="288203" y="266480"/>
                  <a:pt x="283838" y="262785"/>
                  <a:pt x="283007" y="257743"/>
                </a:cubicBezTo>
                <a:lnTo>
                  <a:pt x="248107" y="48288"/>
                </a:lnTo>
                <a:cubicBezTo>
                  <a:pt x="242816" y="16842"/>
                  <a:pt x="213088" y="-4403"/>
                  <a:pt x="181623" y="778"/>
                </a:cubicBezTo>
                <a:lnTo>
                  <a:pt x="180842" y="911"/>
                </a:lnTo>
                <a:cubicBezTo>
                  <a:pt x="169219" y="2670"/>
                  <a:pt x="158389" y="7865"/>
                  <a:pt x="149743" y="15827"/>
                </a:cubicBezTo>
                <a:cubicBezTo>
                  <a:pt x="135582" y="29061"/>
                  <a:pt x="128994" y="48509"/>
                  <a:pt x="132197" y="67624"/>
                </a:cubicBezTo>
                <a:lnTo>
                  <a:pt x="157715" y="220681"/>
                </a:lnTo>
                <a:cubicBezTo>
                  <a:pt x="127727" y="221356"/>
                  <a:pt x="103091" y="244565"/>
                  <a:pt x="100632" y="274460"/>
                </a:cubicBezTo>
                <a:cubicBezTo>
                  <a:pt x="89835" y="264349"/>
                  <a:pt x="75599" y="258720"/>
                  <a:pt x="60808" y="258715"/>
                </a:cubicBezTo>
                <a:lnTo>
                  <a:pt x="58903" y="258715"/>
                </a:lnTo>
                <a:cubicBezTo>
                  <a:pt x="26549" y="258715"/>
                  <a:pt x="320" y="284940"/>
                  <a:pt x="314" y="317293"/>
                </a:cubicBezTo>
                <a:lnTo>
                  <a:pt x="314" y="347707"/>
                </a:lnTo>
                <a:lnTo>
                  <a:pt x="0" y="347707"/>
                </a:lnTo>
                <a:cubicBezTo>
                  <a:pt x="0" y="351193"/>
                  <a:pt x="171" y="354889"/>
                  <a:pt x="314" y="358584"/>
                </a:cubicBezTo>
                <a:lnTo>
                  <a:pt x="314" y="364442"/>
                </a:lnTo>
                <a:cubicBezTo>
                  <a:pt x="323" y="368147"/>
                  <a:pt x="683" y="371844"/>
                  <a:pt x="1391" y="375482"/>
                </a:cubicBezTo>
                <a:cubicBezTo>
                  <a:pt x="8058" y="451272"/>
                  <a:pt x="39576" y="555561"/>
                  <a:pt x="100384" y="599957"/>
                </a:cubicBezTo>
                <a:lnTo>
                  <a:pt x="100384" y="781018"/>
                </a:lnTo>
                <a:lnTo>
                  <a:pt x="119434" y="781018"/>
                </a:lnTo>
                <a:lnTo>
                  <a:pt x="119434" y="589918"/>
                </a:lnTo>
                <a:lnTo>
                  <a:pt x="115214" y="587061"/>
                </a:lnTo>
                <a:cubicBezTo>
                  <a:pt x="67361" y="555028"/>
                  <a:pt x="38119" y="478933"/>
                  <a:pt x="25832" y="412753"/>
                </a:cubicBezTo>
                <a:cubicBezTo>
                  <a:pt x="35559" y="419450"/>
                  <a:pt x="47093" y="423031"/>
                  <a:pt x="58903" y="423021"/>
                </a:cubicBezTo>
                <a:lnTo>
                  <a:pt x="60808" y="423021"/>
                </a:lnTo>
                <a:cubicBezTo>
                  <a:pt x="77322" y="423014"/>
                  <a:pt x="93060" y="416009"/>
                  <a:pt x="104118" y="403742"/>
                </a:cubicBezTo>
                <a:cubicBezTo>
                  <a:pt x="108956" y="416920"/>
                  <a:pt x="118385" y="427912"/>
                  <a:pt x="130673" y="434699"/>
                </a:cubicBezTo>
                <a:cubicBezTo>
                  <a:pt x="139462" y="457800"/>
                  <a:pt x="161593" y="473083"/>
                  <a:pt x="186309" y="473122"/>
                </a:cubicBezTo>
                <a:lnTo>
                  <a:pt x="243459" y="473122"/>
                </a:lnTo>
                <a:cubicBezTo>
                  <a:pt x="243504" y="473106"/>
                  <a:pt x="243552" y="473130"/>
                  <a:pt x="243569" y="473175"/>
                </a:cubicBezTo>
                <a:cubicBezTo>
                  <a:pt x="243585" y="473220"/>
                  <a:pt x="243561" y="473268"/>
                  <a:pt x="243516" y="473284"/>
                </a:cubicBezTo>
                <a:cubicBezTo>
                  <a:pt x="219316" y="491238"/>
                  <a:pt x="205057" y="519600"/>
                  <a:pt x="205083" y="549732"/>
                </a:cubicBezTo>
                <a:lnTo>
                  <a:pt x="224133" y="549732"/>
                </a:lnTo>
                <a:cubicBezTo>
                  <a:pt x="224043" y="507648"/>
                  <a:pt x="258087" y="473460"/>
                  <a:pt x="300171" y="473370"/>
                </a:cubicBezTo>
                <a:cubicBezTo>
                  <a:pt x="300180" y="473370"/>
                  <a:pt x="300190" y="473370"/>
                  <a:pt x="300199" y="473370"/>
                </a:cubicBezTo>
                <a:lnTo>
                  <a:pt x="300199" y="454320"/>
                </a:lnTo>
                <a:lnTo>
                  <a:pt x="300142" y="454320"/>
                </a:lnTo>
                <a:lnTo>
                  <a:pt x="300142" y="454082"/>
                </a:lnTo>
                <a:lnTo>
                  <a:pt x="188119" y="454082"/>
                </a:lnTo>
                <a:cubicBezTo>
                  <a:pt x="166823" y="454447"/>
                  <a:pt x="148663" y="438730"/>
                  <a:pt x="145971" y="417601"/>
                </a:cubicBezTo>
                <a:cubicBezTo>
                  <a:pt x="143756" y="395301"/>
                  <a:pt x="160038" y="375428"/>
                  <a:pt x="182338" y="373214"/>
                </a:cubicBezTo>
                <a:cubicBezTo>
                  <a:pt x="183658" y="373082"/>
                  <a:pt x="184983" y="373016"/>
                  <a:pt x="186309" y="373015"/>
                </a:cubicBezTo>
                <a:lnTo>
                  <a:pt x="349949" y="373015"/>
                </a:lnTo>
                <a:cubicBezTo>
                  <a:pt x="395849" y="373015"/>
                  <a:pt x="436102" y="416011"/>
                  <a:pt x="436102" y="465026"/>
                </a:cubicBezTo>
                <a:cubicBezTo>
                  <a:pt x="436102" y="512794"/>
                  <a:pt x="407803" y="563134"/>
                  <a:pt x="362283" y="596347"/>
                </a:cubicBezTo>
                <a:cubicBezTo>
                  <a:pt x="359521" y="598348"/>
                  <a:pt x="351606" y="602462"/>
                  <a:pt x="345824" y="605463"/>
                </a:cubicBezTo>
                <a:cubicBezTo>
                  <a:pt x="342062" y="607368"/>
                  <a:pt x="338652" y="609197"/>
                  <a:pt x="336499" y="610425"/>
                </a:cubicBezTo>
                <a:lnTo>
                  <a:pt x="331737" y="613169"/>
                </a:lnTo>
                <a:lnTo>
                  <a:pt x="331737" y="782590"/>
                </a:lnTo>
                <a:lnTo>
                  <a:pt x="350787" y="782590"/>
                </a:lnTo>
                <a:lnTo>
                  <a:pt x="350787" y="624370"/>
                </a:lnTo>
                <a:lnTo>
                  <a:pt x="354597" y="622370"/>
                </a:lnTo>
                <a:cubicBezTo>
                  <a:pt x="361095" y="619211"/>
                  <a:pt x="367399" y="615668"/>
                  <a:pt x="373475" y="611759"/>
                </a:cubicBezTo>
                <a:cubicBezTo>
                  <a:pt x="423853" y="574992"/>
                  <a:pt x="455143" y="518766"/>
                  <a:pt x="455143" y="465074"/>
                </a:cubicBezTo>
                <a:cubicBezTo>
                  <a:pt x="454819" y="433598"/>
                  <a:pt x="441515" y="403652"/>
                  <a:pt x="418376" y="382311"/>
                </a:cubicBezTo>
                <a:close/>
                <a:moveTo>
                  <a:pt x="100336" y="364442"/>
                </a:moveTo>
                <a:cubicBezTo>
                  <a:pt x="100310" y="386262"/>
                  <a:pt x="82627" y="403944"/>
                  <a:pt x="60808" y="403971"/>
                </a:cubicBezTo>
                <a:lnTo>
                  <a:pt x="58903" y="403971"/>
                </a:lnTo>
                <a:cubicBezTo>
                  <a:pt x="40384" y="403913"/>
                  <a:pt x="24381" y="391021"/>
                  <a:pt x="20384" y="372939"/>
                </a:cubicBezTo>
                <a:cubicBezTo>
                  <a:pt x="19939" y="367859"/>
                  <a:pt x="19622" y="362928"/>
                  <a:pt x="19431" y="358146"/>
                </a:cubicBezTo>
                <a:lnTo>
                  <a:pt x="19431" y="317303"/>
                </a:lnTo>
                <a:cubicBezTo>
                  <a:pt x="19452" y="295497"/>
                  <a:pt x="37107" y="277817"/>
                  <a:pt x="58912" y="277765"/>
                </a:cubicBezTo>
                <a:lnTo>
                  <a:pt x="60817" y="277765"/>
                </a:lnTo>
                <a:cubicBezTo>
                  <a:pt x="82637" y="277791"/>
                  <a:pt x="100319" y="295474"/>
                  <a:pt x="100346" y="317293"/>
                </a:cubicBezTo>
                <a:close/>
                <a:moveTo>
                  <a:pt x="186309" y="353965"/>
                </a:moveTo>
                <a:cubicBezTo>
                  <a:pt x="156029" y="354004"/>
                  <a:pt x="130583" y="376727"/>
                  <a:pt x="127130" y="406809"/>
                </a:cubicBezTo>
                <a:cubicBezTo>
                  <a:pt x="122146" y="400056"/>
                  <a:pt x="119453" y="391886"/>
                  <a:pt x="119444" y="383492"/>
                </a:cubicBezTo>
                <a:lnTo>
                  <a:pt x="119444" y="279203"/>
                </a:lnTo>
                <a:cubicBezTo>
                  <a:pt x="119464" y="257379"/>
                  <a:pt x="137149" y="239691"/>
                  <a:pt x="158972" y="239665"/>
                </a:cubicBezTo>
                <a:lnTo>
                  <a:pt x="160877" y="239665"/>
                </a:lnTo>
                <a:cubicBezTo>
                  <a:pt x="182697" y="239691"/>
                  <a:pt x="200379" y="257374"/>
                  <a:pt x="200406" y="279193"/>
                </a:cubicBezTo>
                <a:lnTo>
                  <a:pt x="200406" y="353965"/>
                </a:lnTo>
                <a:close/>
                <a:moveTo>
                  <a:pt x="219456" y="353965"/>
                </a:moveTo>
                <a:lnTo>
                  <a:pt x="219456" y="279203"/>
                </a:lnTo>
                <a:cubicBezTo>
                  <a:pt x="219434" y="253226"/>
                  <a:pt x="202326" y="230359"/>
                  <a:pt x="177413" y="223005"/>
                </a:cubicBezTo>
                <a:lnTo>
                  <a:pt x="150990" y="64500"/>
                </a:lnTo>
                <a:cubicBezTo>
                  <a:pt x="147477" y="43385"/>
                  <a:pt x="161746" y="23420"/>
                  <a:pt x="182861" y="19907"/>
                </a:cubicBezTo>
                <a:cubicBezTo>
                  <a:pt x="182867" y="19906"/>
                  <a:pt x="182873" y="19905"/>
                  <a:pt x="182880" y="19904"/>
                </a:cubicBezTo>
                <a:lnTo>
                  <a:pt x="184718" y="19599"/>
                </a:lnTo>
                <a:cubicBezTo>
                  <a:pt x="205809" y="16139"/>
                  <a:pt x="225729" y="30376"/>
                  <a:pt x="229286" y="51451"/>
                </a:cubicBezTo>
                <a:lnTo>
                  <a:pt x="264224" y="260915"/>
                </a:lnTo>
                <a:cubicBezTo>
                  <a:pt x="266566" y="275153"/>
                  <a:pt x="278893" y="285589"/>
                  <a:pt x="293322" y="285547"/>
                </a:cubicBezTo>
                <a:lnTo>
                  <a:pt x="294894" y="285547"/>
                </a:lnTo>
                <a:cubicBezTo>
                  <a:pt x="309312" y="285590"/>
                  <a:pt x="321634" y="275169"/>
                  <a:pt x="323983" y="260944"/>
                </a:cubicBezTo>
                <a:lnTo>
                  <a:pt x="354987" y="76225"/>
                </a:lnTo>
                <a:cubicBezTo>
                  <a:pt x="358549" y="55191"/>
                  <a:pt x="378422" y="40977"/>
                  <a:pt x="399479" y="44402"/>
                </a:cubicBezTo>
                <a:lnTo>
                  <a:pt x="401336" y="44707"/>
                </a:lnTo>
                <a:cubicBezTo>
                  <a:pt x="422452" y="48215"/>
                  <a:pt x="436725" y="68178"/>
                  <a:pt x="433216" y="89293"/>
                </a:cubicBezTo>
                <a:cubicBezTo>
                  <a:pt x="433213" y="89312"/>
                  <a:pt x="433209" y="89332"/>
                  <a:pt x="433207" y="89351"/>
                </a:cubicBezTo>
                <a:lnTo>
                  <a:pt x="404432" y="260801"/>
                </a:lnTo>
                <a:cubicBezTo>
                  <a:pt x="401024" y="281121"/>
                  <a:pt x="399310" y="301690"/>
                  <a:pt x="399307" y="322294"/>
                </a:cubicBezTo>
                <a:lnTo>
                  <a:pt x="399307" y="367909"/>
                </a:lnTo>
                <a:cubicBezTo>
                  <a:pt x="384404" y="358914"/>
                  <a:pt x="367355" y="354097"/>
                  <a:pt x="349949" y="353965"/>
                </a:cubicBez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9" name="Google Shape;749;p14"/>
          <p:cNvGrpSpPr/>
          <p:nvPr/>
        </p:nvGrpSpPr>
        <p:grpSpPr>
          <a:xfrm>
            <a:off x="5798212" y="5678445"/>
            <a:ext cx="989249" cy="470367"/>
            <a:chOff x="6029041" y="1395138"/>
            <a:chExt cx="1655646" cy="787225"/>
          </a:xfrm>
        </p:grpSpPr>
        <p:sp>
          <p:nvSpPr>
            <p:cNvPr descr="Raised hand" id="750" name="Google Shape;750;p14"/>
            <p:cNvSpPr/>
            <p:nvPr/>
          </p:nvSpPr>
          <p:spPr>
            <a:xfrm flipH="1" rot="5899954">
              <a:off x="6186260" y="1426886"/>
              <a:ext cx="536561" cy="781490"/>
            </a:xfrm>
            <a:custGeom>
              <a:rect b="b" l="l" r="r" t="t"/>
              <a:pathLst>
                <a:path extrusionOk="0" h="781051" w="536259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Raised hand" id="751" name="Google Shape;751;p14"/>
            <p:cNvSpPr/>
            <p:nvPr/>
          </p:nvSpPr>
          <p:spPr>
            <a:xfrm rot="-6215090">
              <a:off x="6973629" y="1439117"/>
              <a:ext cx="536522" cy="781434"/>
            </a:xfrm>
            <a:custGeom>
              <a:rect b="b" l="l" r="r" t="t"/>
              <a:pathLst>
                <a:path extrusionOk="0" h="781051" w="536259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Heart" id="752" name="Google Shape;752;p14"/>
            <p:cNvSpPr/>
            <p:nvPr/>
          </p:nvSpPr>
          <p:spPr>
            <a:xfrm>
              <a:off x="6445917" y="1395138"/>
              <a:ext cx="768130" cy="734150"/>
            </a:xfrm>
            <a:custGeom>
              <a:rect b="b" l="l" r="r" t="t"/>
              <a:pathLst>
                <a:path extrusionOk="0" h="734150" w="768130">
                  <a:moveTo>
                    <a:pt x="258441" y="624898"/>
                  </a:moveTo>
                  <a:lnTo>
                    <a:pt x="291962" y="624898"/>
                  </a:lnTo>
                  <a:lnTo>
                    <a:pt x="298152" y="630863"/>
                  </a:lnTo>
                  <a:cubicBezTo>
                    <a:pt x="335532" y="665273"/>
                    <a:pt x="366846" y="691289"/>
                    <a:pt x="383895" y="705059"/>
                  </a:cubicBezTo>
                  <a:cubicBezTo>
                    <a:pt x="400944" y="691289"/>
                    <a:pt x="432258" y="665273"/>
                    <a:pt x="469638" y="630863"/>
                  </a:cubicBezTo>
                  <a:lnTo>
                    <a:pt x="475828" y="624898"/>
                  </a:lnTo>
                  <a:lnTo>
                    <a:pt x="509348" y="624898"/>
                  </a:lnTo>
                  <a:lnTo>
                    <a:pt x="506475" y="627794"/>
                  </a:lnTo>
                  <a:cubicBezTo>
                    <a:pt x="438375" y="692489"/>
                    <a:pt x="383895" y="734150"/>
                    <a:pt x="383895" y="734150"/>
                  </a:cubicBezTo>
                  <a:cubicBezTo>
                    <a:pt x="383895" y="734150"/>
                    <a:pt x="329414" y="692489"/>
                    <a:pt x="261315" y="627794"/>
                  </a:cubicBezTo>
                  <a:close/>
                  <a:moveTo>
                    <a:pt x="190188" y="0"/>
                  </a:moveTo>
                  <a:cubicBezTo>
                    <a:pt x="256379" y="0"/>
                    <a:pt x="327799" y="41728"/>
                    <a:pt x="383895" y="153029"/>
                  </a:cubicBezTo>
                  <a:cubicBezTo>
                    <a:pt x="440002" y="41704"/>
                    <a:pt x="511400" y="0"/>
                    <a:pt x="577602" y="0"/>
                  </a:cubicBezTo>
                  <a:cubicBezTo>
                    <a:pt x="654994" y="0"/>
                    <a:pt x="725258" y="57050"/>
                    <a:pt x="755553" y="126575"/>
                  </a:cubicBezTo>
                  <a:lnTo>
                    <a:pt x="768130" y="184070"/>
                  </a:lnTo>
                  <a:lnTo>
                    <a:pt x="745256" y="184070"/>
                  </a:lnTo>
                  <a:lnTo>
                    <a:pt x="733945" y="133703"/>
                  </a:lnTo>
                  <a:cubicBezTo>
                    <a:pt x="706090" y="71777"/>
                    <a:pt x="642294" y="22790"/>
                    <a:pt x="577602" y="22790"/>
                  </a:cubicBezTo>
                  <a:cubicBezTo>
                    <a:pt x="510511" y="22790"/>
                    <a:pt x="450565" y="71376"/>
                    <a:pt x="404246" y="163283"/>
                  </a:cubicBezTo>
                  <a:lnTo>
                    <a:pt x="383895" y="203666"/>
                  </a:lnTo>
                  <a:lnTo>
                    <a:pt x="363544" y="163283"/>
                  </a:lnTo>
                  <a:cubicBezTo>
                    <a:pt x="317225" y="71376"/>
                    <a:pt x="257278" y="22790"/>
                    <a:pt x="190188" y="22790"/>
                  </a:cubicBezTo>
                  <a:cubicBezTo>
                    <a:pt x="144590" y="24408"/>
                    <a:pt x="101618" y="44537"/>
                    <a:pt x="71183" y="78531"/>
                  </a:cubicBezTo>
                  <a:cubicBezTo>
                    <a:pt x="55375" y="94626"/>
                    <a:pt x="42845" y="113374"/>
                    <a:pt x="34042" y="133733"/>
                  </a:cubicBezTo>
                  <a:lnTo>
                    <a:pt x="22934" y="182515"/>
                  </a:lnTo>
                  <a:lnTo>
                    <a:pt x="0" y="182515"/>
                  </a:lnTo>
                  <a:lnTo>
                    <a:pt x="12235" y="126571"/>
                  </a:lnTo>
                  <a:cubicBezTo>
                    <a:pt x="42527" y="57044"/>
                    <a:pt x="112788" y="0"/>
                    <a:pt x="190188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14"/>
          <p:cNvGrpSpPr/>
          <p:nvPr/>
        </p:nvGrpSpPr>
        <p:grpSpPr>
          <a:xfrm>
            <a:off x="6856464" y="5455016"/>
            <a:ext cx="852092" cy="771417"/>
            <a:chOff x="5704318" y="2849345"/>
            <a:chExt cx="1192238" cy="1079357"/>
          </a:xfrm>
        </p:grpSpPr>
        <p:grpSp>
          <p:nvGrpSpPr>
            <p:cNvPr id="754" name="Google Shape;754;p14"/>
            <p:cNvGrpSpPr/>
            <p:nvPr/>
          </p:nvGrpSpPr>
          <p:grpSpPr>
            <a:xfrm>
              <a:off x="5704318" y="2946364"/>
              <a:ext cx="1192238" cy="982339"/>
              <a:chOff x="5704318" y="2946364"/>
              <a:chExt cx="1192238" cy="982339"/>
            </a:xfrm>
          </p:grpSpPr>
          <p:sp>
            <p:nvSpPr>
              <p:cNvPr descr="Raised hand" id="755" name="Google Shape;755;p14"/>
              <p:cNvSpPr/>
              <p:nvPr/>
            </p:nvSpPr>
            <p:spPr>
              <a:xfrm flipH="1" rot="-1174028">
                <a:off x="5819656" y="3080180"/>
                <a:ext cx="536401" cy="781258"/>
              </a:xfrm>
              <a:custGeom>
                <a:rect b="b" l="l" r="r" t="t"/>
                <a:pathLst>
                  <a:path extrusionOk="0" h="781051" w="536259">
                    <a:moveTo>
                      <a:pt x="50915" y="675696"/>
                    </a:moveTo>
                    <a:cubicBezTo>
                      <a:pt x="60811" y="689983"/>
                      <a:pt x="66126" y="706942"/>
                      <a:pt x="66155" y="724321"/>
                    </a:cubicBezTo>
                    <a:lnTo>
                      <a:pt x="66240" y="781052"/>
                    </a:lnTo>
                    <a:lnTo>
                      <a:pt x="85290" y="781052"/>
                    </a:lnTo>
                    <a:lnTo>
                      <a:pt x="85214" y="724283"/>
                    </a:lnTo>
                    <a:cubicBezTo>
                      <a:pt x="85192" y="703013"/>
                      <a:pt x="78675" y="682256"/>
                      <a:pt x="66536" y="664790"/>
                    </a:cubicBezTo>
                    <a:lnTo>
                      <a:pt x="51353" y="642882"/>
                    </a:lnTo>
                    <a:cubicBezTo>
                      <a:pt x="30339" y="612603"/>
                      <a:pt x="19070" y="576631"/>
                      <a:pt x="19054" y="539774"/>
                    </a:cubicBezTo>
                    <a:lnTo>
                      <a:pt x="19054" y="211381"/>
                    </a:lnTo>
                    <a:cubicBezTo>
                      <a:pt x="18649" y="191425"/>
                      <a:pt x="33308" y="174353"/>
                      <a:pt x="53096" y="171738"/>
                    </a:cubicBezTo>
                    <a:cubicBezTo>
                      <a:pt x="73873" y="169676"/>
                      <a:pt x="92388" y="184847"/>
                      <a:pt x="94450" y="205624"/>
                    </a:cubicBezTo>
                    <a:cubicBezTo>
                      <a:pt x="94573" y="206859"/>
                      <a:pt x="94634" y="208100"/>
                      <a:pt x="94635" y="209342"/>
                    </a:cubicBezTo>
                    <a:cubicBezTo>
                      <a:pt x="94668" y="210900"/>
                      <a:pt x="95094" y="212423"/>
                      <a:pt x="95873" y="213772"/>
                    </a:cubicBezTo>
                    <a:lnTo>
                      <a:pt x="95873" y="390527"/>
                    </a:lnTo>
                    <a:cubicBezTo>
                      <a:pt x="95873" y="395788"/>
                      <a:pt x="100137" y="400052"/>
                      <a:pt x="105398" y="400052"/>
                    </a:cubicBezTo>
                    <a:cubicBezTo>
                      <a:pt x="110658" y="400052"/>
                      <a:pt x="114923" y="395788"/>
                      <a:pt x="114923" y="390527"/>
                    </a:cubicBezTo>
                    <a:lnTo>
                      <a:pt x="114923" y="115683"/>
                    </a:lnTo>
                    <a:cubicBezTo>
                      <a:pt x="114584" y="95827"/>
                      <a:pt x="129238" y="78896"/>
                      <a:pt x="148937" y="76383"/>
                    </a:cubicBezTo>
                    <a:cubicBezTo>
                      <a:pt x="169735" y="74327"/>
                      <a:pt x="188263" y="89519"/>
                      <a:pt x="190320" y="110318"/>
                    </a:cubicBezTo>
                    <a:cubicBezTo>
                      <a:pt x="190441" y="111538"/>
                      <a:pt x="190502" y="112762"/>
                      <a:pt x="190504" y="113988"/>
                    </a:cubicBezTo>
                    <a:lnTo>
                      <a:pt x="190504" y="390527"/>
                    </a:lnTo>
                    <a:cubicBezTo>
                      <a:pt x="190504" y="395788"/>
                      <a:pt x="194768" y="400052"/>
                      <a:pt x="200029" y="400052"/>
                    </a:cubicBezTo>
                    <a:cubicBezTo>
                      <a:pt x="205289" y="400052"/>
                      <a:pt x="209554" y="395788"/>
                      <a:pt x="209554" y="390527"/>
                    </a:cubicBezTo>
                    <a:lnTo>
                      <a:pt x="209554" y="58543"/>
                    </a:lnTo>
                    <a:cubicBezTo>
                      <a:pt x="209218" y="38683"/>
                      <a:pt x="223874" y="21750"/>
                      <a:pt x="243577" y="19233"/>
                    </a:cubicBezTo>
                    <a:cubicBezTo>
                      <a:pt x="264380" y="17171"/>
                      <a:pt x="282916" y="32364"/>
                      <a:pt x="284978" y="53167"/>
                    </a:cubicBezTo>
                    <a:cubicBezTo>
                      <a:pt x="285100" y="54394"/>
                      <a:pt x="285161" y="55624"/>
                      <a:pt x="285163" y="56857"/>
                    </a:cubicBezTo>
                    <a:lnTo>
                      <a:pt x="285163" y="390527"/>
                    </a:lnTo>
                    <a:cubicBezTo>
                      <a:pt x="285163" y="395788"/>
                      <a:pt x="289427" y="400052"/>
                      <a:pt x="294688" y="400052"/>
                    </a:cubicBezTo>
                    <a:cubicBezTo>
                      <a:pt x="299949" y="400052"/>
                      <a:pt x="304213" y="395788"/>
                      <a:pt x="304213" y="390527"/>
                    </a:cubicBezTo>
                    <a:lnTo>
                      <a:pt x="304213" y="116893"/>
                    </a:lnTo>
                    <a:cubicBezTo>
                      <a:pt x="304595" y="115902"/>
                      <a:pt x="304792" y="114850"/>
                      <a:pt x="304794" y="113788"/>
                    </a:cubicBezTo>
                    <a:cubicBezTo>
                      <a:pt x="303617" y="102971"/>
                      <a:pt x="307951" y="92287"/>
                      <a:pt x="316329" y="85346"/>
                    </a:cubicBezTo>
                    <a:cubicBezTo>
                      <a:pt x="346990" y="63153"/>
                      <a:pt x="380385" y="84746"/>
                      <a:pt x="380385" y="113988"/>
                    </a:cubicBezTo>
                    <a:lnTo>
                      <a:pt x="380385" y="485777"/>
                    </a:lnTo>
                    <a:cubicBezTo>
                      <a:pt x="380401" y="491038"/>
                      <a:pt x="384678" y="495289"/>
                      <a:pt x="389938" y="495273"/>
                    </a:cubicBezTo>
                    <a:cubicBezTo>
                      <a:pt x="394281" y="495260"/>
                      <a:pt x="398066" y="492310"/>
                      <a:pt x="399139" y="488101"/>
                    </a:cubicBezTo>
                    <a:lnTo>
                      <a:pt x="442049" y="317299"/>
                    </a:lnTo>
                    <a:cubicBezTo>
                      <a:pt x="446033" y="297733"/>
                      <a:pt x="464069" y="284275"/>
                      <a:pt x="483959" y="286028"/>
                    </a:cubicBezTo>
                    <a:cubicBezTo>
                      <a:pt x="494588" y="287283"/>
                      <a:pt x="504175" y="293019"/>
                      <a:pt x="510306" y="301792"/>
                    </a:cubicBezTo>
                    <a:cubicBezTo>
                      <a:pt x="516427" y="310505"/>
                      <a:pt x="518602" y="321391"/>
                      <a:pt x="516297" y="331786"/>
                    </a:cubicBezTo>
                    <a:lnTo>
                      <a:pt x="458947" y="587409"/>
                    </a:lnTo>
                    <a:cubicBezTo>
                      <a:pt x="457166" y="595345"/>
                      <a:pt x="452660" y="602407"/>
                      <a:pt x="446212" y="607364"/>
                    </a:cubicBezTo>
                    <a:lnTo>
                      <a:pt x="336493" y="691660"/>
                    </a:lnTo>
                    <a:cubicBezTo>
                      <a:pt x="334152" y="693462"/>
                      <a:pt x="332780" y="696249"/>
                      <a:pt x="332779" y="699204"/>
                    </a:cubicBezTo>
                    <a:lnTo>
                      <a:pt x="332779" y="781052"/>
                    </a:lnTo>
                    <a:lnTo>
                      <a:pt x="351829" y="781052"/>
                    </a:lnTo>
                    <a:lnTo>
                      <a:pt x="351829" y="703900"/>
                    </a:lnTo>
                    <a:lnTo>
                      <a:pt x="457823" y="622461"/>
                    </a:lnTo>
                    <a:cubicBezTo>
                      <a:pt x="467800" y="614792"/>
                      <a:pt x="474773" y="603869"/>
                      <a:pt x="477530" y="591590"/>
                    </a:cubicBezTo>
                    <a:lnTo>
                      <a:pt x="534880" y="335949"/>
                    </a:lnTo>
                    <a:cubicBezTo>
                      <a:pt x="541726" y="305304"/>
                      <a:pt x="522432" y="274913"/>
                      <a:pt x="491787" y="268067"/>
                    </a:cubicBezTo>
                    <a:cubicBezTo>
                      <a:pt x="489975" y="267662"/>
                      <a:pt x="488145" y="267347"/>
                      <a:pt x="486303" y="267121"/>
                    </a:cubicBezTo>
                    <a:cubicBezTo>
                      <a:pt x="456776" y="264182"/>
                      <a:pt x="429752" y="283887"/>
                      <a:pt x="423523" y="312898"/>
                    </a:cubicBezTo>
                    <a:lnTo>
                      <a:pt x="399625" y="408015"/>
                    </a:lnTo>
                    <a:cubicBezTo>
                      <a:pt x="399530" y="408424"/>
                      <a:pt x="399444" y="408415"/>
                      <a:pt x="399444" y="408015"/>
                    </a:cubicBezTo>
                    <a:lnTo>
                      <a:pt x="399444" y="116397"/>
                    </a:lnTo>
                    <a:cubicBezTo>
                      <a:pt x="399568" y="84531"/>
                      <a:pt x="374388" y="58313"/>
                      <a:pt x="342542" y="57152"/>
                    </a:cubicBezTo>
                    <a:cubicBezTo>
                      <a:pt x="328345" y="57180"/>
                      <a:pt x="314676" y="62545"/>
                      <a:pt x="304251" y="72182"/>
                    </a:cubicBezTo>
                    <a:lnTo>
                      <a:pt x="304251" y="58847"/>
                    </a:lnTo>
                    <a:cubicBezTo>
                      <a:pt x="304667" y="29798"/>
                      <a:pt x="283591" y="4893"/>
                      <a:pt x="254874" y="497"/>
                    </a:cubicBezTo>
                    <a:cubicBezTo>
                      <a:pt x="223714" y="-3622"/>
                      <a:pt x="195114" y="18300"/>
                      <a:pt x="190994" y="49461"/>
                    </a:cubicBezTo>
                    <a:cubicBezTo>
                      <a:pt x="190670" y="51912"/>
                      <a:pt x="190506" y="54383"/>
                      <a:pt x="190504" y="56857"/>
                    </a:cubicBezTo>
                    <a:lnTo>
                      <a:pt x="190504" y="71649"/>
                    </a:lnTo>
                    <a:cubicBezTo>
                      <a:pt x="180046" y="62251"/>
                      <a:pt x="166463" y="57082"/>
                      <a:pt x="152404" y="57152"/>
                    </a:cubicBezTo>
                    <a:cubicBezTo>
                      <a:pt x="120771" y="58600"/>
                      <a:pt x="95890" y="84703"/>
                      <a:pt x="95958" y="116369"/>
                    </a:cubicBezTo>
                    <a:lnTo>
                      <a:pt x="95958" y="168080"/>
                    </a:lnTo>
                    <a:cubicBezTo>
                      <a:pt x="95682" y="167823"/>
                      <a:pt x="95435" y="167528"/>
                      <a:pt x="95158" y="167280"/>
                    </a:cubicBezTo>
                    <a:cubicBezTo>
                      <a:pt x="83236" y="156510"/>
                      <a:pt x="67337" y="151247"/>
                      <a:pt x="51343" y="152773"/>
                    </a:cubicBezTo>
                    <a:cubicBezTo>
                      <a:pt x="21792" y="156365"/>
                      <a:pt x="-326" y="181614"/>
                      <a:pt x="4" y="211381"/>
                    </a:cubicBezTo>
                    <a:lnTo>
                      <a:pt x="4" y="539774"/>
                    </a:lnTo>
                    <a:cubicBezTo>
                      <a:pt x="4" y="580517"/>
                      <a:pt x="12445" y="620290"/>
                      <a:pt x="35665" y="65376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descr="Raised hand" id="756" name="Google Shape;756;p14"/>
              <p:cNvSpPr/>
              <p:nvPr/>
            </p:nvSpPr>
            <p:spPr>
              <a:xfrm rot="904748">
                <a:off x="6268303" y="3002639"/>
                <a:ext cx="535944" cy="780593"/>
              </a:xfrm>
              <a:custGeom>
                <a:rect b="b" l="l" r="r" t="t"/>
                <a:pathLst>
                  <a:path extrusionOk="0" h="781052" w="536259">
                    <a:moveTo>
                      <a:pt x="19054" y="211381"/>
                    </a:moveTo>
                    <a:cubicBezTo>
                      <a:pt x="18649" y="191425"/>
                      <a:pt x="33308" y="174353"/>
                      <a:pt x="53096" y="171738"/>
                    </a:cubicBezTo>
                    <a:cubicBezTo>
                      <a:pt x="73873" y="169676"/>
                      <a:pt x="92388" y="184847"/>
                      <a:pt x="94450" y="205624"/>
                    </a:cubicBezTo>
                    <a:cubicBezTo>
                      <a:pt x="94573" y="206859"/>
                      <a:pt x="94634" y="208100"/>
                      <a:pt x="94635" y="209342"/>
                    </a:cubicBezTo>
                    <a:cubicBezTo>
                      <a:pt x="94668" y="210900"/>
                      <a:pt x="95094" y="212423"/>
                      <a:pt x="95873" y="213772"/>
                    </a:cubicBezTo>
                    <a:lnTo>
                      <a:pt x="95873" y="390527"/>
                    </a:lnTo>
                    <a:cubicBezTo>
                      <a:pt x="95873" y="395788"/>
                      <a:pt x="100137" y="400052"/>
                      <a:pt x="105398" y="400052"/>
                    </a:cubicBezTo>
                    <a:cubicBezTo>
                      <a:pt x="110658" y="400052"/>
                      <a:pt x="114923" y="395788"/>
                      <a:pt x="114923" y="390527"/>
                    </a:cubicBezTo>
                    <a:lnTo>
                      <a:pt x="114923" y="115683"/>
                    </a:lnTo>
                    <a:cubicBezTo>
                      <a:pt x="114584" y="95827"/>
                      <a:pt x="129238" y="78896"/>
                      <a:pt x="148937" y="76383"/>
                    </a:cubicBezTo>
                    <a:cubicBezTo>
                      <a:pt x="169735" y="74327"/>
                      <a:pt x="188263" y="89519"/>
                      <a:pt x="190320" y="110318"/>
                    </a:cubicBezTo>
                    <a:cubicBezTo>
                      <a:pt x="190441" y="111538"/>
                      <a:pt x="190502" y="112762"/>
                      <a:pt x="190504" y="113988"/>
                    </a:cubicBezTo>
                    <a:lnTo>
                      <a:pt x="190504" y="390527"/>
                    </a:lnTo>
                    <a:cubicBezTo>
                      <a:pt x="190504" y="395788"/>
                      <a:pt x="194768" y="400052"/>
                      <a:pt x="200029" y="400052"/>
                    </a:cubicBezTo>
                    <a:cubicBezTo>
                      <a:pt x="205289" y="400052"/>
                      <a:pt x="209554" y="395788"/>
                      <a:pt x="209554" y="390527"/>
                    </a:cubicBezTo>
                    <a:lnTo>
                      <a:pt x="209554" y="58543"/>
                    </a:lnTo>
                    <a:cubicBezTo>
                      <a:pt x="209218" y="38683"/>
                      <a:pt x="223874" y="21750"/>
                      <a:pt x="243577" y="19233"/>
                    </a:cubicBezTo>
                    <a:cubicBezTo>
                      <a:pt x="264380" y="17171"/>
                      <a:pt x="282916" y="32364"/>
                      <a:pt x="284978" y="53167"/>
                    </a:cubicBezTo>
                    <a:cubicBezTo>
                      <a:pt x="285100" y="54394"/>
                      <a:pt x="285161" y="55624"/>
                      <a:pt x="285163" y="56857"/>
                    </a:cubicBezTo>
                    <a:lnTo>
                      <a:pt x="285163" y="390527"/>
                    </a:lnTo>
                    <a:cubicBezTo>
                      <a:pt x="285163" y="395788"/>
                      <a:pt x="289427" y="400052"/>
                      <a:pt x="294688" y="400052"/>
                    </a:cubicBezTo>
                    <a:cubicBezTo>
                      <a:pt x="299949" y="400052"/>
                      <a:pt x="304213" y="395788"/>
                      <a:pt x="304213" y="390527"/>
                    </a:cubicBezTo>
                    <a:lnTo>
                      <a:pt x="304213" y="116893"/>
                    </a:lnTo>
                    <a:cubicBezTo>
                      <a:pt x="304595" y="115902"/>
                      <a:pt x="304792" y="114850"/>
                      <a:pt x="304794" y="113788"/>
                    </a:cubicBezTo>
                    <a:cubicBezTo>
                      <a:pt x="303617" y="102971"/>
                      <a:pt x="307951" y="92287"/>
                      <a:pt x="316329" y="85346"/>
                    </a:cubicBezTo>
                    <a:cubicBezTo>
                      <a:pt x="346990" y="63153"/>
                      <a:pt x="380385" y="84746"/>
                      <a:pt x="380385" y="113988"/>
                    </a:cubicBezTo>
                    <a:lnTo>
                      <a:pt x="380385" y="485777"/>
                    </a:lnTo>
                    <a:cubicBezTo>
                      <a:pt x="380401" y="491038"/>
                      <a:pt x="384678" y="495289"/>
                      <a:pt x="389938" y="495273"/>
                    </a:cubicBezTo>
                    <a:cubicBezTo>
                      <a:pt x="394281" y="495260"/>
                      <a:pt x="398066" y="492310"/>
                      <a:pt x="399139" y="488101"/>
                    </a:cubicBezTo>
                    <a:lnTo>
                      <a:pt x="442049" y="317299"/>
                    </a:lnTo>
                    <a:cubicBezTo>
                      <a:pt x="446033" y="297733"/>
                      <a:pt x="464069" y="284275"/>
                      <a:pt x="483959" y="286028"/>
                    </a:cubicBezTo>
                    <a:cubicBezTo>
                      <a:pt x="494588" y="287283"/>
                      <a:pt x="504175" y="293019"/>
                      <a:pt x="510306" y="301792"/>
                    </a:cubicBezTo>
                    <a:cubicBezTo>
                      <a:pt x="516427" y="310505"/>
                      <a:pt x="518602" y="321391"/>
                      <a:pt x="516297" y="331786"/>
                    </a:cubicBezTo>
                    <a:lnTo>
                      <a:pt x="458947" y="587409"/>
                    </a:lnTo>
                    <a:cubicBezTo>
                      <a:pt x="457166" y="595345"/>
                      <a:pt x="452660" y="602407"/>
                      <a:pt x="446212" y="607364"/>
                    </a:cubicBezTo>
                    <a:lnTo>
                      <a:pt x="336493" y="691660"/>
                    </a:lnTo>
                    <a:cubicBezTo>
                      <a:pt x="334152" y="693462"/>
                      <a:pt x="332780" y="696249"/>
                      <a:pt x="332779" y="699204"/>
                    </a:cubicBezTo>
                    <a:lnTo>
                      <a:pt x="332779" y="781052"/>
                    </a:lnTo>
                    <a:lnTo>
                      <a:pt x="351829" y="781052"/>
                    </a:lnTo>
                    <a:lnTo>
                      <a:pt x="351829" y="703900"/>
                    </a:lnTo>
                    <a:lnTo>
                      <a:pt x="457823" y="622461"/>
                    </a:lnTo>
                    <a:cubicBezTo>
                      <a:pt x="467800" y="614792"/>
                      <a:pt x="474773" y="603869"/>
                      <a:pt x="477530" y="591590"/>
                    </a:cubicBezTo>
                    <a:lnTo>
                      <a:pt x="534880" y="335949"/>
                    </a:lnTo>
                    <a:cubicBezTo>
                      <a:pt x="541726" y="305304"/>
                      <a:pt x="522432" y="274913"/>
                      <a:pt x="491787" y="268067"/>
                    </a:cubicBezTo>
                    <a:cubicBezTo>
                      <a:pt x="489975" y="267662"/>
                      <a:pt x="488145" y="267347"/>
                      <a:pt x="486303" y="267121"/>
                    </a:cubicBezTo>
                    <a:cubicBezTo>
                      <a:pt x="456776" y="264182"/>
                      <a:pt x="429752" y="283887"/>
                      <a:pt x="423523" y="312898"/>
                    </a:cubicBezTo>
                    <a:lnTo>
                      <a:pt x="399625" y="408015"/>
                    </a:lnTo>
                    <a:cubicBezTo>
                      <a:pt x="399530" y="408424"/>
                      <a:pt x="399444" y="408415"/>
                      <a:pt x="399444" y="408015"/>
                    </a:cubicBezTo>
                    <a:lnTo>
                      <a:pt x="399444" y="116397"/>
                    </a:lnTo>
                    <a:cubicBezTo>
                      <a:pt x="399568" y="84531"/>
                      <a:pt x="374388" y="58313"/>
                      <a:pt x="342542" y="57152"/>
                    </a:cubicBezTo>
                    <a:cubicBezTo>
                      <a:pt x="328345" y="57180"/>
                      <a:pt x="314676" y="62545"/>
                      <a:pt x="304251" y="72182"/>
                    </a:cubicBezTo>
                    <a:lnTo>
                      <a:pt x="304251" y="58847"/>
                    </a:lnTo>
                    <a:cubicBezTo>
                      <a:pt x="304667" y="29798"/>
                      <a:pt x="283591" y="4893"/>
                      <a:pt x="254874" y="497"/>
                    </a:cubicBezTo>
                    <a:cubicBezTo>
                      <a:pt x="223714" y="-3622"/>
                      <a:pt x="195114" y="18300"/>
                      <a:pt x="190994" y="49461"/>
                    </a:cubicBezTo>
                    <a:cubicBezTo>
                      <a:pt x="190670" y="51912"/>
                      <a:pt x="190506" y="54383"/>
                      <a:pt x="190504" y="56857"/>
                    </a:cubicBezTo>
                    <a:lnTo>
                      <a:pt x="190504" y="71649"/>
                    </a:lnTo>
                    <a:cubicBezTo>
                      <a:pt x="180046" y="62251"/>
                      <a:pt x="166463" y="57082"/>
                      <a:pt x="152404" y="57152"/>
                    </a:cubicBezTo>
                    <a:cubicBezTo>
                      <a:pt x="120771" y="58600"/>
                      <a:pt x="95890" y="84703"/>
                      <a:pt x="95958" y="116369"/>
                    </a:cubicBezTo>
                    <a:lnTo>
                      <a:pt x="95958" y="168080"/>
                    </a:lnTo>
                    <a:cubicBezTo>
                      <a:pt x="95682" y="167823"/>
                      <a:pt x="95435" y="167528"/>
                      <a:pt x="95158" y="167280"/>
                    </a:cubicBezTo>
                    <a:cubicBezTo>
                      <a:pt x="83236" y="156510"/>
                      <a:pt x="67337" y="151247"/>
                      <a:pt x="51343" y="152773"/>
                    </a:cubicBezTo>
                    <a:cubicBezTo>
                      <a:pt x="21792" y="156365"/>
                      <a:pt x="-326" y="181614"/>
                      <a:pt x="4" y="211381"/>
                    </a:cubicBezTo>
                    <a:cubicBezTo>
                      <a:pt x="6354" y="320845"/>
                      <a:pt x="40821" y="379895"/>
                      <a:pt x="40821" y="379895"/>
                    </a:cubicBezTo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7" name="Google Shape;757;p14"/>
            <p:cNvGrpSpPr/>
            <p:nvPr/>
          </p:nvGrpSpPr>
          <p:grpSpPr>
            <a:xfrm>
              <a:off x="6635730" y="3669673"/>
              <a:ext cx="169915" cy="206772"/>
              <a:chOff x="6729036" y="3720991"/>
              <a:chExt cx="169915" cy="206772"/>
            </a:xfrm>
          </p:grpSpPr>
          <p:sp>
            <p:nvSpPr>
              <p:cNvPr id="758" name="Google Shape;758;p14"/>
              <p:cNvSpPr/>
              <p:nvPr/>
            </p:nvSpPr>
            <p:spPr>
              <a:xfrm rot="7765044">
                <a:off x="6827038" y="3805022"/>
                <a:ext cx="18001" cy="67504"/>
              </a:xfrm>
              <a:custGeom>
                <a:rect b="b" l="l" r="r" t="t"/>
                <a:pathLst>
                  <a:path extrusionOk="0" h="47625" w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4"/>
              <p:cNvSpPr/>
              <p:nvPr/>
            </p:nvSpPr>
            <p:spPr>
              <a:xfrm rot="5065815">
                <a:off x="6707529" y="3884310"/>
                <a:ext cx="67470" cy="17993"/>
              </a:xfrm>
              <a:custGeom>
                <a:rect b="b" l="l" r="r" t="t"/>
                <a:pathLst>
                  <a:path extrusionOk="0" h="19050" w="47625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14"/>
              <p:cNvSpPr/>
              <p:nvPr/>
            </p:nvSpPr>
            <p:spPr>
              <a:xfrm rot="5062797">
                <a:off x="6855499" y="3699484"/>
                <a:ext cx="17993" cy="67468"/>
              </a:xfrm>
              <a:custGeom>
                <a:rect b="b" l="l" r="r" t="t"/>
                <a:pathLst>
                  <a:path extrusionOk="0" h="47624" w="19049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14"/>
            <p:cNvGrpSpPr/>
            <p:nvPr/>
          </p:nvGrpSpPr>
          <p:grpSpPr>
            <a:xfrm rot="-8970533">
              <a:off x="6155323" y="2878155"/>
              <a:ext cx="169914" cy="206770"/>
              <a:chOff x="6729036" y="3720991"/>
              <a:chExt cx="169915" cy="206772"/>
            </a:xfrm>
          </p:grpSpPr>
          <p:sp>
            <p:nvSpPr>
              <p:cNvPr id="762" name="Google Shape;762;p14"/>
              <p:cNvSpPr/>
              <p:nvPr/>
            </p:nvSpPr>
            <p:spPr>
              <a:xfrm rot="7765044">
                <a:off x="6827038" y="3805022"/>
                <a:ext cx="18001" cy="67504"/>
              </a:xfrm>
              <a:custGeom>
                <a:rect b="b" l="l" r="r" t="t"/>
                <a:pathLst>
                  <a:path extrusionOk="0" h="47625" w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4"/>
              <p:cNvSpPr/>
              <p:nvPr/>
            </p:nvSpPr>
            <p:spPr>
              <a:xfrm rot="5065815">
                <a:off x="6707529" y="3884310"/>
                <a:ext cx="67470" cy="17993"/>
              </a:xfrm>
              <a:custGeom>
                <a:rect b="b" l="l" r="r" t="t"/>
                <a:pathLst>
                  <a:path extrusionOk="0" h="19050" w="47625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4"/>
              <p:cNvSpPr/>
              <p:nvPr/>
            </p:nvSpPr>
            <p:spPr>
              <a:xfrm rot="5062797">
                <a:off x="6855499" y="3699484"/>
                <a:ext cx="17993" cy="67468"/>
              </a:xfrm>
              <a:custGeom>
                <a:rect b="b" l="l" r="r" t="t"/>
                <a:pathLst>
                  <a:path extrusionOk="0" h="47624" w="19049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65" name="Google Shape;765;p14"/>
          <p:cNvSpPr txBox="1"/>
          <p:nvPr/>
        </p:nvSpPr>
        <p:spPr>
          <a:xfrm>
            <a:off x="613775" y="2305500"/>
            <a:ext cx="3932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Lorem ipsum dolor sit amet, consectetuer adipiscing elit. Aenean commodo ligula eget dolor. Aenean massa.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Lorem ipsum dolor sit amet, consectetuer adipiscing elit. Aenean commodo ligula eget dolor.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grpSp>
        <p:nvGrpSpPr>
          <p:cNvPr id="766" name="Google Shape;766;p14"/>
          <p:cNvGrpSpPr/>
          <p:nvPr/>
        </p:nvGrpSpPr>
        <p:grpSpPr>
          <a:xfrm>
            <a:off x="6273849" y="2336379"/>
            <a:ext cx="1078868" cy="1084113"/>
            <a:chOff x="9597113" y="1447499"/>
            <a:chExt cx="909900" cy="914400"/>
          </a:xfrm>
        </p:grpSpPr>
        <p:sp>
          <p:nvSpPr>
            <p:cNvPr id="767" name="Google Shape;767;p14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8" name="Google Shape;768;p14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769" name="Google Shape;769;p14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5"/>
          <p:cNvSpPr txBox="1"/>
          <p:nvPr>
            <p:ph idx="1" type="subTitle"/>
          </p:nvPr>
        </p:nvSpPr>
        <p:spPr>
          <a:xfrm>
            <a:off x="588100" y="1542001"/>
            <a:ext cx="6402600" cy="1175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rPr>
              <a:t>Hello! I’m...</a:t>
            </a:r>
            <a:endParaRPr b="1" sz="120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78" name="Google Shape;778;p15"/>
          <p:cNvSpPr txBox="1"/>
          <p:nvPr>
            <p:ph type="title"/>
          </p:nvPr>
        </p:nvSpPr>
        <p:spPr>
          <a:xfrm>
            <a:off x="588100" y="337300"/>
            <a:ext cx="6402600" cy="1175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yourself.</a:t>
            </a:r>
            <a:endParaRPr/>
          </a:p>
        </p:txBody>
      </p:sp>
      <p:sp>
        <p:nvSpPr>
          <p:cNvPr id="779" name="Google Shape;779;p15"/>
          <p:cNvSpPr txBox="1"/>
          <p:nvPr>
            <p:ph idx="2" type="body"/>
          </p:nvPr>
        </p:nvSpPr>
        <p:spPr>
          <a:xfrm>
            <a:off x="588100" y="3500299"/>
            <a:ext cx="6402600" cy="309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780" name="Google Shape;780;p15"/>
          <p:cNvPicPr preferRelativeResize="0"/>
          <p:nvPr/>
        </p:nvPicPr>
        <p:blipFill rotWithShape="1">
          <a:blip r:embed="rId3">
            <a:alphaModFix/>
          </a:blip>
          <a:srcRect b="18477" l="0" r="0" t="12394"/>
          <a:stretch/>
        </p:blipFill>
        <p:spPr>
          <a:xfrm>
            <a:off x="6905625" y="1163962"/>
            <a:ext cx="4368900" cy="4530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781" name="Google Shape;781;p15"/>
          <p:cNvGrpSpPr/>
          <p:nvPr/>
        </p:nvGrpSpPr>
        <p:grpSpPr>
          <a:xfrm rot="8118233">
            <a:off x="10631905" y="1034986"/>
            <a:ext cx="1816068" cy="1868372"/>
            <a:chOff x="6282427" y="4719638"/>
            <a:chExt cx="1816188" cy="1868496"/>
          </a:xfrm>
        </p:grpSpPr>
        <p:sp>
          <p:nvSpPr>
            <p:cNvPr id="782" name="Google Shape;782;p15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15"/>
          <p:cNvGrpSpPr/>
          <p:nvPr/>
        </p:nvGrpSpPr>
        <p:grpSpPr>
          <a:xfrm rot="-7099699">
            <a:off x="10770228" y="1981192"/>
            <a:ext cx="1816100" cy="1868404"/>
            <a:chOff x="6282427" y="4719638"/>
            <a:chExt cx="1816188" cy="1868496"/>
          </a:xfrm>
        </p:grpSpPr>
        <p:sp>
          <p:nvSpPr>
            <p:cNvPr id="785" name="Google Shape;785;p15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" name="Google Shape;787;p15"/>
          <p:cNvGrpSpPr/>
          <p:nvPr/>
        </p:nvGrpSpPr>
        <p:grpSpPr>
          <a:xfrm rot="8606714">
            <a:off x="7451899" y="259118"/>
            <a:ext cx="1383181" cy="1612328"/>
            <a:chOff x="6958899" y="1838851"/>
            <a:chExt cx="1383160" cy="1612303"/>
          </a:xfrm>
        </p:grpSpPr>
        <p:sp>
          <p:nvSpPr>
            <p:cNvPr id="788" name="Google Shape;788;p15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p15"/>
          <p:cNvGrpSpPr/>
          <p:nvPr/>
        </p:nvGrpSpPr>
        <p:grpSpPr>
          <a:xfrm rot="10332031">
            <a:off x="9625278" y="56587"/>
            <a:ext cx="1816098" cy="1868403"/>
            <a:chOff x="6282427" y="4719638"/>
            <a:chExt cx="1816188" cy="1868496"/>
          </a:xfrm>
        </p:grpSpPr>
        <p:sp>
          <p:nvSpPr>
            <p:cNvPr id="791" name="Google Shape;791;p15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" name="Google Shape;793;p15"/>
          <p:cNvGrpSpPr/>
          <p:nvPr/>
        </p:nvGrpSpPr>
        <p:grpSpPr>
          <a:xfrm rot="4752620">
            <a:off x="8468385" y="103627"/>
            <a:ext cx="1677739" cy="1746889"/>
            <a:chOff x="6002582" y="371806"/>
            <a:chExt cx="1677775" cy="1746926"/>
          </a:xfrm>
        </p:grpSpPr>
        <p:sp>
          <p:nvSpPr>
            <p:cNvPr id="794" name="Google Shape;794;p15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p15"/>
          <p:cNvGrpSpPr/>
          <p:nvPr/>
        </p:nvGrpSpPr>
        <p:grpSpPr>
          <a:xfrm rot="-780218">
            <a:off x="6439652" y="407916"/>
            <a:ext cx="1677679" cy="1746826"/>
            <a:chOff x="6002582" y="371806"/>
            <a:chExt cx="1677775" cy="1746926"/>
          </a:xfrm>
        </p:grpSpPr>
        <p:sp>
          <p:nvSpPr>
            <p:cNvPr id="797" name="Google Shape;797;p15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6"/>
          <p:cNvSpPr txBox="1"/>
          <p:nvPr>
            <p:ph type="title"/>
          </p:nvPr>
        </p:nvSpPr>
        <p:spPr>
          <a:xfrm>
            <a:off x="415600" y="974375"/>
            <a:ext cx="89526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summary</a:t>
            </a:r>
            <a:endParaRPr/>
          </a:p>
        </p:txBody>
      </p:sp>
      <p:sp>
        <p:nvSpPr>
          <p:cNvPr id="804" name="Google Shape;804;p16"/>
          <p:cNvSpPr txBox="1"/>
          <p:nvPr>
            <p:ph idx="1" type="body"/>
          </p:nvPr>
        </p:nvSpPr>
        <p:spPr>
          <a:xfrm>
            <a:off x="2418825" y="1917650"/>
            <a:ext cx="6949500" cy="240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Char char="🍂"/>
            </a:pPr>
            <a:r>
              <a:rPr lang="en"/>
              <a:t>We will talk about this first.</a:t>
            </a:r>
            <a:endParaRPr/>
          </a:p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Char char="🍂"/>
            </a:pPr>
            <a:r>
              <a:rPr lang="en"/>
              <a:t>We will talk about this second.</a:t>
            </a:r>
            <a:endParaRPr/>
          </a:p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Char char="🍂"/>
            </a:pPr>
            <a:r>
              <a:rPr lang="en"/>
              <a:t>We will talk about this last.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/>
          <p:nvPr>
            <p:ph type="title"/>
          </p:nvPr>
        </p:nvSpPr>
        <p:spPr>
          <a:xfrm>
            <a:off x="1758900" y="2867800"/>
            <a:ext cx="8612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</a:rPr>
              <a:t>We will talk about this first.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8"/>
          <p:cNvSpPr txBox="1"/>
          <p:nvPr>
            <p:ph type="title"/>
          </p:nvPr>
        </p:nvSpPr>
        <p:spPr>
          <a:xfrm>
            <a:off x="720400" y="1202975"/>
            <a:ext cx="89526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815" name="Google Shape;815;p18"/>
          <p:cNvSpPr txBox="1"/>
          <p:nvPr>
            <p:ph idx="1" type="body"/>
          </p:nvPr>
        </p:nvSpPr>
        <p:spPr>
          <a:xfrm>
            <a:off x="720400" y="1993845"/>
            <a:ext cx="8952600" cy="250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Make it easy for your audience to understand and respond.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9"/>
          <p:cNvSpPr txBox="1"/>
          <p:nvPr>
            <p:ph type="title"/>
          </p:nvPr>
        </p:nvSpPr>
        <p:spPr>
          <a:xfrm>
            <a:off x="3489317" y="687125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</a:rPr>
              <a:t>Add your main point here.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0"/>
          <p:cNvSpPr txBox="1"/>
          <p:nvPr>
            <p:ph type="title"/>
          </p:nvPr>
        </p:nvSpPr>
        <p:spPr>
          <a:xfrm>
            <a:off x="1749450" y="1830950"/>
            <a:ext cx="8693100" cy="1908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/>
              <a:t>Great</a:t>
            </a:r>
            <a:endParaRPr sz="19900"/>
          </a:p>
        </p:txBody>
      </p:sp>
      <p:sp>
        <p:nvSpPr>
          <p:cNvPr id="826" name="Google Shape;826;p20"/>
          <p:cNvSpPr txBox="1"/>
          <p:nvPr/>
        </p:nvSpPr>
        <p:spPr>
          <a:xfrm>
            <a:off x="1749450" y="3527701"/>
            <a:ext cx="8693100" cy="105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90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</a:rPr>
              <a:t>IDEA!</a:t>
            </a:r>
            <a:endParaRPr b="1" sz="1390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1"/>
          <p:cNvSpPr txBox="1"/>
          <p:nvPr>
            <p:ph type="title"/>
          </p:nvPr>
        </p:nvSpPr>
        <p:spPr>
          <a:xfrm>
            <a:off x="415600" y="1223503"/>
            <a:ext cx="11360700" cy="104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832" name="Google Shape;832;p21"/>
          <p:cNvSpPr txBox="1"/>
          <p:nvPr>
            <p:ph idx="1" type="body"/>
          </p:nvPr>
        </p:nvSpPr>
        <p:spPr>
          <a:xfrm>
            <a:off x="1182700" y="2750475"/>
            <a:ext cx="4715700" cy="290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Remember that most of our presentation templates allow you to change the colors by editing the master – this works both in PowerPoint and Google Slides – , so you can adapt them to your needs.</a:t>
            </a:r>
            <a:endParaRPr/>
          </a:p>
        </p:txBody>
      </p:sp>
      <p:sp>
        <p:nvSpPr>
          <p:cNvPr id="833" name="Google Shape;833;p21"/>
          <p:cNvSpPr txBox="1"/>
          <p:nvPr>
            <p:ph idx="2" type="body"/>
          </p:nvPr>
        </p:nvSpPr>
        <p:spPr>
          <a:xfrm>
            <a:off x="6512532" y="2750475"/>
            <a:ext cx="4715700" cy="290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FFFFFF"/>
      </a:dk1>
      <a:lt1>
        <a:srgbClr val="0C0C0C"/>
      </a:lt1>
      <a:dk2>
        <a:srgbClr val="595959"/>
      </a:dk2>
      <a:lt2>
        <a:srgbClr val="EEEEEE"/>
      </a:lt2>
      <a:accent1>
        <a:srgbClr val="EE6F1C"/>
      </a:accent1>
      <a:accent2>
        <a:srgbClr val="FFC000"/>
      </a:accent2>
      <a:accent3>
        <a:srgbClr val="B32113"/>
      </a:accent3>
      <a:accent4>
        <a:srgbClr val="FFFFFF"/>
      </a:accent4>
      <a:accent5>
        <a:srgbClr val="FFFFFF"/>
      </a:accent5>
      <a:accent6>
        <a:srgbClr val="FFFFFF"/>
      </a:accent6>
      <a:hlink>
        <a:srgbClr val="F6B3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