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72" r:id="rId3"/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J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J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J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J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J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18" y="4457695"/>
            <a:ext cx="9143982" cy="689580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2"/>
          <p:cNvCxnSpPr/>
          <p:nvPr/>
        </p:nvCxnSpPr>
        <p:spPr>
          <a:xfrm>
            <a:off x="967311" y="1440197"/>
            <a:ext cx="7209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2"/>
          <p:cNvCxnSpPr/>
          <p:nvPr/>
        </p:nvCxnSpPr>
        <p:spPr>
          <a:xfrm>
            <a:off x="1057659" y="3223174"/>
            <a:ext cx="7209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" name="Google Shape;14;p2"/>
          <p:cNvSpPr/>
          <p:nvPr/>
        </p:nvSpPr>
        <p:spPr>
          <a:xfrm>
            <a:off x="3573694" y="2929698"/>
            <a:ext cx="2177100" cy="58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/>
          <p:nvPr>
            <p:ph type="title"/>
          </p:nvPr>
        </p:nvSpPr>
        <p:spPr>
          <a:xfrm>
            <a:off x="1027300" y="1599688"/>
            <a:ext cx="7269900" cy="14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13795" y="4647776"/>
            <a:ext cx="788383" cy="37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00" y="4710125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3709700" y="3027050"/>
            <a:ext cx="1904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" type="title">
  <p:cSld name="TITLE"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241351"/>
            <a:ext cx="9144003" cy="29021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2"/>
          <p:cNvSpPr/>
          <p:nvPr/>
        </p:nvSpPr>
        <p:spPr>
          <a:xfrm>
            <a:off x="789575" y="1352925"/>
            <a:ext cx="7692000" cy="2227500"/>
          </a:xfrm>
          <a:prstGeom prst="roundRect">
            <a:avLst>
              <a:gd fmla="val 6712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4">
            <a:off x="3918679" y="566536"/>
            <a:ext cx="1376693" cy="1151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2"/>
          <p:cNvCxnSpPr/>
          <p:nvPr/>
        </p:nvCxnSpPr>
        <p:spPr>
          <a:xfrm>
            <a:off x="797450" y="1810200"/>
            <a:ext cx="7695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" name="Google Shape;77;p12"/>
          <p:cNvSpPr/>
          <p:nvPr/>
        </p:nvSpPr>
        <p:spPr>
          <a:xfrm>
            <a:off x="8114700" y="1475250"/>
            <a:ext cx="203675" cy="21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X</a:t>
            </a:r>
          </a:p>
        </p:txBody>
      </p:sp>
      <p:sp>
        <p:nvSpPr>
          <p:cNvPr id="78" name="Google Shape;78;p12"/>
          <p:cNvSpPr/>
          <p:nvPr/>
        </p:nvSpPr>
        <p:spPr>
          <a:xfrm>
            <a:off x="7803700" y="1475250"/>
            <a:ext cx="203676" cy="21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O</a:t>
            </a:r>
          </a:p>
        </p:txBody>
      </p:sp>
      <p:sp>
        <p:nvSpPr>
          <p:cNvPr id="79" name="Google Shape;79;p12"/>
          <p:cNvSpPr/>
          <p:nvPr/>
        </p:nvSpPr>
        <p:spPr>
          <a:xfrm>
            <a:off x="7526550" y="1553088"/>
            <a:ext cx="169825" cy="60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-</a:t>
            </a:r>
          </a:p>
        </p:txBody>
      </p:sp>
      <p:pic>
        <p:nvPicPr>
          <p:cNvPr id="80" name="Google Shape;8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3795" y="4647776"/>
            <a:ext cx="788383" cy="37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100" y="4710125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Mono"/>
              <a:buNone/>
              <a:defRPr b="1" sz="2200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type="title"/>
          </p:nvPr>
        </p:nvSpPr>
        <p:spPr>
          <a:xfrm>
            <a:off x="961100" y="2006700"/>
            <a:ext cx="7357200" cy="13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1" type="secHead">
  <p:cSld name="SECTION_HEAD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6" name="Google Shape;86;p13"/>
          <p:cNvCxnSpPr/>
          <p:nvPr/>
        </p:nvCxnSpPr>
        <p:spPr>
          <a:xfrm>
            <a:off x="161886" y="188197"/>
            <a:ext cx="88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13"/>
          <p:cNvSpPr txBox="1"/>
          <p:nvPr>
            <p:ph type="title"/>
          </p:nvPr>
        </p:nvSpPr>
        <p:spPr>
          <a:xfrm>
            <a:off x="171300" y="323350"/>
            <a:ext cx="8801400" cy="8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>
  <p:cSld name="SECTION_HEADER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2">
  <p:cSld name="SECTION_HEADER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Google Shape;91;p15"/>
          <p:cNvCxnSpPr/>
          <p:nvPr/>
        </p:nvCxnSpPr>
        <p:spPr>
          <a:xfrm>
            <a:off x="161886" y="188197"/>
            <a:ext cx="88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" name="Google Shape;92;p15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5"/>
          <p:cNvSpPr/>
          <p:nvPr/>
        </p:nvSpPr>
        <p:spPr>
          <a:xfrm rot="10800000">
            <a:off x="-9429" y="4643126"/>
            <a:ext cx="9170604" cy="533574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bas de page" type="tx">
  <p:cSld name="TITLE_AND_BOD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>
            <a:off x="-25" y="4604700"/>
            <a:ext cx="9144000" cy="538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0" y="4604700"/>
            <a:ext cx="9144000" cy="538800"/>
          </a:xfrm>
          <a:prstGeom prst="rect">
            <a:avLst/>
          </a:prstGeom>
          <a:solidFill>
            <a:srgbClr val="000000">
              <a:alpha val="1372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 txBox="1"/>
          <p:nvPr>
            <p:ph idx="1" type="subTitle"/>
          </p:nvPr>
        </p:nvSpPr>
        <p:spPr>
          <a:xfrm>
            <a:off x="1331875" y="4677300"/>
            <a:ext cx="768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 sz="21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65337">
            <a:off x="98179" y="3530850"/>
            <a:ext cx="1269777" cy="17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3 question bas de page">
  <p:cSld name="TITLE_AND_BODY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/>
          <p:nvPr/>
        </p:nvSpPr>
        <p:spPr>
          <a:xfrm>
            <a:off x="-25" y="4604700"/>
            <a:ext cx="9144000" cy="538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0" y="4604700"/>
            <a:ext cx="9144000" cy="538800"/>
          </a:xfrm>
          <a:prstGeom prst="rect">
            <a:avLst/>
          </a:prstGeom>
          <a:solidFill>
            <a:srgbClr val="000000">
              <a:alpha val="1372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65337">
            <a:off x="98179" y="3530850"/>
            <a:ext cx="1269777" cy="17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>
            <p:ph idx="1" type="subTitle"/>
          </p:nvPr>
        </p:nvSpPr>
        <p:spPr>
          <a:xfrm>
            <a:off x="1331875" y="4677300"/>
            <a:ext cx="768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 sz="21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6" name="Google Shape;106;p17"/>
          <p:cNvCxnSpPr/>
          <p:nvPr/>
        </p:nvCxnSpPr>
        <p:spPr>
          <a:xfrm>
            <a:off x="149325" y="164725"/>
            <a:ext cx="3154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" name="Google Shape;107;p17"/>
          <p:cNvCxnSpPr/>
          <p:nvPr/>
        </p:nvCxnSpPr>
        <p:spPr>
          <a:xfrm>
            <a:off x="150321" y="783600"/>
            <a:ext cx="3153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17"/>
          <p:cNvSpPr txBox="1"/>
          <p:nvPr>
            <p:ph type="title"/>
          </p:nvPr>
        </p:nvSpPr>
        <p:spPr>
          <a:xfrm>
            <a:off x="149725" y="257550"/>
            <a:ext cx="3153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8"/>
          <p:cNvSpPr/>
          <p:nvPr/>
        </p:nvSpPr>
        <p:spPr>
          <a:xfrm rot="10800000">
            <a:off x="18" y="4457695"/>
            <a:ext cx="9143982" cy="689580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p18"/>
          <p:cNvCxnSpPr/>
          <p:nvPr/>
        </p:nvCxnSpPr>
        <p:spPr>
          <a:xfrm>
            <a:off x="967311" y="1440197"/>
            <a:ext cx="7209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" name="Google Shape;114;p18"/>
          <p:cNvCxnSpPr/>
          <p:nvPr/>
        </p:nvCxnSpPr>
        <p:spPr>
          <a:xfrm>
            <a:off x="1057659" y="3223174"/>
            <a:ext cx="7209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5" name="Google Shape;115;p18"/>
          <p:cNvSpPr/>
          <p:nvPr/>
        </p:nvSpPr>
        <p:spPr>
          <a:xfrm>
            <a:off x="3573694" y="2929698"/>
            <a:ext cx="2177100" cy="58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1027300" y="1599688"/>
            <a:ext cx="7269900" cy="14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13795" y="4647776"/>
            <a:ext cx="788383" cy="37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00" y="4710125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>
            <p:ph idx="1" type="subTitle"/>
          </p:nvPr>
        </p:nvSpPr>
        <p:spPr>
          <a:xfrm>
            <a:off x="3709700" y="3027050"/>
            <a:ext cx="1904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/>
          <p:nvPr/>
        </p:nvSpPr>
        <p:spPr>
          <a:xfrm>
            <a:off x="782225" y="778096"/>
            <a:ext cx="7579546" cy="3864638"/>
          </a:xfrm>
          <a:custGeom>
            <a:rect b="b" l="l" r="r" t="t"/>
            <a:pathLst>
              <a:path extrusionOk="0" h="1831582" w="3592202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7460343" y="542436"/>
            <a:ext cx="814257" cy="1022479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0"/>
          <p:cNvSpPr/>
          <p:nvPr/>
        </p:nvSpPr>
        <p:spPr>
          <a:xfrm>
            <a:off x="8121968" y="821005"/>
            <a:ext cx="185720" cy="33582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2947917" y="505266"/>
            <a:ext cx="831121" cy="96144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3868218" y="487291"/>
            <a:ext cx="278364" cy="43099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3549755" y="4514760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3925109" y="4621068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0"/>
          <p:cNvSpPr txBox="1"/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134" name="Google Shape;134;p20"/>
          <p:cNvSpPr/>
          <p:nvPr/>
        </p:nvSpPr>
        <p:spPr>
          <a:xfrm rot="-871776">
            <a:off x="594544" y="662599"/>
            <a:ext cx="1234918" cy="1390637"/>
          </a:xfrm>
          <a:custGeom>
            <a:rect b="b" l="l" r="r" t="t"/>
            <a:pathLst>
              <a:path extrusionOk="0" h="658270" w="584559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0"/>
          <p:cNvSpPr/>
          <p:nvPr/>
        </p:nvSpPr>
        <p:spPr>
          <a:xfrm rot="-5400000">
            <a:off x="546000" y="3237680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0"/>
          <p:cNvSpPr/>
          <p:nvPr/>
        </p:nvSpPr>
        <p:spPr>
          <a:xfrm rot="1737742">
            <a:off x="7950210" y="3938411"/>
            <a:ext cx="211749" cy="2681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/>
          <p:nvPr/>
        </p:nvSpPr>
        <p:spPr>
          <a:xfrm rot="-898861">
            <a:off x="739797" y="433628"/>
            <a:ext cx="1461825" cy="1605908"/>
          </a:xfrm>
          <a:custGeom>
            <a:rect b="b" l="l" r="r" t="t"/>
            <a:pathLst>
              <a:path extrusionOk="0" h="507799" w="462239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1"/>
          <p:cNvSpPr txBox="1"/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0" name="Google Shape;140;p21"/>
          <p:cNvSpPr txBox="1"/>
          <p:nvPr>
            <p:ph idx="1" type="subTitle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1" name="Google Shape;141;p21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1"/>
          <p:cNvSpPr/>
          <p:nvPr/>
        </p:nvSpPr>
        <p:spPr>
          <a:xfrm rot="4673461">
            <a:off x="7546626" y="3625444"/>
            <a:ext cx="814039" cy="102220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1"/>
          <p:cNvSpPr/>
          <p:nvPr/>
        </p:nvSpPr>
        <p:spPr>
          <a:xfrm rot="4673461">
            <a:off x="7996900" y="4294821"/>
            <a:ext cx="185670" cy="33573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1"/>
          <p:cNvSpPr/>
          <p:nvPr/>
        </p:nvSpPr>
        <p:spPr>
          <a:xfrm rot="-5167633">
            <a:off x="338201" y="3492220"/>
            <a:ext cx="831049" cy="96136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1"/>
          <p:cNvSpPr/>
          <p:nvPr/>
        </p:nvSpPr>
        <p:spPr>
          <a:xfrm rot="-5167633">
            <a:off x="614037" y="2873277"/>
            <a:ext cx="278340" cy="43095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5262249" y="46224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2829661" y="4511611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4309554" y="45449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1"/>
          <p:cNvSpPr/>
          <p:nvPr/>
        </p:nvSpPr>
        <p:spPr>
          <a:xfrm>
            <a:off x="7710737" y="66712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7865454" y="61702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2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57" name="Google Shape;157;p22"/>
          <p:cNvSpPr txBox="1"/>
          <p:nvPr>
            <p:ph idx="2" type="body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8138824" y="237026"/>
            <a:ext cx="739006" cy="92798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2"/>
          <p:cNvSpPr/>
          <p:nvPr/>
        </p:nvSpPr>
        <p:spPr>
          <a:xfrm>
            <a:off x="8547668" y="2847045"/>
            <a:ext cx="262123" cy="231108"/>
          </a:xfrm>
          <a:custGeom>
            <a:rect b="b" l="l" r="r" t="t"/>
            <a:pathLst>
              <a:path extrusionOk="0" h="109530" w="124229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4426766" y="47247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5368771" y="47555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5538652" y="47551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" type="title">
  <p:cSld name="TITLE"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241351"/>
            <a:ext cx="9144003" cy="290214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789575" y="1352925"/>
            <a:ext cx="7692000" cy="2227500"/>
          </a:xfrm>
          <a:prstGeom prst="roundRect">
            <a:avLst>
              <a:gd fmla="val 6712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4">
            <a:off x="3918679" y="566536"/>
            <a:ext cx="1376693" cy="1151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3"/>
          <p:cNvCxnSpPr/>
          <p:nvPr/>
        </p:nvCxnSpPr>
        <p:spPr>
          <a:xfrm>
            <a:off x="797450" y="1810200"/>
            <a:ext cx="7695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3"/>
          <p:cNvSpPr/>
          <p:nvPr/>
        </p:nvSpPr>
        <p:spPr>
          <a:xfrm>
            <a:off x="8114700" y="1475250"/>
            <a:ext cx="203675" cy="21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X</a:t>
            </a:r>
          </a:p>
        </p:txBody>
      </p:sp>
      <p:sp>
        <p:nvSpPr>
          <p:cNvPr id="26" name="Google Shape;26;p3"/>
          <p:cNvSpPr/>
          <p:nvPr/>
        </p:nvSpPr>
        <p:spPr>
          <a:xfrm>
            <a:off x="7803700" y="1475250"/>
            <a:ext cx="203676" cy="21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O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7526550" y="1553088"/>
            <a:ext cx="169825" cy="60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-</a:t>
            </a:r>
          </a:p>
        </p:txBody>
      </p:sp>
      <p:pic>
        <p:nvPicPr>
          <p:cNvPr id="28" name="Google Shape;2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3795" y="4647776"/>
            <a:ext cx="788383" cy="37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100" y="4710125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Mono"/>
              <a:buNone/>
              <a:defRPr b="1" sz="2200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type="title"/>
          </p:nvPr>
        </p:nvSpPr>
        <p:spPr>
          <a:xfrm>
            <a:off x="961100" y="2006700"/>
            <a:ext cx="7357200" cy="13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 type="blank">
  <p:cSld name="BLANK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23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3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3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3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3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3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3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3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3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4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4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83" name="Google Shape;183;p24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indent="-3683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indent="-3683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84" name="Google Shape;184;p2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3215361" y="371192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4"/>
          <p:cNvSpPr/>
          <p:nvPr/>
        </p:nvSpPr>
        <p:spPr>
          <a:xfrm>
            <a:off x="4695254" y="40455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4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8578274" y="29574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4853896" y="4607301"/>
            <a:ext cx="851649" cy="155161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5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5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97" name="Google Shape;197;p25"/>
          <p:cNvSpPr txBox="1"/>
          <p:nvPr>
            <p:ph idx="1" type="body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98" name="Google Shape;198;p25"/>
          <p:cNvSpPr txBox="1"/>
          <p:nvPr>
            <p:ph idx="2" type="body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99" name="Google Shape;199;p25"/>
          <p:cNvSpPr txBox="1"/>
          <p:nvPr>
            <p:ph idx="3" type="body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00" name="Google Shape;200;p2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25"/>
          <p:cNvSpPr/>
          <p:nvPr/>
        </p:nvSpPr>
        <p:spPr>
          <a:xfrm rot="10338673">
            <a:off x="8747978" y="1166276"/>
            <a:ext cx="113410" cy="95472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5"/>
          <p:cNvSpPr/>
          <p:nvPr/>
        </p:nvSpPr>
        <p:spPr>
          <a:xfrm rot="10338673">
            <a:off x="8873347" y="1615232"/>
            <a:ext cx="80494" cy="39932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3152266" y="3811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5"/>
          <p:cNvSpPr/>
          <p:nvPr/>
        </p:nvSpPr>
        <p:spPr>
          <a:xfrm>
            <a:off x="4094271" y="4119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4264152" y="4115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5"/>
          <p:cNvSpPr/>
          <p:nvPr/>
        </p:nvSpPr>
        <p:spPr>
          <a:xfrm rot="5534346">
            <a:off x="22341" y="3409311"/>
            <a:ext cx="681569" cy="214495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5"/>
          <p:cNvSpPr/>
          <p:nvPr/>
        </p:nvSpPr>
        <p:spPr>
          <a:xfrm>
            <a:off x="6092030" y="4766054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5"/>
          <p:cNvSpPr/>
          <p:nvPr/>
        </p:nvSpPr>
        <p:spPr>
          <a:xfrm>
            <a:off x="6467384" y="4872362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6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6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214" name="Google Shape;214;p2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5" name="Google Shape;215;p26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6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6"/>
          <p:cNvSpPr/>
          <p:nvPr/>
        </p:nvSpPr>
        <p:spPr>
          <a:xfrm>
            <a:off x="2910561" y="377935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6"/>
          <p:cNvSpPr/>
          <p:nvPr/>
        </p:nvSpPr>
        <p:spPr>
          <a:xfrm>
            <a:off x="4390454" y="411302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6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6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6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6"/>
          <p:cNvSpPr/>
          <p:nvPr/>
        </p:nvSpPr>
        <p:spPr>
          <a:xfrm>
            <a:off x="8624662" y="175710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6"/>
          <p:cNvSpPr/>
          <p:nvPr/>
        </p:nvSpPr>
        <p:spPr>
          <a:xfrm>
            <a:off x="4654424" y="455549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CUSTOM_4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1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" name="Google Shape;34;p4"/>
          <p:cNvCxnSpPr/>
          <p:nvPr/>
        </p:nvCxnSpPr>
        <p:spPr>
          <a:xfrm>
            <a:off x="161886" y="188197"/>
            <a:ext cx="88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4"/>
          <p:cNvSpPr txBox="1"/>
          <p:nvPr>
            <p:ph type="title"/>
          </p:nvPr>
        </p:nvSpPr>
        <p:spPr>
          <a:xfrm>
            <a:off x="171300" y="323350"/>
            <a:ext cx="8801400" cy="8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>
  <p:cSld name="SECTION_HEADER_2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2">
  <p:cSld name="SECTION_HEADER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6"/>
          <p:cNvCxnSpPr/>
          <p:nvPr/>
        </p:nvCxnSpPr>
        <p:spPr>
          <a:xfrm>
            <a:off x="161886" y="188197"/>
            <a:ext cx="88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6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6"/>
          <p:cNvSpPr/>
          <p:nvPr/>
        </p:nvSpPr>
        <p:spPr>
          <a:xfrm rot="10800000">
            <a:off x="-9429" y="4643126"/>
            <a:ext cx="9170604" cy="533574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3">
  <p:cSld name="SECTION_HEADER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7"/>
          <p:cNvCxnSpPr/>
          <p:nvPr/>
        </p:nvCxnSpPr>
        <p:spPr>
          <a:xfrm>
            <a:off x="149325" y="164725"/>
            <a:ext cx="3154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" name="Google Shape;45;p7"/>
          <p:cNvCxnSpPr/>
          <p:nvPr/>
        </p:nvCxnSpPr>
        <p:spPr>
          <a:xfrm>
            <a:off x="150321" y="783600"/>
            <a:ext cx="3153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7"/>
          <p:cNvSpPr txBox="1"/>
          <p:nvPr>
            <p:ph type="title"/>
          </p:nvPr>
        </p:nvSpPr>
        <p:spPr>
          <a:xfrm>
            <a:off x="149725" y="257550"/>
            <a:ext cx="31545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7" name="Google Shape;47;p7"/>
          <p:cNvSpPr/>
          <p:nvPr/>
        </p:nvSpPr>
        <p:spPr>
          <a:xfrm rot="10800000">
            <a:off x="-9429" y="4654098"/>
            <a:ext cx="9170604" cy="489402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bas de page" type="tx">
  <p:cSld name="TITLE_AND_BOD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25" y="4604700"/>
            <a:ext cx="9144000" cy="538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8"/>
          <p:cNvSpPr/>
          <p:nvPr/>
        </p:nvSpPr>
        <p:spPr>
          <a:xfrm>
            <a:off x="0" y="4604700"/>
            <a:ext cx="9144000" cy="538800"/>
          </a:xfrm>
          <a:prstGeom prst="rect">
            <a:avLst/>
          </a:prstGeom>
          <a:solidFill>
            <a:srgbClr val="000000">
              <a:alpha val="1372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"/>
          <p:cNvSpPr txBox="1"/>
          <p:nvPr>
            <p:ph idx="1" type="subTitle"/>
          </p:nvPr>
        </p:nvSpPr>
        <p:spPr>
          <a:xfrm>
            <a:off x="1331875" y="4677300"/>
            <a:ext cx="768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 sz="21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65337">
            <a:off x="98179" y="3530850"/>
            <a:ext cx="1269777" cy="17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3 question bas de page">
  <p:cSld name="TITLE_AND_BODY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-25" y="4604700"/>
            <a:ext cx="9144000" cy="538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0" y="4604700"/>
            <a:ext cx="9144000" cy="538800"/>
          </a:xfrm>
          <a:prstGeom prst="rect">
            <a:avLst/>
          </a:prstGeom>
          <a:solidFill>
            <a:srgbClr val="000000">
              <a:alpha val="1372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65337">
            <a:off x="98179" y="3530850"/>
            <a:ext cx="1269777" cy="17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/>
          <p:nvPr>
            <p:ph idx="1" type="subTitle"/>
          </p:nvPr>
        </p:nvSpPr>
        <p:spPr>
          <a:xfrm>
            <a:off x="1331875" y="4677300"/>
            <a:ext cx="768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 sz="21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0" name="Google Shape;60;p9"/>
          <p:cNvCxnSpPr/>
          <p:nvPr/>
        </p:nvCxnSpPr>
        <p:spPr>
          <a:xfrm>
            <a:off x="149325" y="164725"/>
            <a:ext cx="3154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9"/>
          <p:cNvCxnSpPr/>
          <p:nvPr/>
        </p:nvCxnSpPr>
        <p:spPr>
          <a:xfrm>
            <a:off x="150321" y="783600"/>
            <a:ext cx="3153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149725" y="257550"/>
            <a:ext cx="3153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3">
  <p:cSld name="SECTION_HEADER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/>
          <p:nvPr/>
        </p:nvSpPr>
        <p:spPr>
          <a:xfrm rot="10800000">
            <a:off x="-9429" y="4654098"/>
            <a:ext cx="9170604" cy="489402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b="0" i="0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b="0" i="0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hyperlink" Target="https://creativecommons.org/licenses/by-nc-sa/4.0/" TargetMode="External"/><Relationship Id="rId5" Type="http://schemas.openxmlformats.org/officeDocument/2006/relationships/hyperlink" Target="https://creativecommons.org/licenses/by-nc-sa/4.0/deed.fr" TargetMode="External"/><Relationship Id="rId6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hyperlink" Target="https://scratch.mit.edu/projects/772501555" TargetMode="External"/><Relationship Id="rId9" Type="http://schemas.openxmlformats.org/officeDocument/2006/relationships/image" Target="../media/image48.png"/><Relationship Id="rId5" Type="http://schemas.openxmlformats.org/officeDocument/2006/relationships/image" Target="../media/image46.png"/><Relationship Id="rId6" Type="http://schemas.openxmlformats.org/officeDocument/2006/relationships/hyperlink" Target="https://scratch.mit.edu/projects/790697120" TargetMode="External"/><Relationship Id="rId7" Type="http://schemas.openxmlformats.org/officeDocument/2006/relationships/image" Target="../media/image33.png"/><Relationship Id="rId8" Type="http://schemas.openxmlformats.org/officeDocument/2006/relationships/image" Target="../media/image3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scratch.mit.edu/projects/772501555" TargetMode="External"/><Relationship Id="rId4" Type="http://schemas.openxmlformats.org/officeDocument/2006/relationships/image" Target="../media/image46.png"/><Relationship Id="rId5" Type="http://schemas.openxmlformats.org/officeDocument/2006/relationships/hyperlink" Target="https://scratch.mit.edu/projects/790697120" TargetMode="External"/><Relationship Id="rId6" Type="http://schemas.openxmlformats.org/officeDocument/2006/relationships/image" Target="../media/image4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hyperlink" Target="https://scratch.mit.edu/projects/790720876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47.png"/><Relationship Id="rId7" Type="http://schemas.openxmlformats.org/officeDocument/2006/relationships/image" Target="../media/image50.png"/><Relationship Id="rId8" Type="http://schemas.openxmlformats.org/officeDocument/2006/relationships/image" Target="../media/image4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kreocode.ca" TargetMode="External"/><Relationship Id="rId4" Type="http://schemas.openxmlformats.org/officeDocument/2006/relationships/hyperlink" Target="http://kreocode.ca" TargetMode="External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hyperlink" Target="https://scratch.mit.edu/projects/770446700" TargetMode="External"/><Relationship Id="rId11" Type="http://schemas.openxmlformats.org/officeDocument/2006/relationships/image" Target="../media/image36.png"/><Relationship Id="rId10" Type="http://schemas.openxmlformats.org/officeDocument/2006/relationships/image" Target="../media/image20.png"/><Relationship Id="rId9" Type="http://schemas.openxmlformats.org/officeDocument/2006/relationships/image" Target="../media/image1.png"/><Relationship Id="rId5" Type="http://schemas.openxmlformats.org/officeDocument/2006/relationships/image" Target="../media/image19.png"/><Relationship Id="rId6" Type="http://schemas.openxmlformats.org/officeDocument/2006/relationships/hyperlink" Target="https://scratch.mit.edu/projects/790624148" TargetMode="External"/><Relationship Id="rId7" Type="http://schemas.openxmlformats.org/officeDocument/2006/relationships/image" Target="../media/image14.png"/><Relationship Id="rId8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hyperlink" Target="https://scratch.mit.edu/projects/790642699" TargetMode="External"/><Relationship Id="rId5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25.png"/><Relationship Id="rId5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cratch.mit.edu/projects/772771366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1.png"/><Relationship Id="rId5" Type="http://schemas.openxmlformats.org/officeDocument/2006/relationships/image" Target="../media/image16.png"/><Relationship Id="rId6" Type="http://schemas.openxmlformats.org/officeDocument/2006/relationships/hyperlink" Target="https://scratch.mit.edu/projects/790651529" TargetMode="External"/><Relationship Id="rId7" Type="http://schemas.openxmlformats.org/officeDocument/2006/relationships/hyperlink" Target="https://scratch.mit.edu/projects/790651529" TargetMode="External"/><Relationship Id="rId8" Type="http://schemas.openxmlformats.org/officeDocument/2006/relationships/image" Target="../media/image3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24.png"/><Relationship Id="rId5" Type="http://schemas.openxmlformats.org/officeDocument/2006/relationships/image" Target="../media/image34.png"/><Relationship Id="rId6" Type="http://schemas.openxmlformats.org/officeDocument/2006/relationships/image" Target="../media/image23.png"/><Relationship Id="rId7" Type="http://schemas.openxmlformats.org/officeDocument/2006/relationships/image" Target="../media/image32.png"/><Relationship Id="rId8" Type="http://schemas.openxmlformats.org/officeDocument/2006/relationships/image" Target="../media/image4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png"/><Relationship Id="rId4" Type="http://schemas.openxmlformats.org/officeDocument/2006/relationships/hyperlink" Target="https://scratch.mit.edu/projects/772511537" TargetMode="External"/><Relationship Id="rId9" Type="http://schemas.openxmlformats.org/officeDocument/2006/relationships/image" Target="../media/image30.png"/><Relationship Id="rId5" Type="http://schemas.openxmlformats.org/officeDocument/2006/relationships/image" Target="../media/image28.png"/><Relationship Id="rId6" Type="http://schemas.openxmlformats.org/officeDocument/2006/relationships/image" Target="../media/image16.png"/><Relationship Id="rId7" Type="http://schemas.openxmlformats.org/officeDocument/2006/relationships/hyperlink" Target="https://scratch.mit.edu/projects/790668536" TargetMode="External"/><Relationship Id="rId8" Type="http://schemas.openxmlformats.org/officeDocument/2006/relationships/image" Target="../media/image34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1.png"/><Relationship Id="rId13" Type="http://schemas.openxmlformats.org/officeDocument/2006/relationships/image" Target="../media/image38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cratch.mit.edu/projects/772511537" TargetMode="External"/><Relationship Id="rId4" Type="http://schemas.openxmlformats.org/officeDocument/2006/relationships/image" Target="../media/image28.png"/><Relationship Id="rId9" Type="http://schemas.openxmlformats.org/officeDocument/2006/relationships/image" Target="../media/image44.png"/><Relationship Id="rId5" Type="http://schemas.openxmlformats.org/officeDocument/2006/relationships/image" Target="../media/image16.png"/><Relationship Id="rId6" Type="http://schemas.openxmlformats.org/officeDocument/2006/relationships/hyperlink" Target="https://scratch.mit.edu/projects/790692210" TargetMode="External"/><Relationship Id="rId7" Type="http://schemas.openxmlformats.org/officeDocument/2006/relationships/image" Target="../media/image30.png"/><Relationship Id="rId8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>
            <p:ph idx="1" type="subTitle"/>
          </p:nvPr>
        </p:nvSpPr>
        <p:spPr>
          <a:xfrm>
            <a:off x="3709700" y="3027050"/>
            <a:ext cx="1904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200"/>
              <a:buNone/>
            </a:pPr>
            <a:r>
              <a:rPr lang="en" sz="2700"/>
              <a:t>Advanced</a:t>
            </a:r>
            <a:endParaRPr sz="2700"/>
          </a:p>
        </p:txBody>
      </p:sp>
      <p:pic>
        <p:nvPicPr>
          <p:cNvPr id="231" name="Google Shape;23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20642">
            <a:off x="3675653" y="309795"/>
            <a:ext cx="1792571" cy="149904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8"/>
          <p:cNvSpPr txBox="1"/>
          <p:nvPr>
            <p:ph type="title"/>
          </p:nvPr>
        </p:nvSpPr>
        <p:spPr>
          <a:xfrm>
            <a:off x="1027300" y="1571002"/>
            <a:ext cx="7269900" cy="15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5900"/>
              <a:t>Initiation to Scratch</a:t>
            </a:r>
            <a:endParaRPr sz="5900"/>
          </a:p>
        </p:txBody>
      </p:sp>
      <p:sp>
        <p:nvSpPr>
          <p:cNvPr id="233" name="Google Shape;233;p28"/>
          <p:cNvSpPr txBox="1"/>
          <p:nvPr/>
        </p:nvSpPr>
        <p:spPr>
          <a:xfrm>
            <a:off x="495300" y="4659775"/>
            <a:ext cx="66558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Translated and adapted by the RÉCIT f</a:t>
            </a: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ro</a:t>
            </a:r>
            <a:r>
              <a:rPr b="0" i="0" lang="en" sz="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 a document created by Nancy Brouillette, RÉCIT, CSS de l’Énergie, made available, with exception, according to the </a:t>
            </a:r>
            <a:r>
              <a:rPr b="0" i="0" lang="en" sz="900" u="sng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Licence</a:t>
            </a:r>
            <a:r>
              <a:rPr b="0" i="0" lang="en" sz="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4.0 international.</a:t>
            </a:r>
            <a:endParaRPr b="0" i="0" sz="9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34" name="Google Shape;234;p2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51025" y="4740401"/>
            <a:ext cx="878875" cy="31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7"/>
          <p:cNvSpPr/>
          <p:nvPr/>
        </p:nvSpPr>
        <p:spPr>
          <a:xfrm>
            <a:off x="666925" y="1107174"/>
            <a:ext cx="2108400" cy="1596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Google Shape;38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629316">
            <a:off x="12835601" y="2059126"/>
            <a:ext cx="546921" cy="54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7"/>
          <p:cNvSpPr txBox="1"/>
          <p:nvPr>
            <p:ph idx="4294967295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2" name="Google Shape;382;p37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3" name="Google Shape;383;p37"/>
          <p:cNvSpPr txBox="1"/>
          <p:nvPr>
            <p:ph idx="4294967295" type="title"/>
          </p:nvPr>
        </p:nvSpPr>
        <p:spPr>
          <a:xfrm>
            <a:off x="529325" y="216425"/>
            <a:ext cx="81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4.  Use different Start Blocks</a:t>
            </a:r>
            <a:endParaRPr/>
          </a:p>
        </p:txBody>
      </p:sp>
      <p:cxnSp>
        <p:nvCxnSpPr>
          <p:cNvPr id="384" name="Google Shape;384;p37"/>
          <p:cNvCxnSpPr/>
          <p:nvPr/>
        </p:nvCxnSpPr>
        <p:spPr>
          <a:xfrm>
            <a:off x="598969" y="832325"/>
            <a:ext cx="7947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85" name="Google Shape;385;p3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1375" y="1028067"/>
            <a:ext cx="2108400" cy="1596483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6" name="Google Shape;386;p37"/>
          <p:cNvSpPr txBox="1"/>
          <p:nvPr/>
        </p:nvSpPr>
        <p:spPr>
          <a:xfrm>
            <a:off x="774325" y="2657550"/>
            <a:ext cx="2108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sng" cap="none" strike="noStrike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6"/>
              </a:rPr>
              <a:t>Example of program</a:t>
            </a:r>
            <a:endParaRPr b="0" i="0" sz="1400" u="none" cap="none" strike="noStrike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87" name="Google Shape;387;p37"/>
          <p:cNvSpPr txBox="1"/>
          <p:nvPr/>
        </p:nvSpPr>
        <p:spPr>
          <a:xfrm>
            <a:off x="3585675" y="1074350"/>
            <a:ext cx="50940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Have fun exploring </a:t>
            </a:r>
            <a:r>
              <a:rPr b="1" i="0" lang="en" sz="1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different Start Blocks</a:t>
            </a:r>
            <a:r>
              <a:rPr b="0" i="0" lang="en" sz="1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to create a variety of sequences!</a:t>
            </a:r>
            <a:endParaRPr b="0" i="0" sz="1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When you share your project, don’t forget to add this information in the </a:t>
            </a:r>
            <a:r>
              <a:rPr b="1" i="1" lang="en" sz="1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Instructions</a:t>
            </a:r>
            <a:r>
              <a:rPr b="0" i="1" lang="en" sz="1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0" i="0" lang="en" sz="1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section. </a:t>
            </a:r>
            <a:endParaRPr b="0" i="0" sz="1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88" name="Google Shape;388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2875" y="3852275"/>
            <a:ext cx="2067075" cy="6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8652" y="3179750"/>
            <a:ext cx="120047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866025" y="3217488"/>
            <a:ext cx="1385125" cy="45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6" name="Google Shape;396;p38"/>
          <p:cNvSpPr/>
          <p:nvPr/>
        </p:nvSpPr>
        <p:spPr>
          <a:xfrm>
            <a:off x="666925" y="1107174"/>
            <a:ext cx="2108400" cy="1596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Google Shape;397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375" y="1028067"/>
            <a:ext cx="2108400" cy="1596483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8" name="Google Shape;398;p38"/>
          <p:cNvSpPr txBox="1"/>
          <p:nvPr/>
        </p:nvSpPr>
        <p:spPr>
          <a:xfrm>
            <a:off x="774325" y="2657550"/>
            <a:ext cx="2108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sng" cap="none" strike="noStrike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5"/>
              </a:rPr>
              <a:t>Example of program</a:t>
            </a:r>
            <a:endParaRPr b="0" i="0" sz="1400" u="none" cap="none" strike="noStrike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99" name="Google Shape;399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98000" y="627100"/>
            <a:ext cx="5464901" cy="343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629316">
            <a:off x="12835601" y="2059126"/>
            <a:ext cx="546921" cy="54695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9"/>
          <p:cNvSpPr txBox="1"/>
          <p:nvPr>
            <p:ph idx="4294967295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6" name="Google Shape;406;p39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7" name="Google Shape;407;p39"/>
          <p:cNvSpPr txBox="1"/>
          <p:nvPr>
            <p:ph idx="4294967295" type="title"/>
          </p:nvPr>
        </p:nvSpPr>
        <p:spPr>
          <a:xfrm>
            <a:off x="529325" y="216425"/>
            <a:ext cx="865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2800"/>
              <a:buNone/>
            </a:pPr>
            <a:r>
              <a:rPr lang="en"/>
              <a:t>5. Add music to the Backdrop</a:t>
            </a:r>
            <a:endParaRPr/>
          </a:p>
        </p:txBody>
      </p:sp>
      <p:cxnSp>
        <p:nvCxnSpPr>
          <p:cNvPr id="408" name="Google Shape;408;p39"/>
          <p:cNvCxnSpPr/>
          <p:nvPr/>
        </p:nvCxnSpPr>
        <p:spPr>
          <a:xfrm>
            <a:off x="598969" y="832325"/>
            <a:ext cx="7947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9" name="Google Shape;409;p39"/>
          <p:cNvSpPr txBox="1"/>
          <p:nvPr/>
        </p:nvSpPr>
        <p:spPr>
          <a:xfrm>
            <a:off x="1078863" y="2551875"/>
            <a:ext cx="1163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607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sng" cap="none" strike="noStrike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4"/>
              </a:rPr>
              <a:t>Example</a:t>
            </a: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b="0" i="0" sz="17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410" name="Google Shape;410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731289">
            <a:off x="7156254" y="2734353"/>
            <a:ext cx="1032241" cy="140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4436907">
            <a:off x="6289329" y="1429626"/>
            <a:ext cx="495402" cy="546952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39"/>
          <p:cNvSpPr txBox="1"/>
          <p:nvPr/>
        </p:nvSpPr>
        <p:spPr>
          <a:xfrm>
            <a:off x="6825350" y="1389425"/>
            <a:ext cx="1825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Here, we are programming a backdrop. </a:t>
            </a:r>
            <a:endParaRPr b="0" i="0" sz="14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413" name="Google Shape;413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937" y="965411"/>
            <a:ext cx="2063265" cy="15864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14" name="Google Shape;414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11237" y="2486275"/>
            <a:ext cx="2289825" cy="186181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9"/>
          <p:cNvSpPr/>
          <p:nvPr/>
        </p:nvSpPr>
        <p:spPr>
          <a:xfrm>
            <a:off x="3750700" y="3303191"/>
            <a:ext cx="2541300" cy="1091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6" name="Google Shape;416;p3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13852" y="885163"/>
            <a:ext cx="2289850" cy="1505066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39"/>
          <p:cNvSpPr/>
          <p:nvPr/>
        </p:nvSpPr>
        <p:spPr>
          <a:xfrm>
            <a:off x="3711233" y="1826558"/>
            <a:ext cx="2494500" cy="482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0"/>
          <p:cNvSpPr txBox="1"/>
          <p:nvPr>
            <p:ph idx="4294967295" type="ctrTitle"/>
          </p:nvPr>
        </p:nvSpPr>
        <p:spPr>
          <a:xfrm>
            <a:off x="2097275" y="2026650"/>
            <a:ext cx="6271800" cy="10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</a:pPr>
            <a:r>
              <a:rPr b="1" i="0" lang="en" sz="6600" u="sng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kreocode</a:t>
            </a:r>
            <a:r>
              <a:rPr b="0" i="0" lang="en" sz="6600" u="sng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.ca</a:t>
            </a:r>
            <a:endParaRPr b="0" i="0" sz="66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423" name="Google Shape;423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768943">
            <a:off x="1184463" y="750715"/>
            <a:ext cx="1794101" cy="2433419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0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200"/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4">
            <a:off x="3918679" y="566536"/>
            <a:ext cx="1376693" cy="115127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9"/>
          <p:cNvSpPr txBox="1"/>
          <p:nvPr>
            <p:ph type="title"/>
          </p:nvPr>
        </p:nvSpPr>
        <p:spPr>
          <a:xfrm>
            <a:off x="928425" y="2006700"/>
            <a:ext cx="7357200" cy="13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0" lang="en" sz="2950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rPr>
              <a:t>&lt;</a:t>
            </a:r>
            <a:r>
              <a:rPr lang="en" sz="3200">
                <a:latin typeface="Fira Mono"/>
                <a:ea typeface="Fira Mono"/>
                <a:cs typeface="Fira Mono"/>
                <a:sym typeface="Fira Mono"/>
              </a:rPr>
              <a:t>Going Further With Scratch</a:t>
            </a:r>
            <a:r>
              <a:rPr b="0" lang="en" sz="2950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rPr>
              <a:t>&gt;</a:t>
            </a:r>
            <a:endParaRPr sz="6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629316">
            <a:off x="12835601" y="2059126"/>
            <a:ext cx="546921" cy="54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0"/>
          <p:cNvSpPr txBox="1"/>
          <p:nvPr>
            <p:ph idx="4294967295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30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8" name="Google Shape;248;p30"/>
          <p:cNvSpPr txBox="1"/>
          <p:nvPr>
            <p:ph idx="4294967295" type="title"/>
          </p:nvPr>
        </p:nvSpPr>
        <p:spPr>
          <a:xfrm>
            <a:off x="529325" y="216425"/>
            <a:ext cx="81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Coding a dialogue between 2 sprites</a:t>
            </a:r>
            <a:endParaRPr/>
          </a:p>
        </p:txBody>
      </p:sp>
      <p:cxnSp>
        <p:nvCxnSpPr>
          <p:cNvPr id="249" name="Google Shape;249;p30"/>
          <p:cNvCxnSpPr/>
          <p:nvPr/>
        </p:nvCxnSpPr>
        <p:spPr>
          <a:xfrm>
            <a:off x="598969" y="832325"/>
            <a:ext cx="7947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0" name="Google Shape;250;p30"/>
          <p:cNvSpPr/>
          <p:nvPr/>
        </p:nvSpPr>
        <p:spPr>
          <a:xfrm>
            <a:off x="429462" y="1195888"/>
            <a:ext cx="1957500" cy="1468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30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5000" y="1163700"/>
            <a:ext cx="1885025" cy="142202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2" name="Google Shape;252;p30"/>
          <p:cNvSpPr txBox="1"/>
          <p:nvPr/>
        </p:nvSpPr>
        <p:spPr>
          <a:xfrm>
            <a:off x="475700" y="2604125"/>
            <a:ext cx="1957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sng" cap="none" strike="noStrike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6"/>
              </a:rPr>
              <a:t>Example of program</a:t>
            </a:r>
            <a:endParaRPr b="0" i="0" sz="1300" u="none" cap="none" strike="noStrike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53" name="Google Shape;253;p30"/>
          <p:cNvPicPr preferRelativeResize="0"/>
          <p:nvPr/>
        </p:nvPicPr>
        <p:blipFill rotWithShape="1">
          <a:blip r:embed="rId7">
            <a:alphaModFix/>
          </a:blip>
          <a:srcRect b="0" l="0" r="0" t="6358"/>
          <a:stretch/>
        </p:blipFill>
        <p:spPr>
          <a:xfrm>
            <a:off x="2884788" y="917763"/>
            <a:ext cx="2302975" cy="256519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4" name="Google Shape;254;p30"/>
          <p:cNvPicPr preferRelativeResize="0"/>
          <p:nvPr/>
        </p:nvPicPr>
        <p:blipFill rotWithShape="1">
          <a:blip r:embed="rId8">
            <a:alphaModFix/>
          </a:blip>
          <a:srcRect b="11457" l="0" r="0" t="0"/>
          <a:stretch/>
        </p:blipFill>
        <p:spPr>
          <a:xfrm>
            <a:off x="5838075" y="1000925"/>
            <a:ext cx="2800350" cy="112042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5" name="Google Shape;255;p30"/>
          <p:cNvSpPr/>
          <p:nvPr/>
        </p:nvSpPr>
        <p:spPr>
          <a:xfrm>
            <a:off x="2976900" y="2989037"/>
            <a:ext cx="1799100" cy="371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0"/>
          <p:cNvSpPr/>
          <p:nvPr/>
        </p:nvSpPr>
        <p:spPr>
          <a:xfrm>
            <a:off x="5899600" y="1795523"/>
            <a:ext cx="2382900" cy="371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0"/>
          <p:cNvSpPr/>
          <p:nvPr/>
        </p:nvSpPr>
        <p:spPr>
          <a:xfrm>
            <a:off x="2532888" y="3039824"/>
            <a:ext cx="444000" cy="371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CA2E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0"/>
          <p:cNvSpPr/>
          <p:nvPr/>
        </p:nvSpPr>
        <p:spPr>
          <a:xfrm>
            <a:off x="5639338" y="1689772"/>
            <a:ext cx="444000" cy="371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CA2E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9" name="Google Shape;259;p30"/>
          <p:cNvGrpSpPr/>
          <p:nvPr/>
        </p:nvGrpSpPr>
        <p:grpSpPr>
          <a:xfrm>
            <a:off x="5403088" y="3173322"/>
            <a:ext cx="3559711" cy="1230883"/>
            <a:chOff x="5001500" y="3116025"/>
            <a:chExt cx="4294500" cy="1422000"/>
          </a:xfrm>
        </p:grpSpPr>
        <p:sp>
          <p:nvSpPr>
            <p:cNvPr id="260" name="Google Shape;260;p30"/>
            <p:cNvSpPr/>
            <p:nvPr/>
          </p:nvSpPr>
          <p:spPr>
            <a:xfrm>
              <a:off x="5001500" y="3116025"/>
              <a:ext cx="4294500" cy="1422000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0"/>
            <p:cNvSpPr txBox="1"/>
            <p:nvPr/>
          </p:nvSpPr>
          <p:spPr>
            <a:xfrm>
              <a:off x="5219998" y="3224600"/>
              <a:ext cx="1669200" cy="4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chemeClr val="dk1"/>
                  </a:solidFill>
                  <a:highlight>
                    <a:srgbClr val="FCCA2E"/>
                  </a:highlight>
                  <a:latin typeface="Fira Sans"/>
                  <a:ea typeface="Fira Sans"/>
                  <a:cs typeface="Fira Sans"/>
                  <a:sym typeface="Fira Sans"/>
                </a:rPr>
                <a:t>Events</a:t>
              </a:r>
              <a:endParaRPr b="1" i="0" sz="1800" u="none" cap="none" strike="noStrike">
                <a:solidFill>
                  <a:schemeClr val="dk1"/>
                </a:solidFill>
                <a:highlight>
                  <a:srgbClr val="FCCA2E"/>
                </a:highlight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262" name="Google Shape;262;p30"/>
          <p:cNvSpPr txBox="1"/>
          <p:nvPr/>
        </p:nvSpPr>
        <p:spPr>
          <a:xfrm>
            <a:off x="692700" y="3568400"/>
            <a:ext cx="4035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To direct and coordinate actions between the sprites : using </a:t>
            </a:r>
            <a:r>
              <a:rPr b="1" i="0" lang="en" sz="15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broadcast and receive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is an </a:t>
            </a:r>
            <a:r>
              <a:rPr b="1" i="0" lang="en" sz="1500" u="none" cap="none" strike="noStrike">
                <a:solidFill>
                  <a:schemeClr val="lt1"/>
                </a:solidFill>
                <a:highlight>
                  <a:schemeClr val="dk2"/>
                </a:highlight>
                <a:latin typeface="Fira Sans"/>
                <a:ea typeface="Fira Sans"/>
                <a:cs typeface="Fira Sans"/>
                <a:sym typeface="Fira Sans"/>
              </a:rPr>
              <a:t>efficient way</a:t>
            </a:r>
            <a:r>
              <a:rPr b="1" i="0" lang="en" sz="15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t</a:t>
            </a:r>
            <a:r>
              <a:rPr b="0" i="0" lang="en" sz="15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 program.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731278">
            <a:off x="170704" y="3744332"/>
            <a:ext cx="461169" cy="625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719206" y="3814425"/>
            <a:ext cx="1953918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719200" y="3241725"/>
            <a:ext cx="1953925" cy="523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1" name="Google Shape;27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81000"/>
            <a:ext cx="4995024" cy="38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1"/>
          <p:cNvSpPr txBox="1"/>
          <p:nvPr/>
        </p:nvSpPr>
        <p:spPr>
          <a:xfrm>
            <a:off x="5147425" y="51092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Example: </a:t>
            </a:r>
            <a:endParaRPr b="0" i="0" sz="14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Broadcast and Wait</a:t>
            </a:r>
            <a:endParaRPr b="0" i="0" sz="1400" u="none" cap="none" strike="noStrike">
              <a:solidFill>
                <a:schemeClr val="l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73" name="Google Shape;273;p31"/>
          <p:cNvSpPr txBox="1"/>
          <p:nvPr/>
        </p:nvSpPr>
        <p:spPr>
          <a:xfrm>
            <a:off x="5715575" y="2472600"/>
            <a:ext cx="3223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The “broadcast and wait” block sends a</a:t>
            </a:r>
            <a:r>
              <a:rPr b="0" i="0" lang="en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message to all scripts and waits until </a:t>
            </a: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all the triggered scripts are done running before continuing. </a:t>
            </a:r>
            <a:endParaRPr b="0" i="0" sz="2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74" name="Google Shape;274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575" y="1662850"/>
            <a:ext cx="3078001" cy="6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"/>
          <p:cNvSpPr/>
          <p:nvPr/>
        </p:nvSpPr>
        <p:spPr>
          <a:xfrm>
            <a:off x="523875" y="1038225"/>
            <a:ext cx="5362500" cy="2509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2"/>
          <p:cNvSpPr txBox="1"/>
          <p:nvPr>
            <p:ph idx="4294967295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1" name="Google Shape;281;p32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2" name="Google Shape;282;p32"/>
          <p:cNvSpPr txBox="1"/>
          <p:nvPr>
            <p:ph idx="4294967295" type="title"/>
          </p:nvPr>
        </p:nvSpPr>
        <p:spPr>
          <a:xfrm>
            <a:off x="529325" y="216425"/>
            <a:ext cx="81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2800"/>
              <a:buNone/>
            </a:pPr>
            <a:r>
              <a:rPr lang="en"/>
              <a:t>2. Switch to a 2</a:t>
            </a:r>
            <a:r>
              <a:rPr baseline="30000" lang="en"/>
              <a:t>nd</a:t>
            </a:r>
            <a:r>
              <a:rPr lang="en"/>
              <a:t> backdrop</a:t>
            </a:r>
            <a:endParaRPr/>
          </a:p>
        </p:txBody>
      </p:sp>
      <p:cxnSp>
        <p:nvCxnSpPr>
          <p:cNvPr id="283" name="Google Shape;283;p32"/>
          <p:cNvCxnSpPr/>
          <p:nvPr/>
        </p:nvCxnSpPr>
        <p:spPr>
          <a:xfrm>
            <a:off x="598969" y="832325"/>
            <a:ext cx="7947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4" name="Google Shape;284;p32"/>
          <p:cNvSpPr txBox="1"/>
          <p:nvPr/>
        </p:nvSpPr>
        <p:spPr>
          <a:xfrm>
            <a:off x="6085125" y="972600"/>
            <a:ext cx="2994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highlight>
                  <a:schemeClr val="dk1"/>
                </a:highlight>
                <a:latin typeface="Fira Sans"/>
                <a:ea typeface="Fira Sans"/>
                <a:cs typeface="Fira Sans"/>
                <a:sym typeface="Fira Sans"/>
              </a:rPr>
              <a:t>Information  </a:t>
            </a:r>
            <a:endParaRPr b="1" i="0" sz="1800" u="none" cap="none" strike="noStrike">
              <a:solidFill>
                <a:schemeClr val="lt1"/>
              </a:solidFill>
              <a:highlight>
                <a:schemeClr val="dk1"/>
              </a:highlight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85" name="Google Shape;285;p32"/>
          <p:cNvPicPr preferRelativeResize="0"/>
          <p:nvPr/>
        </p:nvPicPr>
        <p:blipFill rotWithShape="1">
          <a:blip r:embed="rId3">
            <a:alphaModFix/>
          </a:blip>
          <a:srcRect b="5822" l="0" r="0" t="5822"/>
          <a:stretch/>
        </p:blipFill>
        <p:spPr>
          <a:xfrm>
            <a:off x="598975" y="972598"/>
            <a:ext cx="5350303" cy="2506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2"/>
          <p:cNvSpPr txBox="1"/>
          <p:nvPr/>
        </p:nvSpPr>
        <p:spPr>
          <a:xfrm>
            <a:off x="6085125" y="1477425"/>
            <a:ext cx="29949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9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700"/>
              <a:buFont typeface="Fira Sans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By clicking on Backdrops or Stage, we can view the </a:t>
            </a:r>
            <a:r>
              <a:rPr b="0" i="0" lang="en" sz="1700" u="none" cap="none" strike="noStrike">
                <a:solidFill>
                  <a:srgbClr val="000000"/>
                </a:solidFill>
                <a:highlight>
                  <a:srgbClr val="FCCA2E"/>
                </a:highlight>
                <a:latin typeface="Fira Sans"/>
                <a:ea typeface="Fira Sans"/>
                <a:cs typeface="Fira Sans"/>
                <a:sym typeface="Fira Sans"/>
              </a:rPr>
              <a:t>Backdrops</a:t>
            </a: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tab.</a:t>
            </a:r>
            <a:endParaRPr b="0" i="0" sz="17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7" name="Google Shape;287;p32"/>
          <p:cNvSpPr/>
          <p:nvPr/>
        </p:nvSpPr>
        <p:spPr>
          <a:xfrm>
            <a:off x="5642662" y="2426339"/>
            <a:ext cx="365100" cy="1093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2"/>
          <p:cNvSpPr/>
          <p:nvPr/>
        </p:nvSpPr>
        <p:spPr>
          <a:xfrm>
            <a:off x="5262804" y="2466626"/>
            <a:ext cx="444000" cy="371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CA2E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2"/>
          <p:cNvSpPr/>
          <p:nvPr/>
        </p:nvSpPr>
        <p:spPr>
          <a:xfrm>
            <a:off x="598975" y="1034075"/>
            <a:ext cx="548700" cy="1392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2"/>
          <p:cNvSpPr/>
          <p:nvPr/>
        </p:nvSpPr>
        <p:spPr>
          <a:xfrm>
            <a:off x="460479" y="1011051"/>
            <a:ext cx="444000" cy="371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CA2E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1450" y="3871964"/>
            <a:ext cx="971400" cy="1009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92" name="Google Shape;292;p32"/>
          <p:cNvSpPr txBox="1"/>
          <p:nvPr/>
        </p:nvSpPr>
        <p:spPr>
          <a:xfrm>
            <a:off x="5718850" y="4286250"/>
            <a:ext cx="1825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Backdrop name </a:t>
            </a:r>
            <a:endParaRPr b="0" i="0" sz="13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93" name="Google Shape;29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6490836">
            <a:off x="7565329" y="4340426"/>
            <a:ext cx="495402" cy="54695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2"/>
          <p:cNvSpPr txBox="1"/>
          <p:nvPr/>
        </p:nvSpPr>
        <p:spPr>
          <a:xfrm>
            <a:off x="6085125" y="2689125"/>
            <a:ext cx="29949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9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Fira Sans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You can delete a backdrop by clicking on the trash icon in the top right corner when it is selected.  </a:t>
            </a:r>
            <a:endParaRPr b="0" i="0" sz="17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4906"/>
          <a:stretch/>
        </p:blipFill>
        <p:spPr>
          <a:xfrm>
            <a:off x="6655700" y="987624"/>
            <a:ext cx="1961649" cy="14172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0" name="Google Shape;300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629316">
            <a:off x="12835601" y="2059126"/>
            <a:ext cx="546921" cy="54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3"/>
          <p:cNvSpPr txBox="1"/>
          <p:nvPr>
            <p:ph idx="4294967295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33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3" name="Google Shape;303;p33"/>
          <p:cNvSpPr txBox="1"/>
          <p:nvPr>
            <p:ph idx="4294967295" type="title"/>
          </p:nvPr>
        </p:nvSpPr>
        <p:spPr>
          <a:xfrm>
            <a:off x="529325" y="216425"/>
            <a:ext cx="815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2800"/>
              <a:buNone/>
            </a:pPr>
            <a:r>
              <a:rPr lang="en"/>
              <a:t>2. Switch to a 2</a:t>
            </a:r>
            <a:r>
              <a:rPr baseline="30000" lang="en"/>
              <a:t>nd</a:t>
            </a:r>
            <a:r>
              <a:rPr lang="en"/>
              <a:t> backdrop</a:t>
            </a:r>
            <a:endParaRPr/>
          </a:p>
        </p:txBody>
      </p:sp>
      <p:cxnSp>
        <p:nvCxnSpPr>
          <p:cNvPr id="304" name="Google Shape;304;p33"/>
          <p:cNvCxnSpPr/>
          <p:nvPr/>
        </p:nvCxnSpPr>
        <p:spPr>
          <a:xfrm>
            <a:off x="598969" y="832325"/>
            <a:ext cx="7947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5" name="Google Shape;305;p33"/>
          <p:cNvSpPr txBox="1"/>
          <p:nvPr/>
        </p:nvSpPr>
        <p:spPr>
          <a:xfrm>
            <a:off x="6436350" y="2314989"/>
            <a:ext cx="2181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Example of program</a:t>
            </a:r>
            <a:r>
              <a:rPr b="0" i="0" lang="en" sz="1400" u="sng" cap="none" strike="noStrike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7"/>
              </a:rPr>
              <a:t> </a:t>
            </a: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b="0" i="0" sz="17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06" name="Google Shape;306;p33"/>
          <p:cNvPicPr preferRelativeResize="0"/>
          <p:nvPr/>
        </p:nvPicPr>
        <p:blipFill rotWithShape="1">
          <a:blip r:embed="rId8">
            <a:alphaModFix/>
          </a:blip>
          <a:srcRect b="3688" l="0" r="0" t="0"/>
          <a:stretch/>
        </p:blipFill>
        <p:spPr>
          <a:xfrm>
            <a:off x="2607575" y="1249675"/>
            <a:ext cx="3314574" cy="317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5399956">
            <a:off x="2274639" y="2561509"/>
            <a:ext cx="495402" cy="546952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3"/>
          <p:cNvSpPr txBox="1"/>
          <p:nvPr/>
        </p:nvSpPr>
        <p:spPr>
          <a:xfrm>
            <a:off x="838200" y="1600738"/>
            <a:ext cx="1825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highlight>
                  <a:schemeClr val="dk2"/>
                </a:highlight>
                <a:latin typeface="Fira Sans"/>
                <a:ea typeface="Fira Sans"/>
                <a:cs typeface="Fira Sans"/>
                <a:sym typeface="Fira Sans"/>
              </a:rPr>
              <a:t>Effective practice</a:t>
            </a:r>
            <a:endParaRPr b="1" i="0" sz="1400" u="none" cap="none" strike="noStrike">
              <a:solidFill>
                <a:schemeClr val="lt1"/>
              </a:solidFill>
              <a:highlight>
                <a:schemeClr val="dk2"/>
              </a:highlight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Code the chosen backdrop at the start of the program. </a:t>
            </a:r>
            <a:endParaRPr b="0" i="0" sz="14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09" name="Google Shape;309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731278">
            <a:off x="365629" y="1854795"/>
            <a:ext cx="461169" cy="62551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3"/>
          <p:cNvSpPr/>
          <p:nvPr/>
        </p:nvSpPr>
        <p:spPr>
          <a:xfrm>
            <a:off x="2848450" y="3674475"/>
            <a:ext cx="2040000" cy="371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3"/>
          <p:cNvSpPr/>
          <p:nvPr/>
        </p:nvSpPr>
        <p:spPr>
          <a:xfrm>
            <a:off x="2404454" y="3674471"/>
            <a:ext cx="444000" cy="371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CA2E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3"/>
          <p:cNvSpPr/>
          <p:nvPr/>
        </p:nvSpPr>
        <p:spPr>
          <a:xfrm>
            <a:off x="917701" y="3708975"/>
            <a:ext cx="1373700" cy="25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r>
              <a:rPr b="1" baseline="30000" i="0" lang="en" sz="15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nd</a:t>
            </a:r>
            <a:r>
              <a:rPr b="1" i="0" lang="en" sz="15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backdrop</a:t>
            </a:r>
            <a:endParaRPr b="1" i="0" sz="15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629316">
            <a:off x="12835601" y="2059126"/>
            <a:ext cx="546921" cy="54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4"/>
          <p:cNvSpPr txBox="1"/>
          <p:nvPr>
            <p:ph idx="4294967295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9" name="Google Shape;319;p34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0" name="Google Shape;320;p34"/>
          <p:cNvSpPr txBox="1"/>
          <p:nvPr>
            <p:ph idx="4294967295" type="title"/>
          </p:nvPr>
        </p:nvSpPr>
        <p:spPr>
          <a:xfrm>
            <a:off x="529325" y="216425"/>
            <a:ext cx="809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3.  Ask the user a question and capture the answer</a:t>
            </a:r>
            <a:endParaRPr/>
          </a:p>
        </p:txBody>
      </p:sp>
      <p:cxnSp>
        <p:nvCxnSpPr>
          <p:cNvPr id="321" name="Google Shape;321;p34"/>
          <p:cNvCxnSpPr/>
          <p:nvPr/>
        </p:nvCxnSpPr>
        <p:spPr>
          <a:xfrm>
            <a:off x="598494" y="1117000"/>
            <a:ext cx="7947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22" name="Google Shape;32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2850" y="2399525"/>
            <a:ext cx="837330" cy="707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3" name="Google Shape;323;p34"/>
          <p:cNvSpPr txBox="1"/>
          <p:nvPr/>
        </p:nvSpPr>
        <p:spPr>
          <a:xfrm>
            <a:off x="564050" y="1423525"/>
            <a:ext cx="7981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To do this, you will need blocks in categories that have not yet been explored. </a:t>
            </a:r>
            <a:endParaRPr b="0" i="0" sz="17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324" name="Google Shape;324;p34"/>
          <p:cNvGrpSpPr/>
          <p:nvPr/>
        </p:nvGrpSpPr>
        <p:grpSpPr>
          <a:xfrm>
            <a:off x="1284775" y="2399525"/>
            <a:ext cx="736275" cy="707401"/>
            <a:chOff x="1284775" y="2399525"/>
            <a:chExt cx="736275" cy="707401"/>
          </a:xfrm>
        </p:grpSpPr>
        <p:pic>
          <p:nvPicPr>
            <p:cNvPr id="325" name="Google Shape;325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84775" y="2399525"/>
              <a:ext cx="736275" cy="707401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26" name="Google Shape;326;p34"/>
            <p:cNvSpPr txBox="1"/>
            <p:nvPr/>
          </p:nvSpPr>
          <p:spPr>
            <a:xfrm>
              <a:off x="1317963" y="2818050"/>
              <a:ext cx="669900" cy="21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Sensing</a:t>
              </a:r>
              <a:endParaRPr b="0" i="0" sz="1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327" name="Google Shape;327;p34"/>
          <p:cNvSpPr txBox="1"/>
          <p:nvPr/>
        </p:nvSpPr>
        <p:spPr>
          <a:xfrm>
            <a:off x="4992863" y="2826025"/>
            <a:ext cx="837300" cy="21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Operators</a:t>
            </a:r>
            <a:endParaRPr b="0" i="0" sz="14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28" name="Google Shape;328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0775" y="3229875"/>
            <a:ext cx="3329700" cy="87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05226" y="4100475"/>
            <a:ext cx="837325" cy="394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0301" y="3374925"/>
            <a:ext cx="2763611" cy="7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5"/>
          <p:cNvPicPr preferRelativeResize="0"/>
          <p:nvPr/>
        </p:nvPicPr>
        <p:blipFill rotWithShape="1">
          <a:blip r:embed="rId3">
            <a:alphaModFix/>
          </a:blip>
          <a:srcRect b="3372" l="0" r="0" t="8116"/>
          <a:stretch/>
        </p:blipFill>
        <p:spPr>
          <a:xfrm>
            <a:off x="3019925" y="0"/>
            <a:ext cx="4324877" cy="253667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5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7" name="Google Shape;337;p35"/>
          <p:cNvSpPr/>
          <p:nvPr/>
        </p:nvSpPr>
        <p:spPr>
          <a:xfrm>
            <a:off x="407300" y="650883"/>
            <a:ext cx="2108400" cy="1596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3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3500" y="515300"/>
            <a:ext cx="2184325" cy="16494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9" name="Google Shape;339;p35"/>
          <p:cNvSpPr txBox="1"/>
          <p:nvPr/>
        </p:nvSpPr>
        <p:spPr>
          <a:xfrm>
            <a:off x="362289" y="2668384"/>
            <a:ext cx="21843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You could make the sprite repeat the answer.  </a:t>
            </a:r>
            <a:endParaRPr b="0" i="0" sz="17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40" name="Google Shape;340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-5399956">
            <a:off x="2611989" y="2984834"/>
            <a:ext cx="495402" cy="546952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5"/>
          <p:cNvSpPr txBox="1"/>
          <p:nvPr/>
        </p:nvSpPr>
        <p:spPr>
          <a:xfrm>
            <a:off x="5143500" y="3725550"/>
            <a:ext cx="2820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What if we wanted to say </a:t>
            </a:r>
            <a:r>
              <a:rPr b="1" i="0" lang="en" sz="1700" u="none" cap="none" strike="noStrike">
                <a:solidFill>
                  <a:schemeClr val="lt1"/>
                </a:solidFill>
                <a:highlight>
                  <a:schemeClr val="dk1"/>
                </a:highlight>
                <a:latin typeface="Fira Sans"/>
                <a:ea typeface="Fira Sans"/>
                <a:cs typeface="Fira Sans"/>
                <a:sym typeface="Fira Sans"/>
              </a:rPr>
              <a:t>Hello + answer?</a:t>
            </a:r>
            <a:endParaRPr b="1" i="0" sz="1700" u="none" cap="none" strike="noStrike">
              <a:solidFill>
                <a:schemeClr val="lt1"/>
              </a:solidFill>
              <a:highlight>
                <a:schemeClr val="dk1"/>
              </a:highlight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42" name="Google Shape;342;p35"/>
          <p:cNvSpPr/>
          <p:nvPr/>
        </p:nvSpPr>
        <p:spPr>
          <a:xfrm>
            <a:off x="7963586" y="3725551"/>
            <a:ext cx="846300" cy="70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CA2E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5"/>
          <p:cNvSpPr txBox="1"/>
          <p:nvPr/>
        </p:nvSpPr>
        <p:spPr>
          <a:xfrm>
            <a:off x="557163" y="2247475"/>
            <a:ext cx="196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sng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Example of program</a:t>
            </a:r>
            <a:endParaRPr b="0" i="0" sz="14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44" name="Google Shape;344;p35"/>
          <p:cNvSpPr/>
          <p:nvPr/>
        </p:nvSpPr>
        <p:spPr>
          <a:xfrm>
            <a:off x="5300076" y="1418425"/>
            <a:ext cx="846300" cy="277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5"/>
          <p:cNvSpPr/>
          <p:nvPr/>
        </p:nvSpPr>
        <p:spPr>
          <a:xfrm>
            <a:off x="2901451" y="916450"/>
            <a:ext cx="356700" cy="29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5"/>
          <p:cNvSpPr/>
          <p:nvPr/>
        </p:nvSpPr>
        <p:spPr>
          <a:xfrm>
            <a:off x="2901450" y="1949274"/>
            <a:ext cx="356700" cy="29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7" name="Google Shape;347;p35"/>
          <p:cNvGrpSpPr/>
          <p:nvPr/>
        </p:nvGrpSpPr>
        <p:grpSpPr>
          <a:xfrm>
            <a:off x="6297900" y="986325"/>
            <a:ext cx="736275" cy="707401"/>
            <a:chOff x="1284775" y="2399525"/>
            <a:chExt cx="736275" cy="707401"/>
          </a:xfrm>
        </p:grpSpPr>
        <p:pic>
          <p:nvPicPr>
            <p:cNvPr id="348" name="Google Shape;348;p3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284775" y="2399525"/>
              <a:ext cx="736275" cy="707401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49" name="Google Shape;349;p35"/>
            <p:cNvSpPr txBox="1"/>
            <p:nvPr/>
          </p:nvSpPr>
          <p:spPr>
            <a:xfrm>
              <a:off x="1317963" y="2818050"/>
              <a:ext cx="669900" cy="21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Sensing</a:t>
              </a:r>
              <a:endParaRPr b="0" i="0" sz="1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350" name="Google Shape;350;p35"/>
          <p:cNvGrpSpPr/>
          <p:nvPr/>
        </p:nvGrpSpPr>
        <p:grpSpPr>
          <a:xfrm>
            <a:off x="3834725" y="3546972"/>
            <a:ext cx="669900" cy="643628"/>
            <a:chOff x="1284775" y="2463297"/>
            <a:chExt cx="669900" cy="643628"/>
          </a:xfrm>
        </p:grpSpPr>
        <p:pic>
          <p:nvPicPr>
            <p:cNvPr id="351" name="Google Shape;351;p3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284775" y="2463297"/>
              <a:ext cx="669900" cy="643628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52" name="Google Shape;352;p35"/>
            <p:cNvSpPr txBox="1"/>
            <p:nvPr/>
          </p:nvSpPr>
          <p:spPr>
            <a:xfrm>
              <a:off x="1317974" y="2879625"/>
              <a:ext cx="636600" cy="21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Sensing</a:t>
              </a:r>
              <a:endParaRPr b="0" i="0" sz="1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pic>
        <p:nvPicPr>
          <p:cNvPr id="353" name="Google Shape;353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019925" y="2772111"/>
            <a:ext cx="3496875" cy="8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6"/>
          <p:cNvSpPr/>
          <p:nvPr/>
        </p:nvSpPr>
        <p:spPr>
          <a:xfrm>
            <a:off x="4176525" y="2326300"/>
            <a:ext cx="4870200" cy="1421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6"/>
          <p:cNvSpPr/>
          <p:nvPr/>
        </p:nvSpPr>
        <p:spPr>
          <a:xfrm>
            <a:off x="4176575" y="40300"/>
            <a:ext cx="4870200" cy="21486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6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1" name="Google Shape;361;p36"/>
          <p:cNvSpPr/>
          <p:nvPr/>
        </p:nvSpPr>
        <p:spPr>
          <a:xfrm>
            <a:off x="308625" y="305808"/>
            <a:ext cx="2108400" cy="1596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3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825" y="170225"/>
            <a:ext cx="2184325" cy="16494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3" name="Google Shape;363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385440">
            <a:off x="7788766" y="1060379"/>
            <a:ext cx="402194" cy="546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385440">
            <a:off x="5830291" y="2776220"/>
            <a:ext cx="402194" cy="546942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6"/>
          <p:cNvSpPr txBox="1"/>
          <p:nvPr/>
        </p:nvSpPr>
        <p:spPr>
          <a:xfrm>
            <a:off x="480963" y="1866475"/>
            <a:ext cx="196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sng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Example of program</a:t>
            </a:r>
            <a:endParaRPr b="0" i="0" sz="14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66" name="Google Shape;366;p36"/>
          <p:cNvSpPr/>
          <p:nvPr/>
        </p:nvSpPr>
        <p:spPr>
          <a:xfrm>
            <a:off x="719678" y="3452825"/>
            <a:ext cx="1960800" cy="371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17775" y="2365411"/>
            <a:ext cx="3496875" cy="86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17776" y="625850"/>
            <a:ext cx="2763611" cy="7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4826" y="2810651"/>
            <a:ext cx="3151350" cy="175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731286">
            <a:off x="3100531" y="2515009"/>
            <a:ext cx="877490" cy="1190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91100" y="118850"/>
            <a:ext cx="837330" cy="707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2" name="Google Shape;372;p36"/>
          <p:cNvSpPr txBox="1"/>
          <p:nvPr/>
        </p:nvSpPr>
        <p:spPr>
          <a:xfrm>
            <a:off x="4291113" y="537350"/>
            <a:ext cx="837300" cy="21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Operators</a:t>
            </a:r>
            <a:endParaRPr b="0" i="0" sz="14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73" name="Google Shape;373;p3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937901" y="1564625"/>
            <a:ext cx="837325" cy="394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144300" y="3131400"/>
            <a:ext cx="1637075" cy="556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Kreocode">
  <a:themeElements>
    <a:clrScheme name="Simple Light">
      <a:dk1>
        <a:srgbClr val="000000"/>
      </a:dk1>
      <a:lt1>
        <a:srgbClr val="FFFFFF"/>
      </a:lt1>
      <a:dk2>
        <a:srgbClr val="2A71FF"/>
      </a:dk2>
      <a:lt2>
        <a:srgbClr val="000000"/>
      </a:lt2>
      <a:accent1>
        <a:srgbClr val="4285F4"/>
      </a:accent1>
      <a:accent2>
        <a:srgbClr val="FFD63E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reocode">
  <a:themeElements>
    <a:clrScheme name="Simple Light">
      <a:dk1>
        <a:srgbClr val="000000"/>
      </a:dk1>
      <a:lt1>
        <a:srgbClr val="FFFFFF"/>
      </a:lt1>
      <a:dk2>
        <a:srgbClr val="2A71FF"/>
      </a:dk2>
      <a:lt2>
        <a:srgbClr val="000000"/>
      </a:lt2>
      <a:accent1>
        <a:srgbClr val="4285F4"/>
      </a:accent1>
      <a:accent2>
        <a:srgbClr val="FFD63E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rio template">
  <a:themeElements>
    <a:clrScheme name="Bleu 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