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2" r:id="rId3"/>
    <p:sldId id="274" r:id="rId4"/>
    <p:sldId id="277" r:id="rId5"/>
    <p:sldId id="275"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6622" autoAdjust="0"/>
  </p:normalViewPr>
  <p:slideViewPr>
    <p:cSldViewPr snapToGrid="0">
      <p:cViewPr varScale="1">
        <p:scale>
          <a:sx n="117" d="100"/>
          <a:sy n="117" d="100"/>
        </p:scale>
        <p:origin x="682"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6/7/2025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6/7/2025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6/7/2025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6/7/2025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6/7/2025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6/7/2025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6/7/2025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6/7/2025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6/7/2025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6/7/2025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6/7/2025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6/7/2025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55313" y="2258688"/>
            <a:ext cx="9587105" cy="2590800"/>
          </a:xfrm>
        </p:spPr>
        <p:txBody>
          <a:bodyPr/>
          <a:lstStyle/>
          <a:p>
            <a:r>
              <a:rPr lang="it-IT" sz="6600" b="1">
                <a:solidFill>
                  <a:srgbClr val="FF0000"/>
                </a:solidFill>
                <a:latin typeface="Arial" panose="020B0604020202020204" pitchFamily="34" charset="0"/>
                <a:cs typeface="Arial" panose="020B0604020202020204" pitchFamily="34" charset="0"/>
              </a:rPr>
              <a:t>Bỏ Ngài con biết theo ai</a:t>
            </a:r>
            <a:endParaRPr lang="en-US" sz="66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2650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858001"/>
          </a:xfrm>
          <a:prstGeom prst="rect">
            <a:avLst/>
          </a:prstGeom>
        </p:spPr>
      </p:pic>
      <p:sp>
        <p:nvSpPr>
          <p:cNvPr id="4" name="Rectangle 3"/>
          <p:cNvSpPr/>
          <p:nvPr/>
        </p:nvSpPr>
        <p:spPr>
          <a:xfrm>
            <a:off x="606333" y="471275"/>
            <a:ext cx="10979333" cy="5478423"/>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1. </a:t>
            </a:r>
            <a:r>
              <a:rPr lang="vi-VN" sz="5000" b="1">
                <a:latin typeface="Arial" panose="020B0604020202020204" pitchFamily="34" charset="0"/>
                <a:cs typeface="Arial" panose="020B0604020202020204" pitchFamily="34" charset="0"/>
              </a:rPr>
              <a:t>Bỏ Ngài con biết theo ai đời lộng gió cánh chim ngàn khơi. Trùng trùng sóng nước mênh mông, thuyền buông lái biết trôi về đâu. Bỏ Ngài con biết theo ai bên đời kia tương lai khuất mờ bước đi không Ngài đời con buồn tênh.</a:t>
            </a:r>
            <a:endParaRPr lang="vi-VN" sz="5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847036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C9A88E-A365-978A-1ECB-DC8E28BAC6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38EDF8-997F-93B3-53EB-E20788C0CA0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BF09B76-66A7-5702-D556-25290E35EED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858001"/>
          </a:xfrm>
          <a:prstGeom prst="rect">
            <a:avLst/>
          </a:prstGeom>
        </p:spPr>
      </p:pic>
      <p:sp>
        <p:nvSpPr>
          <p:cNvPr id="4" name="Rectangle 3">
            <a:extLst>
              <a:ext uri="{FF2B5EF4-FFF2-40B4-BE49-F238E27FC236}">
                <a16:creationId xmlns:a16="http://schemas.microsoft.com/office/drawing/2014/main" id="{F4E66DC8-6A05-6D0E-81D9-B57FF5D7A107}"/>
              </a:ext>
            </a:extLst>
          </p:cNvPr>
          <p:cNvSpPr/>
          <p:nvPr/>
        </p:nvSpPr>
        <p:spPr>
          <a:xfrm>
            <a:off x="606333" y="471275"/>
            <a:ext cx="10979333" cy="5478423"/>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ÐK: </a:t>
            </a:r>
            <a:r>
              <a:rPr lang="vi-VN" sz="5000" b="1">
                <a:latin typeface="Arial" panose="020B0604020202020204" pitchFamily="34" charset="0"/>
                <a:cs typeface="Arial" panose="020B0604020202020204" pitchFamily="34" charset="0"/>
              </a:rPr>
              <a:t>Bỏ Ngài con đi với ai vì Ngài có lời ban sự sống. Bỏ Ngài thân con héo hon, đời cô liêu trên chốn dương gian. Bỏ Ngài con đi với ai đường xa lắc tương lai mịt mờ, nào ai dẫn con trên đường dài bỏ Ngài con đi với ai.</a:t>
            </a:r>
            <a:endParaRPr lang="vi-VN" sz="5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862399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512A5A-9B51-D85B-1A89-556C6E28B6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DA676D-0018-EB10-ED60-C97FEAA1ED9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8FE6FF5A-8D50-85B4-4CDF-F6916626122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858001"/>
          </a:xfrm>
          <a:prstGeom prst="rect">
            <a:avLst/>
          </a:prstGeom>
        </p:spPr>
      </p:pic>
      <p:sp>
        <p:nvSpPr>
          <p:cNvPr id="4" name="Rectangle 3">
            <a:extLst>
              <a:ext uri="{FF2B5EF4-FFF2-40B4-BE49-F238E27FC236}">
                <a16:creationId xmlns:a16="http://schemas.microsoft.com/office/drawing/2014/main" id="{8A48147F-D51E-D49F-336C-23B8EB98AED0}"/>
              </a:ext>
            </a:extLst>
          </p:cNvPr>
          <p:cNvSpPr/>
          <p:nvPr/>
        </p:nvSpPr>
        <p:spPr>
          <a:xfrm>
            <a:off x="606333" y="471275"/>
            <a:ext cx="10979333" cy="6017032"/>
          </a:xfrm>
          <a:prstGeom prst="rect">
            <a:avLst/>
          </a:prstGeom>
        </p:spPr>
        <p:txBody>
          <a:bodyPr wrap="square">
            <a:spAutoFit/>
          </a:bodyPr>
          <a:lstStyle/>
          <a:p>
            <a:pPr algn="just"/>
            <a:r>
              <a:rPr lang="en-US" sz="5500" b="1">
                <a:solidFill>
                  <a:srgbClr val="FF0000"/>
                </a:solidFill>
                <a:latin typeface="Arial" panose="020B0604020202020204" pitchFamily="34" charset="0"/>
                <a:cs typeface="Arial" panose="020B0604020202020204" pitchFamily="34" charset="0"/>
              </a:rPr>
              <a:t>2</a:t>
            </a:r>
            <a:r>
              <a:rPr lang="vi-VN" sz="5500" b="1">
                <a:solidFill>
                  <a:srgbClr val="FF0000"/>
                </a:solidFill>
                <a:latin typeface="Arial" panose="020B0604020202020204" pitchFamily="34" charset="0"/>
                <a:cs typeface="Arial" panose="020B0604020202020204" pitchFamily="34" charset="0"/>
              </a:rPr>
              <a:t>. </a:t>
            </a:r>
            <a:r>
              <a:rPr lang="vi-VN" sz="5500" b="1">
                <a:latin typeface="Arial" panose="020B0604020202020204" pitchFamily="34" charset="0"/>
                <a:cs typeface="Arial" panose="020B0604020202020204" pitchFamily="34" charset="0"/>
              </a:rPr>
              <a:t>Ngà</a:t>
            </a:r>
            <a:r>
              <a:rPr lang="en-US" sz="5500" b="1">
                <a:latin typeface="Arial" panose="020B0604020202020204" pitchFamily="34" charset="0"/>
                <a:cs typeface="Arial" panose="020B0604020202020204" pitchFamily="34" charset="0"/>
              </a:rPr>
              <a:t>n</a:t>
            </a:r>
            <a:r>
              <a:rPr lang="vi-VN" sz="5500" b="1">
                <a:latin typeface="Arial" panose="020B0604020202020204" pitchFamily="34" charset="0"/>
                <a:cs typeface="Arial" panose="020B0604020202020204" pitchFamily="34" charset="0"/>
              </a:rPr>
              <a:t> </a:t>
            </a:r>
            <a:r>
              <a:rPr lang="en-US" sz="5500" b="1">
                <a:latin typeface="Arial" panose="020B0604020202020204" pitchFamily="34" charset="0"/>
                <a:cs typeface="Arial" panose="020B0604020202020204" pitchFamily="34" charset="0"/>
              </a:rPr>
              <a:t>đời</a:t>
            </a:r>
            <a:r>
              <a:rPr lang="vi-VN" sz="5500" b="1">
                <a:latin typeface="Arial" panose="020B0604020202020204" pitchFamily="34" charset="0"/>
                <a:cs typeface="Arial" panose="020B0604020202020204" pitchFamily="34" charset="0"/>
              </a:rPr>
              <a:t> con vẫn tin luôn Ngài trung tín rất mực từ nhân. Nào đâu Ngài nỡ quên con hằng đưa lối dẫn theo đường ngay. Lạy Ngài dạy bảo con đi giữ gìn con trong chân lý Ngài bước đi bên Ngài đời con bình an.</a:t>
            </a:r>
            <a:endParaRPr lang="vi-VN" sz="55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205743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84F71B-2C72-2944-ACC0-189E4AE3CF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19D0DC-91D9-679E-1D56-6E4A443E086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62A39717-05BA-D7B0-D55A-F3764D341D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858001"/>
          </a:xfrm>
          <a:prstGeom prst="rect">
            <a:avLst/>
          </a:prstGeom>
        </p:spPr>
      </p:pic>
      <p:sp>
        <p:nvSpPr>
          <p:cNvPr id="4" name="Rectangle 3">
            <a:extLst>
              <a:ext uri="{FF2B5EF4-FFF2-40B4-BE49-F238E27FC236}">
                <a16:creationId xmlns:a16="http://schemas.microsoft.com/office/drawing/2014/main" id="{6226227A-4F1F-CDA6-23EA-08FE301DCB48}"/>
              </a:ext>
            </a:extLst>
          </p:cNvPr>
          <p:cNvSpPr/>
          <p:nvPr/>
        </p:nvSpPr>
        <p:spPr>
          <a:xfrm>
            <a:off x="606333" y="471275"/>
            <a:ext cx="10979333" cy="5478423"/>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ÐK: </a:t>
            </a:r>
            <a:r>
              <a:rPr lang="vi-VN" sz="5000" b="1">
                <a:latin typeface="Arial" panose="020B0604020202020204" pitchFamily="34" charset="0"/>
                <a:cs typeface="Arial" panose="020B0604020202020204" pitchFamily="34" charset="0"/>
              </a:rPr>
              <a:t>Bỏ Ngài con đi với ai vì Ngài có lời ban sự sống. Bỏ Ngài thân con héo hon, đời cô liêu trên chốn dương gian. Bỏ Ngài con đi với ai đường xa lắc tương lai mịt mờ, nào ai dẫn con trên đường dài bỏ Ngài con đi với ai.</a:t>
            </a:r>
            <a:endParaRPr lang="vi-VN" sz="5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4480137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32</TotalTime>
  <Words>230</Words>
  <Application>Microsoft Office PowerPoint</Application>
  <PresentationFormat>Widescreen</PresentationFormat>
  <Paragraphs>5</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Century Gothic</vt:lpstr>
      <vt:lpstr>Garamond</vt:lpstr>
      <vt:lpstr>Savon</vt:lpstr>
      <vt:lpstr>Bỏ Ngài con biết theo ai</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Phúc Đinh</cp:lastModifiedBy>
  <cp:revision>25</cp:revision>
  <dcterms:created xsi:type="dcterms:W3CDTF">2024-12-09T14:38:56Z</dcterms:created>
  <dcterms:modified xsi:type="dcterms:W3CDTF">2025-06-07T11:19:47Z</dcterms:modified>
</cp:coreProperties>
</file>