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5" r:id="rId3"/>
    <p:sldId id="269" r:id="rId4"/>
    <p:sldId id="267" r:id="rId5"/>
    <p:sldId id="270" r:id="rId6"/>
    <p:sldId id="268" r:id="rId7"/>
    <p:sldId id="266"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121" d="100"/>
          <a:sy n="121" d="100"/>
        </p:scale>
        <p:origin x="523"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940E6392-10C0-43EC-998C-83EFCD1B5C4D}" type="datetimeFigureOut">
              <a:rPr lang="en-US" smtClean="0"/>
              <a:t>7/16/2025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37647359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912760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0E6392-10C0-43EC-998C-83EFCD1B5C4D}" type="datetimeFigureOut">
              <a:rPr lang="en-US" smtClean="0"/>
              <a:t>7/16/2025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40188751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56804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940E6392-10C0-43EC-998C-83EFCD1B5C4D}" type="datetimeFigureOut">
              <a:rPr lang="en-US" smtClean="0"/>
              <a:t>7/16/2025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12334378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0E6392-10C0-43EC-998C-83EFCD1B5C4D}" type="datetimeFigureOut">
              <a:rPr lang="en-US" smtClean="0"/>
              <a:t>7/16/2025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4614866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0E6392-10C0-43EC-998C-83EFCD1B5C4D}" type="datetimeFigureOut">
              <a:rPr lang="en-US" smtClean="0"/>
              <a:t>7/16/2025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3291792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0E6392-10C0-43EC-998C-83EFCD1B5C4D}" type="datetimeFigureOut">
              <a:rPr lang="en-US" smtClean="0"/>
              <a:t>7/16/2025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2561188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0E6392-10C0-43EC-998C-83EFCD1B5C4D}" type="datetimeFigureOut">
              <a:rPr lang="en-US" smtClean="0"/>
              <a:t>7/16/2025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847EB88-49E4-4203-9AD1-466118E23B88}" type="slidenum">
              <a:rPr lang="en-US" smtClean="0"/>
              <a:t>‹#›</a:t>
            </a:fld>
            <a:endParaRPr lang="en-US"/>
          </a:p>
        </p:txBody>
      </p:sp>
    </p:spTree>
    <p:extLst>
      <p:ext uri="{BB962C8B-B14F-4D97-AF65-F5344CB8AC3E}">
        <p14:creationId xmlns:p14="http://schemas.microsoft.com/office/powerpoint/2010/main" val="1276338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940E6392-10C0-43EC-998C-83EFCD1B5C4D}" type="datetimeFigureOut">
              <a:rPr lang="en-US" smtClean="0"/>
              <a:t>7/16/2025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6285305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940E6392-10C0-43EC-998C-83EFCD1B5C4D}" type="datetimeFigureOut">
              <a:rPr lang="en-US" smtClean="0"/>
              <a:t>7/16/2025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5847EB88-49E4-4203-9AD1-466118E23B8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679918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940E6392-10C0-43EC-998C-83EFCD1B5C4D}" type="datetimeFigureOut">
              <a:rPr lang="en-US" smtClean="0"/>
              <a:t>7/16/2025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5847EB88-49E4-4203-9AD1-466118E23B88}" type="slidenum">
              <a:rPr lang="en-US" smtClean="0"/>
              <a:t>‹#›</a:t>
            </a:fld>
            <a:endParaRPr lang="en-US"/>
          </a:p>
        </p:txBody>
      </p:sp>
    </p:spTree>
    <p:extLst>
      <p:ext uri="{BB962C8B-B14F-4D97-AF65-F5344CB8AC3E}">
        <p14:creationId xmlns:p14="http://schemas.microsoft.com/office/powerpoint/2010/main" val="25489316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a:solidFill>
                  <a:srgbClr val="FF0000"/>
                </a:solidFill>
                <a:latin typeface="Arial" panose="020B0604020202020204" pitchFamily="34" charset="0"/>
                <a:cs typeface="Arial" panose="020B0604020202020204" pitchFamily="34" charset="0"/>
              </a:rPr>
              <a:t>Của lễ cậy tin</a:t>
            </a:r>
            <a:endParaRPr lang="en-US" sz="4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22650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p:cNvSpPr/>
          <p:nvPr/>
        </p:nvSpPr>
        <p:spPr>
          <a:xfrm>
            <a:off x="425027" y="328139"/>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1. </a:t>
            </a:r>
            <a:r>
              <a:rPr lang="vi-VN" sz="6000" b="1">
                <a:latin typeface="Arial" panose="020B0604020202020204" pitchFamily="34" charset="0"/>
                <a:cs typeface="Arial" panose="020B0604020202020204" pitchFamily="34" charset="0"/>
              </a:rPr>
              <a:t>Của lễ con dâng lên với ân tình thiết tha. Hiệp với lời ca, với cuộc đời bác ái. Như bánh thơm với rượu nho nồng. Nguyện Chúa đoái trông, khấng nhận lễ dâng.</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814897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79BB05-A3B9-56A5-660E-87F10643A9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3780BF-83C7-58F5-6C82-D6CFA66B370A}"/>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B743B8D0-DE94-4219-6037-B52402E8716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E2E481DA-F196-BD29-5612-30657FFCCF3C}"/>
              </a:ext>
            </a:extLst>
          </p:cNvPr>
          <p:cNvSpPr/>
          <p:nvPr/>
        </p:nvSpPr>
        <p:spPr>
          <a:xfrm>
            <a:off x="425027" y="328139"/>
            <a:ext cx="1131454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ban thêm niềm tin giữa cuộc sống lắng lo đong đầy, để lễ dâng hôm nay trở thành hy lễ dấu ái. Xin ban thêm niềm tin giữa ngàn nỗi đắng cay u sầu. Để lễ dâng hôm nay kính tiến Ngài với trọn tình yêu.</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163644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30197F-CF2D-B716-6D72-AB3D28CA9B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A014E1B-394C-300D-8CE7-B1A6D9062D7C}"/>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B3E0686-2FF6-C024-DB41-FAB813D4BC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31A26EBD-E98D-B2D7-47D2-ED80C250D219}"/>
              </a:ext>
            </a:extLst>
          </p:cNvPr>
          <p:cNvSpPr/>
          <p:nvPr/>
        </p:nvSpPr>
        <p:spPr>
          <a:xfrm>
            <a:off x="425027" y="328139"/>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2. </a:t>
            </a:r>
            <a:r>
              <a:rPr lang="vi-VN" sz="6000" b="1">
                <a:latin typeface="Arial" panose="020B0604020202020204" pitchFamily="34" charset="0"/>
                <a:cs typeface="Arial" panose="020B0604020202020204" pitchFamily="34" charset="0"/>
              </a:rPr>
              <a:t>Rượu bánh con dâng lên với lao nhọc sớm hôm. Hiệp với lời kinh với cuộc đời phó thác. Xin tiến dâng với lòng chân thành. Nguyện Chúa đoái trông, đổ tràn phúc ân.</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010917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C1000C-7A58-D294-CDF0-8B93E9CDB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8495D8-57AD-B05F-C0DF-1DB2F340D94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6E9890-3A81-E828-04F9-08680DF4C3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20E8575E-BC13-5BD1-C2ED-DCEDF6436336}"/>
              </a:ext>
            </a:extLst>
          </p:cNvPr>
          <p:cNvSpPr/>
          <p:nvPr/>
        </p:nvSpPr>
        <p:spPr>
          <a:xfrm>
            <a:off x="425027" y="328139"/>
            <a:ext cx="1131454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ban thêm niềm tin giữa cuộc sống lắng lo đong đầy, để lễ dâng hôm nay trở thành hy lễ dấu ái. Xin ban thêm niềm tin giữa ngàn nỗi đắng cay u sầu. Để lễ dâng hôm nay kính tiến Ngài với trọn tình yêu.</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22466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CC7166-D695-973F-D930-452F76B63A8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B950AB8-7C5F-66C9-041D-C74C98FD1961}"/>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BE3D7F-A2E7-EFAA-40C5-0998C77B7A4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430EB74A-C5E6-CA76-E44E-AD1FA1414225}"/>
              </a:ext>
            </a:extLst>
          </p:cNvPr>
          <p:cNvSpPr/>
          <p:nvPr/>
        </p:nvSpPr>
        <p:spPr>
          <a:xfrm>
            <a:off x="425027" y="328139"/>
            <a:ext cx="11314545" cy="563231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3. </a:t>
            </a:r>
            <a:r>
              <a:rPr lang="vi-VN" sz="6000" b="1">
                <a:latin typeface="Arial" panose="020B0604020202020204" pitchFamily="34" charset="0"/>
                <a:cs typeface="Arial" panose="020B0604020202020204" pitchFamily="34" charset="0"/>
              </a:rPr>
              <a:t>Ngàn khói hương thơm bay với vui buồn tháng năm. Ngày tháng đời con với trọn niềm yêu mến. Xin Chúa thương đón nhận lễ vật. Thành kính tiến dâng Chúa Trời hiển vinh.</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39656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93EDE7-052A-4FB8-9134-F50933F284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E5E9B-FE51-6A5D-D779-15802DBFF81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C149FA6-46B0-5A8A-3CA2-1FB530FF07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0"/>
            <a:ext cx="12575567" cy="7109717"/>
          </a:xfrm>
          <a:prstGeom prst="rect">
            <a:avLst/>
          </a:prstGeom>
        </p:spPr>
      </p:pic>
      <p:sp>
        <p:nvSpPr>
          <p:cNvPr id="4" name="Rectangle 3">
            <a:extLst>
              <a:ext uri="{FF2B5EF4-FFF2-40B4-BE49-F238E27FC236}">
                <a16:creationId xmlns:a16="http://schemas.microsoft.com/office/drawing/2014/main" id="{410352CD-537A-E570-17F4-A4047DBC5287}"/>
              </a:ext>
            </a:extLst>
          </p:cNvPr>
          <p:cNvSpPr/>
          <p:nvPr/>
        </p:nvSpPr>
        <p:spPr>
          <a:xfrm>
            <a:off x="425027" y="328139"/>
            <a:ext cx="11314545" cy="6017032"/>
          </a:xfrm>
          <a:prstGeom prst="rect">
            <a:avLst/>
          </a:prstGeom>
        </p:spPr>
        <p:txBody>
          <a:bodyPr wrap="square">
            <a:spAutoFit/>
          </a:bodyPr>
          <a:lstStyle/>
          <a:p>
            <a:pPr algn="just"/>
            <a:r>
              <a:rPr lang="vi-VN" sz="5500" b="1">
                <a:solidFill>
                  <a:srgbClr val="FF0000"/>
                </a:solidFill>
                <a:latin typeface="Arial" panose="020B0604020202020204" pitchFamily="34" charset="0"/>
                <a:cs typeface="Arial" panose="020B0604020202020204" pitchFamily="34" charset="0"/>
              </a:rPr>
              <a:t>ĐK: </a:t>
            </a:r>
            <a:r>
              <a:rPr lang="vi-VN" sz="5500" b="1">
                <a:latin typeface="Arial" panose="020B0604020202020204" pitchFamily="34" charset="0"/>
                <a:cs typeface="Arial" panose="020B0604020202020204" pitchFamily="34" charset="0"/>
              </a:rPr>
              <a:t>Xin ban thêm niềm tin giữa cuộc sống lắng lo đong đầy, để lễ dâng hôm nay trở thành hy lễ dấu ái. Xin ban thêm niềm tin giữa ngàn nỗi đắng cay u sầu. Để lễ dâng hôm nay kính tiến Ngài với trọn tình yêu.</a:t>
            </a:r>
            <a:endParaRPr lang="vi-VN" sz="5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5322232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133</TotalTime>
  <Words>286</Words>
  <Application>Microsoft Office PowerPoint</Application>
  <PresentationFormat>Widescreen</PresentationFormat>
  <Paragraphs>7</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Garamond</vt:lpstr>
      <vt:lpstr>Savon</vt:lpstr>
      <vt:lpstr>Của lễ cậy tin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TÂM TÌNH HOÀ BÌNH</dc:title>
  <dc:creator>Admin</dc:creator>
  <cp:lastModifiedBy>Phúc Đinh</cp:lastModifiedBy>
  <cp:revision>40</cp:revision>
  <dcterms:created xsi:type="dcterms:W3CDTF">2024-12-09T14:38:56Z</dcterms:created>
  <dcterms:modified xsi:type="dcterms:W3CDTF">2025-07-16T09:46:34Z</dcterms:modified>
</cp:coreProperties>
</file>