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880" r:id="rId1"/>
    <p:sldMasterId id="2147483905" r:id="rId2"/>
  </p:sldMasterIdLst>
  <p:notesMasterIdLst>
    <p:notesMasterId r:id="rId53"/>
  </p:notesMasterIdLst>
  <p:handoutMasterIdLst>
    <p:handoutMasterId r:id="rId54"/>
  </p:handoutMasterIdLst>
  <p:sldIdLst>
    <p:sldId id="735" r:id="rId3"/>
    <p:sldId id="972" r:id="rId4"/>
    <p:sldId id="834" r:id="rId5"/>
    <p:sldId id="835" r:id="rId6"/>
    <p:sldId id="2134806642" r:id="rId7"/>
    <p:sldId id="973" r:id="rId8"/>
    <p:sldId id="974" r:id="rId9"/>
    <p:sldId id="825" r:id="rId10"/>
    <p:sldId id="746" r:id="rId11"/>
    <p:sldId id="2134806581" r:id="rId12"/>
    <p:sldId id="2134806628" r:id="rId13"/>
    <p:sldId id="2134806657" r:id="rId14"/>
    <p:sldId id="2134806634" r:id="rId15"/>
    <p:sldId id="745" r:id="rId16"/>
    <p:sldId id="822" r:id="rId17"/>
    <p:sldId id="747" r:id="rId18"/>
    <p:sldId id="823" r:id="rId19"/>
    <p:sldId id="787" r:id="rId20"/>
    <p:sldId id="2134806658" r:id="rId21"/>
    <p:sldId id="2134806670" r:id="rId22"/>
    <p:sldId id="2134806671" r:id="rId23"/>
    <p:sldId id="2134806597" r:id="rId24"/>
    <p:sldId id="2134806669" r:id="rId25"/>
    <p:sldId id="2134806594" r:id="rId26"/>
    <p:sldId id="2134806596" r:id="rId27"/>
    <p:sldId id="2134806668" r:id="rId28"/>
    <p:sldId id="2134806675" r:id="rId29"/>
    <p:sldId id="2134806600" r:id="rId30"/>
    <p:sldId id="2134806666" r:id="rId31"/>
    <p:sldId id="2134806667" r:id="rId32"/>
    <p:sldId id="2134806665" r:id="rId33"/>
    <p:sldId id="2134806599" r:id="rId34"/>
    <p:sldId id="2134806645" r:id="rId35"/>
    <p:sldId id="2134806676" r:id="rId36"/>
    <p:sldId id="2134806678" r:id="rId37"/>
    <p:sldId id="2134806646" r:id="rId38"/>
    <p:sldId id="2134806650" r:id="rId39"/>
    <p:sldId id="2134806677" r:id="rId40"/>
    <p:sldId id="2134806647" r:id="rId41"/>
    <p:sldId id="2134806651" r:id="rId42"/>
    <p:sldId id="2134806652" r:id="rId43"/>
    <p:sldId id="2134806679" r:id="rId44"/>
    <p:sldId id="2134806681" r:id="rId45"/>
    <p:sldId id="2134806656" r:id="rId46"/>
    <p:sldId id="2134806680" r:id="rId47"/>
    <p:sldId id="2134806653" r:id="rId48"/>
    <p:sldId id="789" r:id="rId49"/>
    <p:sldId id="2134806626" r:id="rId50"/>
    <p:sldId id="2134806627" r:id="rId51"/>
    <p:sldId id="980" r:id="rId52"/>
  </p:sldIdLst>
  <p:sldSz cx="9144000" cy="6858000" type="screen4x3"/>
  <p:notesSz cx="6735763" cy="9866313"/>
  <p:embeddedFontLst>
    <p:embeddedFont>
      <p:font typeface="DengXian" panose="02010600030101010101" pitchFamily="2" charset="-122"/>
      <p:regular r:id="rId55"/>
    </p:embeddedFont>
    <p:embeddedFont>
      <p:font typeface="Dosis" pitchFamily="2" charset="0"/>
      <p:regular r:id="rId56"/>
      <p:bold r:id="rId57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3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06585"/>
    <a:srgbClr val="FC8E00"/>
    <a:srgbClr val="00AB9B"/>
    <a:srgbClr val="E98301"/>
    <a:srgbClr val="FBBA0A"/>
    <a:srgbClr val="FCC302"/>
    <a:srgbClr val="2B7589"/>
    <a:srgbClr val="FFDA6D"/>
    <a:srgbClr val="3A8F98"/>
    <a:srgbClr val="FFEF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14" autoAdjust="0"/>
    <p:restoredTop sz="95207" autoAdjust="0"/>
  </p:normalViewPr>
  <p:slideViewPr>
    <p:cSldViewPr snapToGrid="0">
      <p:cViewPr varScale="1">
        <p:scale>
          <a:sx n="71" d="100"/>
          <a:sy n="71" d="100"/>
        </p:scale>
        <p:origin x="1290" y="28"/>
      </p:cViewPr>
      <p:guideLst>
        <p:guide orient="horz" pos="2160"/>
        <p:guide pos="383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3288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font" Target="fonts/font1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notesMaster" Target="notesMasters/notesMaster1.xml"/><Relationship Id="rId58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tableStyles" Target="tableStyle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font" Target="fonts/font2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handoutMaster" Target="handoutMasters/handoutMaster1.xml"/><Relationship Id="rId62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font" Target="fonts/font3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8FF5D674-1086-AA74-A922-8341B35C2D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D6AF181-CE25-818B-0C1A-E976E3C089C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2E9A10-4475-4EDB-BE0D-A3870F9F347D}" type="datetimeFigureOut">
              <a:rPr lang="fr-MA" smtClean="0"/>
              <a:t>30/10/2025</a:t>
            </a:fld>
            <a:endParaRPr lang="fr-M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A6A3AC1-5F23-688A-314D-E8322CEFE92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48327C3-92D0-AAC3-7DC6-FB2D89B0CA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6A7049-2A54-4E8D-974D-8790AA0E5EBA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668867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30/10/2025</a:t>
            </a:fld>
            <a:endParaRPr lang="fr-M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1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8796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3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10325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50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28261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F94848-A794-EFB4-F388-E05A8F499E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" y="1007"/>
            <a:ext cx="9143895" cy="6855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152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BF4D0D2-63B2-71AB-616A-82EEE772F6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24" y="3985"/>
            <a:ext cx="9135950" cy="685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779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628A7FD7-9926-EA3B-9CA1-964B7F22F2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24" y="3985"/>
            <a:ext cx="9135950" cy="6850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046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E51F951-1DB6-D806-006F-A6572E6B3F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" y="1007"/>
            <a:ext cx="9143895" cy="6855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437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E51F951-1DB6-D806-006F-A6572E6B3F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" y="1007"/>
            <a:ext cx="9143895" cy="6855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163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4B3CA1AB-0FE2-8F2D-F142-C3A293CCF4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" y="1007"/>
            <a:ext cx="9143894" cy="6855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151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E3E8AEAE-124E-0543-6396-66B1A1F376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704" y="1272510"/>
            <a:ext cx="7886700" cy="720000"/>
          </a:xfrm>
          <a:prstGeom prst="rect">
            <a:avLst/>
          </a:prstGeom>
        </p:spPr>
        <p:txBody>
          <a:bodyPr/>
          <a:lstStyle/>
          <a:p>
            <a:pPr algn="ctr" defTabSz="457223">
              <a:lnSpc>
                <a:spcPts val="5486"/>
              </a:lnSpc>
              <a:defRPr/>
            </a:pPr>
            <a:r>
              <a:rPr lang="ar-MA" sz="4400" b="1" dirty="0">
                <a:solidFill>
                  <a:srgbClr val="10658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برمجة الوحدة الأولى</a:t>
            </a:r>
            <a:endParaRPr lang="fr-FR" sz="4400" b="1" dirty="0">
              <a:solidFill>
                <a:srgbClr val="10658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780AA26-4BF5-0D70-1AC6-C157B1F8A0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968"/>
            <a:ext cx="9145290" cy="685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379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4339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E3E8AEAE-124E-0543-6396-66B1A1F376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704" y="1272510"/>
            <a:ext cx="7886700" cy="720000"/>
          </a:xfrm>
          <a:prstGeom prst="rect">
            <a:avLst/>
          </a:prstGeom>
        </p:spPr>
        <p:txBody>
          <a:bodyPr/>
          <a:lstStyle/>
          <a:p>
            <a:pPr algn="ctr" defTabSz="457223">
              <a:lnSpc>
                <a:spcPts val="5486"/>
              </a:lnSpc>
              <a:defRPr/>
            </a:pPr>
            <a:r>
              <a:rPr lang="ar-MA" sz="4400" b="1" dirty="0">
                <a:solidFill>
                  <a:srgbClr val="10658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برمجة الوحدة الأولى</a:t>
            </a:r>
            <a:endParaRPr lang="fr-FR" sz="4400" b="1" dirty="0">
              <a:solidFill>
                <a:srgbClr val="10658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780AA26-4BF5-0D70-1AC6-C157B1F8A0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968"/>
            <a:ext cx="9145290" cy="685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194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9380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902" r:id="rId2"/>
    <p:sldLayoutId id="2147483898" r:id="rId3"/>
    <p:sldLayoutId id="2147483909" r:id="rId4"/>
    <p:sldLayoutId id="2147483899" r:id="rId5"/>
    <p:sldLayoutId id="2147483900" r:id="rId6"/>
    <p:sldLayoutId id="2147483908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D7E12AF0-3E54-FEC2-4E6B-F54D77BAD79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674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</p:sldLayoutIdLst>
  <p:txStyles>
    <p:titleStyle>
      <a:lvl1pPr algn="ctr" defTabSz="914400" rtl="1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bg1"/>
          </a:solidFill>
          <a:latin typeface="Effra CC Arbc" panose="020B0503020203020204" pitchFamily="34" charset="-78"/>
          <a:ea typeface="+mj-ea"/>
          <a:cs typeface="Effra CC Arbc" panose="020B0503020203020204" pitchFamily="34" charset="-78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4.png"/><Relationship Id="rId5" Type="http://schemas.openxmlformats.org/officeDocument/2006/relationships/image" Target="../media/image29.gif"/><Relationship Id="rId4" Type="http://schemas.openxmlformats.org/officeDocument/2006/relationships/image" Target="../media/image9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emf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44.png"/><Relationship Id="rId5" Type="http://schemas.openxmlformats.org/officeDocument/2006/relationships/image" Target="../media/image29.gif"/><Relationship Id="rId4" Type="http://schemas.openxmlformats.org/officeDocument/2006/relationships/image" Target="../media/image9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6.png"/><Relationship Id="rId4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em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47.png"/><Relationship Id="rId5" Type="http://schemas.openxmlformats.org/officeDocument/2006/relationships/image" Target="../media/image29.gif"/><Relationship Id="rId4" Type="http://schemas.openxmlformats.org/officeDocument/2006/relationships/image" Target="../media/image9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8.png"/><Relationship Id="rId4" Type="http://schemas.openxmlformats.org/officeDocument/2006/relationships/image" Target="../media/image4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50.png"/><Relationship Id="rId5" Type="http://schemas.openxmlformats.org/officeDocument/2006/relationships/image" Target="../media/image29.gif"/><Relationship Id="rId4" Type="http://schemas.openxmlformats.org/officeDocument/2006/relationships/image" Target="../media/image9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8.png"/><Relationship Id="rId4" Type="http://schemas.openxmlformats.org/officeDocument/2006/relationships/image" Target="../media/image5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microsoft.com/office/2007/relationships/media" Target="../media/media8.mp4"/><Relationship Id="rId7" Type="http://schemas.openxmlformats.org/officeDocument/2006/relationships/image" Target="../media/image20.png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4.xml"/><Relationship Id="rId4" Type="http://schemas.openxmlformats.org/officeDocument/2006/relationships/video" Target="../media/media8.mp4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microsoft.com/office/2007/relationships/media" Target="../media/media2.mp4"/><Relationship Id="rId7" Type="http://schemas.openxmlformats.org/officeDocument/2006/relationships/image" Target="../media/image20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1.xml"/><Relationship Id="rId4" Type="http://schemas.openxmlformats.org/officeDocument/2006/relationships/video" Target="../media/media2.mp4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6">
            <a:extLst>
              <a:ext uri="{FF2B5EF4-FFF2-40B4-BE49-F238E27FC236}">
                <a16:creationId xmlns:a16="http://schemas.microsoft.com/office/drawing/2014/main" id="{4E36CC39-D9CF-7A71-5334-D5AC298772DC}"/>
              </a:ext>
            </a:extLst>
          </p:cNvPr>
          <p:cNvSpPr txBox="1">
            <a:spLocks/>
          </p:cNvSpPr>
          <p:nvPr/>
        </p:nvSpPr>
        <p:spPr>
          <a:xfrm>
            <a:off x="7866436" y="836579"/>
            <a:ext cx="823607" cy="6744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Effra CC Arbc" panose="020B0503020203020204" pitchFamily="34" charset="-78"/>
                <a:ea typeface="+mj-ea"/>
                <a:cs typeface="Effra CC Arbc" panose="020B0503020203020204" pitchFamily="34" charset="-78"/>
              </a:defRPr>
            </a:lvl1pPr>
          </a:lstStyle>
          <a:p>
            <a:r>
              <a:rPr lang="fr-FR" sz="36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ar-SA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DEE5681-B796-6FFD-4E06-6A485FC94633}"/>
              </a:ext>
            </a:extLst>
          </p:cNvPr>
          <p:cNvSpPr/>
          <p:nvPr/>
        </p:nvSpPr>
        <p:spPr>
          <a:xfrm>
            <a:off x="7208224" y="6021192"/>
            <a:ext cx="1124468" cy="28863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AE" sz="1400" b="1" dirty="0">
                <a:solidFill>
                  <a:schemeClr val="bg1"/>
                </a:solidFill>
                <a:latin typeface="Effra CC Arbc" panose="020B0503020203020204" pitchFamily="34" charset="-78"/>
                <a:cs typeface="Effra CC Arbc" panose="020B0503020203020204" pitchFamily="34" charset="-78"/>
              </a:rPr>
              <a:t>الدرس </a:t>
            </a:r>
            <a:r>
              <a:rPr lang="fr-FR" sz="1400" b="1" dirty="0">
                <a:solidFill>
                  <a:schemeClr val="bg1"/>
                </a:solidFill>
                <a:latin typeface="Effra CC Arbc" panose="020B0503020203020204" pitchFamily="34" charset="-78"/>
                <a:cs typeface="Effra CC Arbc" panose="020B0503020203020204" pitchFamily="34" charset="-78"/>
              </a:rPr>
              <a:t>1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19DC9B8C-68DC-3B5D-BF4C-C57AFE164DBE}"/>
              </a:ext>
            </a:extLst>
          </p:cNvPr>
          <p:cNvSpPr/>
          <p:nvPr/>
        </p:nvSpPr>
        <p:spPr>
          <a:xfrm>
            <a:off x="7203343" y="6035536"/>
            <a:ext cx="269051" cy="25665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F2B8734-8141-8F0E-1D6C-AAC1849A6F0F}"/>
              </a:ext>
            </a:extLst>
          </p:cNvPr>
          <p:cNvSpPr txBox="1"/>
          <p:nvPr/>
        </p:nvSpPr>
        <p:spPr>
          <a:xfrm>
            <a:off x="4763193" y="565265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5E219911-EE02-9CDD-0679-B61CFEAA045A}"/>
              </a:ext>
            </a:extLst>
          </p:cNvPr>
          <p:cNvSpPr txBox="1">
            <a:spLocks/>
          </p:cNvSpPr>
          <p:nvPr/>
        </p:nvSpPr>
        <p:spPr>
          <a:xfrm>
            <a:off x="3905386" y="5171333"/>
            <a:ext cx="565014" cy="4611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ar-SA">
                <a:ea typeface="DengXian" panose="02010600030101010101" pitchFamily="2" charset="-122"/>
              </a:rPr>
              <a:t>1</a:t>
            </a:r>
            <a:endParaRPr lang="fr-FR" dirty="0">
              <a:ea typeface="DengXian" panose="02010600030101010101" pitchFamily="2" charset="-122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260CB9D-071F-D03A-32CD-056B699491FC}"/>
              </a:ext>
            </a:extLst>
          </p:cNvPr>
          <p:cNvSpPr/>
          <p:nvPr/>
        </p:nvSpPr>
        <p:spPr>
          <a:xfrm>
            <a:off x="5606555" y="6021421"/>
            <a:ext cx="1124468" cy="28863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AE" sz="1400" b="1" dirty="0">
                <a:solidFill>
                  <a:schemeClr val="bg1"/>
                </a:solidFill>
                <a:latin typeface="Effra CC Arbc" panose="020B0503020203020204" pitchFamily="34" charset="-78"/>
                <a:cs typeface="Effra CC Arbc" panose="020B0503020203020204" pitchFamily="34" charset="-78"/>
              </a:rPr>
              <a:t>الدرس 2</a:t>
            </a:r>
            <a:endParaRPr lang="fr-FR" sz="1400" b="1" dirty="0">
              <a:solidFill>
                <a:schemeClr val="bg1"/>
              </a:solidFill>
              <a:latin typeface="Effra CC Arbc" panose="020B0503020203020204" pitchFamily="34" charset="-78"/>
              <a:cs typeface="Effra CC Arbc" panose="020B0503020203020204" pitchFamily="34" charset="-78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223A6035-C65A-87E9-3EBA-653670499642}"/>
              </a:ext>
            </a:extLst>
          </p:cNvPr>
          <p:cNvSpPr/>
          <p:nvPr/>
        </p:nvSpPr>
        <p:spPr>
          <a:xfrm>
            <a:off x="5606555" y="6035536"/>
            <a:ext cx="269051" cy="25665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20A4461-3212-5ECF-34D8-CF4634C441E9}"/>
              </a:ext>
            </a:extLst>
          </p:cNvPr>
          <p:cNvSpPr/>
          <p:nvPr/>
        </p:nvSpPr>
        <p:spPr>
          <a:xfrm>
            <a:off x="4009767" y="6021421"/>
            <a:ext cx="1124468" cy="28863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AE" sz="1400" b="1" dirty="0">
                <a:solidFill>
                  <a:schemeClr val="bg1"/>
                </a:solidFill>
                <a:latin typeface="Effra CC Arbc" panose="020B0503020203020204" pitchFamily="34" charset="-78"/>
                <a:cs typeface="Effra CC Arbc" panose="020B0503020203020204" pitchFamily="34" charset="-78"/>
              </a:rPr>
              <a:t>الدرس 3</a:t>
            </a:r>
            <a:endParaRPr lang="fr-FR" sz="1400" b="1" dirty="0">
              <a:solidFill>
                <a:schemeClr val="bg1"/>
              </a:solidFill>
              <a:latin typeface="Effra CC Arbc" panose="020B0503020203020204" pitchFamily="34" charset="-78"/>
              <a:cs typeface="Effra CC Arbc" panose="020B0503020203020204" pitchFamily="34" charset="-78"/>
            </a:endParaRP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9F58A265-F023-5EA1-1DCD-F6E9ADBB03D3}"/>
              </a:ext>
            </a:extLst>
          </p:cNvPr>
          <p:cNvSpPr/>
          <p:nvPr/>
        </p:nvSpPr>
        <p:spPr>
          <a:xfrm>
            <a:off x="4019393" y="6035536"/>
            <a:ext cx="269051" cy="25665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D0DCDC0F-CC6B-60DE-9DE5-F08F5ED1CD38}"/>
              </a:ext>
            </a:extLst>
          </p:cNvPr>
          <p:cNvSpPr/>
          <p:nvPr/>
        </p:nvSpPr>
        <p:spPr>
          <a:xfrm>
            <a:off x="2412979" y="6021421"/>
            <a:ext cx="1124468" cy="28863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fr-FR" sz="1400" b="1" dirty="0">
                <a:solidFill>
                  <a:schemeClr val="bg1"/>
                </a:solidFill>
                <a:latin typeface="Effra CC Arbc" panose="020B0503020203020204" pitchFamily="34" charset="-78"/>
                <a:cs typeface="Effra CC Arbc" panose="020B0503020203020204" pitchFamily="34" charset="-78"/>
              </a:rPr>
              <a:t> </a:t>
            </a:r>
            <a:r>
              <a:rPr lang="ar-AE" sz="1400" b="1" dirty="0">
                <a:solidFill>
                  <a:schemeClr val="bg1"/>
                </a:solidFill>
                <a:latin typeface="Effra CC Arbc" panose="020B0503020203020204" pitchFamily="34" charset="-78"/>
                <a:cs typeface="Effra CC Arbc" panose="020B0503020203020204" pitchFamily="34" charset="-78"/>
              </a:rPr>
              <a:t>الدرس 4</a:t>
            </a:r>
            <a:endParaRPr lang="fr-FR" sz="1400" b="1" dirty="0">
              <a:solidFill>
                <a:schemeClr val="bg1"/>
              </a:solidFill>
              <a:latin typeface="Effra CC Arbc" panose="020B0503020203020204" pitchFamily="34" charset="-78"/>
              <a:cs typeface="Effra CC Arbc" panose="020B0503020203020204" pitchFamily="34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71148F03-DECA-A70E-3884-7AA0D27CA551}"/>
              </a:ext>
            </a:extLst>
          </p:cNvPr>
          <p:cNvSpPr/>
          <p:nvPr/>
        </p:nvSpPr>
        <p:spPr>
          <a:xfrm>
            <a:off x="2412979" y="6035536"/>
            <a:ext cx="269051" cy="25665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39CA1B85-9B1A-606C-E58F-C406EAB02E33}"/>
              </a:ext>
            </a:extLst>
          </p:cNvPr>
          <p:cNvSpPr txBox="1">
            <a:spLocks/>
          </p:cNvSpPr>
          <p:nvPr/>
        </p:nvSpPr>
        <p:spPr>
          <a:xfrm rot="931040">
            <a:off x="644759" y="4151864"/>
            <a:ext cx="565014" cy="461118"/>
          </a:xfrm>
          <a:prstGeom prst="rect">
            <a:avLst/>
          </a:prstGeom>
        </p:spPr>
        <p:txBody>
          <a:bodyPr/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Effra CC Arbc" panose="020B0503020203020204" pitchFamily="34" charset="-78"/>
                <a:ea typeface="+mj-ea"/>
                <a:cs typeface="Effra CC Arbc" panose="020B0503020203020204" pitchFamily="34" charset="-78"/>
              </a:defRPr>
            </a:lvl1pPr>
          </a:lstStyle>
          <a:p>
            <a:r>
              <a:rPr lang="ar-SA"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1</a:t>
            </a:r>
            <a:endParaRPr lang="fr-FR" dirty="0"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EB61A2A-0FFF-BC7B-B062-97C1CA8649F5}"/>
              </a:ext>
            </a:extLst>
          </p:cNvPr>
          <p:cNvSpPr/>
          <p:nvPr/>
        </p:nvSpPr>
        <p:spPr>
          <a:xfrm>
            <a:off x="862242" y="6021377"/>
            <a:ext cx="1124468" cy="288630"/>
          </a:xfrm>
          <a:prstGeom prst="roundRect">
            <a:avLst>
              <a:gd name="adj" fmla="val 50000"/>
            </a:avLst>
          </a:prstGeom>
          <a:solidFill>
            <a:srgbClr val="FBBA0A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مراجعة</a:t>
            </a:r>
            <a:endParaRPr lang="fr-FR" sz="1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84B951D-C925-68E4-4B52-34204565F05F}"/>
              </a:ext>
            </a:extLst>
          </p:cNvPr>
          <p:cNvSpPr/>
          <p:nvPr/>
        </p:nvSpPr>
        <p:spPr>
          <a:xfrm>
            <a:off x="1717659" y="6037136"/>
            <a:ext cx="269051" cy="25665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698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7317258C-D2B4-3BAF-C812-98C32D08F3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905260" y="636381"/>
            <a:ext cx="999174" cy="999174"/>
          </a:xfrm>
          <a:prstGeom prst="ellipse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74DE681-3D9A-A4F8-2478-18F86C25D0E1}"/>
              </a:ext>
            </a:extLst>
          </p:cNvPr>
          <p:cNvSpPr txBox="1"/>
          <p:nvPr/>
        </p:nvSpPr>
        <p:spPr>
          <a:xfrm>
            <a:off x="1179945" y="847450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خذوا كراساتكم، ص 14، سنصحح تمارين الواجب المنزلي.</a:t>
            </a:r>
            <a:endParaRPr lang="fr-FR" b="1" i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5881EA0-83E3-1E4B-A5B5-23717FE9F4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4424" y="1980816"/>
            <a:ext cx="3347879" cy="431809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51C481F-F9A7-4915-A656-05873ECBFE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251" y="1937082"/>
            <a:ext cx="3813299" cy="4406421"/>
          </a:xfrm>
          <a:prstGeom prst="rect">
            <a:avLst/>
          </a:prstGeom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6FCD639-A6F2-4800-0BE0-1891EFF12B91}"/>
              </a:ext>
            </a:extLst>
          </p:cNvPr>
          <p:cNvSpPr/>
          <p:nvPr/>
        </p:nvSpPr>
        <p:spPr>
          <a:xfrm>
            <a:off x="1384658" y="5002177"/>
            <a:ext cx="3079766" cy="1118923"/>
          </a:xfrm>
          <a:prstGeom prst="roundRect">
            <a:avLst>
              <a:gd name="adj" fmla="val 7366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DF0D7C9-55CE-F01B-0615-8AF5664FECF6}"/>
              </a:ext>
            </a:extLst>
          </p:cNvPr>
          <p:cNvSpPr/>
          <p:nvPr/>
        </p:nvSpPr>
        <p:spPr>
          <a:xfrm>
            <a:off x="4838551" y="3742893"/>
            <a:ext cx="2641935" cy="761998"/>
          </a:xfrm>
          <a:prstGeom prst="roundRect">
            <a:avLst>
              <a:gd name="adj" fmla="val 7366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1192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8064E-6366-3342-E4B7-2A7509E4E8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8">
            <a:extLst>
              <a:ext uri="{FF2B5EF4-FFF2-40B4-BE49-F238E27FC236}">
                <a16:creationId xmlns:a16="http://schemas.microsoft.com/office/drawing/2014/main" id="{253C69CE-9B6D-D785-C318-078AAD9A9326}"/>
              </a:ext>
            </a:extLst>
          </p:cNvPr>
          <p:cNvSpPr txBox="1"/>
          <p:nvPr/>
        </p:nvSpPr>
        <p:spPr>
          <a:xfrm>
            <a:off x="3188527" y="5759620"/>
            <a:ext cx="2523604" cy="143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24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81F5A2E0-4AD7-95B2-292F-6D8830DF8C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905260" y="636381"/>
            <a:ext cx="999174" cy="999174"/>
          </a:xfrm>
          <a:prstGeom prst="ellipse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920DE92A-A90F-EDD8-5C28-811AED5D8EEC}"/>
              </a:ext>
            </a:extLst>
          </p:cNvPr>
          <p:cNvSpPr txBox="1"/>
          <p:nvPr/>
        </p:nvSpPr>
        <p:spPr>
          <a:xfrm>
            <a:off x="1179945" y="955738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 تتمة التمرين 1 الصفحة 14. لديكم دقيقة واحدة </a:t>
            </a:r>
            <a:endParaRPr lang="fr-FR" b="1" i="1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500354FE-F5A1-681A-5495-5D948B1CE208}"/>
              </a:ext>
            </a:extLst>
          </p:cNvPr>
          <p:cNvGrpSpPr/>
          <p:nvPr/>
        </p:nvGrpSpPr>
        <p:grpSpPr>
          <a:xfrm>
            <a:off x="420291" y="1099234"/>
            <a:ext cx="558588" cy="625740"/>
            <a:chOff x="965530" y="5471175"/>
            <a:chExt cx="558588" cy="625740"/>
          </a:xfrm>
        </p:grpSpPr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4E701F72-70AE-AFC4-EA97-34D9DB7240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5530" y="5471175"/>
              <a:ext cx="558588" cy="625740"/>
            </a:xfrm>
            <a:prstGeom prst="rect">
              <a:avLst/>
            </a:prstGeom>
          </p:spPr>
        </p:pic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43250BD5-8451-894A-1685-44717F96D25E}"/>
                </a:ext>
              </a:extLst>
            </p:cNvPr>
            <p:cNvSpPr txBox="1"/>
            <p:nvPr/>
          </p:nvSpPr>
          <p:spPr>
            <a:xfrm>
              <a:off x="1011268" y="5629361"/>
              <a:ext cx="445646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900" b="1" dirty="0">
                  <a:solidFill>
                    <a:srgbClr val="33878B"/>
                  </a:solidFill>
                </a:rPr>
                <a:t>1</a:t>
              </a:r>
            </a:p>
          </p:txBody>
        </p:sp>
      </p:grpSp>
      <p:pic>
        <p:nvPicPr>
          <p:cNvPr id="22" name="Image 21">
            <a:extLst>
              <a:ext uri="{FF2B5EF4-FFF2-40B4-BE49-F238E27FC236}">
                <a16:creationId xmlns:a16="http://schemas.microsoft.com/office/drawing/2014/main" id="{E7C9742C-8F63-695F-181B-471E4DD6D1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5137" y="2556520"/>
            <a:ext cx="6316932" cy="2099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556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17A6D-4D61-F50A-121F-B9920AC9A3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8">
            <a:extLst>
              <a:ext uri="{FF2B5EF4-FFF2-40B4-BE49-F238E27FC236}">
                <a16:creationId xmlns:a16="http://schemas.microsoft.com/office/drawing/2014/main" id="{92CE8984-045F-950F-28F0-B1155A71DD3A}"/>
              </a:ext>
            </a:extLst>
          </p:cNvPr>
          <p:cNvSpPr txBox="1"/>
          <p:nvPr/>
        </p:nvSpPr>
        <p:spPr>
          <a:xfrm>
            <a:off x="3188527" y="5759620"/>
            <a:ext cx="2523604" cy="143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24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302B46C3-E564-99E8-C678-014629780A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905260" y="636381"/>
            <a:ext cx="999174" cy="999174"/>
          </a:xfrm>
          <a:prstGeom prst="ellipse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D17FEC0A-208D-2CA7-F34A-CBB6F37C646B}"/>
              </a:ext>
            </a:extLst>
          </p:cNvPr>
          <p:cNvSpPr txBox="1"/>
          <p:nvPr/>
        </p:nvSpPr>
        <p:spPr>
          <a:xfrm>
            <a:off x="1179945" y="967770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 التمرين </a:t>
            </a:r>
            <a:r>
              <a:rPr lang="f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الصفحة </a:t>
            </a:r>
            <a:r>
              <a:rPr lang="f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لديكم</a:t>
            </a:r>
            <a:r>
              <a:rPr lang="f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دقيقة واحدة </a:t>
            </a:r>
            <a:endParaRPr lang="fr-FR" b="1" i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DE64C83-BD59-ACF8-9D24-7B40EB1568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9310" y="2664675"/>
            <a:ext cx="6410691" cy="2948848"/>
          </a:xfrm>
          <a:prstGeom prst="rect">
            <a:avLst/>
          </a:prstGeom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8EB58E0F-2076-4F5B-CE91-3E9103298B06}"/>
              </a:ext>
            </a:extLst>
          </p:cNvPr>
          <p:cNvGrpSpPr/>
          <p:nvPr/>
        </p:nvGrpSpPr>
        <p:grpSpPr>
          <a:xfrm>
            <a:off x="420291" y="1099234"/>
            <a:ext cx="558588" cy="625740"/>
            <a:chOff x="965530" y="5471175"/>
            <a:chExt cx="558588" cy="625740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8E82FDC3-3219-9D7D-3CD7-FF7183FFF0A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65530" y="5471175"/>
              <a:ext cx="558588" cy="625740"/>
            </a:xfrm>
            <a:prstGeom prst="rect">
              <a:avLst/>
            </a:prstGeom>
          </p:spPr>
        </p:pic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5ACC78D0-4074-DFD4-B554-355F5EA96EC8}"/>
                </a:ext>
              </a:extLst>
            </p:cNvPr>
            <p:cNvSpPr txBox="1"/>
            <p:nvPr/>
          </p:nvSpPr>
          <p:spPr>
            <a:xfrm>
              <a:off x="1011268" y="5629361"/>
              <a:ext cx="445646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900" b="1" dirty="0">
                  <a:solidFill>
                    <a:srgbClr val="33878B"/>
                  </a:solidFill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71185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2FD42E-BDFA-A8E0-5BE2-D1257A161D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49FD9CBC-31AE-65FA-6C6D-45780769C34A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8" name="Oval 81">
            <a:extLst>
              <a:ext uri="{FF2B5EF4-FFF2-40B4-BE49-F238E27FC236}">
                <a16:creationId xmlns:a16="http://schemas.microsoft.com/office/drawing/2014/main" id="{4AD52CFA-32FF-B35B-B0DA-125D2ACCA01D}"/>
              </a:ext>
            </a:extLst>
          </p:cNvPr>
          <p:cNvSpPr>
            <a:spLocks noChangeAspect="1"/>
          </p:cNvSpPr>
          <p:nvPr/>
        </p:nvSpPr>
        <p:spPr>
          <a:xfrm flipH="1">
            <a:off x="950491" y="5476829"/>
            <a:ext cx="656743" cy="65674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2133" b="1" dirty="0"/>
              <a:t>1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B4FFBC60-DD92-5CD5-9D73-5E4921D3D2D5}"/>
              </a:ext>
            </a:extLst>
          </p:cNvPr>
          <p:cNvSpPr/>
          <p:nvPr/>
        </p:nvSpPr>
        <p:spPr>
          <a:xfrm>
            <a:off x="2583026" y="2654062"/>
            <a:ext cx="4042869" cy="183928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 dirty="0"/>
          </a:p>
        </p:txBody>
      </p:sp>
      <p:sp>
        <p:nvSpPr>
          <p:cNvPr id="3" name="Flowchart: Alternate Process 54">
            <a:extLst>
              <a:ext uri="{FF2B5EF4-FFF2-40B4-BE49-F238E27FC236}">
                <a16:creationId xmlns:a16="http://schemas.microsoft.com/office/drawing/2014/main" id="{315F35B3-B4BB-3EAF-41B0-FA4DA640F1FE}"/>
              </a:ext>
            </a:extLst>
          </p:cNvPr>
          <p:cNvSpPr/>
          <p:nvPr/>
        </p:nvSpPr>
        <p:spPr>
          <a:xfrm>
            <a:off x="3116825" y="2189924"/>
            <a:ext cx="3145861" cy="841742"/>
          </a:xfrm>
          <a:prstGeom prst="flowChartAlternateProcess">
            <a:avLst/>
          </a:prstGeom>
          <a:solidFill>
            <a:srgbClr val="3A8F98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 rtl="1"/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افتتاح الدرس</a:t>
            </a:r>
            <a:endParaRPr lang="en-US" sz="3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Oval 80">
            <a:extLst>
              <a:ext uri="{FF2B5EF4-FFF2-40B4-BE49-F238E27FC236}">
                <a16:creationId xmlns:a16="http://schemas.microsoft.com/office/drawing/2014/main" id="{8FE0CA56-5D49-B030-9316-2280C621FC1D}"/>
              </a:ext>
            </a:extLst>
          </p:cNvPr>
          <p:cNvSpPr>
            <a:spLocks noChangeAspect="1"/>
          </p:cNvSpPr>
          <p:nvPr/>
        </p:nvSpPr>
        <p:spPr>
          <a:xfrm>
            <a:off x="5952005" y="2298784"/>
            <a:ext cx="588546" cy="58854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3200" b="1" dirty="0"/>
              <a:t>1</a:t>
            </a:r>
          </a:p>
        </p:txBody>
      </p:sp>
      <p:pic>
        <p:nvPicPr>
          <p:cNvPr id="5" name="Image 4" descr="Une image contenant symbol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93E7CD5F-13F3-CD64-9B84-F223383424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5748886" y="3651604"/>
            <a:ext cx="841742" cy="84174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22A7A9E-09E3-6CCF-0D34-40418D4AE307}"/>
              </a:ext>
            </a:extLst>
          </p:cNvPr>
          <p:cNvSpPr txBox="1"/>
          <p:nvPr/>
        </p:nvSpPr>
        <p:spPr>
          <a:xfrm>
            <a:off x="1661823" y="3188684"/>
            <a:ext cx="40428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تصحيح الواجب المنزلي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2ACFF9F-B0F8-1720-970A-5C5715E8B830}"/>
              </a:ext>
            </a:extLst>
          </p:cNvPr>
          <p:cNvSpPr txBox="1"/>
          <p:nvPr/>
        </p:nvSpPr>
        <p:spPr>
          <a:xfrm>
            <a:off x="1841793" y="3741722"/>
            <a:ext cx="392098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MA" sz="2800" b="1" dirty="0">
                <a:solidFill>
                  <a:srgbClr val="FC8E00"/>
                </a:solidFill>
                <a:latin typeface="Dosis" pitchFamily="2" charset="0"/>
                <a:cs typeface="Calibri" panose="020F0502020204030204" pitchFamily="34" charset="0"/>
              </a:rPr>
              <a:t>الحساب الذهني</a:t>
            </a:r>
          </a:p>
        </p:txBody>
      </p:sp>
    </p:spTree>
    <p:extLst>
      <p:ext uri="{BB962C8B-B14F-4D97-AF65-F5344CB8AC3E}">
        <p14:creationId xmlns:p14="http://schemas.microsoft.com/office/powerpoint/2010/main" val="2255875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4850531-156B-BCD4-4777-8DEF9528E15C}"/>
              </a:ext>
            </a:extLst>
          </p:cNvPr>
          <p:cNvSpPr txBox="1"/>
          <p:nvPr/>
        </p:nvSpPr>
        <p:spPr>
          <a:xfrm>
            <a:off x="1236953" y="992010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سنبدأ بالحساب الذهني. خذوا دفاتر البحث.</a:t>
            </a:r>
            <a:endParaRPr lang="fr-FR" b="1" i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3048578-CE57-7FBA-D6DE-50249A44702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EAE8E4"/>
              </a:clrFrom>
              <a:clrTo>
                <a:srgbClr val="EAE8E4">
                  <a:alpha val="0"/>
                </a:srgbClr>
              </a:clrTo>
            </a:clrChange>
          </a:blip>
          <a:srcRect l="4527" t="16702" r="3992" b="15930"/>
          <a:stretch>
            <a:fillRect/>
          </a:stretch>
        </p:blipFill>
        <p:spPr>
          <a:xfrm flipH="1">
            <a:off x="2244973" y="2223436"/>
            <a:ext cx="4397832" cy="3238624"/>
          </a:xfrm>
          <a:prstGeom prst="roundRect">
            <a:avLst>
              <a:gd name="adj" fmla="val 6988"/>
            </a:avLst>
          </a:prstGeom>
        </p:spPr>
      </p:pic>
      <p:pic>
        <p:nvPicPr>
          <p:cNvPr id="6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A3B3614D-A59E-4E25-D876-D72EFED94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43" b="7143"/>
          <a:stretch>
            <a:fillRect/>
          </a:stretch>
        </p:blipFill>
        <p:spPr>
          <a:xfrm>
            <a:off x="7868147" y="606184"/>
            <a:ext cx="1008000" cy="1008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608829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0342B1-6D97-A8C3-D631-53E29DC81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oneTexte 14">
            <a:extLst>
              <a:ext uri="{FF2B5EF4-FFF2-40B4-BE49-F238E27FC236}">
                <a16:creationId xmlns:a16="http://schemas.microsoft.com/office/drawing/2014/main" id="{0D5FF0C2-2BC1-E177-6D63-4D9528978958}"/>
              </a:ext>
            </a:extLst>
          </p:cNvPr>
          <p:cNvSpPr txBox="1"/>
          <p:nvPr/>
        </p:nvSpPr>
        <p:spPr>
          <a:xfrm>
            <a:off x="378612" y="918708"/>
            <a:ext cx="7193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لديكم دقيقة واحدة لإنجاز هذه العمليات. دوّنوا النتيجة فقط في دفاتركم.</a:t>
            </a:r>
            <a:endParaRPr lang="fr-MA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C1921AD5-3176-F974-6954-F37A1EEEA040}"/>
              </a:ext>
            </a:extLst>
          </p:cNvPr>
          <p:cNvGrpSpPr/>
          <p:nvPr/>
        </p:nvGrpSpPr>
        <p:grpSpPr>
          <a:xfrm>
            <a:off x="1581931" y="2616985"/>
            <a:ext cx="5597012" cy="613155"/>
            <a:chOff x="1581931" y="2616985"/>
            <a:chExt cx="5597012" cy="613155"/>
          </a:xfrm>
        </p:grpSpPr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4FE8EC36-9FFE-6BC1-DC34-E3A98359CB37}"/>
                </a:ext>
              </a:extLst>
            </p:cNvPr>
            <p:cNvSpPr/>
            <p:nvPr/>
          </p:nvSpPr>
          <p:spPr>
            <a:xfrm>
              <a:off x="1848632" y="2616985"/>
              <a:ext cx="2599208" cy="564279"/>
            </a:xfrm>
            <a:prstGeom prst="roundRect">
              <a:avLst/>
            </a:prstGeom>
            <a:solidFill>
              <a:srgbClr val="FFEFB9"/>
            </a:solidFill>
            <a:ln>
              <a:solidFill>
                <a:srgbClr val="17AB9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F3EEC354-2DDD-0730-627C-2C069E64FD5A}"/>
                </a:ext>
              </a:extLst>
            </p:cNvPr>
            <p:cNvSpPr txBox="1"/>
            <p:nvPr/>
          </p:nvSpPr>
          <p:spPr>
            <a:xfrm>
              <a:off x="2160675" y="2689451"/>
              <a:ext cx="147187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400" dirty="0"/>
                <a:t>4 + 2  = … </a:t>
              </a: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7ED6C027-0D08-0EF6-9603-D1094FD01DA0}"/>
                </a:ext>
              </a:extLst>
            </p:cNvPr>
            <p:cNvSpPr/>
            <p:nvPr/>
          </p:nvSpPr>
          <p:spPr>
            <a:xfrm>
              <a:off x="1581931" y="2666105"/>
              <a:ext cx="518787" cy="50823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17AB9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lang="fr-FR"/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72FDAD17-E160-8610-99FB-7B9539A7868F}"/>
                </a:ext>
              </a:extLst>
            </p:cNvPr>
            <p:cNvSpPr txBox="1"/>
            <p:nvPr/>
          </p:nvSpPr>
          <p:spPr>
            <a:xfrm>
              <a:off x="1641888" y="2680015"/>
              <a:ext cx="3754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400" b="1" dirty="0"/>
                <a:t>A</a:t>
              </a: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1023F1B6-9208-F418-F161-218457461693}"/>
                </a:ext>
              </a:extLst>
            </p:cNvPr>
            <p:cNvSpPr txBox="1"/>
            <p:nvPr/>
          </p:nvSpPr>
          <p:spPr>
            <a:xfrm>
              <a:off x="2519021" y="2768475"/>
              <a:ext cx="4659922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ar-SA" sz="240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</a:t>
              </a:r>
              <a:r>
                <a:rPr lang="ar-MA" sz="2400" u="none" strike="noStrike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ثالٌ</a:t>
              </a:r>
              <a:r>
                <a:rPr lang="fr-FR" sz="2400" u="none" strike="noStrike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: </a:t>
              </a:r>
              <a:endParaRPr lang="fr-FR" sz="2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F1C08F30-F4EA-1342-CD19-41EB0B9463D7}"/>
              </a:ext>
            </a:extLst>
          </p:cNvPr>
          <p:cNvGrpSpPr/>
          <p:nvPr/>
        </p:nvGrpSpPr>
        <p:grpSpPr>
          <a:xfrm>
            <a:off x="2208522" y="3613351"/>
            <a:ext cx="5090686" cy="931210"/>
            <a:chOff x="2208522" y="3613351"/>
            <a:chExt cx="5090686" cy="931210"/>
          </a:xfrm>
        </p:grpSpPr>
        <p:pic>
          <p:nvPicPr>
            <p:cNvPr id="24" name="Image 23" descr="Une image contenant Graphique, clipart, conception&#10;&#10;Le contenu généré par l’IA peut être incorrect.">
              <a:extLst>
                <a:ext uri="{FF2B5EF4-FFF2-40B4-BE49-F238E27FC236}">
                  <a16:creationId xmlns:a16="http://schemas.microsoft.com/office/drawing/2014/main" id="{E91CEDC2-FBA2-D759-B7A9-5FF74E6F4F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08522" y="3613351"/>
              <a:ext cx="925683" cy="745204"/>
            </a:xfrm>
            <a:prstGeom prst="rect">
              <a:avLst/>
            </a:prstGeom>
          </p:spPr>
        </p:pic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9FCB7F9-A045-AC19-8C12-ACB78DF9558C}"/>
                </a:ext>
              </a:extLst>
            </p:cNvPr>
            <p:cNvSpPr/>
            <p:nvPr/>
          </p:nvSpPr>
          <p:spPr>
            <a:xfrm>
              <a:off x="3426908" y="3799358"/>
              <a:ext cx="1736787" cy="745203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6BB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lang="fr-FR"/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46EB45A0-9A0B-79E6-740C-548B853357BE}"/>
                </a:ext>
              </a:extLst>
            </p:cNvPr>
            <p:cNvSpPr txBox="1"/>
            <p:nvPr/>
          </p:nvSpPr>
          <p:spPr>
            <a:xfrm>
              <a:off x="3975173" y="3893660"/>
              <a:ext cx="145291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b="1" dirty="0">
                  <a:solidFill>
                    <a:schemeClr val="accent1"/>
                  </a:solidFill>
                  <a:latin typeface="Chalkboard" panose="03050602040202020205" pitchFamily="66" charset="77"/>
                  <a:cs typeface="JF Flat Bold" panose="02000500000000000000" pitchFamily="2" charset="-78"/>
                </a:rPr>
                <a:t>6</a:t>
              </a:r>
              <a:r>
                <a:rPr lang="fr-FR" sz="3200" b="1" dirty="0">
                  <a:solidFill>
                    <a:schemeClr val="bg2">
                      <a:lumMod val="25000"/>
                    </a:schemeClr>
                  </a:solidFill>
                  <a:latin typeface="Chalkboard" panose="03050602040202020205" pitchFamily="66" charset="77"/>
                  <a:cs typeface="JF Flat Bold" panose="02000500000000000000" pitchFamily="2" charset="-78"/>
                </a:rPr>
                <a:t> </a:t>
              </a:r>
            </a:p>
          </p:txBody>
        </p: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16932ACC-E9AD-38DF-C0B5-7CDE5E071BCD}"/>
                </a:ext>
              </a:extLst>
            </p:cNvPr>
            <p:cNvSpPr txBox="1"/>
            <p:nvPr/>
          </p:nvSpPr>
          <p:spPr>
            <a:xfrm>
              <a:off x="5269719" y="4012134"/>
              <a:ext cx="2029489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ar-MA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اُكْتُبوا في دَفاتِرِكُمْ</a:t>
              </a:r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:</a:t>
              </a:r>
            </a:p>
          </p:txBody>
        </p:sp>
        <p:sp>
          <p:nvSpPr>
            <p:cNvPr id="28" name="Ellipse 27">
              <a:extLst>
                <a:ext uri="{FF2B5EF4-FFF2-40B4-BE49-F238E27FC236}">
                  <a16:creationId xmlns:a16="http://schemas.microsoft.com/office/drawing/2014/main" id="{B337E72E-8527-75A0-0EFA-C84255C9408B}"/>
                </a:ext>
              </a:extLst>
            </p:cNvPr>
            <p:cNvSpPr/>
            <p:nvPr/>
          </p:nvSpPr>
          <p:spPr>
            <a:xfrm>
              <a:off x="3180708" y="3942683"/>
              <a:ext cx="518787" cy="50823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17AB9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/>
            </a:p>
          </p:txBody>
        </p:sp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D8DCB309-3B71-0754-276A-461A3976226E}"/>
                </a:ext>
              </a:extLst>
            </p:cNvPr>
            <p:cNvSpPr txBox="1"/>
            <p:nvPr/>
          </p:nvSpPr>
          <p:spPr>
            <a:xfrm>
              <a:off x="3250484" y="3955216"/>
              <a:ext cx="3754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400" b="1" dirty="0"/>
                <a:t>A</a:t>
              </a:r>
            </a:p>
          </p:txBody>
        </p:sp>
      </p:grpSp>
      <p:pic>
        <p:nvPicPr>
          <p:cNvPr id="23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16477E83-8C26-015B-D152-C4A784AA3B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43" b="7143"/>
          <a:stretch>
            <a:fillRect/>
          </a:stretch>
        </p:blipFill>
        <p:spPr>
          <a:xfrm>
            <a:off x="7900951" y="625967"/>
            <a:ext cx="1008000" cy="1008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293513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4">
            <a:extLst>
              <a:ext uri="{FF2B5EF4-FFF2-40B4-BE49-F238E27FC236}">
                <a16:creationId xmlns:a16="http://schemas.microsoft.com/office/drawing/2014/main" id="{40C7294B-F6C3-2470-CD99-017418C77F79}"/>
              </a:ext>
            </a:extLst>
          </p:cNvPr>
          <p:cNvSpPr>
            <a:spLocks/>
          </p:cNvSpPr>
          <p:nvPr/>
        </p:nvSpPr>
        <p:spPr>
          <a:xfrm>
            <a:off x="1223922" y="862339"/>
            <a:ext cx="6430137" cy="372000"/>
          </a:xfrm>
          <a:prstGeom prst="round2SameRect">
            <a:avLst>
              <a:gd name="adj1" fmla="val 40573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 rtl="1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عرض فيديو الحساب الذهني</a:t>
            </a:r>
            <a:r>
              <a:rPr lang="fr-FR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ar-MA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31216EB-337F-2185-E76A-320EEEDC1F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501" t="31859" r="19274" b="23915"/>
          <a:stretch>
            <a:fillRect/>
          </a:stretch>
        </p:blipFill>
        <p:spPr>
          <a:xfrm>
            <a:off x="7834179" y="846018"/>
            <a:ext cx="862304" cy="622887"/>
          </a:xfrm>
          <a:prstGeom prst="rect">
            <a:avLst/>
          </a:prstGeom>
        </p:spPr>
      </p:pic>
      <p:pic>
        <p:nvPicPr>
          <p:cNvPr id="5" name="Google Shape;271;p20" descr="Une image contenant logo, Graphique, Police, symbole&#10;&#10;Le contenu généré par l’IA peut être incorrect.">
            <a:extLst>
              <a:ext uri="{FF2B5EF4-FFF2-40B4-BE49-F238E27FC236}">
                <a16:creationId xmlns:a16="http://schemas.microsoft.com/office/drawing/2014/main" id="{0C621AE7-A6AC-609E-4284-D13B96F514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34179" y="5764696"/>
            <a:ext cx="1141668" cy="808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55A66A1-EF27-714C-36A0-A5880CBD0D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737" y="2505813"/>
            <a:ext cx="7984736" cy="195679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FE31632-EE79-0015-875B-E06589C2EB2B}"/>
              </a:ext>
            </a:extLst>
          </p:cNvPr>
          <p:cNvSpPr txBox="1"/>
          <p:nvPr/>
        </p:nvSpPr>
        <p:spPr>
          <a:xfrm>
            <a:off x="970157" y="2642838"/>
            <a:ext cx="13939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000" b="1" dirty="0"/>
              <a:t>6 + 1 = </a:t>
            </a:r>
            <a:r>
              <a:rPr lang="fr-MA" sz="2000" dirty="0"/>
              <a:t>…..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D7BD585-98C7-3106-A660-C6CDEAF6F25B}"/>
              </a:ext>
            </a:extLst>
          </p:cNvPr>
          <p:cNvSpPr txBox="1"/>
          <p:nvPr/>
        </p:nvSpPr>
        <p:spPr>
          <a:xfrm>
            <a:off x="966440" y="3888056"/>
            <a:ext cx="13939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000" b="1" dirty="0"/>
              <a:t>5 + 6 = </a:t>
            </a:r>
            <a:r>
              <a:rPr lang="fr-MA" sz="2000" dirty="0"/>
              <a:t>…..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2817948-3B79-3667-8DB3-449C3BF06E92}"/>
              </a:ext>
            </a:extLst>
          </p:cNvPr>
          <p:cNvSpPr txBox="1"/>
          <p:nvPr/>
        </p:nvSpPr>
        <p:spPr>
          <a:xfrm>
            <a:off x="2962506" y="2639124"/>
            <a:ext cx="13939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000" b="1" dirty="0"/>
              <a:t>3 + 4 = </a:t>
            </a:r>
            <a:r>
              <a:rPr lang="fr-MA" sz="2000" dirty="0"/>
              <a:t>…..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1019C27-C10E-8D24-4428-5BE3265AA09D}"/>
              </a:ext>
            </a:extLst>
          </p:cNvPr>
          <p:cNvSpPr txBox="1"/>
          <p:nvPr/>
        </p:nvSpPr>
        <p:spPr>
          <a:xfrm>
            <a:off x="2958789" y="3884342"/>
            <a:ext cx="13939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000" b="1" dirty="0"/>
              <a:t>6 + 2 = </a:t>
            </a:r>
            <a:r>
              <a:rPr lang="fr-MA" sz="2000" dirty="0"/>
              <a:t>…..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CD9F80A-29A3-C492-D1C5-9E4019956508}"/>
              </a:ext>
            </a:extLst>
          </p:cNvPr>
          <p:cNvSpPr txBox="1"/>
          <p:nvPr/>
        </p:nvSpPr>
        <p:spPr>
          <a:xfrm>
            <a:off x="4969721" y="2661425"/>
            <a:ext cx="13939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000" b="1" dirty="0"/>
              <a:t>6 + 8 = </a:t>
            </a:r>
            <a:r>
              <a:rPr lang="fr-MA" sz="2000" dirty="0"/>
              <a:t>…..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7872812-A9B9-085A-D6B4-1BCBB41DE597}"/>
              </a:ext>
            </a:extLst>
          </p:cNvPr>
          <p:cNvSpPr txBox="1"/>
          <p:nvPr/>
        </p:nvSpPr>
        <p:spPr>
          <a:xfrm>
            <a:off x="4966004" y="3906643"/>
            <a:ext cx="13939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000" b="1" dirty="0"/>
              <a:t>5 + 9 = </a:t>
            </a:r>
            <a:r>
              <a:rPr lang="fr-MA" sz="2000" dirty="0"/>
              <a:t>…..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CA55F03-E1E9-032A-12E1-7FAA0C92D0BB}"/>
              </a:ext>
            </a:extLst>
          </p:cNvPr>
          <p:cNvSpPr txBox="1"/>
          <p:nvPr/>
        </p:nvSpPr>
        <p:spPr>
          <a:xfrm>
            <a:off x="6962070" y="2657711"/>
            <a:ext cx="13939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000" b="1" dirty="0"/>
              <a:t>7 + 6 = </a:t>
            </a:r>
            <a:r>
              <a:rPr lang="fr-MA" sz="2000" dirty="0"/>
              <a:t>…..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125C63F-373C-176C-A88D-60B5F4A9C2D9}"/>
              </a:ext>
            </a:extLst>
          </p:cNvPr>
          <p:cNvSpPr txBox="1"/>
          <p:nvPr/>
        </p:nvSpPr>
        <p:spPr>
          <a:xfrm>
            <a:off x="6958353" y="3902929"/>
            <a:ext cx="13939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000" b="1" dirty="0"/>
              <a:t>9 + 9 = </a:t>
            </a:r>
            <a:r>
              <a:rPr lang="fr-MA" sz="2000" dirty="0"/>
              <a:t>…..</a:t>
            </a:r>
          </a:p>
        </p:txBody>
      </p:sp>
    </p:spTree>
    <p:extLst>
      <p:ext uri="{BB962C8B-B14F-4D97-AF65-F5344CB8AC3E}">
        <p14:creationId xmlns:p14="http://schemas.microsoft.com/office/powerpoint/2010/main" val="2503297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350C1A-1C0D-E8CA-62FB-F95B26B94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57F1B231-CC89-9C5D-473A-33C674B7CB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43" b="7143"/>
          <a:stretch>
            <a:fillRect/>
          </a:stretch>
        </p:blipFill>
        <p:spPr>
          <a:xfrm>
            <a:off x="7785127" y="578154"/>
            <a:ext cx="1008000" cy="1008000"/>
          </a:xfrm>
          <a:prstGeom prst="ellipse">
            <a:avLst/>
          </a:prstGeom>
        </p:spPr>
      </p:pic>
      <p:sp>
        <p:nvSpPr>
          <p:cNvPr id="3" name="Rectangle à coins arrondis 4">
            <a:extLst>
              <a:ext uri="{FF2B5EF4-FFF2-40B4-BE49-F238E27FC236}">
                <a16:creationId xmlns:a16="http://schemas.microsoft.com/office/drawing/2014/main" id="{7165E389-39EE-363C-4789-1798872D6054}"/>
              </a:ext>
            </a:extLst>
          </p:cNvPr>
          <p:cNvSpPr>
            <a:spLocks/>
          </p:cNvSpPr>
          <p:nvPr/>
        </p:nvSpPr>
        <p:spPr>
          <a:xfrm>
            <a:off x="1727294" y="907386"/>
            <a:ext cx="5824936" cy="372000"/>
          </a:xfrm>
          <a:prstGeom prst="round2SameRect">
            <a:avLst>
              <a:gd name="adj1" fmla="val 40573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صححوا. لديكم دقيقة واحدة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0CC5A8A-89FD-FC30-65AE-24B8E9948E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737" y="2674261"/>
            <a:ext cx="7984736" cy="195679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AE56405-2348-C642-586D-EB0B0CF8581D}"/>
              </a:ext>
            </a:extLst>
          </p:cNvPr>
          <p:cNvSpPr txBox="1"/>
          <p:nvPr/>
        </p:nvSpPr>
        <p:spPr>
          <a:xfrm>
            <a:off x="970157" y="2811286"/>
            <a:ext cx="13939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000" b="1" dirty="0"/>
              <a:t>6 + 1 = </a:t>
            </a:r>
            <a:r>
              <a:rPr lang="fr-MA" sz="2000" dirty="0"/>
              <a:t>…..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6116C1C-3665-AFFD-1A88-A1386242E304}"/>
              </a:ext>
            </a:extLst>
          </p:cNvPr>
          <p:cNvSpPr txBox="1"/>
          <p:nvPr/>
        </p:nvSpPr>
        <p:spPr>
          <a:xfrm>
            <a:off x="966440" y="4056504"/>
            <a:ext cx="13939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000" b="1" dirty="0"/>
              <a:t>5 + 6 = </a:t>
            </a:r>
            <a:r>
              <a:rPr lang="fr-MA" sz="2000" dirty="0"/>
              <a:t>…..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4271D5F-C13C-EB82-82E4-6E23C5343E94}"/>
              </a:ext>
            </a:extLst>
          </p:cNvPr>
          <p:cNvSpPr txBox="1"/>
          <p:nvPr/>
        </p:nvSpPr>
        <p:spPr>
          <a:xfrm>
            <a:off x="2962506" y="2807572"/>
            <a:ext cx="13939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000" b="1" dirty="0"/>
              <a:t>3 + 4 = </a:t>
            </a:r>
            <a:r>
              <a:rPr lang="fr-MA" sz="2000" dirty="0"/>
              <a:t>…..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90B3C7A-7856-02E8-2002-B6974FCDA78B}"/>
              </a:ext>
            </a:extLst>
          </p:cNvPr>
          <p:cNvSpPr txBox="1"/>
          <p:nvPr/>
        </p:nvSpPr>
        <p:spPr>
          <a:xfrm>
            <a:off x="2958789" y="4052790"/>
            <a:ext cx="13939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000" b="1" dirty="0"/>
              <a:t>6 + 2 = </a:t>
            </a:r>
            <a:r>
              <a:rPr lang="fr-MA" sz="2000" dirty="0"/>
              <a:t>…..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2FDCAE6-93EB-4AB3-4049-7A1BF1FD87A0}"/>
              </a:ext>
            </a:extLst>
          </p:cNvPr>
          <p:cNvSpPr txBox="1"/>
          <p:nvPr/>
        </p:nvSpPr>
        <p:spPr>
          <a:xfrm>
            <a:off x="4969721" y="2829873"/>
            <a:ext cx="13939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000" b="1" dirty="0"/>
              <a:t>6 + 8 = </a:t>
            </a:r>
            <a:r>
              <a:rPr lang="fr-MA" sz="2000" dirty="0"/>
              <a:t>…..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CF878C9-F9D4-F1CF-D17C-5474287B77C1}"/>
              </a:ext>
            </a:extLst>
          </p:cNvPr>
          <p:cNvSpPr txBox="1"/>
          <p:nvPr/>
        </p:nvSpPr>
        <p:spPr>
          <a:xfrm>
            <a:off x="4966004" y="4075091"/>
            <a:ext cx="13939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000" b="1" dirty="0"/>
              <a:t>5 + 9 = </a:t>
            </a:r>
            <a:r>
              <a:rPr lang="fr-MA" sz="2000" dirty="0"/>
              <a:t>…..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A20B70E-9F45-ED73-1720-8A8E1196F36E}"/>
              </a:ext>
            </a:extLst>
          </p:cNvPr>
          <p:cNvSpPr txBox="1"/>
          <p:nvPr/>
        </p:nvSpPr>
        <p:spPr>
          <a:xfrm>
            <a:off x="6962070" y="2826159"/>
            <a:ext cx="13939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000" b="1" dirty="0"/>
              <a:t>7 + 6 = </a:t>
            </a:r>
            <a:r>
              <a:rPr lang="fr-MA" sz="2000" dirty="0"/>
              <a:t>…..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8941A6B-5C19-D8DE-1121-EABF21EFE3E7}"/>
              </a:ext>
            </a:extLst>
          </p:cNvPr>
          <p:cNvSpPr txBox="1"/>
          <p:nvPr/>
        </p:nvSpPr>
        <p:spPr>
          <a:xfrm>
            <a:off x="6958353" y="4071377"/>
            <a:ext cx="13939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000" b="1" dirty="0"/>
              <a:t>9 + 9 = </a:t>
            </a:r>
            <a:r>
              <a:rPr lang="fr-MA" sz="2000" dirty="0"/>
              <a:t>…..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DB0B9A19-83D6-73B0-3F6B-ADA932E380D7}"/>
              </a:ext>
            </a:extLst>
          </p:cNvPr>
          <p:cNvGrpSpPr/>
          <p:nvPr/>
        </p:nvGrpSpPr>
        <p:grpSpPr>
          <a:xfrm>
            <a:off x="1717462" y="2763953"/>
            <a:ext cx="6530888" cy="1713523"/>
            <a:chOff x="1650556" y="2595505"/>
            <a:chExt cx="6530888" cy="1713523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84B8CA8-E00A-4808-1564-815963438075}"/>
                </a:ext>
              </a:extLst>
            </p:cNvPr>
            <p:cNvSpPr txBox="1"/>
            <p:nvPr/>
          </p:nvSpPr>
          <p:spPr>
            <a:xfrm>
              <a:off x="1771633" y="2595505"/>
              <a:ext cx="52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2400" b="1" dirty="0">
                  <a:solidFill>
                    <a:srgbClr val="C00000"/>
                  </a:solidFill>
                </a:rPr>
                <a:t>7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B1AB1B2F-B4F7-4033-3039-00E8EEADB9C7}"/>
                </a:ext>
              </a:extLst>
            </p:cNvPr>
            <p:cNvSpPr txBox="1"/>
            <p:nvPr/>
          </p:nvSpPr>
          <p:spPr>
            <a:xfrm>
              <a:off x="3724561" y="2595505"/>
              <a:ext cx="52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MA" sz="2400" b="1" dirty="0">
                  <a:solidFill>
                    <a:srgbClr val="C00000"/>
                  </a:solidFill>
                </a:rPr>
                <a:t>7</a:t>
              </a:r>
              <a:endParaRPr lang="fr-MA" sz="2400" b="1" dirty="0">
                <a:solidFill>
                  <a:srgbClr val="C00000"/>
                </a:solidFill>
              </a:endParaRP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1031E1C2-F6EF-B8A7-F8CD-7C5943C97393}"/>
                </a:ext>
              </a:extLst>
            </p:cNvPr>
            <p:cNvSpPr txBox="1"/>
            <p:nvPr/>
          </p:nvSpPr>
          <p:spPr>
            <a:xfrm>
              <a:off x="5646475" y="2617277"/>
              <a:ext cx="52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2400" b="1" dirty="0">
                  <a:solidFill>
                    <a:srgbClr val="C00000"/>
                  </a:solidFill>
                </a:rPr>
                <a:t>14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AE51E20B-A00C-3934-A9BC-8214023A07AD}"/>
                </a:ext>
              </a:extLst>
            </p:cNvPr>
            <p:cNvSpPr txBox="1"/>
            <p:nvPr/>
          </p:nvSpPr>
          <p:spPr>
            <a:xfrm>
              <a:off x="7636242" y="2595505"/>
              <a:ext cx="52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MA" sz="2400" b="1" dirty="0">
                  <a:solidFill>
                    <a:srgbClr val="C00000"/>
                  </a:solidFill>
                </a:rPr>
                <a:t>13</a:t>
              </a:r>
              <a:endParaRPr lang="fr-MA" sz="2400" b="1" dirty="0">
                <a:solidFill>
                  <a:srgbClr val="C00000"/>
                </a:solidFill>
              </a:endParaRP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F41AD7DC-2EF9-1D49-DCD3-CA59DE81AA39}"/>
                </a:ext>
              </a:extLst>
            </p:cNvPr>
            <p:cNvSpPr txBox="1"/>
            <p:nvPr/>
          </p:nvSpPr>
          <p:spPr>
            <a:xfrm>
              <a:off x="1650556" y="3834369"/>
              <a:ext cx="52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MA" sz="2400" b="1" dirty="0">
                  <a:solidFill>
                    <a:srgbClr val="C00000"/>
                  </a:solidFill>
                </a:rPr>
                <a:t>11</a:t>
              </a:r>
              <a:endParaRPr lang="fr-MA" sz="2400" b="1" dirty="0">
                <a:solidFill>
                  <a:srgbClr val="C00000"/>
                </a:solidFill>
              </a:endParaRP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512AB04A-DBC2-8B2A-8909-0DDEAFA1D245}"/>
                </a:ext>
              </a:extLst>
            </p:cNvPr>
            <p:cNvSpPr txBox="1"/>
            <p:nvPr/>
          </p:nvSpPr>
          <p:spPr>
            <a:xfrm>
              <a:off x="3712880" y="3844201"/>
              <a:ext cx="52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MA" sz="2400" b="1" dirty="0">
                  <a:solidFill>
                    <a:srgbClr val="C00000"/>
                  </a:solidFill>
                </a:rPr>
                <a:t>8</a:t>
              </a:r>
              <a:endParaRPr lang="fr-MA" sz="2400" b="1" dirty="0">
                <a:solidFill>
                  <a:srgbClr val="C00000"/>
                </a:solidFill>
              </a:endParaRP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A6A66BF-831F-18E2-F973-5ED3E20367C4}"/>
                </a:ext>
              </a:extLst>
            </p:cNvPr>
            <p:cNvSpPr txBox="1"/>
            <p:nvPr/>
          </p:nvSpPr>
          <p:spPr>
            <a:xfrm>
              <a:off x="5668512" y="3847363"/>
              <a:ext cx="52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MA" sz="2400" b="1" dirty="0">
                  <a:solidFill>
                    <a:srgbClr val="C00000"/>
                  </a:solidFill>
                </a:rPr>
                <a:t>14</a:t>
              </a:r>
              <a:endParaRPr lang="fr-MA" sz="2400" b="1" dirty="0">
                <a:solidFill>
                  <a:srgbClr val="C00000"/>
                </a:solidFill>
              </a:endParaRP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E8D62B40-3109-1A02-8A33-1529D65734A0}"/>
                </a:ext>
              </a:extLst>
            </p:cNvPr>
            <p:cNvSpPr txBox="1"/>
            <p:nvPr/>
          </p:nvSpPr>
          <p:spPr>
            <a:xfrm>
              <a:off x="7657749" y="3847363"/>
              <a:ext cx="52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MA" sz="2400" b="1" dirty="0">
                  <a:solidFill>
                    <a:srgbClr val="C00000"/>
                  </a:solidFill>
                </a:rPr>
                <a:t>18</a:t>
              </a:r>
              <a:endParaRPr lang="fr-MA" sz="24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6233D818-04B9-A3F2-91F9-200F9EE49BD9}"/>
              </a:ext>
            </a:extLst>
          </p:cNvPr>
          <p:cNvGrpSpPr/>
          <p:nvPr/>
        </p:nvGrpSpPr>
        <p:grpSpPr>
          <a:xfrm>
            <a:off x="430123" y="1129896"/>
            <a:ext cx="558588" cy="625740"/>
            <a:chOff x="965530" y="5471175"/>
            <a:chExt cx="558588" cy="625740"/>
          </a:xfrm>
        </p:grpSpPr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27AC19F2-71BA-932C-F2E4-D616C49EDC1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65530" y="5471175"/>
              <a:ext cx="558588" cy="625740"/>
            </a:xfrm>
            <a:prstGeom prst="rect">
              <a:avLst/>
            </a:prstGeom>
          </p:spPr>
        </p:pic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EDA15FE4-93EC-1DE3-A737-64D7F6F138D1}"/>
                </a:ext>
              </a:extLst>
            </p:cNvPr>
            <p:cNvSpPr txBox="1"/>
            <p:nvPr/>
          </p:nvSpPr>
          <p:spPr>
            <a:xfrm>
              <a:off x="1011268" y="5629361"/>
              <a:ext cx="445646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900" b="1" dirty="0">
                  <a:solidFill>
                    <a:srgbClr val="33878B"/>
                  </a:solidFill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22353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AA3269BF-7291-EF27-1F0D-5334090C2A4C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D71E0A4-D646-052E-D875-1FB9FB2B846B}"/>
              </a:ext>
            </a:extLst>
          </p:cNvPr>
          <p:cNvSpPr/>
          <p:nvPr/>
        </p:nvSpPr>
        <p:spPr>
          <a:xfrm>
            <a:off x="2290915" y="3000990"/>
            <a:ext cx="4206792" cy="120721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4" name="Image 3" descr="Une image contenant symbol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1206F1A-3763-83DC-BB1A-D464934036A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612118" y="3363216"/>
            <a:ext cx="631873" cy="63187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BDE6BBD-9F78-162A-007A-23FA3E85817E}"/>
              </a:ext>
            </a:extLst>
          </p:cNvPr>
          <p:cNvSpPr txBox="1"/>
          <p:nvPr/>
        </p:nvSpPr>
        <p:spPr>
          <a:xfrm>
            <a:off x="2703124" y="3459396"/>
            <a:ext cx="29661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MA" sz="2400" b="1" dirty="0">
                <a:solidFill>
                  <a:srgbClr val="FC8E00"/>
                </a:solidFill>
                <a:latin typeface="Dosis" pitchFamily="2" charset="0"/>
                <a:cs typeface="Calibri" panose="020F0502020204030204" pitchFamily="34" charset="0"/>
              </a:rPr>
              <a:t>تمثيلات العدد 100</a:t>
            </a:r>
          </a:p>
        </p:txBody>
      </p:sp>
      <p:sp>
        <p:nvSpPr>
          <p:cNvPr id="6" name="Flowchart: Alternate Process 54">
            <a:extLst>
              <a:ext uri="{FF2B5EF4-FFF2-40B4-BE49-F238E27FC236}">
                <a16:creationId xmlns:a16="http://schemas.microsoft.com/office/drawing/2014/main" id="{F0CFDB3B-4499-532C-FACD-FB520E6C5F3B}"/>
              </a:ext>
            </a:extLst>
          </p:cNvPr>
          <p:cNvSpPr/>
          <p:nvPr/>
        </p:nvSpPr>
        <p:spPr>
          <a:xfrm>
            <a:off x="2826512" y="2620159"/>
            <a:ext cx="2966143" cy="726354"/>
          </a:xfrm>
          <a:prstGeom prst="flowChartAlternateProcess">
            <a:avLst/>
          </a:prstGeom>
          <a:solidFill>
            <a:srgbClr val="3A8F98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r" defTabSz="685834" rtl="1">
              <a:defRPr/>
            </a:pPr>
            <a:r>
              <a:rPr lang="ar-MA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مراجعة الدرس 1</a:t>
            </a:r>
            <a:endParaRPr lang="fr-MA" sz="2800" b="1" kern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Oval 80">
            <a:extLst>
              <a:ext uri="{FF2B5EF4-FFF2-40B4-BE49-F238E27FC236}">
                <a16:creationId xmlns:a16="http://schemas.microsoft.com/office/drawing/2014/main" id="{F6F741DE-ED60-569D-F76B-15E14616A881}"/>
              </a:ext>
            </a:extLst>
          </p:cNvPr>
          <p:cNvSpPr>
            <a:spLocks noChangeAspect="1"/>
          </p:cNvSpPr>
          <p:nvPr/>
        </p:nvSpPr>
        <p:spPr>
          <a:xfrm>
            <a:off x="5478709" y="2636539"/>
            <a:ext cx="627891" cy="631872"/>
          </a:xfrm>
          <a:prstGeom prst="ellipse">
            <a:avLst/>
          </a:prstGeom>
          <a:solidFill>
            <a:srgbClr val="FFC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3200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728628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104CE-040C-FB48-49D5-02DD11A9D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3411C559-F739-2575-1A2F-59570A4736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43" b="7143"/>
          <a:stretch>
            <a:fillRect/>
          </a:stretch>
        </p:blipFill>
        <p:spPr>
          <a:xfrm>
            <a:off x="7760197" y="683774"/>
            <a:ext cx="1008000" cy="1008000"/>
          </a:xfrm>
          <a:prstGeom prst="ellipse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A0A363C-40A7-AE01-798D-967EBC138EAC}"/>
              </a:ext>
            </a:extLst>
          </p:cNvPr>
          <p:cNvSpPr txBox="1"/>
          <p:nvPr/>
        </p:nvSpPr>
        <p:spPr>
          <a:xfrm>
            <a:off x="1045029" y="944676"/>
            <a:ext cx="6462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defRPr/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خذوا الألواح.</a:t>
            </a:r>
          </a:p>
        </p:txBody>
      </p:sp>
      <p:pic>
        <p:nvPicPr>
          <p:cNvPr id="8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C24A5ABF-02C8-FFAB-DC08-20BD4F56A0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65450" y="1732143"/>
            <a:ext cx="4064846" cy="4064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368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6E75E142-5475-099E-922D-9A12897B633B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AE" sz="18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أيقونات توجيهية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1D93726-9671-6E67-404F-7CD7DD46AA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501" t="31859" r="19274" b="23915"/>
          <a:stretch>
            <a:fillRect/>
          </a:stretch>
        </p:blipFill>
        <p:spPr>
          <a:xfrm>
            <a:off x="1663816" y="4492285"/>
            <a:ext cx="948052" cy="684828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171D79F-E06A-B917-DA58-82BCDA5C61D4}"/>
              </a:ext>
            </a:extLst>
          </p:cNvPr>
          <p:cNvSpPr/>
          <p:nvPr/>
        </p:nvSpPr>
        <p:spPr>
          <a:xfrm>
            <a:off x="1455447" y="3043607"/>
            <a:ext cx="1536192" cy="436245"/>
          </a:xfrm>
          <a:prstGeom prst="roundRect">
            <a:avLst>
              <a:gd name="adj" fmla="val 50000"/>
            </a:avLst>
          </a:prstGeom>
          <a:solidFill>
            <a:srgbClr val="DEF0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MA" sz="1300" b="1" kern="0" dirty="0">
                <a:solidFill>
                  <a:srgbClr val="3A8F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توجيهات </a:t>
            </a:r>
            <a:r>
              <a:rPr lang="ar-MA" sz="1300" b="1" dirty="0">
                <a:solidFill>
                  <a:srgbClr val="3A8F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الأستاذ (ة)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FABB5DF-5009-2E32-5370-6AA0310312C4}"/>
              </a:ext>
            </a:extLst>
          </p:cNvPr>
          <p:cNvSpPr/>
          <p:nvPr/>
        </p:nvSpPr>
        <p:spPr>
          <a:xfrm>
            <a:off x="1455447" y="5322766"/>
            <a:ext cx="1536192" cy="436245"/>
          </a:xfrm>
          <a:prstGeom prst="roundRect">
            <a:avLst>
              <a:gd name="adj" fmla="val 50000"/>
            </a:avLst>
          </a:prstGeom>
          <a:solidFill>
            <a:srgbClr val="DEF0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MA" sz="1200" b="1" kern="0" dirty="0">
                <a:solidFill>
                  <a:srgbClr val="3A8F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عرض فيديو 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A1910CF-13F2-2DBC-4123-15EEE15D7FB3}"/>
              </a:ext>
            </a:extLst>
          </p:cNvPr>
          <p:cNvSpPr/>
          <p:nvPr/>
        </p:nvSpPr>
        <p:spPr>
          <a:xfrm>
            <a:off x="3715084" y="3013273"/>
            <a:ext cx="1536192" cy="466579"/>
          </a:xfrm>
          <a:prstGeom prst="roundRect">
            <a:avLst>
              <a:gd name="adj" fmla="val 50000"/>
            </a:avLst>
          </a:prstGeom>
          <a:solidFill>
            <a:srgbClr val="DEF0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MA" sz="1400" b="1" kern="0" dirty="0">
                <a:solidFill>
                  <a:srgbClr val="3A8F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تعيين تلميذ للإجابة </a:t>
            </a:r>
          </a:p>
        </p:txBody>
      </p:sp>
      <p:pic>
        <p:nvPicPr>
          <p:cNvPr id="9" name="Image 8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5734CFD0-8DB4-F7DE-7A60-0C6E9AF3539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5800" y="1911831"/>
            <a:ext cx="1196068" cy="1196068"/>
          </a:xfrm>
          <a:prstGeom prst="rect">
            <a:avLst/>
          </a:prstGeom>
        </p:spPr>
      </p:pic>
      <p:pic>
        <p:nvPicPr>
          <p:cNvPr id="10" name="Image 9" descr="Une image contenant habits, sourire, dessin humoristique, personne&#10;&#10;Le contenu généré par l’IA peut être incorrect.">
            <a:extLst>
              <a:ext uri="{FF2B5EF4-FFF2-40B4-BE49-F238E27FC236}">
                <a16:creationId xmlns:a16="http://schemas.microsoft.com/office/drawing/2014/main" id="{BF3888D7-25D1-CBFB-F44B-7C2376525D5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71624" y="1949334"/>
            <a:ext cx="1397972" cy="1063006"/>
          </a:xfrm>
          <a:prstGeom prst="rect">
            <a:avLst/>
          </a:prstGeom>
        </p:spPr>
      </p:pic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B5B99044-B808-E96F-473D-0685D8B2201C}"/>
              </a:ext>
            </a:extLst>
          </p:cNvPr>
          <p:cNvSpPr/>
          <p:nvPr/>
        </p:nvSpPr>
        <p:spPr>
          <a:xfrm>
            <a:off x="3571624" y="5322766"/>
            <a:ext cx="1676661" cy="436245"/>
          </a:xfrm>
          <a:prstGeom prst="roundRect">
            <a:avLst>
              <a:gd name="adj" fmla="val 50000"/>
            </a:avLst>
          </a:prstGeom>
          <a:solidFill>
            <a:srgbClr val="DEF0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914400" rtl="1" eaLnBrk="1" latinLnBrk="0" hangingPunct="1"/>
            <a:r>
              <a:rPr lang="ar-MA" sz="1200" b="1" kern="0" dirty="0">
                <a:solidFill>
                  <a:srgbClr val="3A8F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المرور إلى الشريحة الموالية بعد عرض الفيديو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B5D3379B-1BFD-2B91-CC11-8554485F7F0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85888" y="1841390"/>
            <a:ext cx="1196067" cy="1196067"/>
          </a:xfrm>
          <a:prstGeom prst="rect">
            <a:avLst/>
          </a:prstGeom>
        </p:spPr>
      </p:pic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15697D9C-F395-C8B7-903D-3AC40FB40702}"/>
              </a:ext>
            </a:extLst>
          </p:cNvPr>
          <p:cNvSpPr/>
          <p:nvPr/>
        </p:nvSpPr>
        <p:spPr>
          <a:xfrm>
            <a:off x="5974721" y="5322766"/>
            <a:ext cx="1536192" cy="436245"/>
          </a:xfrm>
          <a:prstGeom prst="roundRect">
            <a:avLst>
              <a:gd name="adj" fmla="val 50000"/>
            </a:avLst>
          </a:prstGeom>
          <a:solidFill>
            <a:srgbClr val="DEF0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914400" rtl="1" eaLnBrk="1" latinLnBrk="0" hangingPunct="1"/>
            <a:r>
              <a:rPr lang="ar-MA" sz="1200" b="1" kern="0" dirty="0">
                <a:solidFill>
                  <a:srgbClr val="3A8F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العمل في ثنائيات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AFAC790E-29C3-1F3E-844B-5C9FD626A5CA}"/>
              </a:ext>
            </a:extLst>
          </p:cNvPr>
          <p:cNvSpPr/>
          <p:nvPr/>
        </p:nvSpPr>
        <p:spPr>
          <a:xfrm>
            <a:off x="5886232" y="3013273"/>
            <a:ext cx="1635447" cy="466579"/>
          </a:xfrm>
          <a:prstGeom prst="roundRect">
            <a:avLst>
              <a:gd name="adj" fmla="val 50000"/>
            </a:avLst>
          </a:prstGeom>
          <a:solidFill>
            <a:srgbClr val="DEF0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MA" sz="1400" b="1" kern="0" dirty="0">
                <a:solidFill>
                  <a:srgbClr val="3A8F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المرور بين الصفوف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282DEAC-32A8-75F9-468D-6654D07EE494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50411" y="4114800"/>
            <a:ext cx="1207966" cy="120796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61CE9C5-829A-9BF4-EB6D-672FF988EB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58310" y="4294113"/>
            <a:ext cx="990738" cy="82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43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FADA45-EBA9-96E6-06BA-975A65E89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EB53D588-0E6F-3CFF-B9C6-54FD7784AC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43" b="7143"/>
          <a:stretch>
            <a:fillRect/>
          </a:stretch>
        </p:blipFill>
        <p:spPr>
          <a:xfrm>
            <a:off x="7760197" y="683774"/>
            <a:ext cx="1008000" cy="1008000"/>
          </a:xfrm>
          <a:prstGeom prst="ellipse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D4EEB98-4F6A-EFFA-AC2A-CD095398E123}"/>
              </a:ext>
            </a:extLst>
          </p:cNvPr>
          <p:cNvSpPr txBox="1"/>
          <p:nvPr/>
        </p:nvSpPr>
        <p:spPr>
          <a:xfrm>
            <a:off x="1045029" y="866018"/>
            <a:ext cx="6462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defRPr/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اكتبوا رقم التمثيل الصحيح للعدد مئة.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BC50126-7133-274F-10FD-CFE2BF2A4A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1672" y="2547784"/>
            <a:ext cx="2276475" cy="20574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26419D6-FE78-474C-C2B0-E5FD3A5C2D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6985" y="2547784"/>
            <a:ext cx="3037400" cy="2057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E8D172EF-17DE-A541-A2F2-971691234602}"/>
              </a:ext>
            </a:extLst>
          </p:cNvPr>
          <p:cNvSpPr/>
          <p:nvPr/>
        </p:nvSpPr>
        <p:spPr>
          <a:xfrm>
            <a:off x="1887777" y="4773568"/>
            <a:ext cx="796413" cy="783193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79717D11-C041-239D-E86B-C1BFB13F80B4}"/>
              </a:ext>
            </a:extLst>
          </p:cNvPr>
          <p:cNvSpPr/>
          <p:nvPr/>
        </p:nvSpPr>
        <p:spPr>
          <a:xfrm>
            <a:off x="5815773" y="4788316"/>
            <a:ext cx="796413" cy="783193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CC111BB-965B-CCA0-419F-E43653112E26}"/>
              </a:ext>
            </a:extLst>
          </p:cNvPr>
          <p:cNvSpPr txBox="1"/>
          <p:nvPr/>
        </p:nvSpPr>
        <p:spPr>
          <a:xfrm>
            <a:off x="2054930" y="4709653"/>
            <a:ext cx="4965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4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endParaRPr lang="fr-MA" sz="48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2E65E60-E565-C88C-ABE2-FB457E4B5DD9}"/>
              </a:ext>
            </a:extLst>
          </p:cNvPr>
          <p:cNvSpPr txBox="1"/>
          <p:nvPr/>
        </p:nvSpPr>
        <p:spPr>
          <a:xfrm>
            <a:off x="5963259" y="4744066"/>
            <a:ext cx="4965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4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fr-MA" sz="48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7049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C01DD-98C8-62DF-D027-4D4774172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2BE5EB39-EB5E-CE68-5E0B-D5D3956728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43" b="7143"/>
          <a:stretch>
            <a:fillRect/>
          </a:stretch>
        </p:blipFill>
        <p:spPr>
          <a:xfrm>
            <a:off x="7760197" y="683774"/>
            <a:ext cx="1008000" cy="1008000"/>
          </a:xfrm>
          <a:prstGeom prst="ellipse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6BF1C4B-5C4A-E9E7-9D15-7340AF34FEBB}"/>
              </a:ext>
            </a:extLst>
          </p:cNvPr>
          <p:cNvSpPr txBox="1"/>
          <p:nvPr/>
        </p:nvSpPr>
        <p:spPr>
          <a:xfrm>
            <a:off x="1045029" y="895516"/>
            <a:ext cx="6462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defRPr/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BAE9704-8F72-78EA-7DFE-B9C61B7C3B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3764" y="2547784"/>
            <a:ext cx="2276475" cy="2057400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BDB6AB68-A04F-9C65-C2AA-9C83D4C6163B}"/>
              </a:ext>
            </a:extLst>
          </p:cNvPr>
          <p:cNvSpPr/>
          <p:nvPr/>
        </p:nvSpPr>
        <p:spPr>
          <a:xfrm>
            <a:off x="4109869" y="4773568"/>
            <a:ext cx="796413" cy="783193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63C1055-0496-7E60-751C-85FFDAB29382}"/>
              </a:ext>
            </a:extLst>
          </p:cNvPr>
          <p:cNvSpPr txBox="1"/>
          <p:nvPr/>
        </p:nvSpPr>
        <p:spPr>
          <a:xfrm>
            <a:off x="4277022" y="4709653"/>
            <a:ext cx="4965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4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endParaRPr lang="fr-MA" sz="48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1876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35433B-45DB-1BC5-580B-E6294651C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à coins arrondis 4">
            <a:extLst>
              <a:ext uri="{FF2B5EF4-FFF2-40B4-BE49-F238E27FC236}">
                <a16:creationId xmlns:a16="http://schemas.microsoft.com/office/drawing/2014/main" id="{139DFD28-E915-E980-7CC7-4AE3FBD9BB61}"/>
              </a:ext>
            </a:extLst>
          </p:cNvPr>
          <p:cNvSpPr>
            <a:spLocks/>
          </p:cNvSpPr>
          <p:nvPr/>
        </p:nvSpPr>
        <p:spPr>
          <a:xfrm>
            <a:off x="1343563" y="897912"/>
            <a:ext cx="6147536" cy="372000"/>
          </a:xfrm>
          <a:prstGeom prst="round2SameRect">
            <a:avLst>
              <a:gd name="adj1" fmla="val 40573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algn="r" defTabSz="914400" rtl="1" eaLnBrk="1" latinLnBrk="0" hangingPunct="1"/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فيديو نمذجة الدرس 1 </a:t>
            </a:r>
            <a:endParaRPr lang="ar-MA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370F748-DBCC-1C00-7F6D-85E8135392B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501" t="31859" r="19274" b="23915"/>
          <a:stretch>
            <a:fillRect/>
          </a:stretch>
        </p:blipFill>
        <p:spPr>
          <a:xfrm>
            <a:off x="7834179" y="846018"/>
            <a:ext cx="862304" cy="622887"/>
          </a:xfrm>
          <a:prstGeom prst="rect">
            <a:avLst/>
          </a:prstGeom>
        </p:spPr>
      </p:pic>
      <p:pic>
        <p:nvPicPr>
          <p:cNvPr id="10" name="Google Shape;271;p20" descr="Une image contenant logo, Graphique, Police, symbole&#10;&#10;Le contenu généré par l’IA peut être incorrect.">
            <a:extLst>
              <a:ext uri="{FF2B5EF4-FFF2-40B4-BE49-F238E27FC236}">
                <a16:creationId xmlns:a16="http://schemas.microsoft.com/office/drawing/2014/main" id="{BD0748B4-0318-69CA-85B7-2DD18C19F6B5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34179" y="5764696"/>
            <a:ext cx="1141668" cy="808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71;p20" descr="Une image contenant logo, Graphique, Police, symbole&#10;&#10;Le contenu généré par l’IA peut être incorrect.">
            <a:extLst>
              <a:ext uri="{FF2B5EF4-FFF2-40B4-BE49-F238E27FC236}">
                <a16:creationId xmlns:a16="http://schemas.microsoft.com/office/drawing/2014/main" id="{2028B897-1547-B64F-C88F-55D9AE8BAFA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34179" y="5764696"/>
            <a:ext cx="1141668" cy="808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n2 p1 s1 l2  ">
            <a:hlinkClick r:id="" action="ppaction://media"/>
            <a:extLst>
              <a:ext uri="{FF2B5EF4-FFF2-40B4-BE49-F238E27FC236}">
                <a16:creationId xmlns:a16="http://schemas.microsoft.com/office/drawing/2014/main" id="{62297B5E-D8BE-D91C-AF71-144D4B6AEEC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0522" y="1960880"/>
            <a:ext cx="7242955" cy="4074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155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077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8F707-1639-5542-8B9C-E44D25D5F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4">
            <a:extLst>
              <a:ext uri="{FF2B5EF4-FFF2-40B4-BE49-F238E27FC236}">
                <a16:creationId xmlns:a16="http://schemas.microsoft.com/office/drawing/2014/main" id="{9140AAE8-2D21-78EC-F903-1B976835FA52}"/>
              </a:ext>
            </a:extLst>
          </p:cNvPr>
          <p:cNvSpPr>
            <a:spLocks/>
          </p:cNvSpPr>
          <p:nvPr/>
        </p:nvSpPr>
        <p:spPr>
          <a:xfrm>
            <a:off x="697262" y="891974"/>
            <a:ext cx="6829568" cy="372000"/>
          </a:xfrm>
          <a:prstGeom prst="round2SameRect">
            <a:avLst>
              <a:gd name="adj1" fmla="val 40573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 rtl="1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خذوا الكراسات، الصفحة 16</a:t>
            </a:r>
            <a:r>
              <a:rPr lang="fr-FR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4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75BC93EC-CB9C-5AA6-199A-EE75695816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43" b="7143"/>
          <a:stretch>
            <a:fillRect/>
          </a:stretch>
        </p:blipFill>
        <p:spPr>
          <a:xfrm>
            <a:off x="7760197" y="683774"/>
            <a:ext cx="1008000" cy="1008000"/>
          </a:xfrm>
          <a:prstGeom prst="ellipse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71DE406-193C-3822-4D95-2B4664024C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8294" y="1851540"/>
            <a:ext cx="3235015" cy="45754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B591FA7-3099-502E-939A-BD4A3CDDA2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6809" y="1851540"/>
            <a:ext cx="3383234" cy="4575400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A4318AF-5BCF-5889-EBF2-ACC4761F2597}"/>
              </a:ext>
            </a:extLst>
          </p:cNvPr>
          <p:cNvSpPr/>
          <p:nvPr/>
        </p:nvSpPr>
        <p:spPr>
          <a:xfrm>
            <a:off x="4896621" y="3746090"/>
            <a:ext cx="2580975" cy="1130710"/>
          </a:xfrm>
          <a:prstGeom prst="roundRect">
            <a:avLst>
              <a:gd name="adj" fmla="val 8841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59850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4D3AA8-3B35-5C3B-80DA-3D88892CDB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4">
            <a:extLst>
              <a:ext uri="{FF2B5EF4-FFF2-40B4-BE49-F238E27FC236}">
                <a16:creationId xmlns:a16="http://schemas.microsoft.com/office/drawing/2014/main" id="{DBDE9DF1-3872-001B-B1BE-411374E09AAA}"/>
              </a:ext>
            </a:extLst>
          </p:cNvPr>
          <p:cNvSpPr>
            <a:spLocks/>
          </p:cNvSpPr>
          <p:nvPr/>
        </p:nvSpPr>
        <p:spPr>
          <a:xfrm>
            <a:off x="735362" y="785220"/>
            <a:ext cx="6829568" cy="372000"/>
          </a:xfrm>
          <a:prstGeom prst="round2SameRect">
            <a:avLst>
              <a:gd name="adj1" fmla="val 40573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أنجزوا النشاط رقم 2. لديكم دقيقتان.</a:t>
            </a:r>
          </a:p>
          <a:p>
            <a:pPr algn="r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سأمر بين الصفوف لأقدم  المساعدة إليكم وأدون ملاحظاتي في كراساتكم.</a:t>
            </a:r>
          </a:p>
          <a:p>
            <a:pPr algn="r"/>
            <a:endParaRPr lang="ar-MA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DBDAF2EC-2554-2301-D8FB-78C4DA5C3E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43" b="7143"/>
          <a:stretch>
            <a:fillRect/>
          </a:stretch>
        </p:blipFill>
        <p:spPr>
          <a:xfrm>
            <a:off x="7760197" y="683774"/>
            <a:ext cx="1008000" cy="1008000"/>
          </a:xfrm>
          <a:prstGeom prst="ellipse">
            <a:avLst/>
          </a:prstGeom>
        </p:spPr>
      </p:pic>
      <p:grpSp>
        <p:nvGrpSpPr>
          <p:cNvPr id="6" name="Groupe 4">
            <a:extLst>
              <a:ext uri="{FF2B5EF4-FFF2-40B4-BE49-F238E27FC236}">
                <a16:creationId xmlns:a16="http://schemas.microsoft.com/office/drawing/2014/main" id="{C20A7149-02F5-03C1-159D-114DBBBD36C8}"/>
              </a:ext>
            </a:extLst>
          </p:cNvPr>
          <p:cNvGrpSpPr/>
          <p:nvPr/>
        </p:nvGrpSpPr>
        <p:grpSpPr>
          <a:xfrm>
            <a:off x="447779" y="1067473"/>
            <a:ext cx="614494" cy="688367"/>
            <a:chOff x="924143" y="3511073"/>
            <a:chExt cx="614494" cy="688367"/>
          </a:xfrm>
        </p:grpSpPr>
        <p:pic>
          <p:nvPicPr>
            <p:cNvPr id="7" name="Image 8">
              <a:extLst>
                <a:ext uri="{FF2B5EF4-FFF2-40B4-BE49-F238E27FC236}">
                  <a16:creationId xmlns:a16="http://schemas.microsoft.com/office/drawing/2014/main" id="{1CAA619C-1516-69E7-AD99-E8253EBC45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24143" y="3511073"/>
              <a:ext cx="614494" cy="688367"/>
            </a:xfrm>
            <a:prstGeom prst="rect">
              <a:avLst/>
            </a:prstGeom>
          </p:spPr>
        </p:pic>
        <p:sp>
          <p:nvSpPr>
            <p:cNvPr id="8" name="ZoneTexte 19">
              <a:extLst>
                <a:ext uri="{FF2B5EF4-FFF2-40B4-BE49-F238E27FC236}">
                  <a16:creationId xmlns:a16="http://schemas.microsoft.com/office/drawing/2014/main" id="{A8EFFE2F-46D0-AF2B-96DE-0F35A31EDC10}"/>
                </a:ext>
              </a:extLst>
            </p:cNvPr>
            <p:cNvSpPr txBox="1"/>
            <p:nvPr/>
          </p:nvSpPr>
          <p:spPr>
            <a:xfrm>
              <a:off x="1008567" y="3689691"/>
              <a:ext cx="445646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1900" b="1" dirty="0">
                  <a:solidFill>
                    <a:srgbClr val="33878B"/>
                  </a:solidFill>
                </a:rPr>
                <a:t>2</a:t>
              </a:r>
              <a:endParaRPr lang="fr-FR" sz="1900" b="1" dirty="0">
                <a:solidFill>
                  <a:srgbClr val="33878B"/>
                </a:solidFill>
              </a:endParaRP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CA421362-25F9-4417-86BF-2431E81616F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EDEDF6"/>
              </a:clrFrom>
              <a:clrTo>
                <a:srgbClr val="EDED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5238" y="2622924"/>
            <a:ext cx="5643716" cy="282414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2E3ACB8-49C7-A7E7-A186-081BEE459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87613" y="2717555"/>
            <a:ext cx="2030470" cy="2051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948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8DF2A2-1DDC-882F-E5E5-B8D1D47CF8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4">
            <a:extLst>
              <a:ext uri="{FF2B5EF4-FFF2-40B4-BE49-F238E27FC236}">
                <a16:creationId xmlns:a16="http://schemas.microsoft.com/office/drawing/2014/main" id="{1F1B2DC1-CFBB-076A-B962-A24DDD0C115A}"/>
              </a:ext>
            </a:extLst>
          </p:cNvPr>
          <p:cNvSpPr>
            <a:spLocks/>
          </p:cNvSpPr>
          <p:nvPr/>
        </p:nvSpPr>
        <p:spPr>
          <a:xfrm>
            <a:off x="722662" y="885994"/>
            <a:ext cx="6829568" cy="372000"/>
          </a:xfrm>
          <a:prstGeom prst="round2SameRect">
            <a:avLst>
              <a:gd name="adj1" fmla="val 40573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صححوا. لديكم دقيقة.</a:t>
            </a:r>
          </a:p>
        </p:txBody>
      </p:sp>
      <p:pic>
        <p:nvPicPr>
          <p:cNvPr id="6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9B7E2391-6ADA-B671-3C6D-73F22DA683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43" b="7143"/>
          <a:stretch>
            <a:fillRect/>
          </a:stretch>
        </p:blipFill>
        <p:spPr>
          <a:xfrm>
            <a:off x="7760197" y="683774"/>
            <a:ext cx="1008000" cy="1008000"/>
          </a:xfrm>
          <a:prstGeom prst="ellipse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6E1BD76-E417-6DD8-0230-5A7614AB18B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DEDF6"/>
              </a:clrFrom>
              <a:clrTo>
                <a:srgbClr val="EDED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3334" y="2222091"/>
            <a:ext cx="7772255" cy="338950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6671AC6-FB08-52DE-EF2B-82E233D3E7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8941" y="3512990"/>
            <a:ext cx="181000" cy="63826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FB96CE3-3405-25BD-43C4-DACB5C7A70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95102" y="3317906"/>
            <a:ext cx="190527" cy="1276528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FC7211C3-74DE-D9C3-E4D1-5EA4DAFF756A}"/>
              </a:ext>
            </a:extLst>
          </p:cNvPr>
          <p:cNvGrpSpPr/>
          <p:nvPr/>
        </p:nvGrpSpPr>
        <p:grpSpPr>
          <a:xfrm>
            <a:off x="430123" y="1129896"/>
            <a:ext cx="558588" cy="625740"/>
            <a:chOff x="965530" y="5471175"/>
            <a:chExt cx="558588" cy="625740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2EFCBC91-0132-D9C6-6CB6-963417AD112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65530" y="5471175"/>
              <a:ext cx="558588" cy="625740"/>
            </a:xfrm>
            <a:prstGeom prst="rect">
              <a:avLst/>
            </a:prstGeom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6AA1C2E6-D244-E0C6-B840-6BC75663D2FA}"/>
                </a:ext>
              </a:extLst>
            </p:cNvPr>
            <p:cNvSpPr txBox="1"/>
            <p:nvPr/>
          </p:nvSpPr>
          <p:spPr>
            <a:xfrm>
              <a:off x="1011268" y="5629361"/>
              <a:ext cx="445646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900" b="1" dirty="0">
                  <a:solidFill>
                    <a:srgbClr val="33878B"/>
                  </a:solidFill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1364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3E67AB-C702-9D61-58D7-DA8234A6E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D364F3D5-1D6C-C40F-C789-87A00C45785C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B681DA-364C-BD5F-9FA3-D3FCC3D18E00}"/>
              </a:ext>
            </a:extLst>
          </p:cNvPr>
          <p:cNvSpPr/>
          <p:nvPr/>
        </p:nvSpPr>
        <p:spPr>
          <a:xfrm>
            <a:off x="2399072" y="2610518"/>
            <a:ext cx="4385187" cy="199947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84372DB-6F71-B69A-FBC0-1B153F1C9B77}"/>
              </a:ext>
            </a:extLst>
          </p:cNvPr>
          <p:cNvSpPr txBox="1"/>
          <p:nvPr/>
        </p:nvSpPr>
        <p:spPr>
          <a:xfrm>
            <a:off x="2182589" y="3329350"/>
            <a:ext cx="378292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MA" sz="2800" b="1" dirty="0">
                <a:solidFill>
                  <a:srgbClr val="FC8E00"/>
                </a:solidFill>
                <a:latin typeface="Dosis" pitchFamily="2" charset="0"/>
                <a:cs typeface="Calibri" panose="020F0502020204030204" pitchFamily="34" charset="0"/>
              </a:rPr>
              <a:t>عد وكتابة العدد المناسب بالأرقام لكل تمثيل.</a:t>
            </a:r>
          </a:p>
          <a:p>
            <a:pPr algn="ctr" defTabSz="685834" rtl="1">
              <a:defRPr/>
            </a:pPr>
            <a:endParaRPr lang="ar-MA" sz="2800" b="1" dirty="0">
              <a:solidFill>
                <a:srgbClr val="3795AF"/>
              </a:solidFill>
              <a:latin typeface="Dosis" pitchFamily="2" charset="0"/>
              <a:cs typeface="Calibri" panose="020F0502020204030204" pitchFamily="34" charset="0"/>
            </a:endParaRPr>
          </a:p>
        </p:txBody>
      </p:sp>
      <p:pic>
        <p:nvPicPr>
          <p:cNvPr id="9" name="Image 8" descr="Une image contenant symbol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5DAF067B-B2E5-7262-F0D7-05D3F4B4D1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5932858" y="3206577"/>
            <a:ext cx="841742" cy="841742"/>
          </a:xfrm>
          <a:prstGeom prst="rect">
            <a:avLst/>
          </a:prstGeom>
        </p:spPr>
      </p:pic>
      <p:sp>
        <p:nvSpPr>
          <p:cNvPr id="11" name="Flowchart: Alternate Process 54">
            <a:extLst>
              <a:ext uri="{FF2B5EF4-FFF2-40B4-BE49-F238E27FC236}">
                <a16:creationId xmlns:a16="http://schemas.microsoft.com/office/drawing/2014/main" id="{72E43D51-1C9E-D2DD-2DC6-70FC3E17A95C}"/>
              </a:ext>
            </a:extLst>
          </p:cNvPr>
          <p:cNvSpPr/>
          <p:nvPr/>
        </p:nvSpPr>
        <p:spPr>
          <a:xfrm>
            <a:off x="3319811" y="2295305"/>
            <a:ext cx="2966143" cy="726354"/>
          </a:xfrm>
          <a:prstGeom prst="flowChartAlternateProcess">
            <a:avLst/>
          </a:prstGeom>
          <a:solidFill>
            <a:srgbClr val="3A8F98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r" defTabSz="685834" rtl="1">
              <a:defRPr/>
            </a:pPr>
            <a:r>
              <a:rPr lang="ar-MA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مراجعة الدرس 2</a:t>
            </a:r>
            <a:endParaRPr lang="fr-MA" sz="2800" b="1" kern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Oval 80">
            <a:extLst>
              <a:ext uri="{FF2B5EF4-FFF2-40B4-BE49-F238E27FC236}">
                <a16:creationId xmlns:a16="http://schemas.microsoft.com/office/drawing/2014/main" id="{344F4167-48C4-BEB8-6153-44558F6E5B0D}"/>
              </a:ext>
            </a:extLst>
          </p:cNvPr>
          <p:cNvSpPr>
            <a:spLocks noChangeAspect="1"/>
          </p:cNvSpPr>
          <p:nvPr/>
        </p:nvSpPr>
        <p:spPr>
          <a:xfrm>
            <a:off x="6069942" y="2387970"/>
            <a:ext cx="588546" cy="58854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3200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32319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2CD096-CE0E-1D91-3B4A-931B212D8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F64F94A6-CC02-512A-4655-3ECA69B3A4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43" b="7143"/>
          <a:stretch>
            <a:fillRect/>
          </a:stretch>
        </p:blipFill>
        <p:spPr>
          <a:xfrm>
            <a:off x="7760197" y="683774"/>
            <a:ext cx="1008000" cy="1008000"/>
          </a:xfrm>
          <a:prstGeom prst="ellipse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89BB0F6-2F37-4777-8F4E-18B6347F1770}"/>
              </a:ext>
            </a:extLst>
          </p:cNvPr>
          <p:cNvSpPr txBox="1"/>
          <p:nvPr/>
        </p:nvSpPr>
        <p:spPr>
          <a:xfrm>
            <a:off x="1045029" y="944676"/>
            <a:ext cx="6462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defRPr/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خذوا الألواح.</a:t>
            </a:r>
          </a:p>
        </p:txBody>
      </p:sp>
      <p:pic>
        <p:nvPicPr>
          <p:cNvPr id="4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0CE644B2-9113-580A-6755-57496DE19E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65450" y="1732143"/>
            <a:ext cx="4064846" cy="4064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430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35A060-19E2-9766-E7AC-622A395996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14EA003F-2236-D43F-6D5D-988D7995FB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43" b="7143"/>
          <a:stretch>
            <a:fillRect/>
          </a:stretch>
        </p:blipFill>
        <p:spPr>
          <a:xfrm>
            <a:off x="7760197" y="683774"/>
            <a:ext cx="1008000" cy="1008000"/>
          </a:xfrm>
          <a:prstGeom prst="ellipse">
            <a:avLst/>
          </a:prstGeom>
        </p:spPr>
      </p:pic>
      <p:sp>
        <p:nvSpPr>
          <p:cNvPr id="5" name="Rectangle à coins arrondis 4">
            <a:extLst>
              <a:ext uri="{FF2B5EF4-FFF2-40B4-BE49-F238E27FC236}">
                <a16:creationId xmlns:a16="http://schemas.microsoft.com/office/drawing/2014/main" id="{A3981BF7-2A87-0A1D-26C4-CEE110830301}"/>
              </a:ext>
            </a:extLst>
          </p:cNvPr>
          <p:cNvSpPr>
            <a:spLocks/>
          </p:cNvSpPr>
          <p:nvPr/>
        </p:nvSpPr>
        <p:spPr>
          <a:xfrm>
            <a:off x="722662" y="894188"/>
            <a:ext cx="6829568" cy="472498"/>
          </a:xfrm>
          <a:prstGeom prst="round2SameRect">
            <a:avLst>
              <a:gd name="adj1" fmla="val 40573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اكتبوا على الألواح العدد المناسب للتمثيل.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247FCC2-9825-E4A1-AA72-D90F625F94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9083" y="2438402"/>
            <a:ext cx="2330245" cy="228582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CED699C-086E-1EAE-B873-8D6957EC18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7533" y="4031226"/>
            <a:ext cx="376029" cy="65604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435DA98-69A2-88E6-65E1-7B5FF48B21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7651" y="3605983"/>
            <a:ext cx="376028" cy="1120618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DD7B456C-BF5C-DB63-8550-80C799C3912E}"/>
              </a:ext>
            </a:extLst>
          </p:cNvPr>
          <p:cNvSpPr/>
          <p:nvPr/>
        </p:nvSpPr>
        <p:spPr>
          <a:xfrm>
            <a:off x="5594564" y="3244641"/>
            <a:ext cx="1494503" cy="707923"/>
          </a:xfrm>
          <a:prstGeom prst="roundRect">
            <a:avLst/>
          </a:prstGeom>
          <a:solidFill>
            <a:schemeClr val="bg1"/>
          </a:solidFill>
          <a:ln>
            <a:solidFill>
              <a:srgbClr val="1065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dirty="0">
                <a:solidFill>
                  <a:schemeClr val="bg1">
                    <a:lumMod val="50000"/>
                  </a:schemeClr>
                </a:solidFill>
              </a:rPr>
              <a:t>..............</a:t>
            </a:r>
            <a:endParaRPr lang="fr-MA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33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BF1F0-9487-FE4A-5D2D-57089F466A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A08C4CD5-F128-1FCD-CA43-A5B76BFBE3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43" b="7143"/>
          <a:stretch>
            <a:fillRect/>
          </a:stretch>
        </p:blipFill>
        <p:spPr>
          <a:xfrm>
            <a:off x="7760197" y="683774"/>
            <a:ext cx="1008000" cy="1008000"/>
          </a:xfrm>
          <a:prstGeom prst="ellipse">
            <a:avLst/>
          </a:prstGeom>
        </p:spPr>
      </p:pic>
      <p:sp>
        <p:nvSpPr>
          <p:cNvPr id="5" name="Rectangle à coins arrondis 4">
            <a:extLst>
              <a:ext uri="{FF2B5EF4-FFF2-40B4-BE49-F238E27FC236}">
                <a16:creationId xmlns:a16="http://schemas.microsoft.com/office/drawing/2014/main" id="{97DB97C7-160A-956F-1C61-1E0DC13356C3}"/>
              </a:ext>
            </a:extLst>
          </p:cNvPr>
          <p:cNvSpPr>
            <a:spLocks/>
          </p:cNvSpPr>
          <p:nvPr/>
        </p:nvSpPr>
        <p:spPr>
          <a:xfrm>
            <a:off x="722662" y="894188"/>
            <a:ext cx="6829568" cy="472498"/>
          </a:xfrm>
          <a:prstGeom prst="round2SameRect">
            <a:avLst>
              <a:gd name="adj1" fmla="val 40573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A8226AA-0D3C-DC90-C617-546E245E89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9083" y="2438402"/>
            <a:ext cx="2330245" cy="228582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D2F9F48-680D-DAB4-06BD-9E9BDFC648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7533" y="4031226"/>
            <a:ext cx="376029" cy="65604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51638873-5AF2-463E-10F6-BDE8290DE4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7651" y="3605983"/>
            <a:ext cx="376028" cy="1120618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D42A08A0-3856-88B2-999B-56FAC15DA3FE}"/>
              </a:ext>
            </a:extLst>
          </p:cNvPr>
          <p:cNvSpPr/>
          <p:nvPr/>
        </p:nvSpPr>
        <p:spPr>
          <a:xfrm>
            <a:off x="5594564" y="3244641"/>
            <a:ext cx="1494503" cy="707923"/>
          </a:xfrm>
          <a:prstGeom prst="roundRect">
            <a:avLst/>
          </a:prstGeom>
          <a:solidFill>
            <a:schemeClr val="bg1"/>
          </a:solidFill>
          <a:ln>
            <a:solidFill>
              <a:srgbClr val="1065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B0FFDBB-7B5F-AAC9-3353-48D2413EAD3D}"/>
              </a:ext>
            </a:extLst>
          </p:cNvPr>
          <p:cNvSpPr txBox="1"/>
          <p:nvPr/>
        </p:nvSpPr>
        <p:spPr>
          <a:xfrm>
            <a:off x="5702710" y="3143865"/>
            <a:ext cx="13371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426</a:t>
            </a:r>
            <a:endParaRPr lang="fr-MA" sz="5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865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EFE98B-EA7C-06D8-BAEC-F373610FA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1419" y="1498631"/>
            <a:ext cx="6581161" cy="667025"/>
          </a:xfrm>
        </p:spPr>
        <p:txBody>
          <a:bodyPr>
            <a:normAutofit fontScale="90000"/>
          </a:bodyPr>
          <a:lstStyle/>
          <a:p>
            <a:pPr algn="ctr"/>
            <a:r>
              <a:rPr lang="ar-MA" sz="3600" b="1" dirty="0">
                <a:solidFill>
                  <a:srgbClr val="17AB9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برمجة الأسبوع الأول</a:t>
            </a:r>
            <a:br>
              <a:rPr lang="fr-FR" sz="3600" b="1" dirty="0">
                <a:solidFill>
                  <a:srgbClr val="17AB9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fr-FR" sz="3600" dirty="0">
              <a:solidFill>
                <a:srgbClr val="17AB98"/>
              </a:solidFill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B8408CF2-CE37-95E1-B368-EA488D100D7F}"/>
              </a:ext>
            </a:extLst>
          </p:cNvPr>
          <p:cNvGrpSpPr/>
          <p:nvPr/>
        </p:nvGrpSpPr>
        <p:grpSpPr>
          <a:xfrm>
            <a:off x="370132" y="3897880"/>
            <a:ext cx="3780000" cy="1123837"/>
            <a:chOff x="648000" y="1949241"/>
            <a:chExt cx="3780000" cy="1123837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59C73262-6EDD-081A-C026-11A95728A9AC}"/>
                </a:ext>
              </a:extLst>
            </p:cNvPr>
            <p:cNvSpPr/>
            <p:nvPr/>
          </p:nvSpPr>
          <p:spPr>
            <a:xfrm>
              <a:off x="648000" y="2196000"/>
              <a:ext cx="3780000" cy="87707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0" algn="ctr" defTabSz="914400" rtl="1" eaLnBrk="1" latinLnBrk="0" hangingPunct="1"/>
              <a:endParaRPr lang="fr-MA" dirty="0"/>
            </a:p>
          </p:txBody>
        </p:sp>
        <p:sp>
          <p:nvSpPr>
            <p:cNvPr id="5" name="Organigramme : Terminateur 21">
              <a:extLst>
                <a:ext uri="{FF2B5EF4-FFF2-40B4-BE49-F238E27FC236}">
                  <a16:creationId xmlns:a16="http://schemas.microsoft.com/office/drawing/2014/main" id="{B8528A7D-CC01-7599-0846-FC2E2041C809}"/>
                </a:ext>
              </a:extLst>
            </p:cNvPr>
            <p:cNvSpPr/>
            <p:nvPr/>
          </p:nvSpPr>
          <p:spPr>
            <a:xfrm>
              <a:off x="2889570" y="1949241"/>
              <a:ext cx="1260000" cy="360000"/>
            </a:xfrm>
            <a:prstGeom prst="flowChartTerminator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 rtl="1">
                <a:defRPr/>
              </a:pPr>
              <a:r>
                <a:rPr lang="ar-MA" sz="1800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الدرس </a:t>
              </a:r>
              <a:r>
                <a:rPr lang="ar-SA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  <a:endParaRPr lang="fr-FR" sz="18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" name="Espace réservé du texte 5">
              <a:extLst>
                <a:ext uri="{FF2B5EF4-FFF2-40B4-BE49-F238E27FC236}">
                  <a16:creationId xmlns:a16="http://schemas.microsoft.com/office/drawing/2014/main" id="{32BBFDE1-E352-522F-DC6A-73F4154EBB52}"/>
                </a:ext>
              </a:extLst>
            </p:cNvPr>
            <p:cNvSpPr txBox="1">
              <a:spLocks/>
            </p:cNvSpPr>
            <p:nvPr/>
          </p:nvSpPr>
          <p:spPr>
            <a:xfrm>
              <a:off x="828000" y="2331465"/>
              <a:ext cx="3420000" cy="63114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anchor="ctr"/>
            <a:lstStyle>
              <a:lvl1pPr marL="266700" indent="-2667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Wingdings" panose="05000000000000000000" pitchFamily="2" charset="2"/>
                <a:buChar char="m"/>
                <a:defRPr sz="12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rtl="1">
                <a:buNone/>
              </a:pPr>
              <a:r>
                <a:rPr lang="ar-MA" sz="1600" b="1" kern="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إكمال متسلْسلات أشكال هندسية (1)</a:t>
              </a:r>
            </a:p>
          </p:txBody>
        </p:sp>
      </p:grpSp>
      <p:sp>
        <p:nvSpPr>
          <p:cNvPr id="38" name="Espace réservé du texte 5">
            <a:extLst>
              <a:ext uri="{FF2B5EF4-FFF2-40B4-BE49-F238E27FC236}">
                <a16:creationId xmlns:a16="http://schemas.microsoft.com/office/drawing/2014/main" id="{2BBD08C9-A6E2-7ABC-8477-72E6B48FA0F5}"/>
              </a:ext>
            </a:extLst>
          </p:cNvPr>
          <p:cNvSpPr txBox="1">
            <a:spLocks/>
          </p:cNvSpPr>
          <p:nvPr/>
        </p:nvSpPr>
        <p:spPr>
          <a:xfrm>
            <a:off x="2619564" y="5593384"/>
            <a:ext cx="3420000" cy="631140"/>
          </a:xfrm>
          <a:prstGeom prst="roundRect">
            <a:avLst/>
          </a:prstGeom>
          <a:solidFill>
            <a:srgbClr val="FFEF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ctr" defTabSz="609630" rtl="1">
              <a:defRPr b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ar-MA" dirty="0">
                <a:solidFill>
                  <a:schemeClr val="tx1"/>
                </a:solidFill>
              </a:rPr>
              <a:t>مراجعة وتثبيت دروس الأسبوع</a:t>
            </a:r>
          </a:p>
        </p:txBody>
      </p:sp>
      <p:sp>
        <p:nvSpPr>
          <p:cNvPr id="39" name="Titre 1">
            <a:extLst>
              <a:ext uri="{FF2B5EF4-FFF2-40B4-BE49-F238E27FC236}">
                <a16:creationId xmlns:a16="http://schemas.microsoft.com/office/drawing/2014/main" id="{2A22125F-9825-477B-4932-6EE77888E7A0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E8ED7FD-1391-28A5-82BA-47F1E0794065}"/>
              </a:ext>
            </a:extLst>
          </p:cNvPr>
          <p:cNvGrpSpPr/>
          <p:nvPr/>
        </p:nvGrpSpPr>
        <p:grpSpPr>
          <a:xfrm>
            <a:off x="4400500" y="2475889"/>
            <a:ext cx="3780000" cy="1123837"/>
            <a:chOff x="648000" y="1949241"/>
            <a:chExt cx="3780000" cy="1123837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4F96162-2552-3653-AB41-6469ECFC31E1}"/>
                </a:ext>
              </a:extLst>
            </p:cNvPr>
            <p:cNvSpPr/>
            <p:nvPr/>
          </p:nvSpPr>
          <p:spPr>
            <a:xfrm>
              <a:off x="648000" y="2196000"/>
              <a:ext cx="3780000" cy="87707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0" algn="ctr" defTabSz="914400" rtl="1" eaLnBrk="1" latinLnBrk="0" hangingPunct="1"/>
              <a:endParaRPr lang="fr-MA" dirty="0"/>
            </a:p>
          </p:txBody>
        </p:sp>
        <p:sp>
          <p:nvSpPr>
            <p:cNvPr id="13" name="Organigramme : Terminateur 21">
              <a:extLst>
                <a:ext uri="{FF2B5EF4-FFF2-40B4-BE49-F238E27FC236}">
                  <a16:creationId xmlns:a16="http://schemas.microsoft.com/office/drawing/2014/main" id="{5230EB53-1F49-08D6-72C8-2F2DD82730F7}"/>
                </a:ext>
              </a:extLst>
            </p:cNvPr>
            <p:cNvSpPr/>
            <p:nvPr/>
          </p:nvSpPr>
          <p:spPr>
            <a:xfrm>
              <a:off x="2889570" y="1949241"/>
              <a:ext cx="1260000" cy="360000"/>
            </a:xfrm>
            <a:prstGeom prst="flowChartTerminator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 rtl="1">
                <a:defRPr/>
              </a:pPr>
              <a:r>
                <a:rPr lang="ar-MA" sz="1800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الدرس </a:t>
              </a:r>
              <a:r>
                <a:rPr lang="fr-FR" sz="1800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4" name="Espace réservé du texte 5">
              <a:extLst>
                <a:ext uri="{FF2B5EF4-FFF2-40B4-BE49-F238E27FC236}">
                  <a16:creationId xmlns:a16="http://schemas.microsoft.com/office/drawing/2014/main" id="{D3E44A2A-CE3A-87B6-ECA7-7CF1AD6EAAAE}"/>
                </a:ext>
              </a:extLst>
            </p:cNvPr>
            <p:cNvSpPr txBox="1">
              <a:spLocks/>
            </p:cNvSpPr>
            <p:nvPr/>
          </p:nvSpPr>
          <p:spPr>
            <a:xfrm>
              <a:off x="828000" y="2331465"/>
              <a:ext cx="3420000" cy="63114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anchor="ctr"/>
            <a:lstStyle>
              <a:lvl1pPr marL="266700" indent="-2667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Wingdings" panose="05000000000000000000" pitchFamily="2" charset="2"/>
                <a:buChar char="m"/>
                <a:defRPr sz="12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rtl="1">
                <a:buNone/>
              </a:pPr>
              <a:r>
                <a:rPr lang="ar-SA" sz="1600" b="1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الأعداد من 0 إِلى 100 (مراجعة المستلزمات)</a:t>
              </a:r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134C80E8-F0DE-F168-4788-A55D1A4BFB3C}"/>
              </a:ext>
            </a:extLst>
          </p:cNvPr>
          <p:cNvGrpSpPr/>
          <p:nvPr/>
        </p:nvGrpSpPr>
        <p:grpSpPr>
          <a:xfrm>
            <a:off x="367808" y="2479723"/>
            <a:ext cx="3780000" cy="1123837"/>
            <a:chOff x="648000" y="1949241"/>
            <a:chExt cx="3780000" cy="1123837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B24F30B5-1520-A4D3-56D8-01839FD1DD9A}"/>
                </a:ext>
              </a:extLst>
            </p:cNvPr>
            <p:cNvSpPr/>
            <p:nvPr/>
          </p:nvSpPr>
          <p:spPr>
            <a:xfrm>
              <a:off x="648000" y="2196000"/>
              <a:ext cx="3780000" cy="87707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0" algn="ctr" defTabSz="914400" rtl="1" eaLnBrk="1" latinLnBrk="0" hangingPunct="1"/>
              <a:endParaRPr lang="fr-MA" dirty="0"/>
            </a:p>
          </p:txBody>
        </p:sp>
        <p:sp>
          <p:nvSpPr>
            <p:cNvPr id="21" name="Organigramme : Terminateur 21">
              <a:extLst>
                <a:ext uri="{FF2B5EF4-FFF2-40B4-BE49-F238E27FC236}">
                  <a16:creationId xmlns:a16="http://schemas.microsoft.com/office/drawing/2014/main" id="{5E7C7036-E262-ED41-0C38-B386ADB111FD}"/>
                </a:ext>
              </a:extLst>
            </p:cNvPr>
            <p:cNvSpPr/>
            <p:nvPr/>
          </p:nvSpPr>
          <p:spPr>
            <a:xfrm>
              <a:off x="2889570" y="1949241"/>
              <a:ext cx="1260000" cy="360000"/>
            </a:xfrm>
            <a:prstGeom prst="flowChartTerminator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 rtl="1">
                <a:defRPr/>
              </a:pPr>
              <a:r>
                <a:rPr lang="ar-MA" sz="1800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الدرس </a:t>
              </a:r>
              <a:r>
                <a:rPr lang="ar-MA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fr-FR" sz="18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" name="Espace réservé du texte 5">
              <a:extLst>
                <a:ext uri="{FF2B5EF4-FFF2-40B4-BE49-F238E27FC236}">
                  <a16:creationId xmlns:a16="http://schemas.microsoft.com/office/drawing/2014/main" id="{074D02FD-6020-438E-6822-C2DDE6DAC50E}"/>
                </a:ext>
              </a:extLst>
            </p:cNvPr>
            <p:cNvSpPr txBox="1">
              <a:spLocks/>
            </p:cNvSpPr>
            <p:nvPr/>
          </p:nvSpPr>
          <p:spPr>
            <a:xfrm>
              <a:off x="828000" y="2331465"/>
              <a:ext cx="3420000" cy="63114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anchor="ctr"/>
            <a:lstStyle>
              <a:lvl1pPr marL="266700" indent="-2667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Wingdings" panose="05000000000000000000" pitchFamily="2" charset="2"/>
                <a:buChar char="m"/>
                <a:defRPr sz="12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rtl="1">
                <a:buNone/>
              </a:pPr>
              <a:r>
                <a:rPr lang="ar-MA" sz="1600" b="1" kern="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الأعداد من 0 إلى 999 (1) </a:t>
              </a:r>
            </a:p>
          </p:txBody>
        </p:sp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CB147EC-8172-5A15-8D35-3960DFD5D61D}"/>
              </a:ext>
            </a:extLst>
          </p:cNvPr>
          <p:cNvGrpSpPr/>
          <p:nvPr/>
        </p:nvGrpSpPr>
        <p:grpSpPr>
          <a:xfrm>
            <a:off x="4332530" y="3897880"/>
            <a:ext cx="3780000" cy="1123837"/>
            <a:chOff x="648000" y="1949241"/>
            <a:chExt cx="3780000" cy="1123837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47D34F4-57FD-EE23-178B-5DAF9BCA9776}"/>
                </a:ext>
              </a:extLst>
            </p:cNvPr>
            <p:cNvSpPr/>
            <p:nvPr/>
          </p:nvSpPr>
          <p:spPr>
            <a:xfrm>
              <a:off x="648000" y="2196000"/>
              <a:ext cx="3780000" cy="87707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0" algn="ctr" defTabSz="914400" rtl="1" eaLnBrk="1" latinLnBrk="0" hangingPunct="1"/>
              <a:endParaRPr lang="fr-MA" dirty="0"/>
            </a:p>
          </p:txBody>
        </p:sp>
        <p:sp>
          <p:nvSpPr>
            <p:cNvPr id="25" name="Organigramme : Terminateur 21">
              <a:extLst>
                <a:ext uri="{FF2B5EF4-FFF2-40B4-BE49-F238E27FC236}">
                  <a16:creationId xmlns:a16="http://schemas.microsoft.com/office/drawing/2014/main" id="{4483D9A0-0737-CFA9-3CCB-B9698B67B1A4}"/>
                </a:ext>
              </a:extLst>
            </p:cNvPr>
            <p:cNvSpPr/>
            <p:nvPr/>
          </p:nvSpPr>
          <p:spPr>
            <a:xfrm>
              <a:off x="2889570" y="1949241"/>
              <a:ext cx="1260000" cy="360000"/>
            </a:xfrm>
            <a:prstGeom prst="flowChartTerminator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 rtl="1">
                <a:defRPr/>
              </a:pPr>
              <a:r>
                <a:rPr lang="ar-MA" sz="1800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الدرس </a:t>
              </a:r>
              <a:r>
                <a:rPr lang="ar-MA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fr-FR" sz="18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6" name="Espace réservé du texte 5">
              <a:extLst>
                <a:ext uri="{FF2B5EF4-FFF2-40B4-BE49-F238E27FC236}">
                  <a16:creationId xmlns:a16="http://schemas.microsoft.com/office/drawing/2014/main" id="{11EC9D3E-69DB-5666-2DEA-B1518A9CE7E5}"/>
                </a:ext>
              </a:extLst>
            </p:cNvPr>
            <p:cNvSpPr txBox="1">
              <a:spLocks/>
            </p:cNvSpPr>
            <p:nvPr/>
          </p:nvSpPr>
          <p:spPr>
            <a:xfrm>
              <a:off x="828000" y="2331465"/>
              <a:ext cx="3420000" cy="63114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anchor="ctr"/>
            <a:lstStyle>
              <a:lvl1pPr marL="266700" indent="-2667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Wingdings" panose="05000000000000000000" pitchFamily="2" charset="2"/>
                <a:buChar char="m"/>
                <a:defRPr sz="12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rtl="1">
                <a:buNone/>
              </a:pPr>
              <a:r>
                <a:rPr lang="ar-MA" sz="1600" b="1" kern="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الأعداد من 0 إلى 999 (2)</a:t>
              </a:r>
            </a:p>
          </p:txBody>
        </p:sp>
      </p:grpSp>
      <p:pic>
        <p:nvPicPr>
          <p:cNvPr id="8" name="Image 14">
            <a:extLst>
              <a:ext uri="{FF2B5EF4-FFF2-40B4-BE49-F238E27FC236}">
                <a16:creationId xmlns:a16="http://schemas.microsoft.com/office/drawing/2014/main" id="{D423A391-EE26-D2A1-6D6C-AFE7D4B90F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9564" y="5472070"/>
            <a:ext cx="3765568" cy="92999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C0EF73C-FB57-7A2D-03FB-16C78417B11B}"/>
              </a:ext>
            </a:extLst>
          </p:cNvPr>
          <p:cNvSpPr txBox="1"/>
          <p:nvPr/>
        </p:nvSpPr>
        <p:spPr>
          <a:xfrm>
            <a:off x="3092284" y="5752401"/>
            <a:ext cx="47418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MA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مراجعة وتثبيت دروس الأسبوع</a:t>
            </a:r>
          </a:p>
        </p:txBody>
      </p:sp>
      <p:sp>
        <p:nvSpPr>
          <p:cNvPr id="37" name="Organigramme : Terminateur 21">
            <a:extLst>
              <a:ext uri="{FF2B5EF4-FFF2-40B4-BE49-F238E27FC236}">
                <a16:creationId xmlns:a16="http://schemas.microsoft.com/office/drawing/2014/main" id="{643F8C6E-3B63-B3F4-94CE-FA2BB7EAE5C0}"/>
              </a:ext>
            </a:extLst>
          </p:cNvPr>
          <p:cNvSpPr/>
          <p:nvPr/>
        </p:nvSpPr>
        <p:spPr>
          <a:xfrm>
            <a:off x="4681134" y="5221918"/>
            <a:ext cx="1260000" cy="360000"/>
          </a:xfrm>
          <a:prstGeom prst="flowChartTerminator">
            <a:avLst/>
          </a:prstGeom>
          <a:solidFill>
            <a:srgbClr val="FFC000"/>
          </a:solidFill>
          <a:ln>
            <a:solidFill>
              <a:srgbClr val="EEB5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 rtl="1"/>
            <a:r>
              <a:rPr lang="ar-MA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مراجعة</a:t>
            </a:r>
            <a:endParaRPr lang="fr-FR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997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56298-851D-A6C3-F23E-EA52B6933A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à coins arrondis 4">
            <a:extLst>
              <a:ext uri="{FF2B5EF4-FFF2-40B4-BE49-F238E27FC236}">
                <a16:creationId xmlns:a16="http://schemas.microsoft.com/office/drawing/2014/main" id="{610DEC5B-C29E-AC58-7F35-F62D9F2B10DD}"/>
              </a:ext>
            </a:extLst>
          </p:cNvPr>
          <p:cNvSpPr>
            <a:spLocks/>
          </p:cNvSpPr>
          <p:nvPr/>
        </p:nvSpPr>
        <p:spPr>
          <a:xfrm>
            <a:off x="1343563" y="897912"/>
            <a:ext cx="6147536" cy="372000"/>
          </a:xfrm>
          <a:prstGeom prst="round2SameRect">
            <a:avLst>
              <a:gd name="adj1" fmla="val 40573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algn="r" defTabSz="914400" rtl="1" eaLnBrk="1" latinLnBrk="0" hangingPunct="1"/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فيديو نمذجة الدرس </a:t>
            </a:r>
            <a:r>
              <a:rPr lang="fr-FR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ar-MA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F6D0CBA-0E59-95E6-4BC1-56C3906D8F2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501" t="31859" r="19274" b="23915"/>
          <a:stretch>
            <a:fillRect/>
          </a:stretch>
        </p:blipFill>
        <p:spPr>
          <a:xfrm>
            <a:off x="7834179" y="846018"/>
            <a:ext cx="862304" cy="622887"/>
          </a:xfrm>
          <a:prstGeom prst="rect">
            <a:avLst/>
          </a:prstGeom>
        </p:spPr>
      </p:pic>
      <p:pic>
        <p:nvPicPr>
          <p:cNvPr id="10" name="Google Shape;271;p20" descr="Une image contenant logo, Graphique, Police, symbole&#10;&#10;Le contenu généré par l’IA peut être incorrect.">
            <a:extLst>
              <a:ext uri="{FF2B5EF4-FFF2-40B4-BE49-F238E27FC236}">
                <a16:creationId xmlns:a16="http://schemas.microsoft.com/office/drawing/2014/main" id="{88F2BFDA-D002-C42E-2A5E-D65F3DFA0EE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34179" y="5764696"/>
            <a:ext cx="1141668" cy="808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71;p20" descr="Une image contenant logo, Graphique, Police, symbole&#10;&#10;Le contenu généré par l’IA peut être incorrect.">
            <a:extLst>
              <a:ext uri="{FF2B5EF4-FFF2-40B4-BE49-F238E27FC236}">
                <a16:creationId xmlns:a16="http://schemas.microsoft.com/office/drawing/2014/main" id="{7F489862-0AD5-3F32-5ABB-E6FC0C27903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34179" y="5764696"/>
            <a:ext cx="1141668" cy="808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N2 P1 S1 L1 V1">
            <a:hlinkClick r:id="" action="ppaction://media"/>
            <a:extLst>
              <a:ext uri="{FF2B5EF4-FFF2-40B4-BE49-F238E27FC236}">
                <a16:creationId xmlns:a16="http://schemas.microsoft.com/office/drawing/2014/main" id="{331126F0-4967-7CE5-F718-3F337575FAC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6412" y="1763695"/>
            <a:ext cx="7247046" cy="40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866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934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68F8EC-1AF4-FF42-8F35-E47623459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80F4D02C-D412-7E34-C638-41617FE73C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43" b="7143"/>
          <a:stretch>
            <a:fillRect/>
          </a:stretch>
        </p:blipFill>
        <p:spPr>
          <a:xfrm>
            <a:off x="7760197" y="683774"/>
            <a:ext cx="1008000" cy="1008000"/>
          </a:xfrm>
          <a:prstGeom prst="ellipse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3630689-A753-FC13-03BA-573FD334D5A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DEDF6"/>
              </a:clrFrom>
              <a:clrTo>
                <a:srgbClr val="EDED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1549" y="2821858"/>
            <a:ext cx="5547718" cy="238923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3C606A8-4EFE-08A4-0E76-69D93C9BE5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87613" y="2717555"/>
            <a:ext cx="2030470" cy="2051090"/>
          </a:xfrm>
          <a:prstGeom prst="rect">
            <a:avLst/>
          </a:prstGeom>
        </p:spPr>
      </p:pic>
      <p:sp>
        <p:nvSpPr>
          <p:cNvPr id="5" name="Rectangle à coins arrondis 4">
            <a:extLst>
              <a:ext uri="{FF2B5EF4-FFF2-40B4-BE49-F238E27FC236}">
                <a16:creationId xmlns:a16="http://schemas.microsoft.com/office/drawing/2014/main" id="{528B03EB-63E6-C72B-673D-885F2F77BFCA}"/>
              </a:ext>
            </a:extLst>
          </p:cNvPr>
          <p:cNvSpPr>
            <a:spLocks/>
          </p:cNvSpPr>
          <p:nvPr/>
        </p:nvSpPr>
        <p:spPr>
          <a:xfrm>
            <a:off x="722662" y="668044"/>
            <a:ext cx="6829568" cy="791031"/>
          </a:xfrm>
          <a:prstGeom prst="round2SameRect">
            <a:avLst>
              <a:gd name="adj1" fmla="val 40573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خذوا الكراسات ص 16. أنجزوا النشاط 3. لديكم  3 دقائق.</a:t>
            </a:r>
            <a:endParaRPr lang="fr-MA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سأمر بين الصفوف لأقدم  المساعدة إليكم وأدون ملاحظاتي في كراساتكم.</a:t>
            </a:r>
          </a:p>
          <a:p>
            <a:pPr algn="r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FACDD17-4EB0-4012-FFFA-3CC96E160D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80944" r="-1" b="-1260"/>
          <a:stretch>
            <a:fillRect/>
          </a:stretch>
        </p:blipFill>
        <p:spPr>
          <a:xfrm>
            <a:off x="413304" y="1042885"/>
            <a:ext cx="558587" cy="754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89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A3AB8-C981-55BC-8020-A923155DA9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4">
            <a:extLst>
              <a:ext uri="{FF2B5EF4-FFF2-40B4-BE49-F238E27FC236}">
                <a16:creationId xmlns:a16="http://schemas.microsoft.com/office/drawing/2014/main" id="{DBB2982E-4631-7EDF-841F-55430C98896C}"/>
              </a:ext>
            </a:extLst>
          </p:cNvPr>
          <p:cNvSpPr>
            <a:spLocks/>
          </p:cNvSpPr>
          <p:nvPr/>
        </p:nvSpPr>
        <p:spPr>
          <a:xfrm>
            <a:off x="635239" y="890204"/>
            <a:ext cx="6829568" cy="372000"/>
          </a:xfrm>
          <a:prstGeom prst="round2SameRect">
            <a:avLst>
              <a:gd name="adj1" fmla="val 40573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صححوا. لديكم دقيقة</a:t>
            </a:r>
          </a:p>
        </p:txBody>
      </p:sp>
      <p:pic>
        <p:nvPicPr>
          <p:cNvPr id="4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3EC1D1C-87DA-1B07-D396-2A502D771A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43" b="7143"/>
          <a:stretch>
            <a:fillRect/>
          </a:stretch>
        </p:blipFill>
        <p:spPr>
          <a:xfrm>
            <a:off x="7760197" y="683774"/>
            <a:ext cx="1008000" cy="1008000"/>
          </a:xfrm>
          <a:prstGeom prst="ellipse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4B86B57-9738-88AB-AEBC-C03072F081A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DEDF6"/>
              </a:clrFrom>
              <a:clrTo>
                <a:srgbClr val="EDED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45344" y="2497394"/>
            <a:ext cx="6184494" cy="275514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85BDD46A-D51A-F976-FC55-E9FE11DB284E}"/>
              </a:ext>
            </a:extLst>
          </p:cNvPr>
          <p:cNvSpPr txBox="1"/>
          <p:nvPr/>
        </p:nvSpPr>
        <p:spPr>
          <a:xfrm>
            <a:off x="6238586" y="4478598"/>
            <a:ext cx="8357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b="1" dirty="0">
                <a:solidFill>
                  <a:srgbClr val="C00000"/>
                </a:solidFill>
              </a:rPr>
              <a:t>160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131C343-B317-40F1-ADFB-3AF2DB21374C}"/>
              </a:ext>
            </a:extLst>
          </p:cNvPr>
          <p:cNvSpPr txBox="1"/>
          <p:nvPr/>
        </p:nvSpPr>
        <p:spPr>
          <a:xfrm>
            <a:off x="1967174" y="4493341"/>
            <a:ext cx="8357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b="1" dirty="0">
                <a:solidFill>
                  <a:srgbClr val="C00000"/>
                </a:solidFill>
              </a:rPr>
              <a:t>359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6D1F1E5-FC55-1236-25D8-25720C978A74}"/>
              </a:ext>
            </a:extLst>
          </p:cNvPr>
          <p:cNvSpPr txBox="1"/>
          <p:nvPr/>
        </p:nvSpPr>
        <p:spPr>
          <a:xfrm>
            <a:off x="4104975" y="4468765"/>
            <a:ext cx="8357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b="1" dirty="0">
                <a:solidFill>
                  <a:srgbClr val="C00000"/>
                </a:solidFill>
              </a:rPr>
              <a:t>204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0ABDBB6-5DFF-311A-A523-A409A08A61C4}"/>
              </a:ext>
            </a:extLst>
          </p:cNvPr>
          <p:cNvGrpSpPr/>
          <p:nvPr/>
        </p:nvGrpSpPr>
        <p:grpSpPr>
          <a:xfrm>
            <a:off x="430123" y="1129896"/>
            <a:ext cx="558588" cy="625740"/>
            <a:chOff x="965530" y="5471175"/>
            <a:chExt cx="558588" cy="625740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6DA1CA8A-0444-4B65-D18A-4A4487CE50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65530" y="5471175"/>
              <a:ext cx="558588" cy="625740"/>
            </a:xfrm>
            <a:prstGeom prst="rect">
              <a:avLst/>
            </a:prstGeom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50635BD-4D8B-CF25-DE0D-4255D73940C2}"/>
                </a:ext>
              </a:extLst>
            </p:cNvPr>
            <p:cNvSpPr txBox="1"/>
            <p:nvPr/>
          </p:nvSpPr>
          <p:spPr>
            <a:xfrm>
              <a:off x="1011268" y="5629361"/>
              <a:ext cx="445646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900" b="1" dirty="0">
                  <a:solidFill>
                    <a:srgbClr val="33878B"/>
                  </a:solidFill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5112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AA3269BF-7291-EF27-1F0D-5334090C2A4C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5BA49E47-1B1C-BCF3-0B57-CAEBB5F27EA5}"/>
              </a:ext>
            </a:extLst>
          </p:cNvPr>
          <p:cNvSpPr/>
          <p:nvPr/>
        </p:nvSpPr>
        <p:spPr>
          <a:xfrm>
            <a:off x="2561808" y="3000990"/>
            <a:ext cx="4034990" cy="156525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8" name="Image 7" descr="Une image contenant symbol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C8455C96-CAAF-F550-F4D1-D4A34A208DE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937484" y="3524559"/>
            <a:ext cx="631873" cy="631873"/>
          </a:xfrm>
          <a:prstGeom prst="rect">
            <a:avLst/>
          </a:prstGeom>
        </p:spPr>
      </p:pic>
      <p:sp>
        <p:nvSpPr>
          <p:cNvPr id="10" name="Flowchart: Alternate Process 54">
            <a:extLst>
              <a:ext uri="{FF2B5EF4-FFF2-40B4-BE49-F238E27FC236}">
                <a16:creationId xmlns:a16="http://schemas.microsoft.com/office/drawing/2014/main" id="{1DC9E5A6-B547-1E5B-C97C-1AF3D5CA71AB}"/>
              </a:ext>
            </a:extLst>
          </p:cNvPr>
          <p:cNvSpPr/>
          <p:nvPr/>
        </p:nvSpPr>
        <p:spPr>
          <a:xfrm>
            <a:off x="2826512" y="2620159"/>
            <a:ext cx="2966143" cy="726354"/>
          </a:xfrm>
          <a:prstGeom prst="flowChartAlternateProcess">
            <a:avLst/>
          </a:prstGeom>
          <a:solidFill>
            <a:srgbClr val="3A8F98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r" defTabSz="685834" rtl="1">
              <a:defRPr/>
            </a:pPr>
            <a:r>
              <a:rPr lang="ar-MA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مراجعة الدرس </a:t>
            </a:r>
            <a:r>
              <a:rPr lang="fr-FR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fr-MA" sz="2800" b="1" kern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Oval 80">
            <a:extLst>
              <a:ext uri="{FF2B5EF4-FFF2-40B4-BE49-F238E27FC236}">
                <a16:creationId xmlns:a16="http://schemas.microsoft.com/office/drawing/2014/main" id="{C3898106-77A0-E475-EE75-89DCD2A40289}"/>
              </a:ext>
            </a:extLst>
          </p:cNvPr>
          <p:cNvSpPr>
            <a:spLocks noChangeAspect="1"/>
          </p:cNvSpPr>
          <p:nvPr/>
        </p:nvSpPr>
        <p:spPr>
          <a:xfrm>
            <a:off x="5478709" y="2636539"/>
            <a:ext cx="627891" cy="631872"/>
          </a:xfrm>
          <a:prstGeom prst="ellipse">
            <a:avLst/>
          </a:prstGeom>
          <a:solidFill>
            <a:srgbClr val="FFC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3200" b="1" dirty="0"/>
              <a:t>4</a:t>
            </a:r>
          </a:p>
        </p:txBody>
      </p:sp>
      <p:sp>
        <p:nvSpPr>
          <p:cNvPr id="14" name="TextBox 8">
            <a:extLst>
              <a:ext uri="{FF2B5EF4-FFF2-40B4-BE49-F238E27FC236}">
                <a16:creationId xmlns:a16="http://schemas.microsoft.com/office/drawing/2014/main" id="{1DD5F391-1369-2F42-9397-08C9951E558B}"/>
              </a:ext>
            </a:extLst>
          </p:cNvPr>
          <p:cNvSpPr txBox="1"/>
          <p:nvPr/>
        </p:nvSpPr>
        <p:spPr>
          <a:xfrm>
            <a:off x="2766352" y="3640440"/>
            <a:ext cx="332169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 rtl="1">
              <a:defRPr/>
            </a:pPr>
            <a:r>
              <a:rPr lang="ar-MA" sz="2400" b="1" dirty="0">
                <a:solidFill>
                  <a:srgbClr val="E983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قراءة وكتابة الأعداد من 0 إلى 999</a:t>
            </a:r>
            <a:r>
              <a:rPr lang="fr-FR" sz="2400" b="1" dirty="0">
                <a:solidFill>
                  <a:srgbClr val="E983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ar-MA" sz="2400" b="1" dirty="0">
              <a:solidFill>
                <a:srgbClr val="E9830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335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8607A6-40F1-B90A-C1B4-A4954BB53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5CDA1F1E-A9E6-1D3C-4C37-41D125FE38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43" b="7143"/>
          <a:stretch>
            <a:fillRect/>
          </a:stretch>
        </p:blipFill>
        <p:spPr>
          <a:xfrm>
            <a:off x="7760197" y="683774"/>
            <a:ext cx="1008000" cy="1008000"/>
          </a:xfrm>
          <a:prstGeom prst="ellipse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202A2FE-2812-01FA-1295-322B70558797}"/>
              </a:ext>
            </a:extLst>
          </p:cNvPr>
          <p:cNvSpPr txBox="1"/>
          <p:nvPr/>
        </p:nvSpPr>
        <p:spPr>
          <a:xfrm>
            <a:off x="1045029" y="816858"/>
            <a:ext cx="6462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defRPr/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خذوا الألواح.</a:t>
            </a:r>
          </a:p>
        </p:txBody>
      </p:sp>
      <p:pic>
        <p:nvPicPr>
          <p:cNvPr id="20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18354B08-1CA1-8C5B-3ADD-22541AF34C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65450" y="1732143"/>
            <a:ext cx="4064846" cy="4064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293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4AF1EA-BB66-5AC0-BE2B-E675FBEC8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AC2946EB-313A-AAF8-4CDE-D732AF287E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43" b="7143"/>
          <a:stretch>
            <a:fillRect/>
          </a:stretch>
        </p:blipFill>
        <p:spPr>
          <a:xfrm>
            <a:off x="7760197" y="683774"/>
            <a:ext cx="1008000" cy="1008000"/>
          </a:xfrm>
          <a:prstGeom prst="ellipse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287FDA6-B8C0-DA43-EE5B-D4D8B2D59EFD}"/>
              </a:ext>
            </a:extLst>
          </p:cNvPr>
          <p:cNvSpPr txBox="1"/>
          <p:nvPr/>
        </p:nvSpPr>
        <p:spPr>
          <a:xfrm>
            <a:off x="1045029" y="816858"/>
            <a:ext cx="64620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defRPr/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اكتبوا رقم القراءة الصحيحة للعدد. </a:t>
            </a:r>
          </a:p>
          <a:p>
            <a:pPr lvl="0" algn="r" rtl="1">
              <a:defRPr/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سأقرأ الاختيارات.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BD91B1E-440A-AD1B-0DF2-BD803E08E052}"/>
              </a:ext>
            </a:extLst>
          </p:cNvPr>
          <p:cNvSpPr txBox="1"/>
          <p:nvPr/>
        </p:nvSpPr>
        <p:spPr>
          <a:xfrm>
            <a:off x="3559278" y="1769806"/>
            <a:ext cx="19172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7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852</a:t>
            </a:r>
            <a:endParaRPr lang="fr-MA" sz="7200" b="1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B5312E9-0ACD-1D40-4B92-1E1519C71E21}"/>
              </a:ext>
            </a:extLst>
          </p:cNvPr>
          <p:cNvSpPr txBox="1"/>
          <p:nvPr/>
        </p:nvSpPr>
        <p:spPr>
          <a:xfrm>
            <a:off x="1907461" y="3387216"/>
            <a:ext cx="4473676" cy="715089"/>
          </a:xfrm>
          <a:prstGeom prst="roundRect">
            <a:avLst/>
          </a:prstGeom>
          <a:solidFill>
            <a:schemeClr val="bg1"/>
          </a:solidFill>
          <a:ln>
            <a:solidFill>
              <a:srgbClr val="106585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ar-MA" sz="36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ثَمانُ مِئَةٍ وَخَمْسَةٌ وَعِشْرونَ</a:t>
            </a:r>
            <a:endParaRPr lang="fr-MA" sz="3600" b="1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781BB1B-9CF9-9EC1-75D1-0364F18C1F04}"/>
              </a:ext>
            </a:extLst>
          </p:cNvPr>
          <p:cNvSpPr txBox="1"/>
          <p:nvPr/>
        </p:nvSpPr>
        <p:spPr>
          <a:xfrm>
            <a:off x="1922209" y="4336030"/>
            <a:ext cx="4473676" cy="715089"/>
          </a:xfrm>
          <a:prstGeom prst="roundRect">
            <a:avLst/>
          </a:prstGeom>
          <a:solidFill>
            <a:schemeClr val="bg1"/>
          </a:solidFill>
          <a:ln>
            <a:solidFill>
              <a:srgbClr val="106585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ar-MA" sz="36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مِئَتانِ وخَمْسَةٌ وَثَمانونَ</a:t>
            </a:r>
            <a:endParaRPr lang="fr-MA" sz="3600" b="1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AC7AEAF-8A1C-97FF-0DA9-55F0CF6F4513}"/>
              </a:ext>
            </a:extLst>
          </p:cNvPr>
          <p:cNvSpPr txBox="1"/>
          <p:nvPr/>
        </p:nvSpPr>
        <p:spPr>
          <a:xfrm>
            <a:off x="1902544" y="5279924"/>
            <a:ext cx="4473676" cy="715089"/>
          </a:xfrm>
          <a:prstGeom prst="roundRect">
            <a:avLst/>
          </a:prstGeom>
          <a:solidFill>
            <a:schemeClr val="bg1"/>
          </a:solidFill>
          <a:ln>
            <a:solidFill>
              <a:srgbClr val="106585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ar-MA" sz="36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ثَمانُ مِئَةٍ وَاثْنانِ وَخَمْسونَ</a:t>
            </a:r>
            <a:endParaRPr lang="fr-MA" sz="3600" b="1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B2D8ED8B-AE75-1A38-DCBC-6C1C13C54008}"/>
              </a:ext>
            </a:extLst>
          </p:cNvPr>
          <p:cNvSpPr/>
          <p:nvPr/>
        </p:nvSpPr>
        <p:spPr>
          <a:xfrm>
            <a:off x="6430295" y="3357720"/>
            <a:ext cx="796413" cy="783193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587A9D06-1035-E52A-8A67-92B903AE123B}"/>
              </a:ext>
            </a:extLst>
          </p:cNvPr>
          <p:cNvSpPr/>
          <p:nvPr/>
        </p:nvSpPr>
        <p:spPr>
          <a:xfrm>
            <a:off x="6445044" y="4316366"/>
            <a:ext cx="796413" cy="783193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AAAD4F12-004A-BC16-9A7F-EE41CA0DD6F8}"/>
              </a:ext>
            </a:extLst>
          </p:cNvPr>
          <p:cNvSpPr/>
          <p:nvPr/>
        </p:nvSpPr>
        <p:spPr>
          <a:xfrm>
            <a:off x="6445043" y="5240601"/>
            <a:ext cx="796413" cy="783193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D048F2C-C756-3217-4B02-CFD85A1D451D}"/>
              </a:ext>
            </a:extLst>
          </p:cNvPr>
          <p:cNvSpPr txBox="1"/>
          <p:nvPr/>
        </p:nvSpPr>
        <p:spPr>
          <a:xfrm>
            <a:off x="6597448" y="3293805"/>
            <a:ext cx="4965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4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endParaRPr lang="fr-MA" sz="48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E732A0B-AB9F-60D9-4987-F5AFCDBDCB8C}"/>
              </a:ext>
            </a:extLst>
          </p:cNvPr>
          <p:cNvSpPr txBox="1"/>
          <p:nvPr/>
        </p:nvSpPr>
        <p:spPr>
          <a:xfrm>
            <a:off x="6592530" y="4272116"/>
            <a:ext cx="4965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4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fr-MA" sz="48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8673ED6-53FF-E100-6BC8-F996C1C6EF5C}"/>
              </a:ext>
            </a:extLst>
          </p:cNvPr>
          <p:cNvSpPr txBox="1"/>
          <p:nvPr/>
        </p:nvSpPr>
        <p:spPr>
          <a:xfrm>
            <a:off x="6582700" y="5186512"/>
            <a:ext cx="4965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4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fr-MA" sz="48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4754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35A060-19E2-9766-E7AC-622A395996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14EA003F-2236-D43F-6D5D-988D7995FB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43" b="7143"/>
          <a:stretch>
            <a:fillRect/>
          </a:stretch>
        </p:blipFill>
        <p:spPr>
          <a:xfrm>
            <a:off x="7760197" y="683774"/>
            <a:ext cx="1008000" cy="1008000"/>
          </a:xfrm>
          <a:prstGeom prst="ellipse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2002FD77-D098-20AB-3545-66AF1B4DD369}"/>
              </a:ext>
            </a:extLst>
          </p:cNvPr>
          <p:cNvSpPr txBox="1"/>
          <p:nvPr/>
        </p:nvSpPr>
        <p:spPr>
          <a:xfrm>
            <a:off x="1045029" y="974176"/>
            <a:ext cx="6462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defRPr/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القراءة الصحيحة للعدد هي القراءة رقم 3. "ثمان مئة واثنان وخمسون".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115AD30-A4C4-49FB-EAA4-3720571A3B70}"/>
              </a:ext>
            </a:extLst>
          </p:cNvPr>
          <p:cNvSpPr txBox="1"/>
          <p:nvPr/>
        </p:nvSpPr>
        <p:spPr>
          <a:xfrm>
            <a:off x="3559278" y="1956620"/>
            <a:ext cx="19172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7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852</a:t>
            </a:r>
            <a:endParaRPr lang="fr-MA" sz="7200" b="1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DC43B5D-DE73-AC7A-5E3D-8FE2B3441193}"/>
              </a:ext>
            </a:extLst>
          </p:cNvPr>
          <p:cNvSpPr txBox="1"/>
          <p:nvPr/>
        </p:nvSpPr>
        <p:spPr>
          <a:xfrm>
            <a:off x="1902544" y="4139381"/>
            <a:ext cx="4473676" cy="715089"/>
          </a:xfrm>
          <a:prstGeom prst="roundRect">
            <a:avLst/>
          </a:prstGeom>
          <a:solidFill>
            <a:schemeClr val="bg1"/>
          </a:solidFill>
          <a:ln>
            <a:solidFill>
              <a:srgbClr val="106585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ar-MA" sz="36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ثَمانُ مِئَةٍ وَاثْنانِ وَخَمْسونَ</a:t>
            </a:r>
            <a:endParaRPr lang="fr-MA" sz="3600" b="1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F2C1F432-2093-A04F-CE45-34F6C1C7C449}"/>
              </a:ext>
            </a:extLst>
          </p:cNvPr>
          <p:cNvSpPr/>
          <p:nvPr/>
        </p:nvSpPr>
        <p:spPr>
          <a:xfrm>
            <a:off x="6445043" y="4100058"/>
            <a:ext cx="796413" cy="783193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9F49203-CD84-9895-530C-847EFE561E5B}"/>
              </a:ext>
            </a:extLst>
          </p:cNvPr>
          <p:cNvSpPr txBox="1"/>
          <p:nvPr/>
        </p:nvSpPr>
        <p:spPr>
          <a:xfrm>
            <a:off x="6582700" y="4045969"/>
            <a:ext cx="4965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4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fr-MA" sz="48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40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35433B-45DB-1BC5-580B-E6294651C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à coins arrondis 4">
            <a:extLst>
              <a:ext uri="{FF2B5EF4-FFF2-40B4-BE49-F238E27FC236}">
                <a16:creationId xmlns:a16="http://schemas.microsoft.com/office/drawing/2014/main" id="{139DFD28-E915-E980-7CC7-4AE3FBD9BB61}"/>
              </a:ext>
            </a:extLst>
          </p:cNvPr>
          <p:cNvSpPr>
            <a:spLocks/>
          </p:cNvSpPr>
          <p:nvPr/>
        </p:nvSpPr>
        <p:spPr>
          <a:xfrm>
            <a:off x="1343563" y="897912"/>
            <a:ext cx="6147536" cy="372000"/>
          </a:xfrm>
          <a:prstGeom prst="round2SameRect">
            <a:avLst>
              <a:gd name="adj1" fmla="val 40573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algn="r" defTabSz="914400" rtl="1" eaLnBrk="1" latinLnBrk="0" hangingPunct="1"/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فيديو نمذجة الدرس </a:t>
            </a:r>
            <a:r>
              <a:rPr lang="fr-FR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ar-MA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370F748-DBCC-1C00-7F6D-85E8135392B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501" t="31859" r="19274" b="23915"/>
          <a:stretch>
            <a:fillRect/>
          </a:stretch>
        </p:blipFill>
        <p:spPr>
          <a:xfrm>
            <a:off x="7834179" y="846018"/>
            <a:ext cx="862304" cy="622887"/>
          </a:xfrm>
          <a:prstGeom prst="rect">
            <a:avLst/>
          </a:prstGeom>
        </p:spPr>
      </p:pic>
      <p:pic>
        <p:nvPicPr>
          <p:cNvPr id="10" name="Google Shape;271;p20" descr="Une image contenant logo, Graphique, Police, symbole&#10;&#10;Le contenu généré par l’IA peut être incorrect.">
            <a:extLst>
              <a:ext uri="{FF2B5EF4-FFF2-40B4-BE49-F238E27FC236}">
                <a16:creationId xmlns:a16="http://schemas.microsoft.com/office/drawing/2014/main" id="{BD0748B4-0318-69CA-85B7-2DD18C19F6B5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34179" y="5764696"/>
            <a:ext cx="1141668" cy="808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n2 s1 l3 finale ">
            <a:hlinkClick r:id="" action="ppaction://media"/>
            <a:extLst>
              <a:ext uri="{FF2B5EF4-FFF2-40B4-BE49-F238E27FC236}">
                <a16:creationId xmlns:a16="http://schemas.microsoft.com/office/drawing/2014/main" id="{4FAC9B61-7F73-6B16-6C3F-83F81FCF366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0344" y="1818969"/>
            <a:ext cx="6673974" cy="4141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52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180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0D806-995D-7A0A-CBF7-5A2730FE7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BCF2F698-27AA-0C28-0E1B-6304B2BB25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43" b="7143"/>
          <a:stretch>
            <a:fillRect/>
          </a:stretch>
        </p:blipFill>
        <p:spPr>
          <a:xfrm>
            <a:off x="7760197" y="683774"/>
            <a:ext cx="1008000" cy="1008000"/>
          </a:xfrm>
          <a:prstGeom prst="ellipse">
            <a:avLst/>
          </a:prstGeom>
        </p:spPr>
      </p:pic>
      <p:sp>
        <p:nvSpPr>
          <p:cNvPr id="3" name="Rectangle à coins arrondis 4">
            <a:extLst>
              <a:ext uri="{FF2B5EF4-FFF2-40B4-BE49-F238E27FC236}">
                <a16:creationId xmlns:a16="http://schemas.microsoft.com/office/drawing/2014/main" id="{813FB8FC-60FD-8F88-74B3-C95DD4A4F5FF}"/>
              </a:ext>
            </a:extLst>
          </p:cNvPr>
          <p:cNvSpPr>
            <a:spLocks/>
          </p:cNvSpPr>
          <p:nvPr/>
        </p:nvSpPr>
        <p:spPr>
          <a:xfrm>
            <a:off x="678058" y="735683"/>
            <a:ext cx="6829568" cy="831181"/>
          </a:xfrm>
          <a:prstGeom prst="round2SameRect">
            <a:avLst>
              <a:gd name="adj1" fmla="val 40573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خذوا الكراسات ص 17 أنجزوا النشاط رقم 4. لديكم 5 دقائق.</a:t>
            </a:r>
          </a:p>
          <a:p>
            <a:pPr algn="r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سأمر بين الصفوف لأقدم  المساعدة إليكم وأدون ملاحظاتي في كراساتكم.</a:t>
            </a:r>
          </a:p>
          <a:p>
            <a:pPr algn="r"/>
            <a:endParaRPr lang="ar-MA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endParaRPr lang="ar-MA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ar-MA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B6D4A3F-5904-7B82-0413-3E55B7C5D2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955" y="2408902"/>
            <a:ext cx="5639658" cy="3048001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D851C623-4F41-00FC-F6E8-67E3D7957C06}"/>
              </a:ext>
            </a:extLst>
          </p:cNvPr>
          <p:cNvGrpSpPr/>
          <p:nvPr/>
        </p:nvGrpSpPr>
        <p:grpSpPr>
          <a:xfrm>
            <a:off x="359828" y="1067102"/>
            <a:ext cx="600159" cy="676369"/>
            <a:chOff x="2486662" y="1327065"/>
            <a:chExt cx="600159" cy="676369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6C95C9E9-9708-100E-D9B5-3EDDCA8E51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86662" y="1327065"/>
              <a:ext cx="600159" cy="676369"/>
            </a:xfrm>
            <a:prstGeom prst="rect">
              <a:avLst/>
            </a:prstGeom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CFAEDD22-71CD-7A44-B96F-DCE76374F369}"/>
                </a:ext>
              </a:extLst>
            </p:cNvPr>
            <p:cNvSpPr txBox="1"/>
            <p:nvPr/>
          </p:nvSpPr>
          <p:spPr>
            <a:xfrm>
              <a:off x="2634345" y="1534885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MA" b="1" dirty="0">
                  <a:solidFill>
                    <a:schemeClr val="accent6">
                      <a:lumMod val="75000"/>
                    </a:schemeClr>
                  </a:solidFill>
                </a:rPr>
                <a:t>5</a:t>
              </a:r>
              <a:endParaRPr lang="fr-MA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EBE34863-5D5B-A51D-7404-FA252B9EB7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87613" y="2717555"/>
            <a:ext cx="2030470" cy="2051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268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A3AB8-C981-55BC-8020-A923155DA9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4">
            <a:extLst>
              <a:ext uri="{FF2B5EF4-FFF2-40B4-BE49-F238E27FC236}">
                <a16:creationId xmlns:a16="http://schemas.microsoft.com/office/drawing/2014/main" id="{DBB2982E-4631-7EDF-841F-55430C98896C}"/>
              </a:ext>
            </a:extLst>
          </p:cNvPr>
          <p:cNvSpPr>
            <a:spLocks/>
          </p:cNvSpPr>
          <p:nvPr/>
        </p:nvSpPr>
        <p:spPr>
          <a:xfrm>
            <a:off x="635239" y="890204"/>
            <a:ext cx="6829568" cy="372000"/>
          </a:xfrm>
          <a:prstGeom prst="round2SameRect">
            <a:avLst>
              <a:gd name="adj1" fmla="val 40573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صححوا. لديكم دقيقتان. </a:t>
            </a:r>
          </a:p>
        </p:txBody>
      </p:sp>
      <p:pic>
        <p:nvPicPr>
          <p:cNvPr id="4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3EC1D1C-87DA-1B07-D396-2A502D771A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43" b="7143"/>
          <a:stretch>
            <a:fillRect/>
          </a:stretch>
        </p:blipFill>
        <p:spPr>
          <a:xfrm>
            <a:off x="7760197" y="683774"/>
            <a:ext cx="1008000" cy="1008000"/>
          </a:xfrm>
          <a:prstGeom prst="ellipse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E4F30DE-7223-9764-35B8-A0337EE9DB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604" y="1973766"/>
            <a:ext cx="6864950" cy="380760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E3375E6-2C00-158E-89EC-A43932FC35AC}"/>
              </a:ext>
            </a:extLst>
          </p:cNvPr>
          <p:cNvSpPr txBox="1"/>
          <p:nvPr/>
        </p:nvSpPr>
        <p:spPr>
          <a:xfrm>
            <a:off x="3148243" y="3667250"/>
            <a:ext cx="7521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300</a:t>
            </a:r>
            <a:endParaRPr lang="fr-MA" sz="28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B8023FC-8AB4-D2B9-F37C-3EAC2AE7C31A}"/>
              </a:ext>
            </a:extLst>
          </p:cNvPr>
          <p:cNvSpPr txBox="1"/>
          <p:nvPr/>
        </p:nvSpPr>
        <p:spPr>
          <a:xfrm>
            <a:off x="3959411" y="3652506"/>
            <a:ext cx="7521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81</a:t>
            </a:r>
            <a:endParaRPr lang="fr-MA" sz="28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96FB061-214C-34A4-1084-036322836641}"/>
              </a:ext>
            </a:extLst>
          </p:cNvPr>
          <p:cNvSpPr txBox="1"/>
          <p:nvPr/>
        </p:nvSpPr>
        <p:spPr>
          <a:xfrm>
            <a:off x="1442344" y="3623008"/>
            <a:ext cx="7521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381</a:t>
            </a:r>
            <a:endParaRPr lang="fr-MA" sz="28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C6D9F87-DEAE-2BD6-0668-8DE49BA4F322}"/>
              </a:ext>
            </a:extLst>
          </p:cNvPr>
          <p:cNvSpPr txBox="1"/>
          <p:nvPr/>
        </p:nvSpPr>
        <p:spPr>
          <a:xfrm>
            <a:off x="3052797" y="3014839"/>
            <a:ext cx="7521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900</a:t>
            </a:r>
            <a:endParaRPr lang="fr-MA" sz="28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B0D0D80-AA73-D3B8-1560-F91877B4D02B}"/>
              </a:ext>
            </a:extLst>
          </p:cNvPr>
          <p:cNvSpPr txBox="1"/>
          <p:nvPr/>
        </p:nvSpPr>
        <p:spPr>
          <a:xfrm>
            <a:off x="3873797" y="3019759"/>
            <a:ext cx="7521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65</a:t>
            </a:r>
            <a:endParaRPr lang="fr-MA" sz="28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2213A0A-9B01-9084-FB5A-04357698740C}"/>
              </a:ext>
            </a:extLst>
          </p:cNvPr>
          <p:cNvSpPr txBox="1"/>
          <p:nvPr/>
        </p:nvSpPr>
        <p:spPr>
          <a:xfrm>
            <a:off x="4935672" y="3088583"/>
            <a:ext cx="27087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0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تِسْعُ مِئَةٍ وَخَمْسَةٌ وَسِتّونَ</a:t>
            </a:r>
            <a:endParaRPr lang="fr-MA" sz="20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86EEBE5-3FF6-5F34-553C-0DA7E66B6145}"/>
              </a:ext>
            </a:extLst>
          </p:cNvPr>
          <p:cNvSpPr txBox="1"/>
          <p:nvPr/>
        </p:nvSpPr>
        <p:spPr>
          <a:xfrm>
            <a:off x="2948839" y="4270859"/>
            <a:ext cx="7521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200</a:t>
            </a:r>
            <a:endParaRPr lang="fr-MA" sz="28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A87A603-7EB5-784B-5F9B-3CBBE57081DC}"/>
              </a:ext>
            </a:extLst>
          </p:cNvPr>
          <p:cNvSpPr txBox="1"/>
          <p:nvPr/>
        </p:nvSpPr>
        <p:spPr>
          <a:xfrm>
            <a:off x="3504370" y="4295443"/>
            <a:ext cx="1199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8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  </a:t>
            </a:r>
            <a:r>
              <a:rPr lang="ar-MA" sz="28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50</a:t>
            </a:r>
            <a:endParaRPr lang="fr-MA" sz="28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78142D7-16E8-BEA9-DA0E-3E02A2AF6DF7}"/>
              </a:ext>
            </a:extLst>
          </p:cNvPr>
          <p:cNvSpPr txBox="1"/>
          <p:nvPr/>
        </p:nvSpPr>
        <p:spPr>
          <a:xfrm>
            <a:off x="5067698" y="4305275"/>
            <a:ext cx="270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مِئَتانِ وَخَمْسونَ</a:t>
            </a:r>
            <a:endParaRPr lang="fr-MA" sz="24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1211C7B-38CE-E400-A0CB-369E1FF3D4EA}"/>
              </a:ext>
            </a:extLst>
          </p:cNvPr>
          <p:cNvSpPr txBox="1"/>
          <p:nvPr/>
        </p:nvSpPr>
        <p:spPr>
          <a:xfrm>
            <a:off x="4974887" y="4998333"/>
            <a:ext cx="27087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0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سِتُّ مِئَةٍ وَواحِدٌ وَسَبْعونَ</a:t>
            </a:r>
            <a:endParaRPr lang="fr-MA" sz="20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29A40A9A-4553-6EC7-50D7-F8AC10253321}"/>
              </a:ext>
            </a:extLst>
          </p:cNvPr>
          <p:cNvSpPr txBox="1"/>
          <p:nvPr/>
        </p:nvSpPr>
        <p:spPr>
          <a:xfrm>
            <a:off x="1536470" y="4880345"/>
            <a:ext cx="7521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671</a:t>
            </a:r>
            <a:endParaRPr lang="fr-MA" sz="28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5E2A8B5B-3BB9-B27E-8862-17C3BBA53394}"/>
              </a:ext>
            </a:extLst>
          </p:cNvPr>
          <p:cNvGrpSpPr/>
          <p:nvPr/>
        </p:nvGrpSpPr>
        <p:grpSpPr>
          <a:xfrm>
            <a:off x="430123" y="1129896"/>
            <a:ext cx="558588" cy="625740"/>
            <a:chOff x="965530" y="5471175"/>
            <a:chExt cx="558588" cy="625740"/>
          </a:xfrm>
        </p:grpSpPr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916A3F09-51BC-60B5-FC7D-B17F28CD3F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65530" y="5471175"/>
              <a:ext cx="558588" cy="625740"/>
            </a:xfrm>
            <a:prstGeom prst="rect">
              <a:avLst/>
            </a:prstGeom>
          </p:spPr>
        </p:pic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48091998-C88E-767C-E7B2-99BBD71EA8D1}"/>
                </a:ext>
              </a:extLst>
            </p:cNvPr>
            <p:cNvSpPr txBox="1"/>
            <p:nvPr/>
          </p:nvSpPr>
          <p:spPr>
            <a:xfrm>
              <a:off x="1011268" y="5629361"/>
              <a:ext cx="445646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1900" b="1" dirty="0">
                  <a:solidFill>
                    <a:srgbClr val="33878B"/>
                  </a:solidFill>
                </a:rPr>
                <a:t>2</a:t>
              </a:r>
              <a:endParaRPr lang="fr-FR" sz="1900" b="1" dirty="0">
                <a:solidFill>
                  <a:srgbClr val="33878B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4173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011FF8F-2992-4DF2-0077-053DA9A7170A}"/>
              </a:ext>
            </a:extLst>
          </p:cNvPr>
          <p:cNvSpPr txBox="1"/>
          <p:nvPr/>
        </p:nvSpPr>
        <p:spPr>
          <a:xfrm>
            <a:off x="2273440" y="1071272"/>
            <a:ext cx="4597120" cy="7296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5486"/>
              </a:lnSpc>
            </a:pPr>
            <a:r>
              <a:rPr lang="ar-MA" sz="3200" b="1" dirty="0">
                <a:solidFill>
                  <a:srgbClr val="F6BB00"/>
                </a:solidFill>
                <a:latin typeface="Dosis" pitchFamily="2" charset="0"/>
                <a:cs typeface="Calibri" panose="020F0502020204030204" pitchFamily="34" charset="0"/>
              </a:rPr>
              <a:t>درس اليوم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C9B89E41-3063-9AB4-B59E-B51BF4B73865}"/>
              </a:ext>
            </a:extLst>
          </p:cNvPr>
          <p:cNvSpPr txBox="1"/>
          <p:nvPr/>
        </p:nvSpPr>
        <p:spPr>
          <a:xfrm>
            <a:off x="302133" y="1467516"/>
            <a:ext cx="8178799" cy="939616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26"/>
              </a:lnSpc>
            </a:pPr>
            <a:endParaRPr lang="en-GB" sz="3200" b="1" dirty="0">
              <a:solidFill>
                <a:srgbClr val="3795AF"/>
              </a:solidFill>
              <a:latin typeface="Dosis" pitchFamily="2" charset="0"/>
              <a:cs typeface="Calibri" panose="020F0502020204030204" pitchFamily="34" charset="0"/>
            </a:endParaRPr>
          </a:p>
          <a:p>
            <a:pPr lvl="0" algn="ctr" defTabSz="457200" rtl="1">
              <a:lnSpc>
                <a:spcPct val="107000"/>
              </a:lnSpc>
              <a:spcAft>
                <a:spcPts val="800"/>
              </a:spcAft>
              <a:defRPr/>
            </a:pPr>
            <a:r>
              <a:rPr lang="ar-SA" sz="3200" b="1" kern="0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مراجعة دروس الأسبوع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038AE995-6D88-B17B-4DE0-F1CE655B66A3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pic>
        <p:nvPicPr>
          <p:cNvPr id="7" name="Picture 6" descr="An open book with text on it&#10;&#10;Description automatically generated">
            <a:extLst>
              <a:ext uri="{FF2B5EF4-FFF2-40B4-BE49-F238E27FC236}">
                <a16:creationId xmlns:a16="http://schemas.microsoft.com/office/drawing/2014/main" id="{19B1CC96-9B83-6424-4126-7844C10C7E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068" y="1584798"/>
            <a:ext cx="8178799" cy="5452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68796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AA3269BF-7291-EF27-1F0D-5334090C2A4C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5BA49E47-1B1C-BCF3-0B57-CAEBB5F27EA5}"/>
              </a:ext>
            </a:extLst>
          </p:cNvPr>
          <p:cNvSpPr/>
          <p:nvPr/>
        </p:nvSpPr>
        <p:spPr>
          <a:xfrm>
            <a:off x="2537752" y="3000990"/>
            <a:ext cx="4034990" cy="156525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8" name="Image 7" descr="Une image contenant symbol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C8455C96-CAAF-F550-F4D1-D4A34A208DE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877329" y="3524559"/>
            <a:ext cx="631873" cy="631873"/>
          </a:xfrm>
          <a:prstGeom prst="rect">
            <a:avLst/>
          </a:prstGeom>
        </p:spPr>
      </p:pic>
      <p:sp>
        <p:nvSpPr>
          <p:cNvPr id="10" name="Flowchart: Alternate Process 54">
            <a:extLst>
              <a:ext uri="{FF2B5EF4-FFF2-40B4-BE49-F238E27FC236}">
                <a16:creationId xmlns:a16="http://schemas.microsoft.com/office/drawing/2014/main" id="{1DC9E5A6-B547-1E5B-C97C-1AF3D5CA71AB}"/>
              </a:ext>
            </a:extLst>
          </p:cNvPr>
          <p:cNvSpPr/>
          <p:nvPr/>
        </p:nvSpPr>
        <p:spPr>
          <a:xfrm>
            <a:off x="2826512" y="2620159"/>
            <a:ext cx="2966143" cy="726354"/>
          </a:xfrm>
          <a:prstGeom prst="flowChartAlternateProcess">
            <a:avLst/>
          </a:prstGeom>
          <a:solidFill>
            <a:srgbClr val="3A8F98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r" defTabSz="685834" rtl="1">
              <a:defRPr/>
            </a:pPr>
            <a:r>
              <a:rPr lang="ar-MA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مراجعة الدرس </a:t>
            </a:r>
            <a:r>
              <a:rPr lang="fr-FR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endParaRPr lang="fr-MA" sz="2800" b="1" kern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Oval 80">
            <a:extLst>
              <a:ext uri="{FF2B5EF4-FFF2-40B4-BE49-F238E27FC236}">
                <a16:creationId xmlns:a16="http://schemas.microsoft.com/office/drawing/2014/main" id="{C3898106-77A0-E475-EE75-89DCD2A40289}"/>
              </a:ext>
            </a:extLst>
          </p:cNvPr>
          <p:cNvSpPr>
            <a:spLocks noChangeAspect="1"/>
          </p:cNvSpPr>
          <p:nvPr/>
        </p:nvSpPr>
        <p:spPr>
          <a:xfrm>
            <a:off x="5478709" y="2636539"/>
            <a:ext cx="627891" cy="631872"/>
          </a:xfrm>
          <a:prstGeom prst="ellipse">
            <a:avLst/>
          </a:prstGeom>
          <a:solidFill>
            <a:srgbClr val="FFC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3200" b="1" dirty="0"/>
              <a:t>5</a:t>
            </a:r>
          </a:p>
        </p:txBody>
      </p:sp>
      <p:sp>
        <p:nvSpPr>
          <p:cNvPr id="14" name="TextBox 8">
            <a:extLst>
              <a:ext uri="{FF2B5EF4-FFF2-40B4-BE49-F238E27FC236}">
                <a16:creationId xmlns:a16="http://schemas.microsoft.com/office/drawing/2014/main" id="{1DD5F391-1369-2F42-9397-08C9951E558B}"/>
              </a:ext>
            </a:extLst>
          </p:cNvPr>
          <p:cNvSpPr txBox="1"/>
          <p:nvPr/>
        </p:nvSpPr>
        <p:spPr>
          <a:xfrm>
            <a:off x="2826512" y="3640440"/>
            <a:ext cx="332169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 rtl="1">
              <a:defRPr/>
            </a:pPr>
            <a:r>
              <a:rPr lang="ar-MA" sz="2400" b="1" dirty="0">
                <a:solidFill>
                  <a:srgbClr val="E983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إكمال متسلسلات أشكال هندسية</a:t>
            </a:r>
            <a:r>
              <a:rPr lang="fr-FR" sz="2400" b="1" dirty="0">
                <a:solidFill>
                  <a:srgbClr val="E983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ar-MA" sz="2400" b="1" dirty="0">
              <a:solidFill>
                <a:srgbClr val="E9830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637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35A060-19E2-9766-E7AC-622A395996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14EA003F-2236-D43F-6D5D-988D7995FB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43" b="7143"/>
          <a:stretch>
            <a:fillRect/>
          </a:stretch>
        </p:blipFill>
        <p:spPr>
          <a:xfrm>
            <a:off x="7760197" y="683774"/>
            <a:ext cx="1008000" cy="1008000"/>
          </a:xfrm>
          <a:prstGeom prst="ellipse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4D2773A1-251D-EE49-BF1B-DEC964DF46EF}"/>
              </a:ext>
            </a:extLst>
          </p:cNvPr>
          <p:cNvSpPr txBox="1"/>
          <p:nvPr/>
        </p:nvSpPr>
        <p:spPr>
          <a:xfrm>
            <a:off x="995869" y="925010"/>
            <a:ext cx="6462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defRPr/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خذوا الألواح.</a:t>
            </a:r>
          </a:p>
        </p:txBody>
      </p:sp>
      <p:pic>
        <p:nvPicPr>
          <p:cNvPr id="14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85E7A740-8AEF-2B14-D0EA-6FEFA7E774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5786" y="1840295"/>
            <a:ext cx="4064846" cy="4064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383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9BF54-1DDA-F497-4C8B-0D2B0E19B9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19801B8A-6C34-E2E9-0B00-AA0FB65646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43" b="7143"/>
          <a:stretch>
            <a:fillRect/>
          </a:stretch>
        </p:blipFill>
        <p:spPr>
          <a:xfrm>
            <a:off x="7760197" y="683774"/>
            <a:ext cx="1008000" cy="1008000"/>
          </a:xfrm>
          <a:prstGeom prst="ellipse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6A8E59E-2478-07EE-CEE9-9F89517E588B}"/>
              </a:ext>
            </a:extLst>
          </p:cNvPr>
          <p:cNvSpPr txBox="1"/>
          <p:nvPr/>
        </p:nvSpPr>
        <p:spPr>
          <a:xfrm>
            <a:off x="995869" y="925010"/>
            <a:ext cx="6462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defRPr/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اكتبوا رقم الشكل المناسب لإكمال المتسلسلة.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71C4823A-8FFE-A163-106D-8FA8CEDB3F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2614624"/>
              </p:ext>
            </p:extLst>
          </p:nvPr>
        </p:nvGraphicFramePr>
        <p:xfrm>
          <a:off x="865240" y="2430618"/>
          <a:ext cx="7200000" cy="838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17739663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332474121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904346598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17509378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163704447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492319336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509537343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98947041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55367859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448051743"/>
                    </a:ext>
                  </a:extLst>
                </a:gridCol>
              </a:tblGrid>
              <a:tr h="838200">
                <a:tc>
                  <a:txBody>
                    <a:bodyPr/>
                    <a:lstStyle/>
                    <a:p>
                      <a:endParaRPr lang="fr-MA" sz="4800"/>
                    </a:p>
                  </a:txBody>
                  <a:tcPr marT="50292" marB="50292"/>
                </a:tc>
                <a:tc>
                  <a:txBody>
                    <a:bodyPr/>
                    <a:lstStyle/>
                    <a:p>
                      <a:endParaRPr lang="fr-MA" sz="4800" dirty="0"/>
                    </a:p>
                  </a:txBody>
                  <a:tcPr marT="50292" marB="50292"/>
                </a:tc>
                <a:tc>
                  <a:txBody>
                    <a:bodyPr/>
                    <a:lstStyle/>
                    <a:p>
                      <a:endParaRPr lang="fr-MA" sz="4800"/>
                    </a:p>
                  </a:txBody>
                  <a:tcPr marT="50292" marB="50292"/>
                </a:tc>
                <a:tc>
                  <a:txBody>
                    <a:bodyPr/>
                    <a:lstStyle/>
                    <a:p>
                      <a:endParaRPr lang="fr-MA" sz="4800"/>
                    </a:p>
                  </a:txBody>
                  <a:tcPr marT="50292" marB="50292"/>
                </a:tc>
                <a:tc>
                  <a:txBody>
                    <a:bodyPr/>
                    <a:lstStyle/>
                    <a:p>
                      <a:endParaRPr lang="fr-MA" sz="4800"/>
                    </a:p>
                  </a:txBody>
                  <a:tcPr marT="50292" marB="50292"/>
                </a:tc>
                <a:tc>
                  <a:txBody>
                    <a:bodyPr/>
                    <a:lstStyle/>
                    <a:p>
                      <a:endParaRPr lang="fr-MA" sz="4800"/>
                    </a:p>
                  </a:txBody>
                  <a:tcPr marT="50292" marB="50292"/>
                </a:tc>
                <a:tc>
                  <a:txBody>
                    <a:bodyPr/>
                    <a:lstStyle/>
                    <a:p>
                      <a:endParaRPr lang="fr-MA" sz="4800"/>
                    </a:p>
                  </a:txBody>
                  <a:tcPr marT="50292" marB="50292"/>
                </a:tc>
                <a:tc>
                  <a:txBody>
                    <a:bodyPr/>
                    <a:lstStyle/>
                    <a:p>
                      <a:endParaRPr lang="fr-MA" sz="4800"/>
                    </a:p>
                  </a:txBody>
                  <a:tcPr marT="50292" marB="50292"/>
                </a:tc>
                <a:tc>
                  <a:txBody>
                    <a:bodyPr/>
                    <a:lstStyle/>
                    <a:p>
                      <a:endParaRPr lang="fr-MA" sz="4800"/>
                    </a:p>
                  </a:txBody>
                  <a:tcPr marT="50292" marB="50292"/>
                </a:tc>
                <a:tc>
                  <a:txBody>
                    <a:bodyPr/>
                    <a:lstStyle/>
                    <a:p>
                      <a:endParaRPr lang="fr-MA" sz="4800" dirty="0"/>
                    </a:p>
                  </a:txBody>
                  <a:tcPr marT="50292" marB="50292"/>
                </a:tc>
                <a:extLst>
                  <a:ext uri="{0D108BD9-81ED-4DB2-BD59-A6C34878D82A}">
                    <a16:rowId xmlns:a16="http://schemas.microsoft.com/office/drawing/2014/main" val="339739084"/>
                  </a:ext>
                </a:extLst>
              </a:tr>
            </a:tbl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020CDF92-53E6-8D41-DBE9-3CBDA74652FB}"/>
              </a:ext>
            </a:extLst>
          </p:cNvPr>
          <p:cNvSpPr/>
          <p:nvPr/>
        </p:nvSpPr>
        <p:spPr>
          <a:xfrm>
            <a:off x="995869" y="2655694"/>
            <a:ext cx="498634" cy="41098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E017AC9-2F1D-EFFE-3080-61E88D9B2B6C}"/>
              </a:ext>
            </a:extLst>
          </p:cNvPr>
          <p:cNvSpPr/>
          <p:nvPr/>
        </p:nvSpPr>
        <p:spPr>
          <a:xfrm>
            <a:off x="3144221" y="2650776"/>
            <a:ext cx="498634" cy="41098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Triangle isocèle 12">
            <a:extLst>
              <a:ext uri="{FF2B5EF4-FFF2-40B4-BE49-F238E27FC236}">
                <a16:creationId xmlns:a16="http://schemas.microsoft.com/office/drawing/2014/main" id="{A43C1BF7-0C0F-9E78-61E5-1679F98FC3A8}"/>
              </a:ext>
            </a:extLst>
          </p:cNvPr>
          <p:cNvSpPr/>
          <p:nvPr/>
        </p:nvSpPr>
        <p:spPr>
          <a:xfrm>
            <a:off x="1720646" y="2577771"/>
            <a:ext cx="498634" cy="502921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4" name="Triangle isocèle 13">
            <a:extLst>
              <a:ext uri="{FF2B5EF4-FFF2-40B4-BE49-F238E27FC236}">
                <a16:creationId xmlns:a16="http://schemas.microsoft.com/office/drawing/2014/main" id="{167231B8-BE16-5098-D09D-1B76403FA255}"/>
              </a:ext>
            </a:extLst>
          </p:cNvPr>
          <p:cNvSpPr/>
          <p:nvPr/>
        </p:nvSpPr>
        <p:spPr>
          <a:xfrm>
            <a:off x="3839499" y="2582685"/>
            <a:ext cx="498634" cy="502921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BC1425E7-CF76-DD57-8216-AB39635C8A0A}"/>
              </a:ext>
            </a:extLst>
          </p:cNvPr>
          <p:cNvSpPr/>
          <p:nvPr/>
        </p:nvSpPr>
        <p:spPr>
          <a:xfrm>
            <a:off x="2432236" y="2607622"/>
            <a:ext cx="444950" cy="49729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AA1DA185-2C37-4863-2077-386A7A7208E4}"/>
              </a:ext>
            </a:extLst>
          </p:cNvPr>
          <p:cNvSpPr/>
          <p:nvPr/>
        </p:nvSpPr>
        <p:spPr>
          <a:xfrm>
            <a:off x="4541259" y="2622369"/>
            <a:ext cx="444950" cy="49729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AECA348-AF60-6A8A-DBCA-E17AA47437B7}"/>
              </a:ext>
            </a:extLst>
          </p:cNvPr>
          <p:cNvSpPr/>
          <p:nvPr/>
        </p:nvSpPr>
        <p:spPr>
          <a:xfrm>
            <a:off x="5277828" y="2650777"/>
            <a:ext cx="498634" cy="41098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8" name="Triangle isocèle 17">
            <a:extLst>
              <a:ext uri="{FF2B5EF4-FFF2-40B4-BE49-F238E27FC236}">
                <a16:creationId xmlns:a16="http://schemas.microsoft.com/office/drawing/2014/main" id="{628960DE-7CBC-8950-6D73-8EB9F55078C5}"/>
              </a:ext>
            </a:extLst>
          </p:cNvPr>
          <p:cNvSpPr/>
          <p:nvPr/>
        </p:nvSpPr>
        <p:spPr>
          <a:xfrm>
            <a:off x="6012437" y="2572854"/>
            <a:ext cx="498634" cy="502921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6B9B872-F8FE-D7ED-BF5D-5836FD4DF728}"/>
              </a:ext>
            </a:extLst>
          </p:cNvPr>
          <p:cNvSpPr/>
          <p:nvPr/>
        </p:nvSpPr>
        <p:spPr>
          <a:xfrm>
            <a:off x="6733859" y="2602705"/>
            <a:ext cx="444950" cy="49729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2499C04-AC55-5C2C-CD10-A15DE3226770}"/>
              </a:ext>
            </a:extLst>
          </p:cNvPr>
          <p:cNvSpPr txBox="1"/>
          <p:nvPr/>
        </p:nvSpPr>
        <p:spPr>
          <a:xfrm>
            <a:off x="7462683" y="2422765"/>
            <a:ext cx="424048" cy="778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4000" dirty="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479C910-8DBA-4782-4319-ED141FFB82A8}"/>
              </a:ext>
            </a:extLst>
          </p:cNvPr>
          <p:cNvSpPr/>
          <p:nvPr/>
        </p:nvSpPr>
        <p:spPr>
          <a:xfrm>
            <a:off x="3252375" y="4243605"/>
            <a:ext cx="498634" cy="41098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2" name="Triangle isocèle 21">
            <a:extLst>
              <a:ext uri="{FF2B5EF4-FFF2-40B4-BE49-F238E27FC236}">
                <a16:creationId xmlns:a16="http://schemas.microsoft.com/office/drawing/2014/main" id="{AFFFBB77-E629-64E7-9CD8-D1133744F31D}"/>
              </a:ext>
            </a:extLst>
          </p:cNvPr>
          <p:cNvSpPr/>
          <p:nvPr/>
        </p:nvSpPr>
        <p:spPr>
          <a:xfrm>
            <a:off x="4252455" y="4165682"/>
            <a:ext cx="498634" cy="502921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F1A7D675-DA25-1BD5-57DC-03811841A535}"/>
              </a:ext>
            </a:extLst>
          </p:cNvPr>
          <p:cNvSpPr/>
          <p:nvPr/>
        </p:nvSpPr>
        <p:spPr>
          <a:xfrm>
            <a:off x="5229516" y="4215197"/>
            <a:ext cx="444950" cy="49729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5C144F62-21A0-F067-0943-7F87BF48FD8B}"/>
              </a:ext>
            </a:extLst>
          </p:cNvPr>
          <p:cNvSpPr/>
          <p:nvPr/>
        </p:nvSpPr>
        <p:spPr>
          <a:xfrm>
            <a:off x="3262706" y="4858366"/>
            <a:ext cx="543961" cy="534932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0A452112-F7AA-280B-AE27-A2D23065D0A5}"/>
              </a:ext>
            </a:extLst>
          </p:cNvPr>
          <p:cNvSpPr txBox="1"/>
          <p:nvPr/>
        </p:nvSpPr>
        <p:spPr>
          <a:xfrm>
            <a:off x="3276883" y="4684044"/>
            <a:ext cx="373049" cy="567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4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endParaRPr lang="fr-MA" sz="48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EB82B0A9-8D89-AB20-04FA-4DDBA474990B}"/>
              </a:ext>
            </a:extLst>
          </p:cNvPr>
          <p:cNvSpPr/>
          <p:nvPr/>
        </p:nvSpPr>
        <p:spPr>
          <a:xfrm>
            <a:off x="4231186" y="4882945"/>
            <a:ext cx="543961" cy="534932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DD77A5-BE09-3083-F845-2920600747AA}"/>
              </a:ext>
            </a:extLst>
          </p:cNvPr>
          <p:cNvSpPr txBox="1"/>
          <p:nvPr/>
        </p:nvSpPr>
        <p:spPr>
          <a:xfrm>
            <a:off x="4245363" y="4708623"/>
            <a:ext cx="3730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4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BF7FE417-80C0-E868-585E-C0264A6D83E2}"/>
              </a:ext>
            </a:extLst>
          </p:cNvPr>
          <p:cNvSpPr/>
          <p:nvPr/>
        </p:nvSpPr>
        <p:spPr>
          <a:xfrm>
            <a:off x="5204582" y="4882945"/>
            <a:ext cx="543961" cy="534932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85795171-99E2-1105-3765-4D96796C9BF3}"/>
              </a:ext>
            </a:extLst>
          </p:cNvPr>
          <p:cNvSpPr txBox="1"/>
          <p:nvPr/>
        </p:nvSpPr>
        <p:spPr>
          <a:xfrm>
            <a:off x="5218759" y="4708623"/>
            <a:ext cx="3730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4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140981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EB39E5-1ACE-EAAF-4461-A2FBF8982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2AD05608-ECA2-8D81-CAFF-854485FCC8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43" b="7143"/>
          <a:stretch>
            <a:fillRect/>
          </a:stretch>
        </p:blipFill>
        <p:spPr>
          <a:xfrm>
            <a:off x="7760197" y="683774"/>
            <a:ext cx="1008000" cy="1008000"/>
          </a:xfrm>
          <a:prstGeom prst="ellipse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29E6F56-3D7D-5F58-FD3F-5A7ACE1F5ACA}"/>
              </a:ext>
            </a:extLst>
          </p:cNvPr>
          <p:cNvSpPr txBox="1"/>
          <p:nvPr/>
        </p:nvSpPr>
        <p:spPr>
          <a:xfrm>
            <a:off x="995869" y="925010"/>
            <a:ext cx="6462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defRPr/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صححوا. الشكل المناسب لإكمال المتسلسلة هو المربع.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43B662CF-CA57-44E7-30D7-C025FDA91E45}"/>
              </a:ext>
            </a:extLst>
          </p:cNvPr>
          <p:cNvGraphicFramePr>
            <a:graphicFrameLocks noGrp="1"/>
          </p:cNvGraphicFramePr>
          <p:nvPr/>
        </p:nvGraphicFramePr>
        <p:xfrm>
          <a:off x="865240" y="2430618"/>
          <a:ext cx="7200000" cy="838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17739663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332474121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904346598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17509378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163704447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492319336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509537343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98947041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55367859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448051743"/>
                    </a:ext>
                  </a:extLst>
                </a:gridCol>
              </a:tblGrid>
              <a:tr h="838200">
                <a:tc>
                  <a:txBody>
                    <a:bodyPr/>
                    <a:lstStyle/>
                    <a:p>
                      <a:endParaRPr lang="fr-MA" sz="4800"/>
                    </a:p>
                  </a:txBody>
                  <a:tcPr marT="50292" marB="50292"/>
                </a:tc>
                <a:tc>
                  <a:txBody>
                    <a:bodyPr/>
                    <a:lstStyle/>
                    <a:p>
                      <a:endParaRPr lang="fr-MA" sz="4800" dirty="0"/>
                    </a:p>
                  </a:txBody>
                  <a:tcPr marT="50292" marB="50292"/>
                </a:tc>
                <a:tc>
                  <a:txBody>
                    <a:bodyPr/>
                    <a:lstStyle/>
                    <a:p>
                      <a:endParaRPr lang="fr-MA" sz="4800"/>
                    </a:p>
                  </a:txBody>
                  <a:tcPr marT="50292" marB="50292"/>
                </a:tc>
                <a:tc>
                  <a:txBody>
                    <a:bodyPr/>
                    <a:lstStyle/>
                    <a:p>
                      <a:endParaRPr lang="fr-MA" sz="4800"/>
                    </a:p>
                  </a:txBody>
                  <a:tcPr marT="50292" marB="50292"/>
                </a:tc>
                <a:tc>
                  <a:txBody>
                    <a:bodyPr/>
                    <a:lstStyle/>
                    <a:p>
                      <a:endParaRPr lang="fr-MA" sz="4800"/>
                    </a:p>
                  </a:txBody>
                  <a:tcPr marT="50292" marB="50292"/>
                </a:tc>
                <a:tc>
                  <a:txBody>
                    <a:bodyPr/>
                    <a:lstStyle/>
                    <a:p>
                      <a:endParaRPr lang="fr-MA" sz="4800"/>
                    </a:p>
                  </a:txBody>
                  <a:tcPr marT="50292" marB="50292"/>
                </a:tc>
                <a:tc>
                  <a:txBody>
                    <a:bodyPr/>
                    <a:lstStyle/>
                    <a:p>
                      <a:endParaRPr lang="fr-MA" sz="4800"/>
                    </a:p>
                  </a:txBody>
                  <a:tcPr marT="50292" marB="50292"/>
                </a:tc>
                <a:tc>
                  <a:txBody>
                    <a:bodyPr/>
                    <a:lstStyle/>
                    <a:p>
                      <a:endParaRPr lang="fr-MA" sz="4800"/>
                    </a:p>
                  </a:txBody>
                  <a:tcPr marT="50292" marB="50292"/>
                </a:tc>
                <a:tc>
                  <a:txBody>
                    <a:bodyPr/>
                    <a:lstStyle/>
                    <a:p>
                      <a:endParaRPr lang="fr-MA" sz="4800"/>
                    </a:p>
                  </a:txBody>
                  <a:tcPr marT="50292" marB="50292"/>
                </a:tc>
                <a:tc>
                  <a:txBody>
                    <a:bodyPr/>
                    <a:lstStyle/>
                    <a:p>
                      <a:endParaRPr lang="fr-MA" sz="4800" dirty="0"/>
                    </a:p>
                  </a:txBody>
                  <a:tcPr marT="50292" marB="50292"/>
                </a:tc>
                <a:extLst>
                  <a:ext uri="{0D108BD9-81ED-4DB2-BD59-A6C34878D82A}">
                    <a16:rowId xmlns:a16="http://schemas.microsoft.com/office/drawing/2014/main" val="339739084"/>
                  </a:ext>
                </a:extLst>
              </a:tr>
            </a:tbl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E92AC3CE-A003-56BE-2951-0AD11449B689}"/>
              </a:ext>
            </a:extLst>
          </p:cNvPr>
          <p:cNvSpPr/>
          <p:nvPr/>
        </p:nvSpPr>
        <p:spPr>
          <a:xfrm>
            <a:off x="995869" y="2655694"/>
            <a:ext cx="498634" cy="41098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B495814-3762-1020-24ED-191C1A8EBC43}"/>
              </a:ext>
            </a:extLst>
          </p:cNvPr>
          <p:cNvSpPr/>
          <p:nvPr/>
        </p:nvSpPr>
        <p:spPr>
          <a:xfrm>
            <a:off x="3144221" y="2650776"/>
            <a:ext cx="498634" cy="41098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Triangle isocèle 12">
            <a:extLst>
              <a:ext uri="{FF2B5EF4-FFF2-40B4-BE49-F238E27FC236}">
                <a16:creationId xmlns:a16="http://schemas.microsoft.com/office/drawing/2014/main" id="{CFAC473D-4D24-23DF-CF6F-A1F98A5FB6CF}"/>
              </a:ext>
            </a:extLst>
          </p:cNvPr>
          <p:cNvSpPr/>
          <p:nvPr/>
        </p:nvSpPr>
        <p:spPr>
          <a:xfrm>
            <a:off x="1720646" y="2577771"/>
            <a:ext cx="498634" cy="502921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4" name="Triangle isocèle 13">
            <a:extLst>
              <a:ext uri="{FF2B5EF4-FFF2-40B4-BE49-F238E27FC236}">
                <a16:creationId xmlns:a16="http://schemas.microsoft.com/office/drawing/2014/main" id="{E6D35B50-BDBA-BEC0-314C-D09109FF7534}"/>
              </a:ext>
            </a:extLst>
          </p:cNvPr>
          <p:cNvSpPr/>
          <p:nvPr/>
        </p:nvSpPr>
        <p:spPr>
          <a:xfrm>
            <a:off x="3839499" y="2582685"/>
            <a:ext cx="498634" cy="502921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8C329DAB-9647-FF0E-38E5-3CD7F1E73E70}"/>
              </a:ext>
            </a:extLst>
          </p:cNvPr>
          <p:cNvSpPr/>
          <p:nvPr/>
        </p:nvSpPr>
        <p:spPr>
          <a:xfrm>
            <a:off x="2432236" y="2607622"/>
            <a:ext cx="444950" cy="49729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5B138D80-AE20-22FE-6A74-3D44A29BADEA}"/>
              </a:ext>
            </a:extLst>
          </p:cNvPr>
          <p:cNvSpPr/>
          <p:nvPr/>
        </p:nvSpPr>
        <p:spPr>
          <a:xfrm>
            <a:off x="4541259" y="2622369"/>
            <a:ext cx="444950" cy="49729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91DBCD5-2990-16F1-5B76-E860BE6606AE}"/>
              </a:ext>
            </a:extLst>
          </p:cNvPr>
          <p:cNvSpPr/>
          <p:nvPr/>
        </p:nvSpPr>
        <p:spPr>
          <a:xfrm>
            <a:off x="5277828" y="2650777"/>
            <a:ext cx="498634" cy="41098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8" name="Triangle isocèle 17">
            <a:extLst>
              <a:ext uri="{FF2B5EF4-FFF2-40B4-BE49-F238E27FC236}">
                <a16:creationId xmlns:a16="http://schemas.microsoft.com/office/drawing/2014/main" id="{3CB50CDA-F0D5-971C-BE97-41FC85E24893}"/>
              </a:ext>
            </a:extLst>
          </p:cNvPr>
          <p:cNvSpPr/>
          <p:nvPr/>
        </p:nvSpPr>
        <p:spPr>
          <a:xfrm>
            <a:off x="6012437" y="2572854"/>
            <a:ext cx="498634" cy="502921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C3C74987-7DCE-B5E2-C4DA-7F7BFDB7BD12}"/>
              </a:ext>
            </a:extLst>
          </p:cNvPr>
          <p:cNvSpPr/>
          <p:nvPr/>
        </p:nvSpPr>
        <p:spPr>
          <a:xfrm>
            <a:off x="6733859" y="2602705"/>
            <a:ext cx="444950" cy="49729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34AFAAD-2E14-CB01-7AFF-6F59AADE8F61}"/>
              </a:ext>
            </a:extLst>
          </p:cNvPr>
          <p:cNvSpPr txBox="1"/>
          <p:nvPr/>
        </p:nvSpPr>
        <p:spPr>
          <a:xfrm>
            <a:off x="7462683" y="2422765"/>
            <a:ext cx="424048" cy="778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4000" dirty="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F2B9E9D-C14E-A0F1-74C4-C8B476936F6E}"/>
              </a:ext>
            </a:extLst>
          </p:cNvPr>
          <p:cNvSpPr/>
          <p:nvPr/>
        </p:nvSpPr>
        <p:spPr>
          <a:xfrm>
            <a:off x="3252375" y="4243605"/>
            <a:ext cx="498634" cy="41098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2" name="Triangle isocèle 21">
            <a:extLst>
              <a:ext uri="{FF2B5EF4-FFF2-40B4-BE49-F238E27FC236}">
                <a16:creationId xmlns:a16="http://schemas.microsoft.com/office/drawing/2014/main" id="{B0C30C2E-6681-09A3-43F2-BF26960C7FD2}"/>
              </a:ext>
            </a:extLst>
          </p:cNvPr>
          <p:cNvSpPr/>
          <p:nvPr/>
        </p:nvSpPr>
        <p:spPr>
          <a:xfrm>
            <a:off x="4252455" y="4165682"/>
            <a:ext cx="498634" cy="502921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A2E733AF-BDF1-D0ED-81E5-BF017886C98F}"/>
              </a:ext>
            </a:extLst>
          </p:cNvPr>
          <p:cNvSpPr/>
          <p:nvPr/>
        </p:nvSpPr>
        <p:spPr>
          <a:xfrm>
            <a:off x="5229516" y="4215197"/>
            <a:ext cx="444950" cy="49729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086485DA-59CC-0FA1-B1D7-89F225BDBCE6}"/>
              </a:ext>
            </a:extLst>
          </p:cNvPr>
          <p:cNvSpPr/>
          <p:nvPr/>
        </p:nvSpPr>
        <p:spPr>
          <a:xfrm>
            <a:off x="3262706" y="4858366"/>
            <a:ext cx="543961" cy="534932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0056D14E-5157-42C2-43C9-2FB7DF1CF1F0}"/>
              </a:ext>
            </a:extLst>
          </p:cNvPr>
          <p:cNvSpPr txBox="1"/>
          <p:nvPr/>
        </p:nvSpPr>
        <p:spPr>
          <a:xfrm>
            <a:off x="3276883" y="4684044"/>
            <a:ext cx="373049" cy="567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4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endParaRPr lang="fr-MA" sz="48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07AE397E-5357-7E19-6003-55F9BF6307A3}"/>
              </a:ext>
            </a:extLst>
          </p:cNvPr>
          <p:cNvSpPr/>
          <p:nvPr/>
        </p:nvSpPr>
        <p:spPr>
          <a:xfrm>
            <a:off x="4231186" y="4882945"/>
            <a:ext cx="543961" cy="5349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B6477EF-9C12-A372-5A8B-9AC30C07CCF3}"/>
              </a:ext>
            </a:extLst>
          </p:cNvPr>
          <p:cNvSpPr txBox="1"/>
          <p:nvPr/>
        </p:nvSpPr>
        <p:spPr>
          <a:xfrm>
            <a:off x="4245363" y="4708623"/>
            <a:ext cx="3730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4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E5D58FCF-75F3-8C24-83D8-60B646CBFCA6}"/>
              </a:ext>
            </a:extLst>
          </p:cNvPr>
          <p:cNvSpPr/>
          <p:nvPr/>
        </p:nvSpPr>
        <p:spPr>
          <a:xfrm>
            <a:off x="5204582" y="4882945"/>
            <a:ext cx="543961" cy="5349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EAA13FD5-6612-2FD1-AA35-3FD102EBAF42}"/>
              </a:ext>
            </a:extLst>
          </p:cNvPr>
          <p:cNvSpPr txBox="1"/>
          <p:nvPr/>
        </p:nvSpPr>
        <p:spPr>
          <a:xfrm>
            <a:off x="5218759" y="4708623"/>
            <a:ext cx="3730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4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D14F685-F3C4-147A-D985-A28EDEFE1EDF}"/>
              </a:ext>
            </a:extLst>
          </p:cNvPr>
          <p:cNvSpPr/>
          <p:nvPr/>
        </p:nvSpPr>
        <p:spPr>
          <a:xfrm>
            <a:off x="3144221" y="4050890"/>
            <a:ext cx="781021" cy="148873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7581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35433B-45DB-1BC5-580B-E6294651C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à coins arrondis 4">
            <a:extLst>
              <a:ext uri="{FF2B5EF4-FFF2-40B4-BE49-F238E27FC236}">
                <a16:creationId xmlns:a16="http://schemas.microsoft.com/office/drawing/2014/main" id="{139DFD28-E915-E980-7CC7-4AE3FBD9BB61}"/>
              </a:ext>
            </a:extLst>
          </p:cNvPr>
          <p:cNvSpPr>
            <a:spLocks/>
          </p:cNvSpPr>
          <p:nvPr/>
        </p:nvSpPr>
        <p:spPr>
          <a:xfrm>
            <a:off x="1343563" y="897912"/>
            <a:ext cx="6147536" cy="372000"/>
          </a:xfrm>
          <a:prstGeom prst="round2SameRect">
            <a:avLst>
              <a:gd name="adj1" fmla="val 40573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algn="r" defTabSz="914400" rtl="1" eaLnBrk="1" latinLnBrk="0" hangingPunct="1"/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فيديو نمذجة الدرس </a:t>
            </a:r>
            <a:r>
              <a:rPr lang="fr-FR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ar-MA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370F748-DBCC-1C00-7F6D-85E8135392B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501" t="31859" r="19274" b="23915"/>
          <a:stretch>
            <a:fillRect/>
          </a:stretch>
        </p:blipFill>
        <p:spPr>
          <a:xfrm>
            <a:off x="7834179" y="846018"/>
            <a:ext cx="862304" cy="622887"/>
          </a:xfrm>
          <a:prstGeom prst="rect">
            <a:avLst/>
          </a:prstGeom>
        </p:spPr>
      </p:pic>
      <p:pic>
        <p:nvPicPr>
          <p:cNvPr id="10" name="Google Shape;271;p20" descr="Une image contenant logo, Graphique, Police, symbole&#10;&#10;Le contenu généré par l’IA peut être incorrect.">
            <a:extLst>
              <a:ext uri="{FF2B5EF4-FFF2-40B4-BE49-F238E27FC236}">
                <a16:creationId xmlns:a16="http://schemas.microsoft.com/office/drawing/2014/main" id="{BD0748B4-0318-69CA-85B7-2DD18C19F6B5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34179" y="5764696"/>
            <a:ext cx="1141668" cy="808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n2 s1 l4 ">
            <a:hlinkClick r:id="" action="ppaction://media"/>
            <a:extLst>
              <a:ext uri="{FF2B5EF4-FFF2-40B4-BE49-F238E27FC236}">
                <a16:creationId xmlns:a16="http://schemas.microsoft.com/office/drawing/2014/main" id="{1FBF8CBF-A53D-8194-94AB-2E8193C66EB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3364" y="2033238"/>
            <a:ext cx="7986615" cy="4492471"/>
          </a:xfrm>
          <a:prstGeom prst="rect">
            <a:avLst/>
          </a:prstGeom>
        </p:spPr>
      </p:pic>
      <p:pic>
        <p:nvPicPr>
          <p:cNvPr id="4" name="Google Shape;271;p20" descr="Une image contenant logo, Graphique, Police, symbole&#10;&#10;Le contenu généré par l’IA peut être incorrect.">
            <a:extLst>
              <a:ext uri="{FF2B5EF4-FFF2-40B4-BE49-F238E27FC236}">
                <a16:creationId xmlns:a16="http://schemas.microsoft.com/office/drawing/2014/main" id="{E5FF38BC-123A-1303-ABCE-377500E0D7F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986579" y="5917096"/>
            <a:ext cx="1141668" cy="8081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3022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41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6417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6467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BE4BA9-89B9-2583-3F7A-CA7785422D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FBE55636-05F9-30C4-A21B-D62E72A8ED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43" b="7143"/>
          <a:stretch>
            <a:fillRect/>
          </a:stretch>
        </p:blipFill>
        <p:spPr>
          <a:xfrm>
            <a:off x="7760197" y="683774"/>
            <a:ext cx="1008000" cy="1008000"/>
          </a:xfrm>
          <a:prstGeom prst="ellipse">
            <a:avLst/>
          </a:prstGeom>
        </p:spPr>
      </p:pic>
      <p:sp>
        <p:nvSpPr>
          <p:cNvPr id="3" name="Rectangle à coins arrondis 4">
            <a:extLst>
              <a:ext uri="{FF2B5EF4-FFF2-40B4-BE49-F238E27FC236}">
                <a16:creationId xmlns:a16="http://schemas.microsoft.com/office/drawing/2014/main" id="{59675B21-A5CF-C463-06C4-83EB470DA6F9}"/>
              </a:ext>
            </a:extLst>
          </p:cNvPr>
          <p:cNvSpPr>
            <a:spLocks/>
          </p:cNvSpPr>
          <p:nvPr/>
        </p:nvSpPr>
        <p:spPr>
          <a:xfrm>
            <a:off x="855406" y="694904"/>
            <a:ext cx="6707975" cy="813333"/>
          </a:xfrm>
          <a:prstGeom prst="round2SameRect">
            <a:avLst>
              <a:gd name="adj1" fmla="val 40573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خذوا الكراسات ص 17 أنجزوا النشاط 5. لديكم 5 دقائق</a:t>
            </a:r>
          </a:p>
          <a:p>
            <a:pPr algn="r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سأمر بين الصفوف لأقدم  المساعدة إليكم وأدون ملاحظاتي في كراساتكم.</a:t>
            </a:r>
          </a:p>
          <a:p>
            <a:pPr algn="r"/>
            <a:endParaRPr lang="ar-MA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D407F8AB-173D-3F80-E085-E23BE45C911B}"/>
              </a:ext>
            </a:extLst>
          </p:cNvPr>
          <p:cNvGrpSpPr/>
          <p:nvPr/>
        </p:nvGrpSpPr>
        <p:grpSpPr>
          <a:xfrm>
            <a:off x="337964" y="918323"/>
            <a:ext cx="600159" cy="676369"/>
            <a:chOff x="2486662" y="1327065"/>
            <a:chExt cx="600159" cy="676369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0F3A8112-57CF-E7DA-014C-3DEE2CAEE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86662" y="1327065"/>
              <a:ext cx="600159" cy="676369"/>
            </a:xfrm>
            <a:prstGeom prst="rect">
              <a:avLst/>
            </a:prstGeom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FBD0E25D-A944-D679-81ED-2C7E8C2554E1}"/>
                </a:ext>
              </a:extLst>
            </p:cNvPr>
            <p:cNvSpPr txBox="1"/>
            <p:nvPr/>
          </p:nvSpPr>
          <p:spPr>
            <a:xfrm>
              <a:off x="2634345" y="1534885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MA" b="1" dirty="0">
                  <a:solidFill>
                    <a:schemeClr val="accent6">
                      <a:lumMod val="75000"/>
                    </a:schemeClr>
                  </a:solidFill>
                </a:rPr>
                <a:t>5</a:t>
              </a:r>
              <a:endParaRPr lang="fr-MA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pic>
        <p:nvPicPr>
          <p:cNvPr id="7" name="Image 6">
            <a:extLst>
              <a:ext uri="{FF2B5EF4-FFF2-40B4-BE49-F238E27FC236}">
                <a16:creationId xmlns:a16="http://schemas.microsoft.com/office/drawing/2014/main" id="{D8BC1BE5-9C9A-F58B-ADDC-C5AE452E5E0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EDEDF6"/>
              </a:clrFrom>
              <a:clrTo>
                <a:srgbClr val="EDED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7224" y="1907776"/>
            <a:ext cx="6200389" cy="407023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9D496D3-80AB-2541-20E6-E323775CE3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87613" y="2717555"/>
            <a:ext cx="2030470" cy="2051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002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A3AB8-C981-55BC-8020-A923155DA9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4">
            <a:extLst>
              <a:ext uri="{FF2B5EF4-FFF2-40B4-BE49-F238E27FC236}">
                <a16:creationId xmlns:a16="http://schemas.microsoft.com/office/drawing/2014/main" id="{DBB2982E-4631-7EDF-841F-55430C98896C}"/>
              </a:ext>
            </a:extLst>
          </p:cNvPr>
          <p:cNvSpPr>
            <a:spLocks/>
          </p:cNvSpPr>
          <p:nvPr/>
        </p:nvSpPr>
        <p:spPr>
          <a:xfrm>
            <a:off x="635239" y="890204"/>
            <a:ext cx="6829568" cy="372000"/>
          </a:xfrm>
          <a:prstGeom prst="round2SameRect">
            <a:avLst>
              <a:gd name="adj1" fmla="val 40573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صححوا.</a:t>
            </a:r>
          </a:p>
        </p:txBody>
      </p:sp>
      <p:pic>
        <p:nvPicPr>
          <p:cNvPr id="4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3EC1D1C-87DA-1B07-D396-2A502D771A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43" b="7143"/>
          <a:stretch>
            <a:fillRect/>
          </a:stretch>
        </p:blipFill>
        <p:spPr>
          <a:xfrm>
            <a:off x="7760197" y="683774"/>
            <a:ext cx="1008000" cy="1008000"/>
          </a:xfrm>
          <a:prstGeom prst="ellipse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24A004F-A813-EF6F-C69E-9B23344DD72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DEDF6"/>
              </a:clrFrom>
              <a:clrTo>
                <a:srgbClr val="EDED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2251" y="2043443"/>
            <a:ext cx="6944859" cy="3983731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6145C2B3-6C41-D42E-5710-0EAA5B3A0B84}"/>
              </a:ext>
            </a:extLst>
          </p:cNvPr>
          <p:cNvSpPr/>
          <p:nvPr/>
        </p:nvSpPr>
        <p:spPr>
          <a:xfrm>
            <a:off x="6903600" y="3354296"/>
            <a:ext cx="631370" cy="57694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solidFill>
                <a:srgbClr val="C00000"/>
              </a:solidFill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22DE2312-8EC2-52DB-0F7A-B982843644F9}"/>
              </a:ext>
            </a:extLst>
          </p:cNvPr>
          <p:cNvSpPr/>
          <p:nvPr/>
        </p:nvSpPr>
        <p:spPr>
          <a:xfrm>
            <a:off x="5252025" y="4312939"/>
            <a:ext cx="631370" cy="57694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solidFill>
                <a:srgbClr val="C00000"/>
              </a:solidFill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3F37FB42-0D33-06B8-6922-A9B38C992D03}"/>
              </a:ext>
            </a:extLst>
          </p:cNvPr>
          <p:cNvSpPr/>
          <p:nvPr/>
        </p:nvSpPr>
        <p:spPr>
          <a:xfrm>
            <a:off x="5332244" y="5154197"/>
            <a:ext cx="631370" cy="57694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173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9995E4-FEAD-7698-9AE3-4C7B78D8DE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828D1863-E5B4-95C4-6604-30B8B3DBD996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4" name="Flowchart: Alternate Process 54">
            <a:extLst>
              <a:ext uri="{FF2B5EF4-FFF2-40B4-BE49-F238E27FC236}">
                <a16:creationId xmlns:a16="http://schemas.microsoft.com/office/drawing/2014/main" id="{AF5985C1-ED15-4BA3-574C-A17DA069B101}"/>
              </a:ext>
            </a:extLst>
          </p:cNvPr>
          <p:cNvSpPr/>
          <p:nvPr/>
        </p:nvSpPr>
        <p:spPr>
          <a:xfrm>
            <a:off x="2812027" y="3289443"/>
            <a:ext cx="3542359" cy="802419"/>
          </a:xfrm>
          <a:prstGeom prst="flowChartAlternateProcess">
            <a:avLst/>
          </a:prstGeom>
          <a:solidFill>
            <a:srgbClr val="3A8F98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 rtl="1"/>
            <a:r>
              <a:rPr lang="ar-MA" sz="36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اختتام الدرس</a:t>
            </a:r>
            <a:endParaRPr lang="ar-MA" sz="3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Oval 80">
            <a:extLst>
              <a:ext uri="{FF2B5EF4-FFF2-40B4-BE49-F238E27FC236}">
                <a16:creationId xmlns:a16="http://schemas.microsoft.com/office/drawing/2014/main" id="{BEE7F6A7-6AA2-FA88-52BB-4CB62F532665}"/>
              </a:ext>
            </a:extLst>
          </p:cNvPr>
          <p:cNvSpPr>
            <a:spLocks noChangeAspect="1"/>
          </p:cNvSpPr>
          <p:nvPr/>
        </p:nvSpPr>
        <p:spPr>
          <a:xfrm>
            <a:off x="5956617" y="3378919"/>
            <a:ext cx="588546" cy="58854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3200" b="1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816986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B2FFE-180B-4B00-A66C-4E99A0582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4">
            <a:extLst>
              <a:ext uri="{FF2B5EF4-FFF2-40B4-BE49-F238E27FC236}">
                <a16:creationId xmlns:a16="http://schemas.microsoft.com/office/drawing/2014/main" id="{1532BB03-4C3F-D95E-2B33-AA66E2E5112A}"/>
              </a:ext>
            </a:extLst>
          </p:cNvPr>
          <p:cNvSpPr>
            <a:spLocks/>
          </p:cNvSpPr>
          <p:nvPr/>
        </p:nvSpPr>
        <p:spPr>
          <a:xfrm>
            <a:off x="162873" y="878258"/>
            <a:ext cx="7429567" cy="372000"/>
          </a:xfrm>
          <a:prstGeom prst="round2SameRect">
            <a:avLst>
              <a:gd name="adj1" fmla="val 40573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انتبهوا جيدا! أكملوا في المنزل الأنشطة التي لم نقم بإنجازها في الصفحتين 16 و 17.</a:t>
            </a:r>
          </a:p>
        </p:txBody>
      </p:sp>
      <p:pic>
        <p:nvPicPr>
          <p:cNvPr id="5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6F1D9184-4E73-F868-C772-AABE4227CF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43" b="7143"/>
          <a:stretch>
            <a:fillRect/>
          </a:stretch>
        </p:blipFill>
        <p:spPr>
          <a:xfrm>
            <a:off x="7835968" y="630092"/>
            <a:ext cx="1008000" cy="1008000"/>
          </a:xfrm>
          <a:prstGeom prst="ellipse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6CCA579-8708-5155-2C73-20D088AC4C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7564" y="1817903"/>
            <a:ext cx="3156752" cy="465723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781B172-3D93-CD79-D43C-78D7968A44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8483" y="1817903"/>
            <a:ext cx="3301385" cy="4657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163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D1205B-7A96-2106-DA41-607056BE91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4">
            <a:extLst>
              <a:ext uri="{FF2B5EF4-FFF2-40B4-BE49-F238E27FC236}">
                <a16:creationId xmlns:a16="http://schemas.microsoft.com/office/drawing/2014/main" id="{A498B6EC-B012-6F45-7BEC-CC2C99855A70}"/>
              </a:ext>
            </a:extLst>
          </p:cNvPr>
          <p:cNvSpPr>
            <a:spLocks/>
          </p:cNvSpPr>
          <p:nvPr/>
        </p:nvSpPr>
        <p:spPr>
          <a:xfrm>
            <a:off x="631746" y="924184"/>
            <a:ext cx="6970243" cy="372000"/>
          </a:xfrm>
          <a:prstGeom prst="round2SameRect">
            <a:avLst>
              <a:gd name="adj1" fmla="val 40573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إلى اللقاء. في الحصة القادمة، سنقوم بتصحيح الأنشطة المنجزة في المنزل. </a:t>
            </a:r>
          </a:p>
        </p:txBody>
      </p:sp>
      <p:pic>
        <p:nvPicPr>
          <p:cNvPr id="4" name="Nada-Wave">
            <a:hlinkClick r:id="" action="ppaction://media"/>
            <a:extLst>
              <a:ext uri="{FF2B5EF4-FFF2-40B4-BE49-F238E27FC236}">
                <a16:creationId xmlns:a16="http://schemas.microsoft.com/office/drawing/2014/main" id="{794A03A1-A86D-63E3-B0C9-B509814FDA2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572000" y="2282300"/>
            <a:ext cx="2114090" cy="3376232"/>
          </a:xfrm>
          <a:prstGeom prst="rect">
            <a:avLst/>
          </a:prstGeom>
        </p:spPr>
      </p:pic>
      <p:pic>
        <p:nvPicPr>
          <p:cNvPr id="5" name="majd_wave">
            <a:hlinkClick r:id="" action="ppaction://media"/>
            <a:extLst>
              <a:ext uri="{FF2B5EF4-FFF2-40B4-BE49-F238E27FC236}">
                <a16:creationId xmlns:a16="http://schemas.microsoft.com/office/drawing/2014/main" id="{DEA69BCA-8F21-B15E-C0E8-548131339162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351137" y="2252392"/>
            <a:ext cx="1941172" cy="3450973"/>
          </a:xfrm>
          <a:prstGeom prst="rect">
            <a:avLst/>
          </a:prstGeom>
        </p:spPr>
      </p:pic>
      <p:pic>
        <p:nvPicPr>
          <p:cNvPr id="6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5BFD3D69-386B-6A1D-7DBA-76DFDE54CD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43" b="7143"/>
          <a:stretch>
            <a:fillRect/>
          </a:stretch>
        </p:blipFill>
        <p:spPr>
          <a:xfrm>
            <a:off x="7868147" y="606184"/>
            <a:ext cx="1008000" cy="1008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04190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47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E152E2F4-0005-67B2-C3A3-C8D958858418}"/>
              </a:ext>
            </a:extLst>
          </p:cNvPr>
          <p:cNvSpPr/>
          <p:nvPr/>
        </p:nvSpPr>
        <p:spPr>
          <a:xfrm>
            <a:off x="1341117" y="4670799"/>
            <a:ext cx="5867406" cy="48454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011FF8F-2992-4DF2-0077-053DA9A7170A}"/>
              </a:ext>
            </a:extLst>
          </p:cNvPr>
          <p:cNvSpPr txBox="1"/>
          <p:nvPr/>
        </p:nvSpPr>
        <p:spPr>
          <a:xfrm>
            <a:off x="2273440" y="967510"/>
            <a:ext cx="4597120" cy="689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5486"/>
              </a:lnSpc>
            </a:pPr>
            <a:r>
              <a:rPr lang="ar-MA" sz="2000" b="1" dirty="0">
                <a:solidFill>
                  <a:srgbClr val="FC8E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تدابير حصة مراجعة  الأسبوع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038AE995-6D88-B17B-4DE0-F1CE655B66A3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7BDF481-24DF-73A8-8BE5-FC29185B7CE4}"/>
              </a:ext>
            </a:extLst>
          </p:cNvPr>
          <p:cNvSpPr txBox="1"/>
          <p:nvPr/>
        </p:nvSpPr>
        <p:spPr>
          <a:xfrm>
            <a:off x="3915918" y="1817870"/>
            <a:ext cx="47411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MA" b="1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مراجعة كل درس تتم عبر المراحل التالية : </a:t>
            </a:r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2A1A7D4-1F3A-33D5-2A69-13D012577AE1}"/>
              </a:ext>
            </a:extLst>
          </p:cNvPr>
          <p:cNvSpPr txBox="1"/>
          <p:nvPr/>
        </p:nvSpPr>
        <p:spPr>
          <a:xfrm>
            <a:off x="3090672" y="2457154"/>
            <a:ext cx="2423160" cy="646331"/>
          </a:xfrm>
          <a:prstGeom prst="rect">
            <a:avLst/>
          </a:prstGeom>
          <a:solidFill>
            <a:srgbClr val="106585"/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ar-MA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رائز التحقق من الهدف الرئيسي للدرس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FE77C61-2A43-C935-2A52-F7BFD8CE35A1}"/>
              </a:ext>
            </a:extLst>
          </p:cNvPr>
          <p:cNvSpPr txBox="1"/>
          <p:nvPr/>
        </p:nvSpPr>
        <p:spPr>
          <a:xfrm>
            <a:off x="3063240" y="3373437"/>
            <a:ext cx="2423160" cy="369332"/>
          </a:xfrm>
          <a:prstGeom prst="rect">
            <a:avLst/>
          </a:prstGeom>
          <a:solidFill>
            <a:srgbClr val="106585"/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ar-MA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احتساب نسبة التحكم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BE8599C-D294-5A13-5FFB-B590F06921B7}"/>
              </a:ext>
            </a:extLst>
          </p:cNvPr>
          <p:cNvSpPr txBox="1"/>
          <p:nvPr/>
        </p:nvSpPr>
        <p:spPr>
          <a:xfrm>
            <a:off x="5249043" y="4042651"/>
            <a:ext cx="1417320" cy="369332"/>
          </a:xfrm>
          <a:prstGeom prst="rect">
            <a:avLst/>
          </a:prstGeom>
          <a:solidFill>
            <a:srgbClr val="00AB9B"/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ar-MA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أقل من 80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C2B1D31-DD98-EA1F-F6F7-2C8284B277B0}"/>
              </a:ext>
            </a:extLst>
          </p:cNvPr>
          <p:cNvSpPr txBox="1"/>
          <p:nvPr/>
        </p:nvSpPr>
        <p:spPr>
          <a:xfrm>
            <a:off x="1913837" y="4013395"/>
            <a:ext cx="1417320" cy="369332"/>
          </a:xfrm>
          <a:prstGeom prst="rect">
            <a:avLst/>
          </a:prstGeom>
          <a:solidFill>
            <a:srgbClr val="00AB9B"/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ar-MA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أكبر من 80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4AB49DC-51FE-59E3-026F-D8F421CE4D1C}"/>
              </a:ext>
            </a:extLst>
          </p:cNvPr>
          <p:cNvSpPr txBox="1"/>
          <p:nvPr/>
        </p:nvSpPr>
        <p:spPr>
          <a:xfrm>
            <a:off x="4689846" y="4726195"/>
            <a:ext cx="2423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b="1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إعادة عرض</a:t>
            </a:r>
            <a:r>
              <a:rPr lang="fr-FR" b="1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b="1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شريط النمذجة </a:t>
            </a:r>
            <a:endParaRPr lang="fr-FR" b="1" dirty="0">
              <a:solidFill>
                <a:srgbClr val="10658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19FC51E-9EE7-8C8A-E962-725062247CA4}"/>
              </a:ext>
            </a:extLst>
          </p:cNvPr>
          <p:cNvSpPr txBox="1"/>
          <p:nvPr/>
        </p:nvSpPr>
        <p:spPr>
          <a:xfrm>
            <a:off x="977116" y="4726195"/>
            <a:ext cx="3660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b="1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المرور مباشرة للتدرب على الكراسة</a:t>
            </a:r>
            <a:endParaRPr lang="fr-FR" dirty="0">
              <a:solidFill>
                <a:srgbClr val="106585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94C859B-83A4-093A-2DC6-F3D3B8C25215}"/>
              </a:ext>
            </a:extLst>
          </p:cNvPr>
          <p:cNvSpPr txBox="1"/>
          <p:nvPr/>
        </p:nvSpPr>
        <p:spPr>
          <a:xfrm>
            <a:off x="2622497" y="5521158"/>
            <a:ext cx="3751758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MA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إنجاز نشاط مراجعة الدرس على الكراسة</a:t>
            </a:r>
            <a:endParaRPr lang="fr-FR" dirty="0">
              <a:solidFill>
                <a:schemeClr val="bg1"/>
              </a:solidFill>
            </a:endParaRPr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95E01103-7B4A-34F4-4187-3C5C490FF0B5}"/>
              </a:ext>
            </a:extLst>
          </p:cNvPr>
          <p:cNvCxnSpPr/>
          <p:nvPr/>
        </p:nvCxnSpPr>
        <p:spPr>
          <a:xfrm>
            <a:off x="4274820" y="3103485"/>
            <a:ext cx="0" cy="243219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82493CEC-C033-BF6D-5F4D-7C0D4A6A2678}"/>
              </a:ext>
            </a:extLst>
          </p:cNvPr>
          <p:cNvCxnSpPr/>
          <p:nvPr/>
        </p:nvCxnSpPr>
        <p:spPr>
          <a:xfrm>
            <a:off x="2651033" y="4381655"/>
            <a:ext cx="0" cy="243219"/>
          </a:xfrm>
          <a:prstGeom prst="straightConnector1">
            <a:avLst/>
          </a:prstGeom>
          <a:ln w="28575">
            <a:solidFill>
              <a:srgbClr val="00AB9B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D1DB0B46-1CAB-2BEB-78BF-A33A05F7FF72}"/>
              </a:ext>
            </a:extLst>
          </p:cNvPr>
          <p:cNvCxnSpPr/>
          <p:nvPr/>
        </p:nvCxnSpPr>
        <p:spPr>
          <a:xfrm>
            <a:off x="5981700" y="4414581"/>
            <a:ext cx="0" cy="243219"/>
          </a:xfrm>
          <a:prstGeom prst="straightConnector1">
            <a:avLst/>
          </a:prstGeom>
          <a:ln w="28575">
            <a:solidFill>
              <a:srgbClr val="00AB9B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CC70DD30-1FDA-D1D3-4778-EACF7F68BA71}"/>
              </a:ext>
            </a:extLst>
          </p:cNvPr>
          <p:cNvCxnSpPr>
            <a:cxnSpLocks/>
          </p:cNvCxnSpPr>
          <p:nvPr/>
        </p:nvCxnSpPr>
        <p:spPr>
          <a:xfrm>
            <a:off x="4402836" y="5155348"/>
            <a:ext cx="0" cy="34324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Connecteur en angle 23">
            <a:extLst>
              <a:ext uri="{FF2B5EF4-FFF2-40B4-BE49-F238E27FC236}">
                <a16:creationId xmlns:a16="http://schemas.microsoft.com/office/drawing/2014/main" id="{70D53161-0C53-2AAC-1BDF-D2043F3FB22F}"/>
              </a:ext>
            </a:extLst>
          </p:cNvPr>
          <p:cNvCxnSpPr>
            <a:cxnSpLocks/>
            <a:stCxn id="11" idx="1"/>
          </p:cNvCxnSpPr>
          <p:nvPr/>
        </p:nvCxnSpPr>
        <p:spPr>
          <a:xfrm rot="10800000" flipV="1">
            <a:off x="2655120" y="3558102"/>
            <a:ext cx="408120" cy="433971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en angle 27">
            <a:extLst>
              <a:ext uri="{FF2B5EF4-FFF2-40B4-BE49-F238E27FC236}">
                <a16:creationId xmlns:a16="http://schemas.microsoft.com/office/drawing/2014/main" id="{23E2DFE3-E3FF-86F6-676E-E0AF548291C4}"/>
              </a:ext>
            </a:extLst>
          </p:cNvPr>
          <p:cNvCxnSpPr>
            <a:cxnSpLocks/>
            <a:endCxn id="12" idx="0"/>
          </p:cNvCxnSpPr>
          <p:nvPr/>
        </p:nvCxnSpPr>
        <p:spPr>
          <a:xfrm>
            <a:off x="5199888" y="3558102"/>
            <a:ext cx="757815" cy="484549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470547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B6AC1A-DAE6-F165-379F-FE55D721A7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08C6F285-1500-E218-CED0-99098813533A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85F74B5-3826-4AE8-AAF0-A20FD667015D}"/>
              </a:ext>
            </a:extLst>
          </p:cNvPr>
          <p:cNvSpPr/>
          <p:nvPr/>
        </p:nvSpPr>
        <p:spPr>
          <a:xfrm>
            <a:off x="2836678" y="3537378"/>
            <a:ext cx="5297867" cy="1455017"/>
          </a:xfrm>
          <a:prstGeom prst="roundRect">
            <a:avLst/>
          </a:prstGeom>
          <a:solidFill>
            <a:srgbClr val="58B6C0">
              <a:lumMod val="20000"/>
              <a:lumOff val="80000"/>
            </a:srgbClr>
          </a:solidFill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26DD0FA-0D66-2A18-9E6E-BAA2814DC99C}"/>
              </a:ext>
            </a:extLst>
          </p:cNvPr>
          <p:cNvSpPr txBox="1"/>
          <p:nvPr/>
        </p:nvSpPr>
        <p:spPr>
          <a:xfrm>
            <a:off x="2762851" y="3664332"/>
            <a:ext cx="48834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spcAft>
                <a:spcPts val="600"/>
              </a:spcAft>
            </a:pPr>
            <a:r>
              <a:rPr lang="ar-MA" sz="2400" b="1" kern="0" dirty="0">
                <a:solidFill>
                  <a:srgbClr val="FC8D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ما تقديرك لنسب التحكم في أهداف الأسبوع؟ </a:t>
            </a:r>
          </a:p>
        </p:txBody>
      </p:sp>
      <p:sp>
        <p:nvSpPr>
          <p:cNvPr id="16" name="TextBox 5">
            <a:extLst>
              <a:ext uri="{FF2B5EF4-FFF2-40B4-BE49-F238E27FC236}">
                <a16:creationId xmlns:a16="http://schemas.microsoft.com/office/drawing/2014/main" id="{8DC2F724-2770-3D5C-C7C4-161A1DAE2C5A}"/>
              </a:ext>
            </a:extLst>
          </p:cNvPr>
          <p:cNvSpPr txBox="1"/>
          <p:nvPr/>
        </p:nvSpPr>
        <p:spPr>
          <a:xfrm>
            <a:off x="2858683" y="2814542"/>
            <a:ext cx="4939415" cy="3620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075"/>
              </a:lnSpc>
            </a:pPr>
            <a:r>
              <a:rPr lang="ar-MA" sz="2000" b="1" kern="0" dirty="0">
                <a:solidFill>
                  <a:srgbClr val="3494BA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بناء على إنجازات المتعلمين خلال أنشطة المراجعة</a:t>
            </a:r>
          </a:p>
        </p:txBody>
      </p:sp>
      <p:sp>
        <p:nvSpPr>
          <p:cNvPr id="17" name="TextBox 5">
            <a:extLst>
              <a:ext uri="{FF2B5EF4-FFF2-40B4-BE49-F238E27FC236}">
                <a16:creationId xmlns:a16="http://schemas.microsoft.com/office/drawing/2014/main" id="{C60675C6-1F56-8A07-165F-1DB6915D22E2}"/>
              </a:ext>
            </a:extLst>
          </p:cNvPr>
          <p:cNvSpPr txBox="1"/>
          <p:nvPr/>
        </p:nvSpPr>
        <p:spPr>
          <a:xfrm>
            <a:off x="3071473" y="4356523"/>
            <a:ext cx="4682407" cy="3620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075"/>
              </a:lnSpc>
            </a:pPr>
            <a:r>
              <a:rPr lang="ar-MA" sz="2000" b="1" kern="0" dirty="0">
                <a:solidFill>
                  <a:srgbClr val="3494BA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تسجل النسب على صفحة اليوم من مذكرة الأستاذ.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3A92E925-1E44-4FB4-8D44-E5A5A1E3B25E}"/>
              </a:ext>
            </a:extLst>
          </p:cNvPr>
          <p:cNvGrpSpPr/>
          <p:nvPr/>
        </p:nvGrpSpPr>
        <p:grpSpPr>
          <a:xfrm>
            <a:off x="7642410" y="3664331"/>
            <a:ext cx="920678" cy="780961"/>
            <a:chOff x="7018463" y="3273195"/>
            <a:chExt cx="1249561" cy="1172098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A6FAF7F7-4AB7-F04A-8C26-BA460A4E3085}"/>
                </a:ext>
              </a:extLst>
            </p:cNvPr>
            <p:cNvGrpSpPr/>
            <p:nvPr/>
          </p:nvGrpSpPr>
          <p:grpSpPr>
            <a:xfrm>
              <a:off x="7018463" y="3537379"/>
              <a:ext cx="907914" cy="907914"/>
              <a:chOff x="3664086" y="1245255"/>
              <a:chExt cx="907914" cy="907914"/>
            </a:xfrm>
          </p:grpSpPr>
          <p:sp>
            <p:nvSpPr>
              <p:cNvPr id="26" name="Ellipse 25">
                <a:extLst>
                  <a:ext uri="{FF2B5EF4-FFF2-40B4-BE49-F238E27FC236}">
                    <a16:creationId xmlns:a16="http://schemas.microsoft.com/office/drawing/2014/main" id="{4BE8CAC2-1999-4FE7-88B4-5160D06668B8}"/>
                  </a:ext>
                </a:extLst>
              </p:cNvPr>
              <p:cNvSpPr/>
              <p:nvPr/>
            </p:nvSpPr>
            <p:spPr>
              <a:xfrm>
                <a:off x="3664086" y="1245255"/>
                <a:ext cx="907914" cy="907914"/>
              </a:xfrm>
              <a:prstGeom prst="ellipse">
                <a:avLst/>
              </a:prstGeom>
              <a:noFill/>
              <a:ln w="120650" cap="flat" cmpd="sng" algn="ctr">
                <a:solidFill>
                  <a:srgbClr val="00E4C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7" name="Ellipse 26">
                <a:extLst>
                  <a:ext uri="{FF2B5EF4-FFF2-40B4-BE49-F238E27FC236}">
                    <a16:creationId xmlns:a16="http://schemas.microsoft.com/office/drawing/2014/main" id="{52EC93C1-1137-61CE-2A4D-111D211DE798}"/>
                  </a:ext>
                </a:extLst>
              </p:cNvPr>
              <p:cNvSpPr/>
              <p:nvPr/>
            </p:nvSpPr>
            <p:spPr>
              <a:xfrm>
                <a:off x="3893891" y="1484074"/>
                <a:ext cx="448304" cy="430276"/>
              </a:xfrm>
              <a:prstGeom prst="ellipse">
                <a:avLst/>
              </a:prstGeom>
              <a:noFill/>
              <a:ln w="120650" cap="flat" cmpd="sng" algn="ctr">
                <a:solidFill>
                  <a:srgbClr val="00E4C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51D91F66-CBFD-20D3-F878-CE55C236C566}"/>
                </a:ext>
              </a:extLst>
            </p:cNvPr>
            <p:cNvGrpSpPr/>
            <p:nvPr/>
          </p:nvGrpSpPr>
          <p:grpSpPr>
            <a:xfrm rot="692408">
              <a:off x="7545472" y="3273195"/>
              <a:ext cx="722552" cy="808616"/>
              <a:chOff x="6561871" y="1779515"/>
              <a:chExt cx="722552" cy="808616"/>
            </a:xfrm>
          </p:grpSpPr>
          <p:sp>
            <p:nvSpPr>
              <p:cNvPr id="24" name="Chevron 4">
                <a:extLst>
                  <a:ext uri="{FF2B5EF4-FFF2-40B4-BE49-F238E27FC236}">
                    <a16:creationId xmlns:a16="http://schemas.microsoft.com/office/drawing/2014/main" id="{30CB93F2-2DC0-0D92-DC30-548ED3353F28}"/>
                  </a:ext>
                </a:extLst>
              </p:cNvPr>
              <p:cNvSpPr/>
              <p:nvPr/>
            </p:nvSpPr>
            <p:spPr>
              <a:xfrm rot="8014795">
                <a:off x="7022818" y="1840050"/>
                <a:ext cx="322140" cy="201070"/>
              </a:xfrm>
              <a:prstGeom prst="chevron">
                <a:avLst>
                  <a:gd name="adj" fmla="val 32529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rgbClr val="4B505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solidFill>
                    <a:schemeClr val="tx1"/>
                  </a:solidFill>
                  <a:latin typeface="Calibri" panose="020F0502020204030204" pitchFamily="34" charset="0"/>
                </a:endParaRPr>
              </a:p>
            </p:txBody>
          </p:sp>
          <p:cxnSp>
            <p:nvCxnSpPr>
              <p:cNvPr id="25" name="Connecteur droit 24">
                <a:extLst>
                  <a:ext uri="{FF2B5EF4-FFF2-40B4-BE49-F238E27FC236}">
                    <a16:creationId xmlns:a16="http://schemas.microsoft.com/office/drawing/2014/main" id="{14846E6A-E6A9-B6E0-7187-5165D1EF1D67}"/>
                  </a:ext>
                </a:extLst>
              </p:cNvPr>
              <p:cNvCxnSpPr>
                <a:cxnSpLocks/>
                <a:stCxn id="24" idx="3"/>
              </p:cNvCxnSpPr>
              <p:nvPr/>
            </p:nvCxnSpPr>
            <p:spPr>
              <a:xfrm flipH="1">
                <a:off x="6561871" y="2057266"/>
                <a:ext cx="510981" cy="530865"/>
              </a:xfrm>
              <a:prstGeom prst="line">
                <a:avLst/>
              </a:prstGeom>
              <a:ln w="38100">
                <a:solidFill>
                  <a:srgbClr val="4B505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8" name="Image 27">
            <a:extLst>
              <a:ext uri="{FF2B5EF4-FFF2-40B4-BE49-F238E27FC236}">
                <a16:creationId xmlns:a16="http://schemas.microsoft.com/office/drawing/2014/main" id="{394132AE-3AFC-CF0A-4866-843ACF9789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345" y="2334414"/>
            <a:ext cx="2102555" cy="286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071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8CCB7D-8C4A-A26E-BA2B-482EE22FC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re 1">
            <a:extLst>
              <a:ext uri="{FF2B5EF4-FFF2-40B4-BE49-F238E27FC236}">
                <a16:creationId xmlns:a16="http://schemas.microsoft.com/office/drawing/2014/main" id="{CFD874A7-5DAB-37AF-D28F-DCCF6F4E3794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59" name="TextBox 6">
            <a:extLst>
              <a:ext uri="{FF2B5EF4-FFF2-40B4-BE49-F238E27FC236}">
                <a16:creationId xmlns:a16="http://schemas.microsoft.com/office/drawing/2014/main" id="{131D6496-DE71-B731-84BF-27ABB34A3A3F}"/>
              </a:ext>
            </a:extLst>
          </p:cNvPr>
          <p:cNvSpPr txBox="1"/>
          <p:nvPr/>
        </p:nvSpPr>
        <p:spPr>
          <a:xfrm>
            <a:off x="1086100" y="1287938"/>
            <a:ext cx="7132233" cy="3238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75"/>
              </a:lnSpc>
            </a:pPr>
            <a:r>
              <a:rPr lang="ar-MA" sz="3600" b="1" kern="0" dirty="0">
                <a:solidFill>
                  <a:srgbClr val="FC8D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مراحل الدرس</a:t>
            </a:r>
          </a:p>
        </p:txBody>
      </p:sp>
      <p:sp>
        <p:nvSpPr>
          <p:cNvPr id="65" name="Oval 81">
            <a:extLst>
              <a:ext uri="{FF2B5EF4-FFF2-40B4-BE49-F238E27FC236}">
                <a16:creationId xmlns:a16="http://schemas.microsoft.com/office/drawing/2014/main" id="{BB8FF84E-0EF7-1641-6663-66FDCD3335C0}"/>
              </a:ext>
            </a:extLst>
          </p:cNvPr>
          <p:cNvSpPr>
            <a:spLocks noChangeAspect="1"/>
          </p:cNvSpPr>
          <p:nvPr/>
        </p:nvSpPr>
        <p:spPr>
          <a:xfrm flipH="1">
            <a:off x="1581863" y="4107649"/>
            <a:ext cx="656743" cy="65674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2133" b="1" dirty="0"/>
              <a:t>1</a:t>
            </a: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453750F5-8EBB-CD62-1F35-D796169A409B}"/>
              </a:ext>
            </a:extLst>
          </p:cNvPr>
          <p:cNvGrpSpPr/>
          <p:nvPr/>
        </p:nvGrpSpPr>
        <p:grpSpPr>
          <a:xfrm>
            <a:off x="1581863" y="1888847"/>
            <a:ext cx="6242750" cy="656743"/>
            <a:chOff x="1581863" y="2489217"/>
            <a:chExt cx="6242750" cy="656743"/>
          </a:xfrm>
        </p:grpSpPr>
        <p:sp>
          <p:nvSpPr>
            <p:cNvPr id="61" name="Flowchart: Alternate Process 54">
              <a:extLst>
                <a:ext uri="{FF2B5EF4-FFF2-40B4-BE49-F238E27FC236}">
                  <a16:creationId xmlns:a16="http://schemas.microsoft.com/office/drawing/2014/main" id="{7FAF5551-4665-9401-EB75-4DF8AECA50E0}"/>
                </a:ext>
              </a:extLst>
            </p:cNvPr>
            <p:cNvSpPr/>
            <p:nvPr/>
          </p:nvSpPr>
          <p:spPr>
            <a:xfrm>
              <a:off x="1891337" y="2539488"/>
              <a:ext cx="5649219" cy="558588"/>
            </a:xfrm>
            <a:prstGeom prst="flowChartAlternateProcess">
              <a:avLst/>
            </a:prstGeom>
            <a:solidFill>
              <a:srgbClr val="3A8F98"/>
            </a:solidFill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685834" rtl="1">
                <a:defRPr/>
              </a:pPr>
              <a:r>
                <a:rPr lang="en-US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        </a:t>
              </a:r>
              <a:r>
                <a:rPr lang="ar-MA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افتتاح الدرس</a:t>
              </a:r>
              <a:endPara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6" name="Oval 81">
              <a:extLst>
                <a:ext uri="{FF2B5EF4-FFF2-40B4-BE49-F238E27FC236}">
                  <a16:creationId xmlns:a16="http://schemas.microsoft.com/office/drawing/2014/main" id="{88E5AC89-4C51-C065-553C-2CA4A5BD766D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581863" y="2489217"/>
              <a:ext cx="656743" cy="656743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2133" b="1" dirty="0"/>
                <a:t>1</a:t>
              </a:r>
            </a:p>
          </p:txBody>
        </p:sp>
        <p:sp>
          <p:nvSpPr>
            <p:cNvPr id="70" name="Corde 69">
              <a:extLst>
                <a:ext uri="{FF2B5EF4-FFF2-40B4-BE49-F238E27FC236}">
                  <a16:creationId xmlns:a16="http://schemas.microsoft.com/office/drawing/2014/main" id="{D564ADB3-885C-5476-F776-C7EC6F8DBEF5}"/>
                </a:ext>
              </a:extLst>
            </p:cNvPr>
            <p:cNvSpPr/>
            <p:nvPr/>
          </p:nvSpPr>
          <p:spPr>
            <a:xfrm flipH="1">
              <a:off x="1638440" y="2558424"/>
              <a:ext cx="558587" cy="515383"/>
            </a:xfrm>
            <a:prstGeom prst="chord">
              <a:avLst>
                <a:gd name="adj1" fmla="val 5378143"/>
                <a:gd name="adj2" fmla="val 1620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1" name="Oval 81">
              <a:extLst>
                <a:ext uri="{FF2B5EF4-FFF2-40B4-BE49-F238E27FC236}">
                  <a16:creationId xmlns:a16="http://schemas.microsoft.com/office/drawing/2014/main" id="{27BB9BD1-6512-F21C-4A29-AC4E92536D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66026" y="2550235"/>
              <a:ext cx="558587" cy="558587"/>
            </a:xfrm>
            <a:prstGeom prst="ellipse">
              <a:avLst/>
            </a:prstGeom>
            <a:solidFill>
              <a:srgbClr val="F6BB00"/>
            </a:solidFill>
            <a:ln w="28575">
              <a:solidFill>
                <a:schemeClr val="bg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2133" b="1" dirty="0"/>
                <a:t>1</a:t>
              </a:r>
            </a:p>
          </p:txBody>
        </p:sp>
        <p:grpSp>
          <p:nvGrpSpPr>
            <p:cNvPr id="7" name="Groupe 4">
              <a:extLst>
                <a:ext uri="{FF2B5EF4-FFF2-40B4-BE49-F238E27FC236}">
                  <a16:creationId xmlns:a16="http://schemas.microsoft.com/office/drawing/2014/main" id="{1C4E7230-B804-FCED-545E-EC5EF6340DD6}"/>
                </a:ext>
              </a:extLst>
            </p:cNvPr>
            <p:cNvGrpSpPr/>
            <p:nvPr/>
          </p:nvGrpSpPr>
          <p:grpSpPr>
            <a:xfrm>
              <a:off x="1644617" y="2494424"/>
              <a:ext cx="533987" cy="598182"/>
              <a:chOff x="924143" y="3511073"/>
              <a:chExt cx="614494" cy="688367"/>
            </a:xfrm>
          </p:grpSpPr>
          <p:pic>
            <p:nvPicPr>
              <p:cNvPr id="8" name="Image 8">
                <a:extLst>
                  <a:ext uri="{FF2B5EF4-FFF2-40B4-BE49-F238E27FC236}">
                    <a16:creationId xmlns:a16="http://schemas.microsoft.com/office/drawing/2014/main" id="{0A169501-E023-0A6B-7385-9531E29254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924143" y="3511073"/>
                <a:ext cx="614494" cy="688367"/>
              </a:xfrm>
              <a:prstGeom prst="rect">
                <a:avLst/>
              </a:prstGeom>
            </p:spPr>
          </p:pic>
          <p:sp>
            <p:nvSpPr>
              <p:cNvPr id="9" name="ZoneTexte 19">
                <a:extLst>
                  <a:ext uri="{FF2B5EF4-FFF2-40B4-BE49-F238E27FC236}">
                    <a16:creationId xmlns:a16="http://schemas.microsoft.com/office/drawing/2014/main" id="{04C5D7D8-4E6E-62D6-D16A-CE0A32D22732}"/>
                  </a:ext>
                </a:extLst>
              </p:cNvPr>
              <p:cNvSpPr txBox="1"/>
              <p:nvPr/>
            </p:nvSpPr>
            <p:spPr>
              <a:xfrm>
                <a:off x="1008567" y="3689691"/>
                <a:ext cx="445646" cy="354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00" b="1" dirty="0">
                    <a:solidFill>
                      <a:srgbClr val="33878B"/>
                    </a:solidFill>
                  </a:rPr>
                  <a:t>5</a:t>
                </a:r>
              </a:p>
            </p:txBody>
          </p:sp>
        </p:grpSp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1844E52C-1807-9ACC-A92B-440F969D8F26}"/>
              </a:ext>
            </a:extLst>
          </p:cNvPr>
          <p:cNvGrpSpPr/>
          <p:nvPr/>
        </p:nvGrpSpPr>
        <p:grpSpPr>
          <a:xfrm>
            <a:off x="1581863" y="5494052"/>
            <a:ext cx="6205216" cy="656743"/>
            <a:chOff x="1589361" y="4686332"/>
            <a:chExt cx="6205216" cy="656743"/>
          </a:xfrm>
        </p:grpSpPr>
        <p:sp>
          <p:nvSpPr>
            <p:cNvPr id="60" name="Rectangle: Rounded Corners 55">
              <a:extLst>
                <a:ext uri="{FF2B5EF4-FFF2-40B4-BE49-F238E27FC236}">
                  <a16:creationId xmlns:a16="http://schemas.microsoft.com/office/drawing/2014/main" id="{667A8E1F-C5D5-2066-84D2-B92579C10A57}"/>
                </a:ext>
              </a:extLst>
            </p:cNvPr>
            <p:cNvSpPr/>
            <p:nvPr/>
          </p:nvSpPr>
          <p:spPr>
            <a:xfrm>
              <a:off x="1908010" y="4717491"/>
              <a:ext cx="5596424" cy="538375"/>
            </a:xfrm>
            <a:prstGeom prst="roundRect">
              <a:avLst/>
            </a:prstGeom>
            <a:solidFill>
              <a:srgbClr val="3A8F98"/>
            </a:solidFill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685834" rtl="1">
                <a:defRPr/>
              </a:pPr>
              <a:r>
                <a:rPr lang="ar-MA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         اختتام </a:t>
              </a:r>
              <a:r>
                <a:rPr lang="ar-SA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الدرس</a:t>
              </a:r>
              <a:endParaRPr lang="fr-MA" sz="20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9" name="Oval 81">
              <a:extLst>
                <a:ext uri="{FF2B5EF4-FFF2-40B4-BE49-F238E27FC236}">
                  <a16:creationId xmlns:a16="http://schemas.microsoft.com/office/drawing/2014/main" id="{CE48E797-AA96-38C7-237B-14A000B66D0A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589361" y="4686332"/>
              <a:ext cx="656743" cy="656743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2133" b="1" dirty="0"/>
                <a:t>1</a:t>
              </a:r>
            </a:p>
          </p:txBody>
        </p:sp>
        <p:sp>
          <p:nvSpPr>
            <p:cNvPr id="75" name="Oval 81">
              <a:extLst>
                <a:ext uri="{FF2B5EF4-FFF2-40B4-BE49-F238E27FC236}">
                  <a16:creationId xmlns:a16="http://schemas.microsoft.com/office/drawing/2014/main" id="{C515DC1A-0B9A-AE54-3DBF-515A5D65A0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35990" y="4703525"/>
              <a:ext cx="558587" cy="558587"/>
            </a:xfrm>
            <a:prstGeom prst="ellipse">
              <a:avLst/>
            </a:prstGeom>
            <a:solidFill>
              <a:srgbClr val="F6BB00"/>
            </a:solidFill>
            <a:ln w="28575">
              <a:solidFill>
                <a:schemeClr val="bg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2133" b="1" dirty="0"/>
                <a:t>6</a:t>
              </a:r>
            </a:p>
          </p:txBody>
        </p:sp>
        <p:grpSp>
          <p:nvGrpSpPr>
            <p:cNvPr id="20" name="Groupe 4">
              <a:extLst>
                <a:ext uri="{FF2B5EF4-FFF2-40B4-BE49-F238E27FC236}">
                  <a16:creationId xmlns:a16="http://schemas.microsoft.com/office/drawing/2014/main" id="{0279B547-CB47-3431-A768-8D7C4F278E57}"/>
                </a:ext>
              </a:extLst>
            </p:cNvPr>
            <p:cNvGrpSpPr/>
            <p:nvPr/>
          </p:nvGrpSpPr>
          <p:grpSpPr>
            <a:xfrm>
              <a:off x="1677694" y="4705599"/>
              <a:ext cx="533987" cy="598182"/>
              <a:chOff x="924143" y="3511073"/>
              <a:chExt cx="614494" cy="688367"/>
            </a:xfrm>
          </p:grpSpPr>
          <p:pic>
            <p:nvPicPr>
              <p:cNvPr id="21" name="Image 8">
                <a:extLst>
                  <a:ext uri="{FF2B5EF4-FFF2-40B4-BE49-F238E27FC236}">
                    <a16:creationId xmlns:a16="http://schemas.microsoft.com/office/drawing/2014/main" id="{655E9944-906D-4017-6761-BDDECDD88C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924143" y="3511073"/>
                <a:ext cx="614494" cy="688367"/>
              </a:xfrm>
              <a:prstGeom prst="rect">
                <a:avLst/>
              </a:prstGeom>
            </p:spPr>
          </p:pic>
          <p:sp>
            <p:nvSpPr>
              <p:cNvPr id="22" name="ZoneTexte 19">
                <a:extLst>
                  <a:ext uri="{FF2B5EF4-FFF2-40B4-BE49-F238E27FC236}">
                    <a16:creationId xmlns:a16="http://schemas.microsoft.com/office/drawing/2014/main" id="{27E11F47-B963-F226-9E0B-A1B37F0F1CD7}"/>
                  </a:ext>
                </a:extLst>
              </p:cNvPr>
              <p:cNvSpPr txBox="1"/>
              <p:nvPr/>
            </p:nvSpPr>
            <p:spPr>
              <a:xfrm>
                <a:off x="1008567" y="3689691"/>
                <a:ext cx="445646" cy="354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00" b="1" dirty="0">
                    <a:solidFill>
                      <a:srgbClr val="33878B"/>
                    </a:solidFill>
                  </a:rPr>
                  <a:t>5</a:t>
                </a:r>
              </a:p>
            </p:txBody>
          </p:sp>
        </p:grp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3BDDBAC7-9EE0-0DB5-76DB-58375D7389CA}"/>
              </a:ext>
            </a:extLst>
          </p:cNvPr>
          <p:cNvGrpSpPr/>
          <p:nvPr/>
        </p:nvGrpSpPr>
        <p:grpSpPr>
          <a:xfrm>
            <a:off x="1581863" y="2609888"/>
            <a:ext cx="6205216" cy="656743"/>
            <a:chOff x="1589361" y="4686332"/>
            <a:chExt cx="6205216" cy="656743"/>
          </a:xfrm>
        </p:grpSpPr>
        <p:sp>
          <p:nvSpPr>
            <p:cNvPr id="13" name="Rectangle: Rounded Corners 55">
              <a:extLst>
                <a:ext uri="{FF2B5EF4-FFF2-40B4-BE49-F238E27FC236}">
                  <a16:creationId xmlns:a16="http://schemas.microsoft.com/office/drawing/2014/main" id="{D2C3B9BE-E962-5295-DE0B-470CDACF1824}"/>
                </a:ext>
              </a:extLst>
            </p:cNvPr>
            <p:cNvSpPr/>
            <p:nvPr/>
          </p:nvSpPr>
          <p:spPr>
            <a:xfrm>
              <a:off x="1908010" y="4717491"/>
              <a:ext cx="5596424" cy="538375"/>
            </a:xfrm>
            <a:prstGeom prst="roundRect">
              <a:avLst/>
            </a:prstGeom>
            <a:solidFill>
              <a:srgbClr val="3A8F98"/>
            </a:solidFill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 algn="r" defTabSz="685834" rtl="1">
                <a:defRPr/>
              </a:pPr>
              <a:r>
                <a:rPr lang="ar-MA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مراجعة الدرس 1</a:t>
              </a:r>
              <a:endParaRPr lang="fr-MA" sz="20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Oval 81">
              <a:extLst>
                <a:ext uri="{FF2B5EF4-FFF2-40B4-BE49-F238E27FC236}">
                  <a16:creationId xmlns:a16="http://schemas.microsoft.com/office/drawing/2014/main" id="{F59B0FB2-47AD-AED4-F4AE-EA1B9D9D4007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589361" y="4686332"/>
              <a:ext cx="656743" cy="656743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2133" b="1" dirty="0"/>
                <a:t>1</a:t>
              </a:r>
            </a:p>
          </p:txBody>
        </p:sp>
        <p:sp>
          <p:nvSpPr>
            <p:cNvPr id="15" name="Oval 81">
              <a:extLst>
                <a:ext uri="{FF2B5EF4-FFF2-40B4-BE49-F238E27FC236}">
                  <a16:creationId xmlns:a16="http://schemas.microsoft.com/office/drawing/2014/main" id="{571BA6A6-CC82-13B9-E652-0E02844994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35990" y="4703525"/>
              <a:ext cx="558587" cy="558587"/>
            </a:xfrm>
            <a:prstGeom prst="ellipse">
              <a:avLst/>
            </a:prstGeom>
            <a:solidFill>
              <a:srgbClr val="F6BB00"/>
            </a:solidFill>
            <a:ln w="28575">
              <a:solidFill>
                <a:schemeClr val="bg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2133" b="1" dirty="0"/>
                <a:t>2</a:t>
              </a:r>
            </a:p>
          </p:txBody>
        </p:sp>
        <p:grpSp>
          <p:nvGrpSpPr>
            <p:cNvPr id="23" name="Groupe 4">
              <a:extLst>
                <a:ext uri="{FF2B5EF4-FFF2-40B4-BE49-F238E27FC236}">
                  <a16:creationId xmlns:a16="http://schemas.microsoft.com/office/drawing/2014/main" id="{41A8D8D6-67F0-9CE5-8A83-6107D22F3310}"/>
                </a:ext>
              </a:extLst>
            </p:cNvPr>
            <p:cNvGrpSpPr/>
            <p:nvPr/>
          </p:nvGrpSpPr>
          <p:grpSpPr>
            <a:xfrm>
              <a:off x="1677694" y="4705599"/>
              <a:ext cx="533987" cy="598182"/>
              <a:chOff x="924143" y="3511073"/>
              <a:chExt cx="614494" cy="688367"/>
            </a:xfrm>
          </p:grpSpPr>
          <p:pic>
            <p:nvPicPr>
              <p:cNvPr id="24" name="Image 8">
                <a:extLst>
                  <a:ext uri="{FF2B5EF4-FFF2-40B4-BE49-F238E27FC236}">
                    <a16:creationId xmlns:a16="http://schemas.microsoft.com/office/drawing/2014/main" id="{B44ACDFE-9B69-9E35-5BE9-D7CC1221CD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924143" y="3511073"/>
                <a:ext cx="614494" cy="688367"/>
              </a:xfrm>
              <a:prstGeom prst="rect">
                <a:avLst/>
              </a:prstGeom>
            </p:spPr>
          </p:pic>
          <p:sp>
            <p:nvSpPr>
              <p:cNvPr id="25" name="ZoneTexte 19">
                <a:extLst>
                  <a:ext uri="{FF2B5EF4-FFF2-40B4-BE49-F238E27FC236}">
                    <a16:creationId xmlns:a16="http://schemas.microsoft.com/office/drawing/2014/main" id="{55D8D999-B912-AF9A-A314-86383AEE18B0}"/>
                  </a:ext>
                </a:extLst>
              </p:cNvPr>
              <p:cNvSpPr txBox="1"/>
              <p:nvPr/>
            </p:nvSpPr>
            <p:spPr>
              <a:xfrm>
                <a:off x="1008567" y="3689691"/>
                <a:ext cx="445646" cy="354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00" b="1" dirty="0">
                    <a:solidFill>
                      <a:srgbClr val="33878B"/>
                    </a:solidFill>
                  </a:rPr>
                  <a:t>10</a:t>
                </a:r>
              </a:p>
            </p:txBody>
          </p:sp>
        </p:grp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E35AE44-3E5E-6A5E-C619-F934FEEE8C6D}"/>
              </a:ext>
            </a:extLst>
          </p:cNvPr>
          <p:cNvGrpSpPr/>
          <p:nvPr/>
        </p:nvGrpSpPr>
        <p:grpSpPr>
          <a:xfrm>
            <a:off x="1581863" y="3330929"/>
            <a:ext cx="6205216" cy="656743"/>
            <a:chOff x="1589361" y="4686332"/>
            <a:chExt cx="6205216" cy="656743"/>
          </a:xfrm>
        </p:grpSpPr>
        <p:sp>
          <p:nvSpPr>
            <p:cNvPr id="28" name="Rectangle: Rounded Corners 55">
              <a:extLst>
                <a:ext uri="{FF2B5EF4-FFF2-40B4-BE49-F238E27FC236}">
                  <a16:creationId xmlns:a16="http://schemas.microsoft.com/office/drawing/2014/main" id="{051F4C24-227B-234A-79BE-AC1D0B9DDDC1}"/>
                </a:ext>
              </a:extLst>
            </p:cNvPr>
            <p:cNvSpPr/>
            <p:nvPr/>
          </p:nvSpPr>
          <p:spPr>
            <a:xfrm>
              <a:off x="1908010" y="4717491"/>
              <a:ext cx="5596424" cy="538375"/>
            </a:xfrm>
            <a:prstGeom prst="roundRect">
              <a:avLst/>
            </a:prstGeom>
            <a:solidFill>
              <a:srgbClr val="3A8F98"/>
            </a:solidFill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 algn="r" defTabSz="685834" rtl="1">
                <a:defRPr/>
              </a:pPr>
              <a:r>
                <a:rPr lang="ar-MA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مراجعة الدرس </a:t>
              </a:r>
              <a:r>
                <a:rPr lang="fr-FR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fr-MA" sz="20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9" name="Oval 81">
              <a:extLst>
                <a:ext uri="{FF2B5EF4-FFF2-40B4-BE49-F238E27FC236}">
                  <a16:creationId xmlns:a16="http://schemas.microsoft.com/office/drawing/2014/main" id="{DBEA5FBD-2C9E-87C2-6486-E22A80FDBD37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589361" y="4686332"/>
              <a:ext cx="656743" cy="656743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2133" b="1" dirty="0"/>
                <a:t>1</a:t>
              </a:r>
            </a:p>
          </p:txBody>
        </p:sp>
        <p:sp>
          <p:nvSpPr>
            <p:cNvPr id="30" name="Oval 81">
              <a:extLst>
                <a:ext uri="{FF2B5EF4-FFF2-40B4-BE49-F238E27FC236}">
                  <a16:creationId xmlns:a16="http://schemas.microsoft.com/office/drawing/2014/main" id="{59358F02-F521-739E-3C33-993E2BCB32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35990" y="4703525"/>
              <a:ext cx="558587" cy="558587"/>
            </a:xfrm>
            <a:prstGeom prst="ellipse">
              <a:avLst/>
            </a:prstGeom>
            <a:solidFill>
              <a:srgbClr val="F6BB00"/>
            </a:solidFill>
            <a:ln w="28575">
              <a:solidFill>
                <a:schemeClr val="bg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2133" b="1" dirty="0"/>
                <a:t>3</a:t>
              </a:r>
            </a:p>
          </p:txBody>
        </p:sp>
        <p:grpSp>
          <p:nvGrpSpPr>
            <p:cNvPr id="31" name="Groupe 4">
              <a:extLst>
                <a:ext uri="{FF2B5EF4-FFF2-40B4-BE49-F238E27FC236}">
                  <a16:creationId xmlns:a16="http://schemas.microsoft.com/office/drawing/2014/main" id="{A7AD7287-4B10-5429-3F02-48BD691E807C}"/>
                </a:ext>
              </a:extLst>
            </p:cNvPr>
            <p:cNvGrpSpPr/>
            <p:nvPr/>
          </p:nvGrpSpPr>
          <p:grpSpPr>
            <a:xfrm>
              <a:off x="1677694" y="4705599"/>
              <a:ext cx="533987" cy="598182"/>
              <a:chOff x="924143" y="3511073"/>
              <a:chExt cx="614494" cy="688367"/>
            </a:xfrm>
          </p:grpSpPr>
          <p:pic>
            <p:nvPicPr>
              <p:cNvPr id="32" name="Image 8">
                <a:extLst>
                  <a:ext uri="{FF2B5EF4-FFF2-40B4-BE49-F238E27FC236}">
                    <a16:creationId xmlns:a16="http://schemas.microsoft.com/office/drawing/2014/main" id="{B6061DAD-A0F3-7511-7554-E8F43DC37E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924143" y="3511073"/>
                <a:ext cx="614494" cy="688367"/>
              </a:xfrm>
              <a:prstGeom prst="rect">
                <a:avLst/>
              </a:prstGeom>
            </p:spPr>
          </p:pic>
          <p:sp>
            <p:nvSpPr>
              <p:cNvPr id="33" name="ZoneTexte 19">
                <a:extLst>
                  <a:ext uri="{FF2B5EF4-FFF2-40B4-BE49-F238E27FC236}">
                    <a16:creationId xmlns:a16="http://schemas.microsoft.com/office/drawing/2014/main" id="{5C82E929-AEB1-4006-BA54-976968BFE4EA}"/>
                  </a:ext>
                </a:extLst>
              </p:cNvPr>
              <p:cNvSpPr txBox="1"/>
              <p:nvPr/>
            </p:nvSpPr>
            <p:spPr>
              <a:xfrm>
                <a:off x="1008567" y="3689691"/>
                <a:ext cx="445646" cy="354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00" b="1" dirty="0">
                    <a:solidFill>
                      <a:srgbClr val="33878B"/>
                    </a:solidFill>
                  </a:rPr>
                  <a:t>10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BB4D61E0-2ACC-7925-5602-1253BD09248A}"/>
              </a:ext>
            </a:extLst>
          </p:cNvPr>
          <p:cNvGrpSpPr/>
          <p:nvPr/>
        </p:nvGrpSpPr>
        <p:grpSpPr>
          <a:xfrm>
            <a:off x="1581863" y="4051970"/>
            <a:ext cx="6205216" cy="656743"/>
            <a:chOff x="1589361" y="4686332"/>
            <a:chExt cx="6205216" cy="656743"/>
          </a:xfrm>
        </p:grpSpPr>
        <p:sp>
          <p:nvSpPr>
            <p:cNvPr id="35" name="Rectangle: Rounded Corners 55">
              <a:extLst>
                <a:ext uri="{FF2B5EF4-FFF2-40B4-BE49-F238E27FC236}">
                  <a16:creationId xmlns:a16="http://schemas.microsoft.com/office/drawing/2014/main" id="{C39533AB-3915-7553-79C6-3E86D5AABBF4}"/>
                </a:ext>
              </a:extLst>
            </p:cNvPr>
            <p:cNvSpPr/>
            <p:nvPr/>
          </p:nvSpPr>
          <p:spPr>
            <a:xfrm>
              <a:off x="1908010" y="4717491"/>
              <a:ext cx="5596424" cy="538375"/>
            </a:xfrm>
            <a:prstGeom prst="roundRect">
              <a:avLst/>
            </a:prstGeom>
            <a:solidFill>
              <a:srgbClr val="3A8F98"/>
            </a:solidFill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 algn="r" defTabSz="685834" rtl="1">
                <a:defRPr/>
              </a:pPr>
              <a:r>
                <a:rPr lang="ar-MA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مراجعة الدرس </a:t>
              </a:r>
              <a:r>
                <a:rPr lang="fr-FR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fr-MA" sz="20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6" name="Oval 81">
              <a:extLst>
                <a:ext uri="{FF2B5EF4-FFF2-40B4-BE49-F238E27FC236}">
                  <a16:creationId xmlns:a16="http://schemas.microsoft.com/office/drawing/2014/main" id="{8BAB9C87-5FE1-177A-4604-10D2064F7AD1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589361" y="4686332"/>
              <a:ext cx="656743" cy="656743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2133" b="1" dirty="0"/>
                <a:t>1</a:t>
              </a:r>
            </a:p>
          </p:txBody>
        </p:sp>
        <p:sp>
          <p:nvSpPr>
            <p:cNvPr id="37" name="Oval 81">
              <a:extLst>
                <a:ext uri="{FF2B5EF4-FFF2-40B4-BE49-F238E27FC236}">
                  <a16:creationId xmlns:a16="http://schemas.microsoft.com/office/drawing/2014/main" id="{02649003-F955-A796-5F96-F33B632853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35990" y="4703525"/>
              <a:ext cx="558587" cy="558587"/>
            </a:xfrm>
            <a:prstGeom prst="ellipse">
              <a:avLst/>
            </a:prstGeom>
            <a:solidFill>
              <a:srgbClr val="F6BB00"/>
            </a:solidFill>
            <a:ln w="28575">
              <a:solidFill>
                <a:schemeClr val="bg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2133" b="1" dirty="0"/>
                <a:t>4</a:t>
              </a:r>
            </a:p>
          </p:txBody>
        </p:sp>
        <p:grpSp>
          <p:nvGrpSpPr>
            <p:cNvPr id="38" name="Groupe 4">
              <a:extLst>
                <a:ext uri="{FF2B5EF4-FFF2-40B4-BE49-F238E27FC236}">
                  <a16:creationId xmlns:a16="http://schemas.microsoft.com/office/drawing/2014/main" id="{FD244F52-99DE-A349-682B-EFD7EEFB1C41}"/>
                </a:ext>
              </a:extLst>
            </p:cNvPr>
            <p:cNvGrpSpPr/>
            <p:nvPr/>
          </p:nvGrpSpPr>
          <p:grpSpPr>
            <a:xfrm>
              <a:off x="1677694" y="4705599"/>
              <a:ext cx="533987" cy="598182"/>
              <a:chOff x="924143" y="3511073"/>
              <a:chExt cx="614494" cy="688367"/>
            </a:xfrm>
          </p:grpSpPr>
          <p:pic>
            <p:nvPicPr>
              <p:cNvPr id="39" name="Image 8">
                <a:extLst>
                  <a:ext uri="{FF2B5EF4-FFF2-40B4-BE49-F238E27FC236}">
                    <a16:creationId xmlns:a16="http://schemas.microsoft.com/office/drawing/2014/main" id="{10DC2710-9439-2A21-0B4B-9DC1564417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924143" y="3511073"/>
                <a:ext cx="614494" cy="688367"/>
              </a:xfrm>
              <a:prstGeom prst="rect">
                <a:avLst/>
              </a:prstGeom>
            </p:spPr>
          </p:pic>
          <p:sp>
            <p:nvSpPr>
              <p:cNvPr id="40" name="ZoneTexte 19">
                <a:extLst>
                  <a:ext uri="{FF2B5EF4-FFF2-40B4-BE49-F238E27FC236}">
                    <a16:creationId xmlns:a16="http://schemas.microsoft.com/office/drawing/2014/main" id="{C710567E-5A0B-E136-9B43-4CDECD70A630}"/>
                  </a:ext>
                </a:extLst>
              </p:cNvPr>
              <p:cNvSpPr txBox="1"/>
              <p:nvPr/>
            </p:nvSpPr>
            <p:spPr>
              <a:xfrm>
                <a:off x="1008567" y="3689691"/>
                <a:ext cx="445646" cy="354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00" b="1" dirty="0">
                    <a:solidFill>
                      <a:srgbClr val="33878B"/>
                    </a:solidFill>
                  </a:rPr>
                  <a:t>10</a:t>
                </a:r>
              </a:p>
            </p:txBody>
          </p:sp>
        </p:grpSp>
      </p:grpSp>
      <p:grpSp>
        <p:nvGrpSpPr>
          <p:cNvPr id="41" name="Groupe 40">
            <a:extLst>
              <a:ext uri="{FF2B5EF4-FFF2-40B4-BE49-F238E27FC236}">
                <a16:creationId xmlns:a16="http://schemas.microsoft.com/office/drawing/2014/main" id="{7D51FBA9-A398-6E92-54CC-C422455CA4DF}"/>
              </a:ext>
            </a:extLst>
          </p:cNvPr>
          <p:cNvGrpSpPr/>
          <p:nvPr/>
        </p:nvGrpSpPr>
        <p:grpSpPr>
          <a:xfrm>
            <a:off x="1581863" y="4773011"/>
            <a:ext cx="6205216" cy="656743"/>
            <a:chOff x="1589361" y="4686332"/>
            <a:chExt cx="6205216" cy="656743"/>
          </a:xfrm>
        </p:grpSpPr>
        <p:sp>
          <p:nvSpPr>
            <p:cNvPr id="42" name="Rectangle: Rounded Corners 55">
              <a:extLst>
                <a:ext uri="{FF2B5EF4-FFF2-40B4-BE49-F238E27FC236}">
                  <a16:creationId xmlns:a16="http://schemas.microsoft.com/office/drawing/2014/main" id="{66472540-FEA9-DD99-FE0E-30294E0A8453}"/>
                </a:ext>
              </a:extLst>
            </p:cNvPr>
            <p:cNvSpPr/>
            <p:nvPr/>
          </p:nvSpPr>
          <p:spPr>
            <a:xfrm>
              <a:off x="1908010" y="4717491"/>
              <a:ext cx="5596424" cy="538375"/>
            </a:xfrm>
            <a:prstGeom prst="roundRect">
              <a:avLst/>
            </a:prstGeom>
            <a:solidFill>
              <a:srgbClr val="3A8F98"/>
            </a:solidFill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 algn="r" defTabSz="685834" rtl="1">
                <a:defRPr/>
              </a:pPr>
              <a:r>
                <a:rPr lang="ar-MA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مراجعة الدرس </a:t>
              </a:r>
              <a:r>
                <a:rPr lang="fr-FR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  <a:endParaRPr lang="fr-MA" sz="20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3" name="Oval 81">
              <a:extLst>
                <a:ext uri="{FF2B5EF4-FFF2-40B4-BE49-F238E27FC236}">
                  <a16:creationId xmlns:a16="http://schemas.microsoft.com/office/drawing/2014/main" id="{CBD65715-C29C-110F-DA8A-D0483E0B1FE3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589361" y="4686332"/>
              <a:ext cx="656743" cy="656743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2133" b="1" dirty="0"/>
                <a:t>1</a:t>
              </a:r>
            </a:p>
          </p:txBody>
        </p:sp>
        <p:sp>
          <p:nvSpPr>
            <p:cNvPr id="44" name="Oval 81">
              <a:extLst>
                <a:ext uri="{FF2B5EF4-FFF2-40B4-BE49-F238E27FC236}">
                  <a16:creationId xmlns:a16="http://schemas.microsoft.com/office/drawing/2014/main" id="{8D1E762D-9E1A-A836-7006-A5DD2A1B6C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35990" y="4703525"/>
              <a:ext cx="558587" cy="558587"/>
            </a:xfrm>
            <a:prstGeom prst="ellipse">
              <a:avLst/>
            </a:prstGeom>
            <a:solidFill>
              <a:srgbClr val="F6BB00"/>
            </a:solidFill>
            <a:ln w="28575">
              <a:solidFill>
                <a:schemeClr val="bg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2133" b="1" dirty="0"/>
                <a:t>5</a:t>
              </a:r>
            </a:p>
          </p:txBody>
        </p:sp>
        <p:grpSp>
          <p:nvGrpSpPr>
            <p:cNvPr id="45" name="Groupe 4">
              <a:extLst>
                <a:ext uri="{FF2B5EF4-FFF2-40B4-BE49-F238E27FC236}">
                  <a16:creationId xmlns:a16="http://schemas.microsoft.com/office/drawing/2014/main" id="{E617BAFB-940F-1212-41F8-4CD26845E4A7}"/>
                </a:ext>
              </a:extLst>
            </p:cNvPr>
            <p:cNvGrpSpPr/>
            <p:nvPr/>
          </p:nvGrpSpPr>
          <p:grpSpPr>
            <a:xfrm>
              <a:off x="1677694" y="4705599"/>
              <a:ext cx="533987" cy="598182"/>
              <a:chOff x="924143" y="3511073"/>
              <a:chExt cx="614494" cy="688367"/>
            </a:xfrm>
          </p:grpSpPr>
          <p:pic>
            <p:nvPicPr>
              <p:cNvPr id="46" name="Image 8">
                <a:extLst>
                  <a:ext uri="{FF2B5EF4-FFF2-40B4-BE49-F238E27FC236}">
                    <a16:creationId xmlns:a16="http://schemas.microsoft.com/office/drawing/2014/main" id="{11C10B9A-037F-5B9B-05B0-0611B4B935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924143" y="3511073"/>
                <a:ext cx="614494" cy="688367"/>
              </a:xfrm>
              <a:prstGeom prst="rect">
                <a:avLst/>
              </a:prstGeom>
            </p:spPr>
          </p:pic>
          <p:sp>
            <p:nvSpPr>
              <p:cNvPr id="47" name="ZoneTexte 19">
                <a:extLst>
                  <a:ext uri="{FF2B5EF4-FFF2-40B4-BE49-F238E27FC236}">
                    <a16:creationId xmlns:a16="http://schemas.microsoft.com/office/drawing/2014/main" id="{86770B1B-809E-2E32-A14D-9B7C3AAC842E}"/>
                  </a:ext>
                </a:extLst>
              </p:cNvPr>
              <p:cNvSpPr txBox="1"/>
              <p:nvPr/>
            </p:nvSpPr>
            <p:spPr>
              <a:xfrm>
                <a:off x="1008567" y="3689691"/>
                <a:ext cx="445646" cy="354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00" b="1" dirty="0">
                    <a:solidFill>
                      <a:srgbClr val="33878B"/>
                    </a:solidFill>
                  </a:rPr>
                  <a:t>15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39233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E6E246-A7D5-6815-F668-89E4057F5C0D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B7BD3E3-B4BE-A727-849F-C8D9C2EEC128}"/>
              </a:ext>
            </a:extLst>
          </p:cNvPr>
          <p:cNvSpPr/>
          <p:nvPr/>
        </p:nvSpPr>
        <p:spPr>
          <a:xfrm>
            <a:off x="1106955" y="3172609"/>
            <a:ext cx="6801287" cy="1710676"/>
          </a:xfrm>
          <a:prstGeom prst="roundRect">
            <a:avLst/>
          </a:prstGeom>
          <a:solidFill>
            <a:srgbClr val="58B6C0">
              <a:lumMod val="20000"/>
              <a:lumOff val="80000"/>
            </a:srgbClr>
          </a:solidFill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7542FBDF-0323-7171-9B34-AA4895D96FCF}"/>
              </a:ext>
            </a:extLst>
          </p:cNvPr>
          <p:cNvGrpSpPr/>
          <p:nvPr/>
        </p:nvGrpSpPr>
        <p:grpSpPr>
          <a:xfrm>
            <a:off x="1484028" y="2089999"/>
            <a:ext cx="6175944" cy="1322379"/>
            <a:chOff x="1711174" y="2035893"/>
            <a:chExt cx="5721651" cy="1322379"/>
          </a:xfrm>
        </p:grpSpPr>
        <p:sp>
          <p:nvSpPr>
            <p:cNvPr id="10" name="TextBox 5">
              <a:extLst>
                <a:ext uri="{FF2B5EF4-FFF2-40B4-BE49-F238E27FC236}">
                  <a16:creationId xmlns:a16="http://schemas.microsoft.com/office/drawing/2014/main" id="{C2ED499B-1966-9B57-5D89-3CD0657E8136}"/>
                </a:ext>
              </a:extLst>
            </p:cNvPr>
            <p:cNvSpPr txBox="1"/>
            <p:nvPr/>
          </p:nvSpPr>
          <p:spPr>
            <a:xfrm>
              <a:off x="2200275" y="2035893"/>
              <a:ext cx="4743450" cy="38228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2075"/>
                </a:lnSpc>
              </a:pPr>
              <a:r>
                <a:rPr lang="ar-MA" sz="2600" b="1" kern="0" dirty="0">
                  <a:solidFill>
                    <a:srgbClr val="3494BA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عند نهاية الدرس</a:t>
              </a:r>
            </a:p>
          </p:txBody>
        </p:sp>
        <p:sp>
          <p:nvSpPr>
            <p:cNvPr id="12" name="TextBox 9">
              <a:extLst>
                <a:ext uri="{FF2B5EF4-FFF2-40B4-BE49-F238E27FC236}">
                  <a16:creationId xmlns:a16="http://schemas.microsoft.com/office/drawing/2014/main" id="{C62ED8C4-4590-6AD1-5322-D225BBB5DF20}"/>
                </a:ext>
              </a:extLst>
            </p:cNvPr>
            <p:cNvSpPr txBox="1"/>
            <p:nvPr/>
          </p:nvSpPr>
          <p:spPr>
            <a:xfrm>
              <a:off x="1711174" y="2465720"/>
              <a:ext cx="5721651" cy="8925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>
                <a:spcAft>
                  <a:spcPts val="600"/>
                </a:spcAft>
              </a:pPr>
              <a:r>
                <a:rPr lang="ar-MA" sz="2600" b="1" kern="0" dirty="0">
                  <a:solidFill>
                    <a:srgbClr val="10658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على الأقل </a:t>
              </a:r>
              <a:r>
                <a:rPr lang="fr-FR" sz="26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80%</a:t>
              </a:r>
              <a:r>
                <a:rPr lang="ar-MA" sz="26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من المتعلمين </a:t>
              </a:r>
              <a:r>
                <a:rPr lang="ar-MA" sz="2600" b="1" kern="0" dirty="0">
                  <a:solidFill>
                    <a:srgbClr val="10658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سيكونون قادرين على</a:t>
              </a:r>
              <a:r>
                <a:rPr lang="en-GB" sz="2600" b="1" kern="0" dirty="0">
                  <a:solidFill>
                    <a:srgbClr val="10658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: </a:t>
              </a:r>
              <a:endParaRPr lang="fr-FR" sz="2600" b="1" kern="0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02EA157D-5978-CC07-6CE7-2007F1C61084}"/>
              </a:ext>
            </a:extLst>
          </p:cNvPr>
          <p:cNvGrpSpPr/>
          <p:nvPr/>
        </p:nvGrpSpPr>
        <p:grpSpPr>
          <a:xfrm>
            <a:off x="7332491" y="2961384"/>
            <a:ext cx="952824" cy="892559"/>
            <a:chOff x="7018463" y="3273195"/>
            <a:chExt cx="1249561" cy="1172098"/>
          </a:xfrm>
        </p:grpSpPr>
        <p:grpSp>
          <p:nvGrpSpPr>
            <p:cNvPr id="19" name="Groupe 18">
              <a:extLst>
                <a:ext uri="{FF2B5EF4-FFF2-40B4-BE49-F238E27FC236}">
                  <a16:creationId xmlns:a16="http://schemas.microsoft.com/office/drawing/2014/main" id="{E10BCB86-B975-91F8-B999-1C3A5B5B2703}"/>
                </a:ext>
              </a:extLst>
            </p:cNvPr>
            <p:cNvGrpSpPr/>
            <p:nvPr/>
          </p:nvGrpSpPr>
          <p:grpSpPr>
            <a:xfrm>
              <a:off x="7018463" y="3537379"/>
              <a:ext cx="907914" cy="907914"/>
              <a:chOff x="3664086" y="1245255"/>
              <a:chExt cx="907914" cy="907914"/>
            </a:xfrm>
          </p:grpSpPr>
          <p:sp>
            <p:nvSpPr>
              <p:cNvPr id="23" name="Ellipse 22">
                <a:extLst>
                  <a:ext uri="{FF2B5EF4-FFF2-40B4-BE49-F238E27FC236}">
                    <a16:creationId xmlns:a16="http://schemas.microsoft.com/office/drawing/2014/main" id="{5A7D3F1C-0826-D21D-3D67-4225D2343596}"/>
                  </a:ext>
                </a:extLst>
              </p:cNvPr>
              <p:cNvSpPr/>
              <p:nvPr/>
            </p:nvSpPr>
            <p:spPr>
              <a:xfrm>
                <a:off x="3664086" y="1245255"/>
                <a:ext cx="907914" cy="907914"/>
              </a:xfrm>
              <a:prstGeom prst="ellipse">
                <a:avLst/>
              </a:prstGeom>
              <a:noFill/>
              <a:ln w="120650" cap="flat" cmpd="sng" algn="ctr">
                <a:solidFill>
                  <a:srgbClr val="00E4C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24C28B67-8A2A-53D8-BB35-005B0557BA24}"/>
                  </a:ext>
                </a:extLst>
              </p:cNvPr>
              <p:cNvSpPr/>
              <p:nvPr/>
            </p:nvSpPr>
            <p:spPr>
              <a:xfrm>
                <a:off x="3893891" y="1484074"/>
                <a:ext cx="448304" cy="430276"/>
              </a:xfrm>
              <a:prstGeom prst="ellipse">
                <a:avLst/>
              </a:prstGeom>
              <a:noFill/>
              <a:ln w="120650" cap="flat" cmpd="sng" algn="ctr">
                <a:solidFill>
                  <a:srgbClr val="00E4C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20" name="Groupe 19">
              <a:extLst>
                <a:ext uri="{FF2B5EF4-FFF2-40B4-BE49-F238E27FC236}">
                  <a16:creationId xmlns:a16="http://schemas.microsoft.com/office/drawing/2014/main" id="{2450D4B9-52CB-E576-36B4-8775669C7D88}"/>
                </a:ext>
              </a:extLst>
            </p:cNvPr>
            <p:cNvGrpSpPr/>
            <p:nvPr/>
          </p:nvGrpSpPr>
          <p:grpSpPr>
            <a:xfrm rot="692408">
              <a:off x="7545472" y="3273195"/>
              <a:ext cx="722552" cy="808616"/>
              <a:chOff x="6561871" y="1779515"/>
              <a:chExt cx="722552" cy="808616"/>
            </a:xfrm>
          </p:grpSpPr>
          <p:sp>
            <p:nvSpPr>
              <p:cNvPr id="21" name="Chevron 20">
                <a:extLst>
                  <a:ext uri="{FF2B5EF4-FFF2-40B4-BE49-F238E27FC236}">
                    <a16:creationId xmlns:a16="http://schemas.microsoft.com/office/drawing/2014/main" id="{7252C67E-B80A-2F88-7D89-7A45A0E23675}"/>
                  </a:ext>
                </a:extLst>
              </p:cNvPr>
              <p:cNvSpPr/>
              <p:nvPr/>
            </p:nvSpPr>
            <p:spPr>
              <a:xfrm rot="8014795">
                <a:off x="7022818" y="1840050"/>
                <a:ext cx="322140" cy="201070"/>
              </a:xfrm>
              <a:prstGeom prst="chevron">
                <a:avLst>
                  <a:gd name="adj" fmla="val 32529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rgbClr val="4B505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solidFill>
                    <a:schemeClr val="tx1"/>
                  </a:solidFill>
                  <a:latin typeface="Calibri" panose="020F0502020204030204" pitchFamily="34" charset="0"/>
                </a:endParaRPr>
              </a:p>
            </p:txBody>
          </p:sp>
          <p:cxnSp>
            <p:nvCxnSpPr>
              <p:cNvPr id="22" name="Connecteur droit 21">
                <a:extLst>
                  <a:ext uri="{FF2B5EF4-FFF2-40B4-BE49-F238E27FC236}">
                    <a16:creationId xmlns:a16="http://schemas.microsoft.com/office/drawing/2014/main" id="{96227389-C19D-2255-98D8-928EB1A9FE3E}"/>
                  </a:ext>
                </a:extLst>
              </p:cNvPr>
              <p:cNvCxnSpPr>
                <a:cxnSpLocks/>
                <a:stCxn id="21" idx="3"/>
              </p:cNvCxnSpPr>
              <p:nvPr/>
            </p:nvCxnSpPr>
            <p:spPr>
              <a:xfrm flipH="1">
                <a:off x="6561871" y="2057266"/>
                <a:ext cx="510981" cy="530865"/>
              </a:xfrm>
              <a:prstGeom prst="line">
                <a:avLst/>
              </a:prstGeom>
              <a:ln w="38100">
                <a:solidFill>
                  <a:srgbClr val="4B505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DD45C9D6-6C65-2F91-37C4-4F6FCBF62099}"/>
              </a:ext>
            </a:extLst>
          </p:cNvPr>
          <p:cNvSpPr txBox="1"/>
          <p:nvPr/>
        </p:nvSpPr>
        <p:spPr>
          <a:xfrm>
            <a:off x="1235758" y="3454401"/>
            <a:ext cx="5821485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spcAft>
                <a:spcPts val="600"/>
              </a:spcAft>
            </a:pPr>
            <a:r>
              <a:rPr lang="ar-MA" sz="2000" b="1" kern="0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تمثيل وقراءة وكتابة وتركيب وتفكيك الأعداد من 0 إلى 100.</a:t>
            </a:r>
          </a:p>
          <a:p>
            <a:pPr algn="r" rtl="1">
              <a:spcAft>
                <a:spcPts val="600"/>
              </a:spcAft>
            </a:pPr>
            <a:r>
              <a:rPr lang="ar-MA" sz="2000" b="1" kern="0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تمثيل وقراءة وكتابة الأعداد من 0 إِلى 999.</a:t>
            </a:r>
          </a:p>
          <a:p>
            <a:pPr algn="r" rtl="1">
              <a:spcAft>
                <a:spcPts val="600"/>
              </a:spcAft>
            </a:pPr>
            <a:r>
              <a:rPr lang="ar-MA" sz="2000" b="1" kern="0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إكمال متسلسلات أشكال هندسية</a:t>
            </a:r>
            <a:r>
              <a:rPr lang="fr-FR" sz="2000" b="1" kern="0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ar-MA" sz="2000" b="1" kern="0" dirty="0">
              <a:solidFill>
                <a:srgbClr val="10658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522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2FD42E-BDFA-A8E0-5BE2-D1257A161D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49FD9CBC-31AE-65FA-6C6D-45780769C34A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8" name="Oval 81">
            <a:extLst>
              <a:ext uri="{FF2B5EF4-FFF2-40B4-BE49-F238E27FC236}">
                <a16:creationId xmlns:a16="http://schemas.microsoft.com/office/drawing/2014/main" id="{4AD52CFA-32FF-B35B-B0DA-125D2ACCA01D}"/>
              </a:ext>
            </a:extLst>
          </p:cNvPr>
          <p:cNvSpPr>
            <a:spLocks noChangeAspect="1"/>
          </p:cNvSpPr>
          <p:nvPr/>
        </p:nvSpPr>
        <p:spPr>
          <a:xfrm flipH="1">
            <a:off x="950491" y="5476829"/>
            <a:ext cx="656743" cy="65674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2133" b="1" dirty="0"/>
              <a:t>1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20F14066-D99D-2674-42CB-98BBF288A21B}"/>
              </a:ext>
            </a:extLst>
          </p:cNvPr>
          <p:cNvSpPr/>
          <p:nvPr/>
        </p:nvSpPr>
        <p:spPr>
          <a:xfrm>
            <a:off x="2585884" y="2654062"/>
            <a:ext cx="4148164" cy="184911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 dirty="0"/>
          </a:p>
        </p:txBody>
      </p:sp>
      <p:sp>
        <p:nvSpPr>
          <p:cNvPr id="3" name="Flowchart: Alternate Process 54">
            <a:extLst>
              <a:ext uri="{FF2B5EF4-FFF2-40B4-BE49-F238E27FC236}">
                <a16:creationId xmlns:a16="http://schemas.microsoft.com/office/drawing/2014/main" id="{A311F379-4912-5FE1-D484-4C728FC2F22C}"/>
              </a:ext>
            </a:extLst>
          </p:cNvPr>
          <p:cNvSpPr/>
          <p:nvPr/>
        </p:nvSpPr>
        <p:spPr>
          <a:xfrm>
            <a:off x="2912603" y="2189924"/>
            <a:ext cx="3418908" cy="841742"/>
          </a:xfrm>
          <a:prstGeom prst="flowChartAlternateProcess">
            <a:avLst/>
          </a:prstGeom>
          <a:solidFill>
            <a:srgbClr val="3A8F98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 rtl="1"/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افتتاح الدرس</a:t>
            </a:r>
            <a:endParaRPr lang="en-US" sz="3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Oval 80">
            <a:extLst>
              <a:ext uri="{FF2B5EF4-FFF2-40B4-BE49-F238E27FC236}">
                <a16:creationId xmlns:a16="http://schemas.microsoft.com/office/drawing/2014/main" id="{4A2FBC05-67C6-1D31-8803-A54905E94311}"/>
              </a:ext>
            </a:extLst>
          </p:cNvPr>
          <p:cNvSpPr>
            <a:spLocks noChangeAspect="1"/>
          </p:cNvSpPr>
          <p:nvPr/>
        </p:nvSpPr>
        <p:spPr>
          <a:xfrm>
            <a:off x="6020829" y="2298784"/>
            <a:ext cx="588546" cy="58854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3200" b="1" dirty="0"/>
              <a:t>1</a:t>
            </a:r>
          </a:p>
        </p:txBody>
      </p:sp>
      <p:pic>
        <p:nvPicPr>
          <p:cNvPr id="5" name="Image 4" descr="Une image contenant symbol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E7F73C4-D3E5-AFB4-081C-A9BF9FC335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5752779" y="3065475"/>
            <a:ext cx="841742" cy="841742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32DBA99E-5E5E-5EC3-E274-46C39ED183A9}"/>
              </a:ext>
            </a:extLst>
          </p:cNvPr>
          <p:cNvSpPr txBox="1"/>
          <p:nvPr/>
        </p:nvSpPr>
        <p:spPr>
          <a:xfrm>
            <a:off x="1730647" y="3178852"/>
            <a:ext cx="40428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MA" sz="2800" b="1" dirty="0">
                <a:solidFill>
                  <a:srgbClr val="FC8D00"/>
                </a:solidFill>
                <a:latin typeface="Dosis" pitchFamily="2" charset="0"/>
                <a:cs typeface="Calibri" panose="020F0502020204030204" pitchFamily="34" charset="0"/>
              </a:rPr>
              <a:t>تصحيح الواجب المنزلي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6A6601E-0A87-89DE-FFC7-18114495AFC7}"/>
              </a:ext>
            </a:extLst>
          </p:cNvPr>
          <p:cNvSpPr txBox="1"/>
          <p:nvPr/>
        </p:nvSpPr>
        <p:spPr>
          <a:xfrm>
            <a:off x="1910617" y="3731890"/>
            <a:ext cx="392098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MA" sz="2800" b="1" dirty="0">
                <a:solidFill>
                  <a:srgbClr val="B2B3AE"/>
                </a:solidFill>
                <a:latin typeface="Dosis" pitchFamily="2" charset="0"/>
                <a:cs typeface="Calibri" panose="020F0502020204030204" pitchFamily="34" charset="0"/>
              </a:rPr>
              <a:t>الحساب الذهني</a:t>
            </a:r>
          </a:p>
        </p:txBody>
      </p:sp>
    </p:spTree>
    <p:extLst>
      <p:ext uri="{BB962C8B-B14F-4D97-AF65-F5344CB8AC3E}">
        <p14:creationId xmlns:p14="http://schemas.microsoft.com/office/powerpoint/2010/main" val="359048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4">
            <a:extLst>
              <a:ext uri="{FF2B5EF4-FFF2-40B4-BE49-F238E27FC236}">
                <a16:creationId xmlns:a16="http://schemas.microsoft.com/office/drawing/2014/main" id="{40C7294B-F6C3-2470-CD99-017418C77F79}"/>
              </a:ext>
            </a:extLst>
          </p:cNvPr>
          <p:cNvSpPr>
            <a:spLocks/>
          </p:cNvSpPr>
          <p:nvPr/>
        </p:nvSpPr>
        <p:spPr>
          <a:xfrm>
            <a:off x="3491021" y="876816"/>
            <a:ext cx="4585787" cy="372000"/>
          </a:xfrm>
          <a:prstGeom prst="round2SameRect">
            <a:avLst>
              <a:gd name="adj1" fmla="val 40573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609630" lvl="2" algn="r" defTabSz="609630" rtl="1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مرحباً يا أصدقاء. اليوم، سنراجع دروس الأسبوع.</a:t>
            </a:r>
          </a:p>
          <a:p>
            <a:pPr marL="609630" lvl="2" algn="r" defTabSz="609630" rtl="1"/>
            <a:endParaRPr lang="ar-MA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Nada-Wave">
            <a:hlinkClick r:id="" action="ppaction://media"/>
            <a:extLst>
              <a:ext uri="{FF2B5EF4-FFF2-40B4-BE49-F238E27FC236}">
                <a16:creationId xmlns:a16="http://schemas.microsoft.com/office/drawing/2014/main" id="{28F360A5-5009-5E5A-1A90-063D00B1671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64000" y="1980000"/>
            <a:ext cx="2536315" cy="4050532"/>
          </a:xfrm>
          <a:prstGeom prst="rect">
            <a:avLst/>
          </a:prstGeom>
        </p:spPr>
      </p:pic>
      <p:pic>
        <p:nvPicPr>
          <p:cNvPr id="7" name="majd_wave">
            <a:hlinkClick r:id="" action="ppaction://media"/>
            <a:extLst>
              <a:ext uri="{FF2B5EF4-FFF2-40B4-BE49-F238E27FC236}">
                <a16:creationId xmlns:a16="http://schemas.microsoft.com/office/drawing/2014/main" id="{A1E65865-8D7C-432D-C001-4374F53B9C54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243138" y="1935166"/>
            <a:ext cx="2328862" cy="4140200"/>
          </a:xfrm>
          <a:prstGeom prst="rect">
            <a:avLst/>
          </a:prstGeom>
        </p:spPr>
      </p:pic>
      <p:pic>
        <p:nvPicPr>
          <p:cNvPr id="9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4BEDBAD5-B82D-F61E-7382-8F78DF2A702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905260" y="636381"/>
            <a:ext cx="999174" cy="99917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009863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47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sala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Page d'entre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12846</TotalTime>
  <Words>855</Words>
  <PresentationFormat>Affichage à l'écran (4:3)</PresentationFormat>
  <Paragraphs>235</Paragraphs>
  <Slides>50</Slides>
  <Notes>3</Notes>
  <HiddenSlides>0</HiddenSlides>
  <MMClips>8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50</vt:i4>
      </vt:variant>
    </vt:vector>
  </HeadingPairs>
  <TitlesOfParts>
    <vt:vector size="60" baseType="lpstr">
      <vt:lpstr>Arimo Italics</vt:lpstr>
      <vt:lpstr>Chalkboard</vt:lpstr>
      <vt:lpstr>Arial</vt:lpstr>
      <vt:lpstr>Effra CC Arbc</vt:lpstr>
      <vt:lpstr>Dosis</vt:lpstr>
      <vt:lpstr>DengXian</vt:lpstr>
      <vt:lpstr>Calibri</vt:lpstr>
      <vt:lpstr>Aptos</vt:lpstr>
      <vt:lpstr>salam</vt:lpstr>
      <vt:lpstr>Page d'entree</vt:lpstr>
      <vt:lpstr>Présentation PowerPoint</vt:lpstr>
      <vt:lpstr>Présentation PowerPoint</vt:lpstr>
      <vt:lpstr>برمجة الأسبوع الأول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2025-10-30T17:02:47Z</dcterms:modified>
</cp:coreProperties>
</file>