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slideLayout" Target="../slideLayouts/slideLayout1.xml"/><Relationship Id="rId11"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slideLayout" Target="../slideLayouts/slideLayout1.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slideLayout" Target="../slideLayouts/slideLayout1.xml"/><Relationship Id="rId1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slideLayout" Target="../slideLayouts/slideLayout1.xml"/><Relationship Id="rId1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slideLayout" Target="../slideLayouts/slideLayout1.xml"/><Relationship Id="rId1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1.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1.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slideLayout" Target="../slideLayouts/slideLayout1.xml"/><Relationship Id="rId1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slideLayout" Target="../slideLayouts/slideLayout1.xml"/><Relationship Id="rId1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slideLayout" Target="../slideLayouts/slideLayout1.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slideLayout" Target="../slideLayouts/slideLayout1.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image" Target="../media/image-15-31.png"/><Relationship Id="rId32" Type="http://schemas.openxmlformats.org/officeDocument/2006/relationships/image" Target="../media/image-15-32.png"/><Relationship Id="rId33" Type="http://schemas.openxmlformats.org/officeDocument/2006/relationships/image" Target="../media/image-15-33.png"/><Relationship Id="rId34" Type="http://schemas.openxmlformats.org/officeDocument/2006/relationships/slideLayout" Target="../slideLayouts/slideLayout1.xml"/><Relationship Id="rId3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slideLayout" Target="../slideLayouts/slideLayout1.xml"/><Relationship Id="rId1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slideLayout" Target="../slideLayouts/slideLayout1.xml"/><Relationship Id="rId1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slideLayout" Target="../slideLayouts/slideLayout1.xml"/><Relationship Id="rId1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image" Target="../media/image-20-9.png"/><Relationship Id="rId10" Type="http://schemas.openxmlformats.org/officeDocument/2006/relationships/image" Target="../media/image-20-10.png"/><Relationship Id="rId11" Type="http://schemas.openxmlformats.org/officeDocument/2006/relationships/slideLayout" Target="../slideLayouts/slideLayout1.xml"/><Relationship Id="rId1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image" Target="../media/image-21-9.png"/><Relationship Id="rId10" Type="http://schemas.openxmlformats.org/officeDocument/2006/relationships/slideLayout" Target="../slideLayouts/slideLayout1.xml"/><Relationship Id="rId11"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slideLayout" Target="../slideLayouts/slideLayout1.xml"/><Relationship Id="rId10"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slideLayout" Target="../slideLayouts/slideLayout1.xml"/><Relationship Id="rId1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slideLayout" Target="../slideLayouts/slideLayout1.xml"/><Relationship Id="rId1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3" Type="http://schemas.openxmlformats.org/officeDocument/2006/relationships/image" Target="../media/image-25-13.png"/><Relationship Id="rId14" Type="http://schemas.openxmlformats.org/officeDocument/2006/relationships/slideLayout" Target="../slideLayouts/slideLayout1.xml"/><Relationship Id="rId1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slideLayout" Target="../slideLayouts/slideLayout1.xml"/><Relationship Id="rId10"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8" Type="http://schemas.openxmlformats.org/officeDocument/2006/relationships/hyperlink" Target="https://eatemp.com/powerpoint-org-chart-template/" TargetMode="External"/><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image" Target="../media/image-27-6.png"/><Relationship Id="rId7" Type="http://schemas.openxmlformats.org/officeDocument/2006/relationships/image" Target="../media/image-27-7.png"/><Relationship Id="rId8" Type="http://schemas.openxmlformats.org/officeDocument/2006/relationships/image" Target="../media/image-27-8.png"/><Relationship Id="rId9" Type="http://schemas.openxmlformats.org/officeDocument/2006/relationships/image" Target="../media/image-27-9.png"/><Relationship Id="rId10" Type="http://schemas.openxmlformats.org/officeDocument/2006/relationships/image" Target="../media/image-27-10.png"/><Relationship Id="rId11" Type="http://schemas.openxmlformats.org/officeDocument/2006/relationships/image" Target="../media/image-27-11.png"/><Relationship Id="rId12" Type="http://schemas.openxmlformats.org/officeDocument/2006/relationships/image" Target="../media/image-27-12.png"/><Relationship Id="rId13" Type="http://schemas.openxmlformats.org/officeDocument/2006/relationships/image" Target="../media/image-27-13.png"/><Relationship Id="rId14" Type="http://schemas.openxmlformats.org/officeDocument/2006/relationships/image" Target="../media/image-27-14.png"/><Relationship Id="rId15" Type="http://schemas.openxmlformats.org/officeDocument/2006/relationships/image" Target="../media/image-27-15.png"/><Relationship Id="rId16" Type="http://schemas.openxmlformats.org/officeDocument/2006/relationships/image" Target="../media/image-27-16.png"/><Relationship Id="rId17" Type="http://schemas.openxmlformats.org/officeDocument/2006/relationships/image" Target="../media/image-27-17.png"/><Relationship Id="rId19" Type="http://schemas.openxmlformats.org/officeDocument/2006/relationships/slideLayout" Target="../slideLayouts/slideLayout1.xml"/><Relationship Id="rId20"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8" Type="http://schemas.openxmlformats.org/officeDocument/2006/relationships/hyperlink" Target="https://unsplash.com/" TargetMode="External"/><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image" Target="../media/image-28-7.png"/><Relationship Id="rId9" Type="http://schemas.openxmlformats.org/officeDocument/2006/relationships/image" Target="../media/image-28-8.png"/><Relationship Id="rId10" Type="http://schemas.openxmlformats.org/officeDocument/2006/relationships/slideLayout" Target="../slideLayouts/slideLayout1.xml"/><Relationship Id="rId11"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0" y="-3590925"/>
            <a:ext cx="6043130" cy="8735282"/>
          </a:xfrm>
          <a:prstGeom prst="rect">
            <a:avLst/>
          </a:prstGeom>
        </p:spPr>
      </p:pic>
      <p:pic>
        <p:nvPicPr>
          <p:cNvPr id="3" name="Image 1" descr="preencoded.png">    </p:cNvPr>
          <p:cNvPicPr>
            <a:picLocks noChangeAspect="1"/>
          </p:cNvPicPr>
          <p:nvPr/>
        </p:nvPicPr>
        <p:blipFill>
          <a:blip r:embed="rId2"/>
          <a:stretch>
            <a:fillRect/>
          </a:stretch>
        </p:blipFill>
        <p:spPr>
          <a:xfrm>
            <a:off x="13716451" y="1734908"/>
            <a:ext cx="6961261" cy="12946647"/>
          </a:xfrm>
          <a:prstGeom prst="rect">
            <a:avLst/>
          </a:prstGeom>
        </p:spPr>
      </p:pic>
      <p:pic>
        <p:nvPicPr>
          <p:cNvPr id="4" name="Image 2" descr="preencoded.png">    </p:cNvPr>
          <p:cNvPicPr>
            <a:picLocks noChangeAspect="1"/>
          </p:cNvPicPr>
          <p:nvPr/>
        </p:nvPicPr>
        <p:blipFill>
          <a:blip r:embed="rId3"/>
          <a:stretch>
            <a:fillRect/>
          </a:stretch>
        </p:blipFill>
        <p:spPr>
          <a:xfrm>
            <a:off x="15528438" y="-1924050"/>
            <a:ext cx="2724055" cy="3848671"/>
          </a:xfrm>
          <a:prstGeom prst="rect">
            <a:avLst/>
          </a:prstGeom>
        </p:spPr>
      </p:pic>
      <p:pic>
        <p:nvPicPr>
          <p:cNvPr id="5" name="Image 3" descr="preencoded.png">    </p:cNvPr>
          <p:cNvPicPr>
            <a:picLocks noChangeAspect="1"/>
          </p:cNvPicPr>
          <p:nvPr/>
        </p:nvPicPr>
        <p:blipFill>
          <a:blip r:embed="rId4"/>
          <a:stretch>
            <a:fillRect/>
          </a:stretch>
        </p:blipFill>
        <p:spPr>
          <a:xfrm>
            <a:off x="18200866" y="-442998"/>
            <a:ext cx="4358260" cy="2545981"/>
          </a:xfrm>
          <a:prstGeom prst="rect">
            <a:avLst/>
          </a:prstGeom>
        </p:spPr>
      </p:pic>
      <p:pic>
        <p:nvPicPr>
          <p:cNvPr id="6" name="Image 4" descr="preencoded.png">    </p:cNvPr>
          <p:cNvPicPr>
            <a:picLocks noChangeAspect="1"/>
          </p:cNvPicPr>
          <p:nvPr/>
        </p:nvPicPr>
        <p:blipFill>
          <a:blip r:embed="rId5"/>
          <a:stretch>
            <a:fillRect/>
          </a:stretch>
        </p:blipFill>
        <p:spPr>
          <a:xfrm>
            <a:off x="13230225" y="1948900"/>
            <a:ext cx="8156188" cy="9430999"/>
          </a:xfrm>
          <a:prstGeom prst="rect">
            <a:avLst/>
          </a:prstGeom>
        </p:spPr>
      </p:pic>
      <p:pic>
        <p:nvPicPr>
          <p:cNvPr id="7" name="Image 5" descr="preencoded.png">    </p:cNvPr>
          <p:cNvPicPr>
            <a:picLocks noChangeAspect="1"/>
          </p:cNvPicPr>
          <p:nvPr/>
        </p:nvPicPr>
        <p:blipFill>
          <a:blip r:embed="rId6"/>
          <a:stretch>
            <a:fillRect/>
          </a:stretch>
        </p:blipFill>
        <p:spPr>
          <a:xfrm>
            <a:off x="14197891" y="6682550"/>
            <a:ext cx="2409897" cy="3121343"/>
          </a:xfrm>
          <a:prstGeom prst="rect">
            <a:avLst/>
          </a:prstGeom>
        </p:spPr>
      </p:pic>
      <p:pic>
        <p:nvPicPr>
          <p:cNvPr id="8" name="Image 6" descr="preencoded.png">    </p:cNvPr>
          <p:cNvPicPr>
            <a:picLocks noChangeAspect="1"/>
          </p:cNvPicPr>
          <p:nvPr/>
        </p:nvPicPr>
        <p:blipFill>
          <a:blip r:embed="rId7"/>
          <a:stretch>
            <a:fillRect/>
          </a:stretch>
        </p:blipFill>
        <p:spPr>
          <a:xfrm>
            <a:off x="-1638300" y="5629275"/>
            <a:ext cx="7787354" cy="8413957"/>
          </a:xfrm>
          <a:prstGeom prst="rect">
            <a:avLst/>
          </a:prstGeom>
        </p:spPr>
      </p:pic>
      <p:sp>
        <p:nvSpPr>
          <p:cNvPr id="9" name="Text 0"/>
          <p:cNvSpPr/>
          <p:nvPr/>
        </p:nvSpPr>
        <p:spPr>
          <a:xfrm>
            <a:off x="7429500" y="5562600"/>
            <a:ext cx="9986010" cy="1003935"/>
          </a:xfrm>
          <a:prstGeom prst="rect">
            <a:avLst/>
          </a:prstGeom>
          <a:noFill/>
          <a:ln/>
        </p:spPr>
        <p:txBody>
          <a:bodyPr wrap="square" lIns="0" tIns="0" rIns="0" bIns="0" rtlCol="0" anchor="t"/>
          <a:lstStyle/>
          <a:p>
            <a:pPr algn="l" indent="0" marL="0">
              <a:buNone/>
            </a:pPr>
            <a:r>
              <a:rPr lang="en-US" sz="4800" b="1" u="none" dirty="0">
                <a:solidFill>
                  <a:srgbClr val="0E0E0E"/>
                </a:solidFill>
                <a:latin typeface="DM Sans" pitchFamily="34" charset="0"/>
                <a:ea typeface="DM Sans" pitchFamily="34" charset="-122"/>
                <a:cs typeface="DM Sans" pitchFamily="34" charset="-120"/>
              </a:rPr>
              <a:t>FREE PRESENTATION TEMPLATE</a:t>
            </a:r>
            <a:endParaRPr lang="en-US" sz="4800" dirty="0"/>
          </a:p>
        </p:txBody>
      </p:sp>
      <p:grpSp>
        <p:nvGrpSpPr>
          <p:cNvPr id="84397" name="Group"/>
          <p:cNvGrpSpPr/>
          <p:nvPr/>
        </p:nvGrpSpPr>
        <p:grpSpPr>
          <a:xfrm>
            <a:off x="17235487" y="8456817"/>
            <a:ext cx="1463470" cy="1601583"/>
            <a:chOff x="17235487" y="8456817"/>
            <a:chExt cx="1463470" cy="1601583"/>
          </a:xfrm>
        </p:grpSpPr>
        <p:pic>
          <p:nvPicPr>
            <p:cNvPr id="10"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1"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2" name="Text 2"/>
          <p:cNvSpPr/>
          <p:nvPr/>
        </p:nvSpPr>
        <p:spPr>
          <a:xfrm>
            <a:off x="6724650" y="2819400"/>
            <a:ext cx="11982450" cy="3543300"/>
          </a:xfrm>
          <a:prstGeom prst="rect">
            <a:avLst/>
          </a:prstGeom>
          <a:noFill/>
          <a:ln/>
        </p:spPr>
        <p:txBody>
          <a:bodyPr wrap="square" lIns="0" tIns="0" rIns="0" bIns="0" rtlCol="0" anchor="t"/>
          <a:lstStyle/>
          <a:p>
            <a:pPr algn="l" indent="0" marL="0">
              <a:buNone/>
            </a:pPr>
            <a:r>
              <a:rPr lang="en-US" sz="18000" u="none" dirty="0">
                <a:solidFill>
                  <a:srgbClr val="4B9689"/>
                </a:solidFill>
                <a:latin typeface="Bungee" pitchFamily="34" charset="0"/>
                <a:ea typeface="Bungee" pitchFamily="34" charset="-122"/>
                <a:cs typeface="Bungee" pitchFamily="34" charset="-120"/>
              </a:rPr>
              <a:t>Vitamin</a:t>
            </a:r>
            <a:endParaRPr lang="en-US" sz="18000" dirty="0"/>
          </a:p>
        </p:txBody>
      </p:sp>
      <p:pic>
        <p:nvPicPr>
          <p:cNvPr id="13" name="Image 8" descr="preencoded.png">    </p:cNvPr>
          <p:cNvPicPr>
            <a:picLocks noChangeAspect="1"/>
          </p:cNvPicPr>
          <p:nvPr/>
        </p:nvPicPr>
        <p:blipFill>
          <a:blip r:embed="rId9"/>
          <a:stretch>
            <a:fillRect/>
          </a:stretch>
        </p:blipFill>
        <p:spPr>
          <a:xfrm>
            <a:off x="733425" y="1381125"/>
            <a:ext cx="6153150" cy="79152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8353425" y="-4352925"/>
            <a:ext cx="3686175" cy="5210175"/>
          </a:xfrm>
          <a:prstGeom prst="rect">
            <a:avLst/>
          </a:prstGeom>
        </p:spPr>
      </p:pic>
      <p:pic>
        <p:nvPicPr>
          <p:cNvPr id="4" name="Image 2" descr="preencoded.png">    </p:cNvPr>
          <p:cNvPicPr>
            <a:picLocks noChangeAspect="1"/>
          </p:cNvPicPr>
          <p:nvPr/>
        </p:nvPicPr>
        <p:blipFill>
          <a:blip r:embed="rId3"/>
          <a:stretch>
            <a:fillRect/>
          </a:stretch>
        </p:blipFill>
        <p:spPr>
          <a:xfrm>
            <a:off x="2847976" y="19050"/>
            <a:ext cx="13182599" cy="11687175"/>
          </a:xfrm>
          <a:prstGeom prst="rect">
            <a:avLst/>
          </a:prstGeom>
        </p:spPr>
      </p:pic>
      <p:pic>
        <p:nvPicPr>
          <p:cNvPr id="5" name="Image 3" descr="preencoded.png">    </p:cNvPr>
          <p:cNvPicPr>
            <a:picLocks noChangeAspect="1"/>
          </p:cNvPicPr>
          <p:nvPr/>
        </p:nvPicPr>
        <p:blipFill>
          <a:blip r:embed="rId4"/>
          <a:stretch>
            <a:fillRect/>
          </a:stretch>
        </p:blipFill>
        <p:spPr>
          <a:xfrm>
            <a:off x="12039600" y="4438650"/>
            <a:ext cx="5730428" cy="3536802"/>
          </a:xfrm>
          <a:prstGeom prst="rect">
            <a:avLst/>
          </a:prstGeom>
        </p:spPr>
      </p:pic>
      <p:pic>
        <p:nvPicPr>
          <p:cNvPr id="6" name="Image 4" descr="preencoded.png">    </p:cNvPr>
          <p:cNvPicPr>
            <a:picLocks noChangeAspect="1"/>
          </p:cNvPicPr>
          <p:nvPr/>
        </p:nvPicPr>
        <p:blipFill>
          <a:blip r:embed="rId5"/>
          <a:stretch>
            <a:fillRect/>
          </a:stretch>
        </p:blipFill>
        <p:spPr>
          <a:xfrm>
            <a:off x="13620750" y="-1743075"/>
            <a:ext cx="4821867" cy="9885807"/>
          </a:xfrm>
          <a:prstGeom prst="rect">
            <a:avLst/>
          </a:prstGeom>
        </p:spPr>
      </p:pic>
      <p:grpSp>
        <p:nvGrpSpPr>
          <p:cNvPr id="20244" name="Group"/>
          <p:cNvGrpSpPr/>
          <p:nvPr/>
        </p:nvGrpSpPr>
        <p:grpSpPr>
          <a:xfrm>
            <a:off x="-2076450" y="3429000"/>
            <a:ext cx="8156282" cy="9421012"/>
            <a:chOff x="-2076450" y="3429000"/>
            <a:chExt cx="8156282" cy="9421012"/>
          </a:xfrm>
        </p:grpSpPr>
        <p:pic>
          <p:nvPicPr>
            <p:cNvPr id="7" name="Image 5" descr="preencoded.png">    </p:cNvPr>
            <p:cNvPicPr>
              <a:picLocks noChangeAspect="1"/>
            </p:cNvPicPr>
            <p:nvPr/>
          </p:nvPicPr>
          <p:blipFill>
            <a:blip r:embed="rId6"/>
            <a:stretch>
              <a:fillRect/>
            </a:stretch>
          </p:blipFill>
          <p:spPr>
            <a:xfrm>
              <a:off x="-2076450" y="3429000"/>
              <a:ext cx="8156282" cy="9421012"/>
            </a:xfrm>
            <a:prstGeom prst="rect">
              <a:avLst/>
            </a:prstGeom>
          </p:spPr>
        </p:pic>
      </p:grpSp>
      <p:grpSp>
        <p:nvGrpSpPr>
          <p:cNvPr id="12176"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5854065" y="3295650"/>
            <a:ext cx="6579870" cy="1893570"/>
          </a:xfrm>
          <a:prstGeom prst="rect">
            <a:avLst/>
          </a:prstGeom>
          <a:noFill/>
          <a:ln/>
        </p:spPr>
        <p:txBody>
          <a:bodyPr wrap="square" lIns="0" tIns="0" rIns="0" bIns="0" rtlCol="0" anchor="t"/>
          <a:lstStyle/>
          <a:p>
            <a:pPr algn="ctr" indent="0" marL="0">
              <a:buNone/>
            </a:pPr>
            <a:r>
              <a:rPr lang="en-US" sz="9600" u="none" dirty="0">
                <a:solidFill>
                  <a:srgbClr val="4B9689"/>
                </a:solidFill>
                <a:latin typeface="Bungee" pitchFamily="34" charset="0"/>
                <a:ea typeface="Bungee" pitchFamily="34" charset="-122"/>
                <a:cs typeface="Bungee" pitchFamily="34" charset="-120"/>
              </a:rPr>
              <a:t>Welcome</a:t>
            </a:r>
            <a:endParaRPr lang="en-US" sz="9600" dirty="0"/>
          </a:p>
        </p:txBody>
      </p:sp>
      <p:sp>
        <p:nvSpPr>
          <p:cNvPr id="11" name="Text 2"/>
          <p:cNvSpPr/>
          <p:nvPr/>
        </p:nvSpPr>
        <p:spPr>
          <a:xfrm>
            <a:off x="3769995" y="5191125"/>
            <a:ext cx="10757535" cy="17068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4900" y="-676275"/>
            <a:ext cx="2114550" cy="4552950"/>
          </a:xfrm>
          <a:prstGeom prst="rect">
            <a:avLst/>
          </a:prstGeom>
        </p:spPr>
      </p:pic>
      <p:pic>
        <p:nvPicPr>
          <p:cNvPr id="4" name="Image 2" descr="preencoded.png">    </p:cNvPr>
          <p:cNvPicPr>
            <a:picLocks noChangeAspect="1"/>
          </p:cNvPicPr>
          <p:nvPr/>
        </p:nvPicPr>
        <p:blipFill>
          <a:blip r:embed="rId3"/>
          <a:stretch>
            <a:fillRect/>
          </a:stretch>
        </p:blipFill>
        <p:spPr>
          <a:xfrm>
            <a:off x="-3333750" y="2628901"/>
            <a:ext cx="8943975" cy="8324849"/>
          </a:xfrm>
          <a:prstGeom prst="rect">
            <a:avLst/>
          </a:prstGeom>
        </p:spPr>
      </p:pic>
      <p:pic>
        <p:nvPicPr>
          <p:cNvPr id="5" name="Image 3" descr="preencoded.png">    </p:cNvPr>
          <p:cNvPicPr>
            <a:picLocks noChangeAspect="1"/>
          </p:cNvPicPr>
          <p:nvPr/>
        </p:nvPicPr>
        <p:blipFill>
          <a:blip r:embed="rId4"/>
          <a:stretch>
            <a:fillRect/>
          </a:stretch>
        </p:blipFill>
        <p:spPr>
          <a:xfrm>
            <a:off x="-2000250" y="4038600"/>
            <a:ext cx="4133850" cy="6010275"/>
          </a:xfrm>
          <a:prstGeom prst="rect">
            <a:avLst/>
          </a:prstGeom>
        </p:spPr>
      </p:pic>
      <p:pic>
        <p:nvPicPr>
          <p:cNvPr id="6" name="Image 4" descr="preencoded.png">    </p:cNvPr>
          <p:cNvPicPr>
            <a:picLocks noChangeAspect="1"/>
          </p:cNvPicPr>
          <p:nvPr/>
        </p:nvPicPr>
        <p:blipFill>
          <a:blip r:embed="rId5"/>
          <a:stretch>
            <a:fillRect/>
          </a:stretch>
        </p:blipFill>
        <p:spPr>
          <a:xfrm>
            <a:off x="4325527" y="6252930"/>
            <a:ext cx="2351497" cy="3045618"/>
          </a:xfrm>
          <a:prstGeom prst="rect">
            <a:avLst/>
          </a:prstGeom>
        </p:spPr>
      </p:pic>
      <p:pic>
        <p:nvPicPr>
          <p:cNvPr id="7" name="Image 5" descr="preencoded.png">    </p:cNvPr>
          <p:cNvPicPr>
            <a:picLocks noChangeAspect="1"/>
          </p:cNvPicPr>
          <p:nvPr/>
        </p:nvPicPr>
        <p:blipFill>
          <a:blip r:embed="rId6"/>
          <a:stretch>
            <a:fillRect/>
          </a:stretch>
        </p:blipFill>
        <p:spPr>
          <a:xfrm>
            <a:off x="13182600" y="2549063"/>
            <a:ext cx="8156281" cy="9430809"/>
          </a:xfrm>
          <a:prstGeom prst="rect">
            <a:avLst/>
          </a:prstGeom>
        </p:spPr>
      </p:pic>
      <p:pic>
        <p:nvPicPr>
          <p:cNvPr id="8" name="Image 6" descr="preencoded.png">    </p:cNvPr>
          <p:cNvPicPr>
            <a:picLocks noChangeAspect="1"/>
          </p:cNvPicPr>
          <p:nvPr/>
        </p:nvPicPr>
        <p:blipFill>
          <a:blip r:embed="rId7"/>
          <a:stretch>
            <a:fillRect/>
          </a:stretch>
        </p:blipFill>
        <p:spPr>
          <a:xfrm>
            <a:off x="14801166" y="0"/>
            <a:ext cx="7787355" cy="8413861"/>
          </a:xfrm>
          <a:prstGeom prst="rect">
            <a:avLst/>
          </a:prstGeom>
        </p:spPr>
      </p:pic>
      <p:grpSp>
        <p:nvGrpSpPr>
          <p:cNvPr id="69105"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2619375" y="990600"/>
            <a:ext cx="13475970"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Table of Contents</a:t>
            </a:r>
            <a:endParaRPr lang="en-US" sz="9600" dirty="0"/>
          </a:p>
        </p:txBody>
      </p:sp>
      <p:grpSp>
        <p:nvGrpSpPr>
          <p:cNvPr id="18357" name="Group"/>
          <p:cNvGrpSpPr/>
          <p:nvPr/>
        </p:nvGrpSpPr>
        <p:grpSpPr>
          <a:xfrm>
            <a:off x="-24765" y="3486150"/>
            <a:ext cx="4539615" cy="1135380"/>
            <a:chOff x="-24765" y="3486150"/>
            <a:chExt cx="4539615" cy="1135380"/>
          </a:xfrm>
        </p:grpSpPr>
        <p:sp>
          <p:nvSpPr>
            <p:cNvPr id="12" name="Text 2"/>
            <p:cNvSpPr/>
            <p:nvPr/>
          </p:nvSpPr>
          <p:spPr>
            <a:xfrm>
              <a:off x="-24765" y="3486150"/>
              <a:ext cx="4539615" cy="712470"/>
            </a:xfrm>
            <a:prstGeom prst="rect">
              <a:avLst/>
            </a:prstGeom>
            <a:noFill/>
            <a:ln/>
          </p:spPr>
          <p:txBody>
            <a:bodyPr wrap="square" lIns="0" tIns="0" rIns="0" bIns="0" rtlCol="0" anchor="t"/>
            <a:lstStyle/>
            <a:p>
              <a:pPr algn="r" indent="0" marL="0">
                <a:buNone/>
              </a:pPr>
              <a:r>
                <a:rPr lang="en-US" sz="3600" u="none" dirty="0">
                  <a:solidFill>
                    <a:srgbClr val="0E0E0E"/>
                  </a:solidFill>
                  <a:latin typeface="Bungee" pitchFamily="34" charset="0"/>
                  <a:ea typeface="Bungee" pitchFamily="34" charset="-122"/>
                  <a:cs typeface="Bungee" pitchFamily="34" charset="-120"/>
                </a:rPr>
                <a:t>Introduction</a:t>
              </a:r>
              <a:endParaRPr lang="en-US" sz="3600" dirty="0"/>
            </a:p>
          </p:txBody>
        </p:sp>
        <p:sp>
          <p:nvSpPr>
            <p:cNvPr id="13" name="Text 3"/>
            <p:cNvSpPr/>
            <p:nvPr/>
          </p:nvSpPr>
          <p:spPr>
            <a:xfrm>
              <a:off x="5715" y="4114800"/>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The Extraordinary Realm</a:t>
              </a:r>
              <a:endParaRPr lang="en-US" sz="2400" dirty="0"/>
            </a:p>
          </p:txBody>
        </p:sp>
      </p:grpSp>
      <p:grpSp>
        <p:nvGrpSpPr>
          <p:cNvPr id="20671" name="Group"/>
          <p:cNvGrpSpPr/>
          <p:nvPr/>
        </p:nvGrpSpPr>
        <p:grpSpPr>
          <a:xfrm>
            <a:off x="4667250" y="3390900"/>
            <a:ext cx="1219200" cy="1219200"/>
            <a:chOff x="4667250" y="3390900"/>
            <a:chExt cx="1219200" cy="1219200"/>
          </a:xfrm>
        </p:grpSpPr>
        <p:sp>
          <p:nvSpPr>
            <p:cNvPr id="14" name="Shape 4"/>
            <p:cNvSpPr/>
            <p:nvPr/>
          </p:nvSpPr>
          <p:spPr>
            <a:xfrm>
              <a:off x="4667250" y="3390900"/>
              <a:ext cx="1219200" cy="1219200"/>
            </a:xfrm>
            <a:prstGeom prst="ellipse">
              <a:avLst/>
            </a:prstGeom>
            <a:noFill/>
            <a:ln w="38100">
              <a:solidFill>
                <a:srgbClr val="98A86F"/>
              </a:solidFill>
              <a:prstDash val="solid"/>
            </a:ln>
          </p:spPr>
        </p:sp>
        <p:sp>
          <p:nvSpPr>
            <p:cNvPr id="15" name="Text 5"/>
            <p:cNvSpPr/>
            <p:nvPr/>
          </p:nvSpPr>
          <p:spPr>
            <a:xfrm>
              <a:off x="4892040" y="3644265"/>
              <a:ext cx="769620" cy="712470"/>
            </a:xfrm>
            <a:prstGeom prst="rect">
              <a:avLst/>
            </a:prstGeom>
            <a:noFill/>
            <a:ln/>
          </p:spPr>
          <p:txBody>
            <a:bodyPr wrap="square" lIns="0" tIns="0" rIns="0" bIns="0" rtlCol="0" anchor="ctr"/>
            <a:lstStyle/>
            <a:p>
              <a:pPr algn="ctr" indent="0" marL="0">
                <a:buNone/>
              </a:pPr>
              <a:r>
                <a:rPr lang="en-US" sz="3600" u="none" dirty="0">
                  <a:solidFill>
                    <a:srgbClr val="98A86F"/>
                  </a:solidFill>
                  <a:latin typeface="Bungee" pitchFamily="34" charset="0"/>
                  <a:ea typeface="Bungee" pitchFamily="34" charset="-122"/>
                  <a:cs typeface="Bungee" pitchFamily="34" charset="-120"/>
                </a:rPr>
                <a:t>01</a:t>
              </a:r>
              <a:endParaRPr lang="en-US" sz="3600" dirty="0"/>
            </a:p>
          </p:txBody>
        </p:sp>
      </p:grpSp>
      <p:grpSp>
        <p:nvGrpSpPr>
          <p:cNvPr id="86962" name="Group"/>
          <p:cNvGrpSpPr/>
          <p:nvPr/>
        </p:nvGrpSpPr>
        <p:grpSpPr>
          <a:xfrm>
            <a:off x="-24765" y="5724525"/>
            <a:ext cx="4539615" cy="1135380"/>
            <a:chOff x="-24765" y="5724525"/>
            <a:chExt cx="4539615" cy="1135380"/>
          </a:xfrm>
        </p:grpSpPr>
        <p:sp>
          <p:nvSpPr>
            <p:cNvPr id="16" name="Text 6"/>
            <p:cNvSpPr/>
            <p:nvPr/>
          </p:nvSpPr>
          <p:spPr>
            <a:xfrm>
              <a:off x="-24765" y="5724525"/>
              <a:ext cx="4539615" cy="712470"/>
            </a:xfrm>
            <a:prstGeom prst="rect">
              <a:avLst/>
            </a:prstGeom>
            <a:noFill/>
            <a:ln/>
          </p:spPr>
          <p:txBody>
            <a:bodyPr wrap="square" lIns="0" tIns="0" rIns="0" bIns="0" rtlCol="0" anchor="t"/>
            <a:lstStyle/>
            <a:p>
              <a:pPr algn="r" indent="0" marL="0">
                <a:buNone/>
              </a:pPr>
              <a:r>
                <a:rPr lang="en-US" sz="3600" u="none" dirty="0">
                  <a:solidFill>
                    <a:srgbClr val="0E0E0E"/>
                  </a:solidFill>
                  <a:latin typeface="Bungee" pitchFamily="34" charset="0"/>
                  <a:ea typeface="Bungee" pitchFamily="34" charset="-122"/>
                  <a:cs typeface="Bungee" pitchFamily="34" charset="-120"/>
                </a:rPr>
                <a:t>Wonders</a:t>
              </a:r>
              <a:endParaRPr lang="en-US" sz="3600" dirty="0"/>
            </a:p>
          </p:txBody>
        </p:sp>
        <p:sp>
          <p:nvSpPr>
            <p:cNvPr id="17" name="Text 7"/>
            <p:cNvSpPr/>
            <p:nvPr/>
          </p:nvSpPr>
          <p:spPr>
            <a:xfrm>
              <a:off x="5715" y="6353175"/>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Wishes Granted</a:t>
              </a:r>
              <a:endParaRPr lang="en-US" sz="2400" dirty="0"/>
            </a:p>
          </p:txBody>
        </p:sp>
      </p:grpSp>
      <p:grpSp>
        <p:nvGrpSpPr>
          <p:cNvPr id="80008" name="Group"/>
          <p:cNvGrpSpPr/>
          <p:nvPr/>
        </p:nvGrpSpPr>
        <p:grpSpPr>
          <a:xfrm>
            <a:off x="4667250" y="5629275"/>
            <a:ext cx="1219200" cy="1219200"/>
            <a:chOff x="4667250" y="5629275"/>
            <a:chExt cx="1219200" cy="1219200"/>
          </a:xfrm>
        </p:grpSpPr>
        <p:sp>
          <p:nvSpPr>
            <p:cNvPr id="18" name="Shape 8"/>
            <p:cNvSpPr/>
            <p:nvPr/>
          </p:nvSpPr>
          <p:spPr>
            <a:xfrm>
              <a:off x="4667250" y="5629275"/>
              <a:ext cx="1219200" cy="1219200"/>
            </a:xfrm>
            <a:prstGeom prst="ellipse">
              <a:avLst/>
            </a:prstGeom>
            <a:noFill/>
            <a:ln w="38100">
              <a:solidFill>
                <a:srgbClr val="98A86F"/>
              </a:solidFill>
              <a:prstDash val="solid"/>
            </a:ln>
          </p:spPr>
        </p:sp>
        <p:sp>
          <p:nvSpPr>
            <p:cNvPr id="19" name="Text 9"/>
            <p:cNvSpPr/>
            <p:nvPr/>
          </p:nvSpPr>
          <p:spPr>
            <a:xfrm>
              <a:off x="4882515" y="5882640"/>
              <a:ext cx="788670" cy="712470"/>
            </a:xfrm>
            <a:prstGeom prst="rect">
              <a:avLst/>
            </a:prstGeom>
            <a:noFill/>
            <a:ln/>
          </p:spPr>
          <p:txBody>
            <a:bodyPr wrap="square" lIns="0" tIns="0" rIns="0" bIns="0" rtlCol="0" anchor="ctr"/>
            <a:lstStyle/>
            <a:p>
              <a:pPr algn="ctr" indent="0" marL="0">
                <a:buNone/>
              </a:pPr>
              <a:r>
                <a:rPr lang="en-US" sz="3600" u="none" dirty="0">
                  <a:solidFill>
                    <a:srgbClr val="98A86F"/>
                  </a:solidFill>
                  <a:latin typeface="Bungee" pitchFamily="34" charset="0"/>
                  <a:ea typeface="Bungee" pitchFamily="34" charset="-122"/>
                  <a:cs typeface="Bungee" pitchFamily="34" charset="-120"/>
                </a:rPr>
                <a:t>03</a:t>
              </a:r>
              <a:endParaRPr lang="en-US" sz="3600" dirty="0"/>
            </a:p>
          </p:txBody>
        </p:sp>
      </p:grpSp>
      <p:grpSp>
        <p:nvGrpSpPr>
          <p:cNvPr id="25651" name="Group"/>
          <p:cNvGrpSpPr/>
          <p:nvPr/>
        </p:nvGrpSpPr>
        <p:grpSpPr>
          <a:xfrm>
            <a:off x="-24765" y="7962900"/>
            <a:ext cx="4539615" cy="1135380"/>
            <a:chOff x="-24765" y="7962900"/>
            <a:chExt cx="4539615" cy="1135380"/>
          </a:xfrm>
        </p:grpSpPr>
        <p:sp>
          <p:nvSpPr>
            <p:cNvPr id="20" name="Text 10"/>
            <p:cNvSpPr/>
            <p:nvPr/>
          </p:nvSpPr>
          <p:spPr>
            <a:xfrm>
              <a:off x="-24765" y="7962900"/>
              <a:ext cx="4539615" cy="712470"/>
            </a:xfrm>
            <a:prstGeom prst="rect">
              <a:avLst/>
            </a:prstGeom>
            <a:noFill/>
            <a:ln/>
          </p:spPr>
          <p:txBody>
            <a:bodyPr wrap="square" lIns="0" tIns="0" rIns="0" bIns="0" rtlCol="0" anchor="t"/>
            <a:lstStyle/>
            <a:p>
              <a:pPr algn="r" indent="0" marL="0">
                <a:buNone/>
              </a:pPr>
              <a:r>
                <a:rPr lang="en-US" sz="3600" u="none" dirty="0">
                  <a:solidFill>
                    <a:srgbClr val="0E0E0E"/>
                  </a:solidFill>
                  <a:latin typeface="Bungee" pitchFamily="34" charset="0"/>
                  <a:ea typeface="Bungee" pitchFamily="34" charset="-122"/>
                  <a:cs typeface="Bungee" pitchFamily="34" charset="-120"/>
                </a:rPr>
                <a:t>Adventure</a:t>
              </a:r>
              <a:endParaRPr lang="en-US" sz="3600" dirty="0"/>
            </a:p>
          </p:txBody>
        </p:sp>
        <p:sp>
          <p:nvSpPr>
            <p:cNvPr id="21" name="Text 11"/>
            <p:cNvSpPr/>
            <p:nvPr/>
          </p:nvSpPr>
          <p:spPr>
            <a:xfrm>
              <a:off x="5715" y="8591550"/>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Happily Ever After</a:t>
              </a:r>
              <a:endParaRPr lang="en-US" sz="2400" dirty="0"/>
            </a:p>
          </p:txBody>
        </p:sp>
      </p:grpSp>
      <p:grpSp>
        <p:nvGrpSpPr>
          <p:cNvPr id="80086" name="Group"/>
          <p:cNvGrpSpPr/>
          <p:nvPr/>
        </p:nvGrpSpPr>
        <p:grpSpPr>
          <a:xfrm>
            <a:off x="4667250" y="7867650"/>
            <a:ext cx="1219200" cy="1219200"/>
            <a:chOff x="4667250" y="7867650"/>
            <a:chExt cx="1219200" cy="1219200"/>
          </a:xfrm>
        </p:grpSpPr>
        <p:sp>
          <p:nvSpPr>
            <p:cNvPr id="22" name="Shape 12"/>
            <p:cNvSpPr/>
            <p:nvPr/>
          </p:nvSpPr>
          <p:spPr>
            <a:xfrm>
              <a:off x="4667250" y="7867650"/>
              <a:ext cx="1219200" cy="1219200"/>
            </a:xfrm>
            <a:prstGeom prst="ellipse">
              <a:avLst/>
            </a:prstGeom>
            <a:noFill/>
            <a:ln w="38100">
              <a:solidFill>
                <a:srgbClr val="98A86F"/>
              </a:solidFill>
              <a:prstDash val="solid"/>
            </a:ln>
          </p:spPr>
        </p:sp>
        <p:sp>
          <p:nvSpPr>
            <p:cNvPr id="23" name="Text 13"/>
            <p:cNvSpPr/>
            <p:nvPr/>
          </p:nvSpPr>
          <p:spPr>
            <a:xfrm>
              <a:off x="4882515" y="8121015"/>
              <a:ext cx="788670" cy="712470"/>
            </a:xfrm>
            <a:prstGeom prst="rect">
              <a:avLst/>
            </a:prstGeom>
            <a:noFill/>
            <a:ln/>
          </p:spPr>
          <p:txBody>
            <a:bodyPr wrap="square" lIns="0" tIns="0" rIns="0" bIns="0" rtlCol="0" anchor="ctr"/>
            <a:lstStyle/>
            <a:p>
              <a:pPr algn="ctr" indent="0" marL="0">
                <a:buNone/>
              </a:pPr>
              <a:r>
                <a:rPr lang="en-US" sz="3600" u="none" dirty="0">
                  <a:solidFill>
                    <a:srgbClr val="98A86F"/>
                  </a:solidFill>
                  <a:latin typeface="Bungee" pitchFamily="34" charset="0"/>
                  <a:ea typeface="Bungee" pitchFamily="34" charset="-122"/>
                  <a:cs typeface="Bungee" pitchFamily="34" charset="-120"/>
                </a:rPr>
                <a:t>05</a:t>
              </a:r>
              <a:endParaRPr lang="en-US" sz="3600" dirty="0"/>
            </a:p>
          </p:txBody>
        </p:sp>
      </p:grpSp>
      <p:grpSp>
        <p:nvGrpSpPr>
          <p:cNvPr id="34436" name="Group"/>
          <p:cNvGrpSpPr/>
          <p:nvPr/>
        </p:nvGrpSpPr>
        <p:grpSpPr>
          <a:xfrm>
            <a:off x="12753975" y="3390900"/>
            <a:ext cx="1219200" cy="1219200"/>
            <a:chOff x="12753975" y="3390900"/>
            <a:chExt cx="1219200" cy="1219200"/>
          </a:xfrm>
        </p:grpSpPr>
        <p:sp>
          <p:nvSpPr>
            <p:cNvPr id="24" name="Shape 14"/>
            <p:cNvSpPr/>
            <p:nvPr/>
          </p:nvSpPr>
          <p:spPr>
            <a:xfrm>
              <a:off x="12753975" y="3390900"/>
              <a:ext cx="1219200" cy="1219200"/>
            </a:xfrm>
            <a:prstGeom prst="ellipse">
              <a:avLst/>
            </a:prstGeom>
            <a:noFill/>
            <a:ln w="38100">
              <a:solidFill>
                <a:srgbClr val="98A86F"/>
              </a:solidFill>
              <a:prstDash val="solid"/>
            </a:ln>
          </p:spPr>
        </p:sp>
        <p:sp>
          <p:nvSpPr>
            <p:cNvPr id="25" name="Text 15"/>
            <p:cNvSpPr/>
            <p:nvPr/>
          </p:nvSpPr>
          <p:spPr>
            <a:xfrm>
              <a:off x="12969240" y="3644265"/>
              <a:ext cx="788670" cy="712470"/>
            </a:xfrm>
            <a:prstGeom prst="rect">
              <a:avLst/>
            </a:prstGeom>
            <a:noFill/>
            <a:ln/>
          </p:spPr>
          <p:txBody>
            <a:bodyPr wrap="square" lIns="0" tIns="0" rIns="0" bIns="0" rtlCol="0" anchor="ctr"/>
            <a:lstStyle/>
            <a:p>
              <a:pPr algn="ctr" indent="0" marL="0">
                <a:buNone/>
              </a:pPr>
              <a:r>
                <a:rPr lang="en-US" sz="3600" u="none" dirty="0">
                  <a:solidFill>
                    <a:srgbClr val="98A86F"/>
                  </a:solidFill>
                  <a:latin typeface="Bungee" pitchFamily="34" charset="0"/>
                  <a:ea typeface="Bungee" pitchFamily="34" charset="-122"/>
                  <a:cs typeface="Bungee" pitchFamily="34" charset="-120"/>
                </a:rPr>
                <a:t>02</a:t>
              </a:r>
              <a:endParaRPr lang="en-US" sz="3600" dirty="0"/>
            </a:p>
          </p:txBody>
        </p:sp>
      </p:grpSp>
      <p:grpSp>
        <p:nvGrpSpPr>
          <p:cNvPr id="93600" name="Group"/>
          <p:cNvGrpSpPr/>
          <p:nvPr/>
        </p:nvGrpSpPr>
        <p:grpSpPr>
          <a:xfrm>
            <a:off x="14125575" y="3486150"/>
            <a:ext cx="4539615" cy="1135380"/>
            <a:chOff x="14125575" y="3486150"/>
            <a:chExt cx="4539615" cy="1135380"/>
          </a:xfrm>
        </p:grpSpPr>
        <p:sp>
          <p:nvSpPr>
            <p:cNvPr id="26" name="Text 16"/>
            <p:cNvSpPr/>
            <p:nvPr/>
          </p:nvSpPr>
          <p:spPr>
            <a:xfrm>
              <a:off x="14125575" y="3486150"/>
              <a:ext cx="453961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Encounters</a:t>
              </a:r>
              <a:endParaRPr lang="en-US" sz="3600" dirty="0"/>
            </a:p>
          </p:txBody>
        </p:sp>
        <p:sp>
          <p:nvSpPr>
            <p:cNvPr id="27" name="Text 17"/>
            <p:cNvSpPr/>
            <p:nvPr/>
          </p:nvSpPr>
          <p:spPr>
            <a:xfrm>
              <a:off x="14125575" y="4114800"/>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Unicorn Sightings</a:t>
              </a:r>
              <a:endParaRPr lang="en-US" sz="2400" dirty="0"/>
            </a:p>
          </p:txBody>
        </p:sp>
      </p:grpSp>
      <p:grpSp>
        <p:nvGrpSpPr>
          <p:cNvPr id="69374" name="Group"/>
          <p:cNvGrpSpPr/>
          <p:nvPr/>
        </p:nvGrpSpPr>
        <p:grpSpPr>
          <a:xfrm>
            <a:off x="12753975" y="5629275"/>
            <a:ext cx="1219200" cy="1219200"/>
            <a:chOff x="12753975" y="5629275"/>
            <a:chExt cx="1219200" cy="1219200"/>
          </a:xfrm>
        </p:grpSpPr>
        <p:sp>
          <p:nvSpPr>
            <p:cNvPr id="28" name="Shape 18"/>
            <p:cNvSpPr/>
            <p:nvPr/>
          </p:nvSpPr>
          <p:spPr>
            <a:xfrm>
              <a:off x="12753975" y="5629275"/>
              <a:ext cx="1219200" cy="1219200"/>
            </a:xfrm>
            <a:prstGeom prst="ellipse">
              <a:avLst/>
            </a:prstGeom>
            <a:noFill/>
            <a:ln w="38100">
              <a:solidFill>
                <a:srgbClr val="98A86F"/>
              </a:solidFill>
              <a:prstDash val="solid"/>
            </a:ln>
          </p:spPr>
        </p:sp>
        <p:sp>
          <p:nvSpPr>
            <p:cNvPr id="29" name="Text 19"/>
            <p:cNvSpPr/>
            <p:nvPr/>
          </p:nvSpPr>
          <p:spPr>
            <a:xfrm>
              <a:off x="12954953" y="5882640"/>
              <a:ext cx="817245" cy="712470"/>
            </a:xfrm>
            <a:prstGeom prst="rect">
              <a:avLst/>
            </a:prstGeom>
            <a:noFill/>
            <a:ln/>
          </p:spPr>
          <p:txBody>
            <a:bodyPr wrap="square" lIns="0" tIns="0" rIns="0" bIns="0" rtlCol="0" anchor="ctr"/>
            <a:lstStyle/>
            <a:p>
              <a:pPr algn="ctr" indent="0" marL="0">
                <a:buNone/>
              </a:pPr>
              <a:r>
                <a:rPr lang="en-US" sz="3600" u="none" dirty="0">
                  <a:solidFill>
                    <a:srgbClr val="98A86F"/>
                  </a:solidFill>
                  <a:latin typeface="Bungee" pitchFamily="34" charset="0"/>
                  <a:ea typeface="Bungee" pitchFamily="34" charset="-122"/>
                  <a:cs typeface="Bungee" pitchFamily="34" charset="-120"/>
                </a:rPr>
                <a:t>04</a:t>
              </a:r>
              <a:endParaRPr lang="en-US" sz="3600" dirty="0"/>
            </a:p>
          </p:txBody>
        </p:sp>
      </p:grpSp>
      <p:grpSp>
        <p:nvGrpSpPr>
          <p:cNvPr id="11412" name="Group"/>
          <p:cNvGrpSpPr/>
          <p:nvPr/>
        </p:nvGrpSpPr>
        <p:grpSpPr>
          <a:xfrm>
            <a:off x="14125575" y="5724525"/>
            <a:ext cx="4539615" cy="1135380"/>
            <a:chOff x="14125575" y="5724525"/>
            <a:chExt cx="4539615" cy="1135380"/>
          </a:xfrm>
        </p:grpSpPr>
        <p:sp>
          <p:nvSpPr>
            <p:cNvPr id="30" name="Text 20"/>
            <p:cNvSpPr/>
            <p:nvPr/>
          </p:nvSpPr>
          <p:spPr>
            <a:xfrm>
              <a:off x="14125575" y="5724525"/>
              <a:ext cx="453961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Magic</a:t>
              </a:r>
              <a:endParaRPr lang="en-US" sz="3600" dirty="0"/>
            </a:p>
          </p:txBody>
        </p:sp>
        <p:sp>
          <p:nvSpPr>
            <p:cNvPr id="31" name="Text 21"/>
            <p:cNvSpPr/>
            <p:nvPr/>
          </p:nvSpPr>
          <p:spPr>
            <a:xfrm>
              <a:off x="14125575" y="6353175"/>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Spellcasting</a:t>
              </a:r>
              <a:endParaRPr lang="en-US" sz="2400" dirty="0"/>
            </a:p>
          </p:txBody>
        </p:sp>
      </p:grpSp>
      <p:grpSp>
        <p:nvGrpSpPr>
          <p:cNvPr id="68606" name="Group"/>
          <p:cNvGrpSpPr/>
          <p:nvPr/>
        </p:nvGrpSpPr>
        <p:grpSpPr>
          <a:xfrm>
            <a:off x="12753975" y="7867650"/>
            <a:ext cx="1219200" cy="1219200"/>
            <a:chOff x="12753975" y="7867650"/>
            <a:chExt cx="1219200" cy="1219200"/>
          </a:xfrm>
        </p:grpSpPr>
        <p:sp>
          <p:nvSpPr>
            <p:cNvPr id="32" name="Shape 22"/>
            <p:cNvSpPr/>
            <p:nvPr/>
          </p:nvSpPr>
          <p:spPr>
            <a:xfrm>
              <a:off x="12753975" y="7867650"/>
              <a:ext cx="1219200" cy="1219200"/>
            </a:xfrm>
            <a:prstGeom prst="ellipse">
              <a:avLst/>
            </a:prstGeom>
            <a:noFill/>
            <a:ln w="38100">
              <a:solidFill>
                <a:srgbClr val="98A86F"/>
              </a:solidFill>
              <a:prstDash val="solid"/>
            </a:ln>
          </p:spPr>
        </p:sp>
        <p:sp>
          <p:nvSpPr>
            <p:cNvPr id="33" name="Text 23"/>
            <p:cNvSpPr/>
            <p:nvPr/>
          </p:nvSpPr>
          <p:spPr>
            <a:xfrm>
              <a:off x="12954953" y="8121015"/>
              <a:ext cx="817245" cy="712470"/>
            </a:xfrm>
            <a:prstGeom prst="rect">
              <a:avLst/>
            </a:prstGeom>
            <a:noFill/>
            <a:ln/>
          </p:spPr>
          <p:txBody>
            <a:bodyPr wrap="square" lIns="0" tIns="0" rIns="0" bIns="0" rtlCol="0" anchor="ctr"/>
            <a:lstStyle/>
            <a:p>
              <a:pPr algn="ctr" indent="0" marL="0">
                <a:buNone/>
              </a:pPr>
              <a:r>
                <a:rPr lang="en-US" sz="3600" u="none" dirty="0">
                  <a:solidFill>
                    <a:srgbClr val="98A86F"/>
                  </a:solidFill>
                  <a:latin typeface="Bungee" pitchFamily="34" charset="0"/>
                  <a:ea typeface="Bungee" pitchFamily="34" charset="-122"/>
                  <a:cs typeface="Bungee" pitchFamily="34" charset="-120"/>
                </a:rPr>
                <a:t>06</a:t>
              </a:r>
              <a:endParaRPr lang="en-US" sz="3600" dirty="0"/>
            </a:p>
          </p:txBody>
        </p:sp>
      </p:grpSp>
      <p:grpSp>
        <p:nvGrpSpPr>
          <p:cNvPr id="64629" name="Group"/>
          <p:cNvGrpSpPr/>
          <p:nvPr/>
        </p:nvGrpSpPr>
        <p:grpSpPr>
          <a:xfrm>
            <a:off x="14125575" y="7962900"/>
            <a:ext cx="4539615" cy="1135380"/>
            <a:chOff x="14125575" y="7962900"/>
            <a:chExt cx="4539615" cy="1135380"/>
          </a:xfrm>
        </p:grpSpPr>
        <p:sp>
          <p:nvSpPr>
            <p:cNvPr id="34" name="Text 24"/>
            <p:cNvSpPr/>
            <p:nvPr/>
          </p:nvSpPr>
          <p:spPr>
            <a:xfrm>
              <a:off x="14125575" y="7962900"/>
              <a:ext cx="453961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Conclusion</a:t>
              </a:r>
              <a:endParaRPr lang="en-US" sz="3600" dirty="0"/>
            </a:p>
          </p:txBody>
        </p:sp>
        <p:sp>
          <p:nvSpPr>
            <p:cNvPr id="35" name="Text 25"/>
            <p:cNvSpPr/>
            <p:nvPr/>
          </p:nvSpPr>
          <p:spPr>
            <a:xfrm>
              <a:off x="14125575" y="8591550"/>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Embrace the Fantasy</a:t>
              </a:r>
              <a:endParaRPr lang="en-US" sz="2400" dirty="0"/>
            </a:p>
          </p:txBody>
        </p:sp>
      </p:grpSp>
      <p:pic>
        <p:nvPicPr>
          <p:cNvPr id="36" name="Image 8" descr="preencoded.png">    </p:cNvPr>
          <p:cNvPicPr>
            <a:picLocks noChangeAspect="1"/>
          </p:cNvPicPr>
          <p:nvPr/>
        </p:nvPicPr>
        <p:blipFill>
          <a:blip r:embed="rId9"/>
          <a:stretch>
            <a:fillRect/>
          </a:stretch>
        </p:blipFill>
        <p:spPr>
          <a:xfrm>
            <a:off x="5772150" y="3238500"/>
            <a:ext cx="7410450" cy="68389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476375" y="2962275"/>
            <a:ext cx="7362826" cy="7781925"/>
          </a:xfrm>
          <a:prstGeom prst="rect">
            <a:avLst/>
          </a:prstGeom>
        </p:spPr>
      </p:pic>
      <p:pic>
        <p:nvPicPr>
          <p:cNvPr id="4" name="Image 2" descr="preencoded.png">    </p:cNvPr>
          <p:cNvPicPr>
            <a:picLocks noChangeAspect="1"/>
          </p:cNvPicPr>
          <p:nvPr/>
        </p:nvPicPr>
        <p:blipFill>
          <a:blip r:embed="rId3"/>
          <a:stretch>
            <a:fillRect/>
          </a:stretch>
        </p:blipFill>
        <p:spPr>
          <a:xfrm>
            <a:off x="-866775" y="466725"/>
            <a:ext cx="2619375" cy="3209925"/>
          </a:xfrm>
          <a:prstGeom prst="rect">
            <a:avLst/>
          </a:prstGeom>
        </p:spPr>
      </p:pic>
      <p:pic>
        <p:nvPicPr>
          <p:cNvPr id="5" name="Image 3" descr="preencoded.png">    </p:cNvPr>
          <p:cNvPicPr>
            <a:picLocks noChangeAspect="1"/>
          </p:cNvPicPr>
          <p:nvPr/>
        </p:nvPicPr>
        <p:blipFill>
          <a:blip r:embed="rId4"/>
          <a:stretch>
            <a:fillRect/>
          </a:stretch>
        </p:blipFill>
        <p:spPr>
          <a:xfrm>
            <a:off x="1676400" y="6734175"/>
            <a:ext cx="4200525" cy="2590800"/>
          </a:xfrm>
          <a:prstGeom prst="rect">
            <a:avLst/>
          </a:prstGeom>
        </p:spPr>
      </p:pic>
      <p:pic>
        <p:nvPicPr>
          <p:cNvPr id="6" name="Image 4" descr="preencoded.png">    </p:cNvPr>
          <p:cNvPicPr>
            <a:picLocks noChangeAspect="1"/>
          </p:cNvPicPr>
          <p:nvPr/>
        </p:nvPicPr>
        <p:blipFill>
          <a:blip r:embed="rId5"/>
          <a:stretch>
            <a:fillRect/>
          </a:stretch>
        </p:blipFill>
        <p:spPr>
          <a:xfrm>
            <a:off x="13619857" y="2588186"/>
            <a:ext cx="6149813" cy="12604388"/>
          </a:xfrm>
          <a:prstGeom prst="rect">
            <a:avLst/>
          </a:prstGeom>
        </p:spPr>
      </p:pic>
      <p:pic>
        <p:nvPicPr>
          <p:cNvPr id="7" name="Image 5" descr="preencoded.png">    </p:cNvPr>
          <p:cNvPicPr>
            <a:picLocks noChangeAspect="1"/>
          </p:cNvPicPr>
          <p:nvPr/>
        </p:nvPicPr>
        <p:blipFill>
          <a:blip r:embed="rId6"/>
          <a:stretch>
            <a:fillRect/>
          </a:stretch>
        </p:blipFill>
        <p:spPr>
          <a:xfrm>
            <a:off x="7915275" y="-4429125"/>
            <a:ext cx="8833212" cy="9787630"/>
          </a:xfrm>
          <a:prstGeom prst="rect">
            <a:avLst/>
          </a:prstGeom>
        </p:spPr>
      </p:pic>
      <p:pic>
        <p:nvPicPr>
          <p:cNvPr id="8" name="Image 6" descr="preencoded.png">    </p:cNvPr>
          <p:cNvPicPr>
            <a:picLocks noChangeAspect="1"/>
          </p:cNvPicPr>
          <p:nvPr/>
        </p:nvPicPr>
        <p:blipFill>
          <a:blip r:embed="rId7"/>
          <a:stretch>
            <a:fillRect/>
          </a:stretch>
        </p:blipFill>
        <p:spPr>
          <a:xfrm>
            <a:off x="12331447" y="4809376"/>
            <a:ext cx="10402649" cy="12011755"/>
          </a:xfrm>
          <a:prstGeom prst="rect">
            <a:avLst/>
          </a:prstGeom>
        </p:spPr>
      </p:pic>
      <p:grpSp>
        <p:nvGrpSpPr>
          <p:cNvPr id="53408"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2219325" y="2057400"/>
            <a:ext cx="14963775" cy="1181100"/>
          </a:xfrm>
          <a:prstGeom prst="rect">
            <a:avLst/>
          </a:prstGeom>
          <a:noFill/>
          <a:ln/>
        </p:spPr>
        <p:txBody>
          <a:bodyPr wrap="square" lIns="0" tIns="0" rIns="0" bIns="0" rtlCol="0" anchor="t"/>
          <a:lstStyle/>
          <a:p>
            <a:pPr algn="l" indent="0" marL="0">
              <a:buNone/>
            </a:pPr>
            <a:r>
              <a:rPr lang="en-US" sz="6000" u="none" dirty="0">
                <a:solidFill>
                  <a:srgbClr val="4B9689"/>
                </a:solidFill>
                <a:latin typeface="Bungee" pitchFamily="34" charset="0"/>
                <a:ea typeface="Bungee" pitchFamily="34" charset="-122"/>
                <a:cs typeface="Bungee" pitchFamily="34" charset="-120"/>
              </a:rPr>
              <a:t>The Realm of the Extraordinary</a:t>
            </a:r>
            <a:endParaRPr lang="en-US" sz="6000" dirty="0"/>
          </a:p>
        </p:txBody>
      </p:sp>
      <p:grpSp>
        <p:nvGrpSpPr>
          <p:cNvPr id="97289" name="Group"/>
          <p:cNvGrpSpPr/>
          <p:nvPr/>
        </p:nvGrpSpPr>
        <p:grpSpPr>
          <a:xfrm>
            <a:off x="2219325" y="4029075"/>
            <a:ext cx="13910310" cy="4107180"/>
            <a:chOff x="2219325" y="4029075"/>
            <a:chExt cx="13910310" cy="4107180"/>
          </a:xfrm>
        </p:grpSpPr>
        <p:sp>
          <p:nvSpPr>
            <p:cNvPr id="12" name="Text 2"/>
            <p:cNvSpPr/>
            <p:nvPr/>
          </p:nvSpPr>
          <p:spPr>
            <a:xfrm>
              <a:off x="2219325" y="402907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3" name="Text 3"/>
            <p:cNvSpPr/>
            <p:nvPr/>
          </p:nvSpPr>
          <p:spPr>
            <a:xfrm>
              <a:off x="9525000" y="402907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0" y="-3590925"/>
            <a:ext cx="6043130" cy="8735282"/>
          </a:xfrm>
          <a:prstGeom prst="rect">
            <a:avLst/>
          </a:prstGeom>
        </p:spPr>
      </p:pic>
      <p:pic>
        <p:nvPicPr>
          <p:cNvPr id="3" name="Image 1" descr="preencoded.png">    </p:cNvPr>
          <p:cNvPicPr>
            <a:picLocks noChangeAspect="1"/>
          </p:cNvPicPr>
          <p:nvPr/>
        </p:nvPicPr>
        <p:blipFill>
          <a:blip r:embed="rId2"/>
          <a:stretch>
            <a:fillRect/>
          </a:stretch>
        </p:blipFill>
        <p:spPr>
          <a:xfrm>
            <a:off x="13716451" y="1734908"/>
            <a:ext cx="6961261" cy="12946647"/>
          </a:xfrm>
          <a:prstGeom prst="rect">
            <a:avLst/>
          </a:prstGeom>
        </p:spPr>
      </p:pic>
      <p:pic>
        <p:nvPicPr>
          <p:cNvPr id="4" name="Image 2" descr="preencoded.png">    </p:cNvPr>
          <p:cNvPicPr>
            <a:picLocks noChangeAspect="1"/>
          </p:cNvPicPr>
          <p:nvPr/>
        </p:nvPicPr>
        <p:blipFill>
          <a:blip r:embed="rId3"/>
          <a:stretch>
            <a:fillRect/>
          </a:stretch>
        </p:blipFill>
        <p:spPr>
          <a:xfrm>
            <a:off x="15528438" y="-1924050"/>
            <a:ext cx="2724055" cy="3848671"/>
          </a:xfrm>
          <a:prstGeom prst="rect">
            <a:avLst/>
          </a:prstGeom>
        </p:spPr>
      </p:pic>
      <p:pic>
        <p:nvPicPr>
          <p:cNvPr id="5" name="Image 3" descr="preencoded.png">    </p:cNvPr>
          <p:cNvPicPr>
            <a:picLocks noChangeAspect="1"/>
          </p:cNvPicPr>
          <p:nvPr/>
        </p:nvPicPr>
        <p:blipFill>
          <a:blip r:embed="rId4"/>
          <a:stretch>
            <a:fillRect/>
          </a:stretch>
        </p:blipFill>
        <p:spPr>
          <a:xfrm>
            <a:off x="18200866" y="-442996"/>
            <a:ext cx="4358260" cy="2545981"/>
          </a:xfrm>
          <a:prstGeom prst="rect">
            <a:avLst/>
          </a:prstGeom>
        </p:spPr>
      </p:pic>
      <p:pic>
        <p:nvPicPr>
          <p:cNvPr id="6" name="Image 4" descr="preencoded.png">    </p:cNvPr>
          <p:cNvPicPr>
            <a:picLocks noChangeAspect="1"/>
          </p:cNvPicPr>
          <p:nvPr/>
        </p:nvPicPr>
        <p:blipFill>
          <a:blip r:embed="rId5"/>
          <a:stretch>
            <a:fillRect/>
          </a:stretch>
        </p:blipFill>
        <p:spPr>
          <a:xfrm>
            <a:off x="13230225" y="1948900"/>
            <a:ext cx="8156188" cy="9430999"/>
          </a:xfrm>
          <a:prstGeom prst="rect">
            <a:avLst/>
          </a:prstGeom>
        </p:spPr>
      </p:pic>
      <p:pic>
        <p:nvPicPr>
          <p:cNvPr id="7" name="Image 5" descr="preencoded.png">    </p:cNvPr>
          <p:cNvPicPr>
            <a:picLocks noChangeAspect="1"/>
          </p:cNvPicPr>
          <p:nvPr/>
        </p:nvPicPr>
        <p:blipFill>
          <a:blip r:embed="rId6"/>
          <a:stretch>
            <a:fillRect/>
          </a:stretch>
        </p:blipFill>
        <p:spPr>
          <a:xfrm>
            <a:off x="14197891" y="6682550"/>
            <a:ext cx="2409897" cy="3121343"/>
          </a:xfrm>
          <a:prstGeom prst="rect">
            <a:avLst/>
          </a:prstGeom>
        </p:spPr>
      </p:pic>
      <p:pic>
        <p:nvPicPr>
          <p:cNvPr id="8" name="Image 6" descr="preencoded.png">    </p:cNvPr>
          <p:cNvPicPr>
            <a:picLocks noChangeAspect="1"/>
          </p:cNvPicPr>
          <p:nvPr/>
        </p:nvPicPr>
        <p:blipFill>
          <a:blip r:embed="rId7"/>
          <a:stretch>
            <a:fillRect/>
          </a:stretch>
        </p:blipFill>
        <p:spPr>
          <a:xfrm>
            <a:off x="-1638300" y="5629275"/>
            <a:ext cx="7787354" cy="8413957"/>
          </a:xfrm>
          <a:prstGeom prst="rect">
            <a:avLst/>
          </a:prstGeom>
        </p:spPr>
      </p:pic>
      <p:grpSp>
        <p:nvGrpSpPr>
          <p:cNvPr id="78267"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pic>
        <p:nvPicPr>
          <p:cNvPr id="11" name="Image 8" descr="preencoded.png">    </p:cNvPr>
          <p:cNvPicPr>
            <a:picLocks noChangeAspect="1"/>
          </p:cNvPicPr>
          <p:nvPr/>
        </p:nvPicPr>
        <p:blipFill>
          <a:blip r:embed="rId9"/>
          <a:stretch>
            <a:fillRect/>
          </a:stretch>
        </p:blipFill>
        <p:spPr>
          <a:xfrm>
            <a:off x="0" y="0"/>
            <a:ext cx="18288000" cy="6229350"/>
          </a:xfrm>
          <a:prstGeom prst="rect">
            <a:avLst/>
          </a:prstGeom>
        </p:spPr>
      </p:pic>
      <p:grpSp>
        <p:nvGrpSpPr>
          <p:cNvPr id="11128" name="Group"/>
          <p:cNvGrpSpPr/>
          <p:nvPr/>
        </p:nvGrpSpPr>
        <p:grpSpPr>
          <a:xfrm>
            <a:off x="1333500" y="7439025"/>
            <a:ext cx="628650" cy="876300"/>
            <a:chOff x="1333500" y="7439025"/>
            <a:chExt cx="628650" cy="876300"/>
          </a:xfrm>
        </p:grpSpPr>
        <p:pic>
          <p:nvPicPr>
            <p:cNvPr id="12" name="Image 9" descr="preencoded.png">    </p:cNvPr>
            <p:cNvPicPr>
              <a:picLocks noChangeAspect="1"/>
            </p:cNvPicPr>
            <p:nvPr/>
          </p:nvPicPr>
          <p:blipFill>
            <a:blip r:embed="rId10"/>
            <a:stretch>
              <a:fillRect/>
            </a:stretch>
          </p:blipFill>
          <p:spPr>
            <a:xfrm>
              <a:off x="1333500" y="7439025"/>
              <a:ext cx="628650" cy="876300"/>
            </a:xfrm>
            <a:prstGeom prst="rect">
              <a:avLst/>
            </a:prstGeom>
          </p:spPr>
        </p:pic>
        <p:grpSp>
          <p:nvGrpSpPr>
            <p:cNvPr id="35814" name="Group"/>
            <p:cNvGrpSpPr/>
            <p:nvPr/>
          </p:nvGrpSpPr>
          <p:grpSpPr>
            <a:xfrm>
              <a:off x="2238375" y="7124700"/>
              <a:ext cx="6644640" cy="1611630"/>
              <a:chOff x="2238375" y="7124700"/>
              <a:chExt cx="6644640" cy="1611630"/>
            </a:xfrm>
          </p:grpSpPr>
          <p:sp>
            <p:nvSpPr>
              <p:cNvPr id="13" name="Text 1"/>
              <p:cNvSpPr/>
              <p:nvPr/>
            </p:nvSpPr>
            <p:spPr>
              <a:xfrm>
                <a:off x="2238375" y="7124700"/>
                <a:ext cx="66446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Unicorn Sightings</a:t>
                </a:r>
                <a:endParaRPr lang="en-US" sz="3600" dirty="0"/>
              </a:p>
            </p:txBody>
          </p:sp>
          <p:sp>
            <p:nvSpPr>
              <p:cNvPr id="14" name="Text 2"/>
              <p:cNvSpPr/>
              <p:nvPr/>
            </p:nvSpPr>
            <p:spPr>
              <a:xfrm>
                <a:off x="2238375" y="7829550"/>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grpSp>
      <p:grpSp>
        <p:nvGrpSpPr>
          <p:cNvPr id="50643" name="Group"/>
          <p:cNvGrpSpPr/>
          <p:nvPr/>
        </p:nvGrpSpPr>
        <p:grpSpPr>
          <a:xfrm>
            <a:off x="9477373" y="7419974"/>
            <a:ext cx="628654" cy="914402"/>
            <a:chOff x="9477373" y="7419974"/>
            <a:chExt cx="628654" cy="914402"/>
          </a:xfrm>
        </p:grpSpPr>
        <p:pic>
          <p:nvPicPr>
            <p:cNvPr id="15" name="Image 10" descr="preencoded.png">    </p:cNvPr>
            <p:cNvPicPr>
              <a:picLocks noChangeAspect="1"/>
            </p:cNvPicPr>
            <p:nvPr/>
          </p:nvPicPr>
          <p:blipFill>
            <a:blip r:embed="rId11"/>
            <a:stretch>
              <a:fillRect/>
            </a:stretch>
          </p:blipFill>
          <p:spPr>
            <a:xfrm>
              <a:off x="9477373" y="7419974"/>
              <a:ext cx="628654" cy="914402"/>
            </a:xfrm>
            <a:prstGeom prst="rect">
              <a:avLst/>
            </a:prstGeom>
          </p:spPr>
        </p:pic>
        <p:grpSp>
          <p:nvGrpSpPr>
            <p:cNvPr id="46676" name="Group"/>
            <p:cNvGrpSpPr/>
            <p:nvPr/>
          </p:nvGrpSpPr>
          <p:grpSpPr>
            <a:xfrm>
              <a:off x="10382250" y="7124700"/>
              <a:ext cx="6644640" cy="1611630"/>
              <a:chOff x="10382250" y="7124700"/>
              <a:chExt cx="6644640" cy="1611630"/>
            </a:xfrm>
          </p:grpSpPr>
          <p:sp>
            <p:nvSpPr>
              <p:cNvPr id="16" name="Text 3"/>
              <p:cNvSpPr/>
              <p:nvPr/>
            </p:nvSpPr>
            <p:spPr>
              <a:xfrm>
                <a:off x="10382250" y="7124700"/>
                <a:ext cx="66446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Dragon Taming</a:t>
                </a:r>
                <a:endParaRPr lang="en-US" sz="3600" dirty="0"/>
              </a:p>
            </p:txBody>
          </p:sp>
          <p:sp>
            <p:nvSpPr>
              <p:cNvPr id="17" name="Text 4"/>
              <p:cNvSpPr/>
              <p:nvPr/>
            </p:nvSpPr>
            <p:spPr>
              <a:xfrm>
                <a:off x="10382250" y="7829550"/>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4900" y="-676275"/>
            <a:ext cx="2114550" cy="4552950"/>
          </a:xfrm>
          <a:prstGeom prst="rect">
            <a:avLst/>
          </a:prstGeom>
        </p:spPr>
      </p:pic>
      <p:pic>
        <p:nvPicPr>
          <p:cNvPr id="4" name="Image 2" descr="preencoded.png">    </p:cNvPr>
          <p:cNvPicPr>
            <a:picLocks noChangeAspect="1"/>
          </p:cNvPicPr>
          <p:nvPr/>
        </p:nvPicPr>
        <p:blipFill>
          <a:blip r:embed="rId3"/>
          <a:stretch>
            <a:fillRect/>
          </a:stretch>
        </p:blipFill>
        <p:spPr>
          <a:xfrm>
            <a:off x="-3333750" y="2628901"/>
            <a:ext cx="8943975" cy="8324849"/>
          </a:xfrm>
          <a:prstGeom prst="rect">
            <a:avLst/>
          </a:prstGeom>
        </p:spPr>
      </p:pic>
      <p:pic>
        <p:nvPicPr>
          <p:cNvPr id="5" name="Image 3" descr="preencoded.png">    </p:cNvPr>
          <p:cNvPicPr>
            <a:picLocks noChangeAspect="1"/>
          </p:cNvPicPr>
          <p:nvPr/>
        </p:nvPicPr>
        <p:blipFill>
          <a:blip r:embed="rId4"/>
          <a:stretch>
            <a:fillRect/>
          </a:stretch>
        </p:blipFill>
        <p:spPr>
          <a:xfrm>
            <a:off x="-2000250" y="4038600"/>
            <a:ext cx="4133850" cy="6010275"/>
          </a:xfrm>
          <a:prstGeom prst="rect">
            <a:avLst/>
          </a:prstGeom>
        </p:spPr>
      </p:pic>
      <p:pic>
        <p:nvPicPr>
          <p:cNvPr id="6" name="Image 4" descr="preencoded.png">    </p:cNvPr>
          <p:cNvPicPr>
            <a:picLocks noChangeAspect="1"/>
          </p:cNvPicPr>
          <p:nvPr/>
        </p:nvPicPr>
        <p:blipFill>
          <a:blip r:embed="rId5"/>
          <a:stretch>
            <a:fillRect/>
          </a:stretch>
        </p:blipFill>
        <p:spPr>
          <a:xfrm>
            <a:off x="4325527" y="6252930"/>
            <a:ext cx="2351497" cy="3045618"/>
          </a:xfrm>
          <a:prstGeom prst="rect">
            <a:avLst/>
          </a:prstGeom>
        </p:spPr>
      </p:pic>
      <p:pic>
        <p:nvPicPr>
          <p:cNvPr id="7" name="Image 5" descr="preencoded.png">    </p:cNvPr>
          <p:cNvPicPr>
            <a:picLocks noChangeAspect="1"/>
          </p:cNvPicPr>
          <p:nvPr/>
        </p:nvPicPr>
        <p:blipFill>
          <a:blip r:embed="rId6"/>
          <a:stretch>
            <a:fillRect/>
          </a:stretch>
        </p:blipFill>
        <p:spPr>
          <a:xfrm>
            <a:off x="13182600" y="2549063"/>
            <a:ext cx="8156281" cy="9430809"/>
          </a:xfrm>
          <a:prstGeom prst="rect">
            <a:avLst/>
          </a:prstGeom>
        </p:spPr>
      </p:pic>
      <p:pic>
        <p:nvPicPr>
          <p:cNvPr id="8" name="Image 6" descr="preencoded.png">    </p:cNvPr>
          <p:cNvPicPr>
            <a:picLocks noChangeAspect="1"/>
          </p:cNvPicPr>
          <p:nvPr/>
        </p:nvPicPr>
        <p:blipFill>
          <a:blip r:embed="rId7"/>
          <a:stretch>
            <a:fillRect/>
          </a:stretch>
        </p:blipFill>
        <p:spPr>
          <a:xfrm>
            <a:off x="14801166" y="0"/>
            <a:ext cx="7787355" cy="8413861"/>
          </a:xfrm>
          <a:prstGeom prst="rect">
            <a:avLst/>
          </a:prstGeom>
        </p:spPr>
      </p:pic>
      <p:grpSp>
        <p:nvGrpSpPr>
          <p:cNvPr id="15301"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98011" name="Group"/>
          <p:cNvGrpSpPr/>
          <p:nvPr/>
        </p:nvGrpSpPr>
        <p:grpSpPr>
          <a:xfrm>
            <a:off x="685800" y="5286375"/>
            <a:ext cx="5267325" cy="3905250"/>
            <a:chOff x="685800" y="5286375"/>
            <a:chExt cx="5267325" cy="3905250"/>
          </a:xfrm>
        </p:grpSpPr>
        <p:grpSp>
          <p:nvGrpSpPr>
            <p:cNvPr id="19526" name="Group"/>
            <p:cNvGrpSpPr/>
            <p:nvPr/>
          </p:nvGrpSpPr>
          <p:grpSpPr>
            <a:xfrm>
              <a:off x="685800" y="2619375"/>
              <a:ext cx="5322570" cy="712470"/>
              <a:chOff x="685800" y="2619375"/>
              <a:chExt cx="5322570" cy="712470"/>
            </a:xfrm>
          </p:grpSpPr>
          <p:sp>
            <p:nvSpPr>
              <p:cNvPr id="11" name="Text 1"/>
              <p:cNvSpPr/>
              <p:nvPr/>
            </p:nvSpPr>
            <p:spPr>
              <a:xfrm>
                <a:off x="685800" y="2619375"/>
                <a:ext cx="532257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Unicorn Sightings</a:t>
                </a:r>
                <a:endParaRPr lang="en-US" sz="3600" dirty="0"/>
              </a:p>
            </p:txBody>
          </p:sp>
        </p:grpSp>
        <p:grpSp>
          <p:nvGrpSpPr>
            <p:cNvPr id="17348" name="Group"/>
            <p:cNvGrpSpPr/>
            <p:nvPr/>
          </p:nvGrpSpPr>
          <p:grpSpPr>
            <a:xfrm>
              <a:off x="685800" y="3629025"/>
              <a:ext cx="5328285" cy="1306830"/>
              <a:chOff x="685800" y="3629025"/>
              <a:chExt cx="5328285" cy="1306830"/>
            </a:xfrm>
          </p:grpSpPr>
          <p:sp>
            <p:nvSpPr>
              <p:cNvPr id="12" name="Text 2"/>
              <p:cNvSpPr/>
              <p:nvPr/>
            </p:nvSpPr>
            <p:spPr>
              <a:xfrm>
                <a:off x="685800" y="362902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3" name="Image 8" descr="preencoded.png">    </p:cNvPr>
            <p:cNvPicPr>
              <a:picLocks noChangeAspect="1"/>
            </p:cNvPicPr>
            <p:nvPr/>
          </p:nvPicPr>
          <p:blipFill>
            <a:blip r:embed="rId9"/>
            <a:stretch>
              <a:fillRect/>
            </a:stretch>
          </p:blipFill>
          <p:spPr>
            <a:xfrm>
              <a:off x="685800" y="5286375"/>
              <a:ext cx="5267325" cy="3905250"/>
            </a:xfrm>
            <a:prstGeom prst="rect">
              <a:avLst/>
            </a:prstGeom>
          </p:spPr>
        </p:pic>
      </p:grpSp>
      <p:grpSp>
        <p:nvGrpSpPr>
          <p:cNvPr id="23977" name="Group"/>
          <p:cNvGrpSpPr/>
          <p:nvPr/>
        </p:nvGrpSpPr>
        <p:grpSpPr>
          <a:xfrm>
            <a:off x="11868150" y="5286375"/>
            <a:ext cx="5267325" cy="3905250"/>
            <a:chOff x="11868150" y="5286375"/>
            <a:chExt cx="5267325" cy="3905250"/>
          </a:xfrm>
        </p:grpSpPr>
        <p:grpSp>
          <p:nvGrpSpPr>
            <p:cNvPr id="31916" name="Group"/>
            <p:cNvGrpSpPr/>
            <p:nvPr/>
          </p:nvGrpSpPr>
          <p:grpSpPr>
            <a:xfrm>
              <a:off x="11868150" y="2619375"/>
              <a:ext cx="5322570" cy="712470"/>
              <a:chOff x="11868150" y="2619375"/>
              <a:chExt cx="5322570" cy="712470"/>
            </a:xfrm>
          </p:grpSpPr>
          <p:sp>
            <p:nvSpPr>
              <p:cNvPr id="14" name="Text 3"/>
              <p:cNvSpPr/>
              <p:nvPr/>
            </p:nvSpPr>
            <p:spPr>
              <a:xfrm>
                <a:off x="11868150" y="2619375"/>
                <a:ext cx="532257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Unicorn Sightings</a:t>
                </a:r>
                <a:endParaRPr lang="en-US" sz="3600" dirty="0"/>
              </a:p>
            </p:txBody>
          </p:sp>
        </p:grpSp>
        <p:grpSp>
          <p:nvGrpSpPr>
            <p:cNvPr id="16329" name="Group"/>
            <p:cNvGrpSpPr/>
            <p:nvPr/>
          </p:nvGrpSpPr>
          <p:grpSpPr>
            <a:xfrm>
              <a:off x="11868150" y="3629025"/>
              <a:ext cx="5328285" cy="1306830"/>
              <a:chOff x="11868150" y="3629025"/>
              <a:chExt cx="5328285" cy="1306830"/>
            </a:xfrm>
          </p:grpSpPr>
          <p:sp>
            <p:nvSpPr>
              <p:cNvPr id="15" name="Text 4"/>
              <p:cNvSpPr/>
              <p:nvPr/>
            </p:nvSpPr>
            <p:spPr>
              <a:xfrm>
                <a:off x="11868150" y="362902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6" name="Image 9" descr="preencoded.png">    </p:cNvPr>
            <p:cNvPicPr>
              <a:picLocks noChangeAspect="1"/>
            </p:cNvPicPr>
            <p:nvPr/>
          </p:nvPicPr>
          <p:blipFill>
            <a:blip r:embed="rId10"/>
            <a:stretch>
              <a:fillRect/>
            </a:stretch>
          </p:blipFill>
          <p:spPr>
            <a:xfrm>
              <a:off x="11868150" y="5286375"/>
              <a:ext cx="5267325" cy="3905250"/>
            </a:xfrm>
            <a:prstGeom prst="rect">
              <a:avLst/>
            </a:prstGeom>
          </p:spPr>
        </p:pic>
      </p:grpSp>
      <p:grpSp>
        <p:nvGrpSpPr>
          <p:cNvPr id="54882" name="Group"/>
          <p:cNvGrpSpPr/>
          <p:nvPr/>
        </p:nvGrpSpPr>
        <p:grpSpPr>
          <a:xfrm>
            <a:off x="6276975" y="3790950"/>
            <a:ext cx="5267325" cy="3905250"/>
            <a:chOff x="6276975" y="3790950"/>
            <a:chExt cx="5267325" cy="3905250"/>
          </a:xfrm>
        </p:grpSpPr>
        <p:grpSp>
          <p:nvGrpSpPr>
            <p:cNvPr id="61778" name="Group"/>
            <p:cNvGrpSpPr/>
            <p:nvPr/>
          </p:nvGrpSpPr>
          <p:grpSpPr>
            <a:xfrm>
              <a:off x="6276975" y="1123950"/>
              <a:ext cx="4227195" cy="712470"/>
              <a:chOff x="6276975" y="1123950"/>
              <a:chExt cx="4227195" cy="712470"/>
            </a:xfrm>
          </p:grpSpPr>
          <p:sp>
            <p:nvSpPr>
              <p:cNvPr id="17" name="Text 5"/>
              <p:cNvSpPr/>
              <p:nvPr/>
            </p:nvSpPr>
            <p:spPr>
              <a:xfrm>
                <a:off x="6276975" y="1123950"/>
                <a:ext cx="422719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Dragon Taming</a:t>
                </a:r>
                <a:endParaRPr lang="en-US" sz="3600" dirty="0"/>
              </a:p>
            </p:txBody>
          </p:sp>
        </p:grpSp>
        <p:grpSp>
          <p:nvGrpSpPr>
            <p:cNvPr id="80856" name="Group"/>
            <p:cNvGrpSpPr/>
            <p:nvPr/>
          </p:nvGrpSpPr>
          <p:grpSpPr>
            <a:xfrm>
              <a:off x="6276975" y="2133600"/>
              <a:ext cx="5328285" cy="1306830"/>
              <a:chOff x="6276975" y="2133600"/>
              <a:chExt cx="5328285" cy="1306830"/>
            </a:xfrm>
          </p:grpSpPr>
          <p:sp>
            <p:nvSpPr>
              <p:cNvPr id="18" name="Text 6"/>
              <p:cNvSpPr/>
              <p:nvPr/>
            </p:nvSpPr>
            <p:spPr>
              <a:xfrm>
                <a:off x="6276975" y="2133600"/>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take on these creatures.</a:t>
                </a:r>
                <a:endParaRPr lang="en-US" sz="2400" dirty="0"/>
              </a:p>
            </p:txBody>
          </p:sp>
        </p:grpSp>
        <p:pic>
          <p:nvPicPr>
            <p:cNvPr id="19" name="Image 10" descr="preencoded.png">    </p:cNvPr>
            <p:cNvPicPr>
              <a:picLocks noChangeAspect="1"/>
            </p:cNvPicPr>
            <p:nvPr/>
          </p:nvPicPr>
          <p:blipFill>
            <a:blip r:embed="rId11"/>
            <a:stretch>
              <a:fillRect/>
            </a:stretch>
          </p:blipFill>
          <p:spPr>
            <a:xfrm>
              <a:off x="6276975" y="3790950"/>
              <a:ext cx="5267325" cy="390525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8353425" y="-4352925"/>
            <a:ext cx="3686175" cy="5210175"/>
          </a:xfrm>
          <a:prstGeom prst="rect">
            <a:avLst/>
          </a:prstGeom>
        </p:spPr>
      </p:pic>
      <p:pic>
        <p:nvPicPr>
          <p:cNvPr id="4" name="Image 2" descr="preencoded.png">    </p:cNvPr>
          <p:cNvPicPr>
            <a:picLocks noChangeAspect="1"/>
          </p:cNvPicPr>
          <p:nvPr/>
        </p:nvPicPr>
        <p:blipFill>
          <a:blip r:embed="rId3"/>
          <a:stretch>
            <a:fillRect/>
          </a:stretch>
        </p:blipFill>
        <p:spPr>
          <a:xfrm>
            <a:off x="2847976" y="19050"/>
            <a:ext cx="13182599" cy="11687175"/>
          </a:xfrm>
          <a:prstGeom prst="rect">
            <a:avLst/>
          </a:prstGeom>
        </p:spPr>
      </p:pic>
      <p:pic>
        <p:nvPicPr>
          <p:cNvPr id="5" name="Image 3" descr="preencoded.png">    </p:cNvPr>
          <p:cNvPicPr>
            <a:picLocks noChangeAspect="1"/>
          </p:cNvPicPr>
          <p:nvPr/>
        </p:nvPicPr>
        <p:blipFill>
          <a:blip r:embed="rId4"/>
          <a:stretch>
            <a:fillRect/>
          </a:stretch>
        </p:blipFill>
        <p:spPr>
          <a:xfrm>
            <a:off x="12039600" y="4438650"/>
            <a:ext cx="5730428" cy="3536802"/>
          </a:xfrm>
          <a:prstGeom prst="rect">
            <a:avLst/>
          </a:prstGeom>
        </p:spPr>
      </p:pic>
      <p:pic>
        <p:nvPicPr>
          <p:cNvPr id="6" name="Image 4" descr="preencoded.png">    </p:cNvPr>
          <p:cNvPicPr>
            <a:picLocks noChangeAspect="1"/>
          </p:cNvPicPr>
          <p:nvPr/>
        </p:nvPicPr>
        <p:blipFill>
          <a:blip r:embed="rId5"/>
          <a:stretch>
            <a:fillRect/>
          </a:stretch>
        </p:blipFill>
        <p:spPr>
          <a:xfrm>
            <a:off x="13620750" y="-1743075"/>
            <a:ext cx="4821867" cy="9885807"/>
          </a:xfrm>
          <a:prstGeom prst="rect">
            <a:avLst/>
          </a:prstGeom>
        </p:spPr>
      </p:pic>
      <p:grpSp>
        <p:nvGrpSpPr>
          <p:cNvPr id="77001" name="Group"/>
          <p:cNvGrpSpPr/>
          <p:nvPr/>
        </p:nvGrpSpPr>
        <p:grpSpPr>
          <a:xfrm>
            <a:off x="-2076450" y="3429000"/>
            <a:ext cx="8156282" cy="9421012"/>
            <a:chOff x="-2076450" y="3429000"/>
            <a:chExt cx="8156282" cy="9421012"/>
          </a:xfrm>
        </p:grpSpPr>
        <p:pic>
          <p:nvPicPr>
            <p:cNvPr id="7" name="Image 5" descr="preencoded.png">    </p:cNvPr>
            <p:cNvPicPr>
              <a:picLocks noChangeAspect="1"/>
            </p:cNvPicPr>
            <p:nvPr/>
          </p:nvPicPr>
          <p:blipFill>
            <a:blip r:embed="rId6"/>
            <a:stretch>
              <a:fillRect/>
            </a:stretch>
          </p:blipFill>
          <p:spPr>
            <a:xfrm>
              <a:off x="-2076450" y="3429000"/>
              <a:ext cx="8156282" cy="9421012"/>
            </a:xfrm>
            <a:prstGeom prst="rect">
              <a:avLst/>
            </a:prstGeom>
          </p:spPr>
        </p:pic>
      </p:grpSp>
      <p:grpSp>
        <p:nvGrpSpPr>
          <p:cNvPr id="83068"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pic>
        <p:nvPicPr>
          <p:cNvPr id="10" name="Image 7" descr="preencoded.png">    </p:cNvPr>
          <p:cNvPicPr>
            <a:picLocks noChangeAspect="1"/>
          </p:cNvPicPr>
          <p:nvPr/>
        </p:nvPicPr>
        <p:blipFill>
          <a:blip r:embed="rId8"/>
          <a:stretch>
            <a:fillRect/>
          </a:stretch>
        </p:blipFill>
        <p:spPr>
          <a:xfrm>
            <a:off x="-381000" y="1038225"/>
            <a:ext cx="4474464" cy="3328416"/>
          </a:xfrm>
          <a:prstGeom prst="rect">
            <a:avLst/>
          </a:prstGeom>
        </p:spPr>
      </p:pic>
      <p:grpSp>
        <p:nvGrpSpPr>
          <p:cNvPr id="57851" name="Group"/>
          <p:cNvGrpSpPr/>
          <p:nvPr/>
        </p:nvGrpSpPr>
        <p:grpSpPr>
          <a:xfrm>
            <a:off x="4381500" y="3171825"/>
            <a:ext cx="10321290" cy="4625340"/>
            <a:chOff x="4381500" y="3171825"/>
            <a:chExt cx="10321290" cy="4625340"/>
          </a:xfrm>
        </p:grpSpPr>
        <p:sp>
          <p:nvSpPr>
            <p:cNvPr id="11" name="Text 1"/>
            <p:cNvSpPr/>
            <p:nvPr/>
          </p:nvSpPr>
          <p:spPr>
            <a:xfrm>
              <a:off x="4381500" y="3171825"/>
              <a:ext cx="10292715" cy="40271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2" name="Text 2"/>
            <p:cNvSpPr/>
            <p:nvPr/>
          </p:nvSpPr>
          <p:spPr>
            <a:xfrm>
              <a:off x="10953750" y="7267575"/>
              <a:ext cx="374904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476375" y="2962275"/>
            <a:ext cx="7362826" cy="7781925"/>
          </a:xfrm>
          <a:prstGeom prst="rect">
            <a:avLst/>
          </a:prstGeom>
        </p:spPr>
      </p:pic>
      <p:pic>
        <p:nvPicPr>
          <p:cNvPr id="4" name="Image 2" descr="preencoded.png">    </p:cNvPr>
          <p:cNvPicPr>
            <a:picLocks noChangeAspect="1"/>
          </p:cNvPicPr>
          <p:nvPr/>
        </p:nvPicPr>
        <p:blipFill>
          <a:blip r:embed="rId3"/>
          <a:stretch>
            <a:fillRect/>
          </a:stretch>
        </p:blipFill>
        <p:spPr>
          <a:xfrm>
            <a:off x="-866775" y="466725"/>
            <a:ext cx="2619375" cy="3209925"/>
          </a:xfrm>
          <a:prstGeom prst="rect">
            <a:avLst/>
          </a:prstGeom>
        </p:spPr>
      </p:pic>
      <p:pic>
        <p:nvPicPr>
          <p:cNvPr id="5" name="Image 3" descr="preencoded.png">    </p:cNvPr>
          <p:cNvPicPr>
            <a:picLocks noChangeAspect="1"/>
          </p:cNvPicPr>
          <p:nvPr/>
        </p:nvPicPr>
        <p:blipFill>
          <a:blip r:embed="rId4"/>
          <a:stretch>
            <a:fillRect/>
          </a:stretch>
        </p:blipFill>
        <p:spPr>
          <a:xfrm>
            <a:off x="1676400" y="6734175"/>
            <a:ext cx="4200525" cy="2590800"/>
          </a:xfrm>
          <a:prstGeom prst="rect">
            <a:avLst/>
          </a:prstGeom>
        </p:spPr>
      </p:pic>
      <p:pic>
        <p:nvPicPr>
          <p:cNvPr id="6" name="Image 4" descr="preencoded.png">    </p:cNvPr>
          <p:cNvPicPr>
            <a:picLocks noChangeAspect="1"/>
          </p:cNvPicPr>
          <p:nvPr/>
        </p:nvPicPr>
        <p:blipFill>
          <a:blip r:embed="rId5"/>
          <a:stretch>
            <a:fillRect/>
          </a:stretch>
        </p:blipFill>
        <p:spPr>
          <a:xfrm>
            <a:off x="13619857" y="2588186"/>
            <a:ext cx="6149813" cy="12604388"/>
          </a:xfrm>
          <a:prstGeom prst="rect">
            <a:avLst/>
          </a:prstGeom>
        </p:spPr>
      </p:pic>
      <p:pic>
        <p:nvPicPr>
          <p:cNvPr id="7" name="Image 5" descr="preencoded.png">    </p:cNvPr>
          <p:cNvPicPr>
            <a:picLocks noChangeAspect="1"/>
          </p:cNvPicPr>
          <p:nvPr/>
        </p:nvPicPr>
        <p:blipFill>
          <a:blip r:embed="rId6"/>
          <a:stretch>
            <a:fillRect/>
          </a:stretch>
        </p:blipFill>
        <p:spPr>
          <a:xfrm>
            <a:off x="7915275" y="-4429125"/>
            <a:ext cx="8833212" cy="9787630"/>
          </a:xfrm>
          <a:prstGeom prst="rect">
            <a:avLst/>
          </a:prstGeom>
        </p:spPr>
      </p:pic>
      <p:pic>
        <p:nvPicPr>
          <p:cNvPr id="8" name="Image 6" descr="preencoded.png">    </p:cNvPr>
          <p:cNvPicPr>
            <a:picLocks noChangeAspect="1"/>
          </p:cNvPicPr>
          <p:nvPr/>
        </p:nvPicPr>
        <p:blipFill>
          <a:blip r:embed="rId7"/>
          <a:stretch>
            <a:fillRect/>
          </a:stretch>
        </p:blipFill>
        <p:spPr>
          <a:xfrm>
            <a:off x="12331447" y="4809381"/>
            <a:ext cx="10402649" cy="12011755"/>
          </a:xfrm>
          <a:prstGeom prst="rect">
            <a:avLst/>
          </a:prstGeom>
        </p:spPr>
      </p:pic>
      <p:grpSp>
        <p:nvGrpSpPr>
          <p:cNvPr id="24482"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pic>
        <p:nvPicPr>
          <p:cNvPr id="11" name="Image 8" descr="preencoded.png">    </p:cNvPr>
          <p:cNvPicPr>
            <a:picLocks noChangeAspect="1"/>
          </p:cNvPicPr>
          <p:nvPr/>
        </p:nvPicPr>
        <p:blipFill>
          <a:blip r:embed="rId9"/>
          <a:stretch>
            <a:fillRect/>
          </a:stretch>
        </p:blipFill>
        <p:spPr>
          <a:xfrm>
            <a:off x="2028825" y="762000"/>
            <a:ext cx="8534400" cy="9163050"/>
          </a:xfrm>
          <a:prstGeom prst="rect">
            <a:avLst/>
          </a:prstGeom>
        </p:spPr>
      </p:pic>
      <p:grpSp>
        <p:nvGrpSpPr>
          <p:cNvPr id="80746" name="Group"/>
          <p:cNvGrpSpPr/>
          <p:nvPr/>
        </p:nvGrpSpPr>
        <p:grpSpPr>
          <a:xfrm>
            <a:off x="12001500" y="2333625"/>
            <a:ext cx="5463540" cy="2240280"/>
            <a:chOff x="12001500" y="2333625"/>
            <a:chExt cx="5463540" cy="2240280"/>
          </a:xfrm>
        </p:grpSpPr>
        <p:sp>
          <p:nvSpPr>
            <p:cNvPr id="12" name="Text 1"/>
            <p:cNvSpPr/>
            <p:nvPr/>
          </p:nvSpPr>
          <p:spPr>
            <a:xfrm>
              <a:off x="12001500" y="2333625"/>
              <a:ext cx="546354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Dragon Taming Technique</a:t>
              </a:r>
              <a:endParaRPr lang="en-US" sz="3600" dirty="0"/>
            </a:p>
          </p:txBody>
        </p:sp>
        <p:sp>
          <p:nvSpPr>
            <p:cNvPr id="13" name="Text 2"/>
            <p:cNvSpPr/>
            <p:nvPr/>
          </p:nvSpPr>
          <p:spPr>
            <a:xfrm>
              <a:off x="12001500" y="366712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guide to taming and caring for dragons in the realm of magic.</a:t>
              </a:r>
              <a:endParaRPr lang="en-US" sz="2400" dirty="0"/>
            </a:p>
          </p:txBody>
        </p:sp>
      </p:grpSp>
      <p:grpSp>
        <p:nvGrpSpPr>
          <p:cNvPr id="42289" name="Group"/>
          <p:cNvGrpSpPr/>
          <p:nvPr/>
        </p:nvGrpSpPr>
        <p:grpSpPr>
          <a:xfrm>
            <a:off x="12001500" y="4905375"/>
            <a:ext cx="5463540" cy="2240280"/>
            <a:chOff x="12001500" y="4905375"/>
            <a:chExt cx="5463540" cy="2240280"/>
          </a:xfrm>
        </p:grpSpPr>
        <p:sp>
          <p:nvSpPr>
            <p:cNvPr id="14" name="Text 3"/>
            <p:cNvSpPr/>
            <p:nvPr/>
          </p:nvSpPr>
          <p:spPr>
            <a:xfrm>
              <a:off x="12001500" y="4905375"/>
              <a:ext cx="546354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The Art of Unicorn Sighting</a:t>
              </a:r>
              <a:endParaRPr lang="en-US" sz="3600" dirty="0"/>
            </a:p>
          </p:txBody>
        </p:sp>
        <p:sp>
          <p:nvSpPr>
            <p:cNvPr id="15" name="Text 4"/>
            <p:cNvSpPr/>
            <p:nvPr/>
          </p:nvSpPr>
          <p:spPr>
            <a:xfrm>
              <a:off x="12001500" y="623887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0" y="-3590925"/>
            <a:ext cx="6043130" cy="8735282"/>
          </a:xfrm>
          <a:prstGeom prst="rect">
            <a:avLst/>
          </a:prstGeom>
        </p:spPr>
      </p:pic>
      <p:pic>
        <p:nvPicPr>
          <p:cNvPr id="3" name="Image 1" descr="preencoded.png">    </p:cNvPr>
          <p:cNvPicPr>
            <a:picLocks noChangeAspect="1"/>
          </p:cNvPicPr>
          <p:nvPr/>
        </p:nvPicPr>
        <p:blipFill>
          <a:blip r:embed="rId2"/>
          <a:stretch>
            <a:fillRect/>
          </a:stretch>
        </p:blipFill>
        <p:spPr>
          <a:xfrm>
            <a:off x="13716451" y="1734908"/>
            <a:ext cx="6961261" cy="12946647"/>
          </a:xfrm>
          <a:prstGeom prst="rect">
            <a:avLst/>
          </a:prstGeom>
        </p:spPr>
      </p:pic>
      <p:pic>
        <p:nvPicPr>
          <p:cNvPr id="4" name="Image 2" descr="preencoded.png">    </p:cNvPr>
          <p:cNvPicPr>
            <a:picLocks noChangeAspect="1"/>
          </p:cNvPicPr>
          <p:nvPr/>
        </p:nvPicPr>
        <p:blipFill>
          <a:blip r:embed="rId3"/>
          <a:stretch>
            <a:fillRect/>
          </a:stretch>
        </p:blipFill>
        <p:spPr>
          <a:xfrm>
            <a:off x="15528438" y="-1924050"/>
            <a:ext cx="2724055" cy="3848671"/>
          </a:xfrm>
          <a:prstGeom prst="rect">
            <a:avLst/>
          </a:prstGeom>
        </p:spPr>
      </p:pic>
      <p:pic>
        <p:nvPicPr>
          <p:cNvPr id="5" name="Image 3" descr="preencoded.png">    </p:cNvPr>
          <p:cNvPicPr>
            <a:picLocks noChangeAspect="1"/>
          </p:cNvPicPr>
          <p:nvPr/>
        </p:nvPicPr>
        <p:blipFill>
          <a:blip r:embed="rId4"/>
          <a:stretch>
            <a:fillRect/>
          </a:stretch>
        </p:blipFill>
        <p:spPr>
          <a:xfrm>
            <a:off x="18200866" y="-442996"/>
            <a:ext cx="4358260" cy="2545981"/>
          </a:xfrm>
          <a:prstGeom prst="rect">
            <a:avLst/>
          </a:prstGeom>
        </p:spPr>
      </p:pic>
      <p:pic>
        <p:nvPicPr>
          <p:cNvPr id="6" name="Image 4" descr="preencoded.png">    </p:cNvPr>
          <p:cNvPicPr>
            <a:picLocks noChangeAspect="1"/>
          </p:cNvPicPr>
          <p:nvPr/>
        </p:nvPicPr>
        <p:blipFill>
          <a:blip r:embed="rId5"/>
          <a:stretch>
            <a:fillRect/>
          </a:stretch>
        </p:blipFill>
        <p:spPr>
          <a:xfrm>
            <a:off x="13230225" y="1948905"/>
            <a:ext cx="8156188" cy="9430999"/>
          </a:xfrm>
          <a:prstGeom prst="rect">
            <a:avLst/>
          </a:prstGeom>
        </p:spPr>
      </p:pic>
      <p:pic>
        <p:nvPicPr>
          <p:cNvPr id="7" name="Image 5" descr="preencoded.png">    </p:cNvPr>
          <p:cNvPicPr>
            <a:picLocks noChangeAspect="1"/>
          </p:cNvPicPr>
          <p:nvPr/>
        </p:nvPicPr>
        <p:blipFill>
          <a:blip r:embed="rId6"/>
          <a:stretch>
            <a:fillRect/>
          </a:stretch>
        </p:blipFill>
        <p:spPr>
          <a:xfrm>
            <a:off x="14197891" y="6682550"/>
            <a:ext cx="2409897" cy="3121343"/>
          </a:xfrm>
          <a:prstGeom prst="rect">
            <a:avLst/>
          </a:prstGeom>
        </p:spPr>
      </p:pic>
      <p:pic>
        <p:nvPicPr>
          <p:cNvPr id="8" name="Image 6" descr="preencoded.png">    </p:cNvPr>
          <p:cNvPicPr>
            <a:picLocks noChangeAspect="1"/>
          </p:cNvPicPr>
          <p:nvPr/>
        </p:nvPicPr>
        <p:blipFill>
          <a:blip r:embed="rId7"/>
          <a:stretch>
            <a:fillRect/>
          </a:stretch>
        </p:blipFill>
        <p:spPr>
          <a:xfrm>
            <a:off x="-1638300" y="5629275"/>
            <a:ext cx="7787354" cy="8413957"/>
          </a:xfrm>
          <a:prstGeom prst="rect">
            <a:avLst/>
          </a:prstGeom>
        </p:spPr>
      </p:pic>
      <p:sp>
        <p:nvSpPr>
          <p:cNvPr id="9" name="Text 0"/>
          <p:cNvSpPr/>
          <p:nvPr/>
        </p:nvSpPr>
        <p:spPr>
          <a:xfrm>
            <a:off x="1619250" y="1181100"/>
            <a:ext cx="15059025" cy="2095500"/>
          </a:xfrm>
          <a:prstGeom prst="rect">
            <a:avLst/>
          </a:prstGeom>
          <a:noFill/>
          <a:ln/>
        </p:spPr>
        <p:txBody>
          <a:bodyPr wrap="square" lIns="0" tIns="0" rIns="0" bIns="0" rtlCol="0" anchor="t"/>
          <a:lstStyle/>
          <a:p>
            <a:pPr algn="ctr" indent="0" marL="0">
              <a:buNone/>
            </a:pPr>
            <a:r>
              <a:rPr lang="en-US" sz="6000" u="none" dirty="0">
                <a:solidFill>
                  <a:srgbClr val="4B9689"/>
                </a:solidFill>
                <a:latin typeface="Bungee" pitchFamily="34" charset="0"/>
                <a:ea typeface="Bungee" pitchFamily="34" charset="-122"/>
                <a:cs typeface="Bungee" pitchFamily="34" charset="-120"/>
              </a:rPr>
              <a:t>The Magic of Dragons: A Research</a:t>
            </a:r>
            <a:endParaRPr lang="en-US" sz="6000" dirty="0"/>
          </a:p>
        </p:txBody>
      </p:sp>
      <p:grpSp>
        <p:nvGrpSpPr>
          <p:cNvPr id="55193" name="Group"/>
          <p:cNvGrpSpPr/>
          <p:nvPr/>
        </p:nvGrpSpPr>
        <p:grpSpPr>
          <a:xfrm>
            <a:off x="10763248" y="3019425"/>
            <a:ext cx="4981577" cy="5762625"/>
            <a:chOff x="10763248" y="3019425"/>
            <a:chExt cx="4981577" cy="5762625"/>
          </a:xfrm>
        </p:grpSpPr>
        <p:pic>
          <p:nvPicPr>
            <p:cNvPr id="10" name="Image 7" descr="preencoded.png">    </p:cNvPr>
            <p:cNvPicPr>
              <a:picLocks noChangeAspect="1"/>
            </p:cNvPicPr>
            <p:nvPr/>
          </p:nvPicPr>
          <p:blipFill>
            <a:blip r:embed="rId8"/>
            <a:stretch>
              <a:fillRect/>
            </a:stretch>
          </p:blipFill>
          <p:spPr>
            <a:xfrm>
              <a:off x="10763250" y="3800475"/>
              <a:ext cx="4981575" cy="4981575"/>
            </a:xfrm>
            <a:prstGeom prst="rect">
              <a:avLst/>
            </a:prstGeom>
          </p:spPr>
        </p:pic>
        <p:pic>
          <p:nvPicPr>
            <p:cNvPr id="11" name="Image 8" descr="preencoded.png">    </p:cNvPr>
            <p:cNvPicPr>
              <a:picLocks noChangeAspect="1"/>
            </p:cNvPicPr>
            <p:nvPr/>
          </p:nvPicPr>
          <p:blipFill>
            <a:blip r:embed="rId9"/>
            <a:stretch>
              <a:fillRect/>
            </a:stretch>
          </p:blipFill>
          <p:spPr>
            <a:xfrm>
              <a:off x="10763248" y="3800475"/>
              <a:ext cx="4981577" cy="4981575"/>
            </a:xfrm>
            <a:prstGeom prst="rect">
              <a:avLst/>
            </a:prstGeom>
          </p:spPr>
        </p:pic>
        <p:sp>
          <p:nvSpPr>
            <p:cNvPr id="12" name="Shape 1"/>
            <p:cNvSpPr/>
            <p:nvPr/>
          </p:nvSpPr>
          <p:spPr>
            <a:xfrm>
              <a:off x="11820525" y="4848225"/>
              <a:ext cx="2876550" cy="2876550"/>
            </a:xfrm>
            <a:prstGeom prst="ellipse">
              <a:avLst/>
            </a:prstGeom>
            <a:solidFill>
              <a:srgbClr val="E9EBCE"/>
            </a:solidFill>
            <a:ln/>
          </p:spPr>
        </p:sp>
        <p:pic>
          <p:nvPicPr>
            <p:cNvPr id="13" name="Image 9" descr="preencoded.png">    </p:cNvPr>
            <p:cNvPicPr>
              <a:picLocks noChangeAspect="1"/>
            </p:cNvPicPr>
            <p:nvPr/>
          </p:nvPicPr>
          <p:blipFill>
            <a:blip r:embed="rId10"/>
            <a:stretch>
              <a:fillRect/>
            </a:stretch>
          </p:blipFill>
          <p:spPr>
            <a:xfrm>
              <a:off x="12906375" y="5410200"/>
              <a:ext cx="704850" cy="971550"/>
            </a:xfrm>
            <a:prstGeom prst="rect">
              <a:avLst/>
            </a:prstGeom>
          </p:spPr>
        </p:pic>
        <p:sp>
          <p:nvSpPr>
            <p:cNvPr id="14" name="Text 2"/>
            <p:cNvSpPr/>
            <p:nvPr/>
          </p:nvSpPr>
          <p:spPr>
            <a:xfrm>
              <a:off x="11140440" y="3019425"/>
              <a:ext cx="4227195"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Dragon Taming</a:t>
              </a:r>
              <a:endParaRPr lang="en-US" sz="3600" dirty="0"/>
            </a:p>
          </p:txBody>
        </p:sp>
        <p:sp>
          <p:nvSpPr>
            <p:cNvPr id="15" name="Text 3"/>
            <p:cNvSpPr/>
            <p:nvPr/>
          </p:nvSpPr>
          <p:spPr>
            <a:xfrm>
              <a:off x="11889105" y="6581775"/>
              <a:ext cx="273939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Unicorn </a:t>
              </a:r>
              <a:endParaRPr lang="en-US" sz="3600" dirty="0"/>
            </a:p>
          </p:txBody>
        </p:sp>
      </p:grpSp>
      <p:grpSp>
        <p:nvGrpSpPr>
          <p:cNvPr id="37883" name="Group"/>
          <p:cNvGrpSpPr/>
          <p:nvPr/>
        </p:nvGrpSpPr>
        <p:grpSpPr>
          <a:xfrm>
            <a:off x="17235487" y="8456817"/>
            <a:ext cx="1463470" cy="1601583"/>
            <a:chOff x="17235487" y="8456817"/>
            <a:chExt cx="1463470" cy="1601583"/>
          </a:xfrm>
        </p:grpSpPr>
        <p:pic>
          <p:nvPicPr>
            <p:cNvPr id="16"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7"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14507" name="Group"/>
          <p:cNvGrpSpPr/>
          <p:nvPr/>
        </p:nvGrpSpPr>
        <p:grpSpPr>
          <a:xfrm>
            <a:off x="2362200" y="3238500"/>
            <a:ext cx="2806065" cy="2411730"/>
            <a:chOff x="2362200" y="3238500"/>
            <a:chExt cx="2806065" cy="2411730"/>
          </a:xfrm>
        </p:grpSpPr>
        <p:sp>
          <p:nvSpPr>
            <p:cNvPr id="18" name="Text 5"/>
            <p:cNvSpPr/>
            <p:nvPr/>
          </p:nvSpPr>
          <p:spPr>
            <a:xfrm>
              <a:off x="2362200" y="3238500"/>
              <a:ext cx="280606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Archery</a:t>
              </a:r>
              <a:endParaRPr lang="en-US" sz="3600" dirty="0"/>
            </a:p>
          </p:txBody>
        </p:sp>
        <p:sp>
          <p:nvSpPr>
            <p:cNvPr id="19" name="Text 6"/>
            <p:cNvSpPr/>
            <p:nvPr/>
          </p:nvSpPr>
          <p:spPr>
            <a:xfrm>
              <a:off x="2362200" y="39433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58870" name="Group"/>
          <p:cNvGrpSpPr/>
          <p:nvPr/>
        </p:nvGrpSpPr>
        <p:grpSpPr>
          <a:xfrm>
            <a:off x="6276975" y="6410325"/>
            <a:ext cx="2806065" cy="2411730"/>
            <a:chOff x="6276975" y="6410325"/>
            <a:chExt cx="2806065" cy="2411730"/>
          </a:xfrm>
        </p:grpSpPr>
        <p:sp>
          <p:nvSpPr>
            <p:cNvPr id="20" name="Text 7"/>
            <p:cNvSpPr/>
            <p:nvPr/>
          </p:nvSpPr>
          <p:spPr>
            <a:xfrm>
              <a:off x="6276975" y="6410325"/>
              <a:ext cx="280606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Unicorn</a:t>
              </a:r>
              <a:endParaRPr lang="en-US" sz="3600" dirty="0"/>
            </a:p>
          </p:txBody>
        </p:sp>
        <p:sp>
          <p:nvSpPr>
            <p:cNvPr id="21" name="Text 8"/>
            <p:cNvSpPr/>
            <p:nvPr/>
          </p:nvSpPr>
          <p:spPr>
            <a:xfrm>
              <a:off x="6276975" y="71151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20312" name="Group"/>
          <p:cNvGrpSpPr/>
          <p:nvPr/>
        </p:nvGrpSpPr>
        <p:grpSpPr>
          <a:xfrm>
            <a:off x="6276975" y="3238500"/>
            <a:ext cx="2806065" cy="2411730"/>
            <a:chOff x="6276975" y="3238500"/>
            <a:chExt cx="2806065" cy="2411730"/>
          </a:xfrm>
        </p:grpSpPr>
        <p:sp>
          <p:nvSpPr>
            <p:cNvPr id="22" name="Text 9"/>
            <p:cNvSpPr/>
            <p:nvPr/>
          </p:nvSpPr>
          <p:spPr>
            <a:xfrm>
              <a:off x="6276975" y="3238500"/>
              <a:ext cx="280606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Music</a:t>
              </a:r>
              <a:endParaRPr lang="en-US" sz="3600" dirty="0"/>
            </a:p>
          </p:txBody>
        </p:sp>
        <p:sp>
          <p:nvSpPr>
            <p:cNvPr id="23" name="Text 10"/>
            <p:cNvSpPr/>
            <p:nvPr/>
          </p:nvSpPr>
          <p:spPr>
            <a:xfrm>
              <a:off x="6276975" y="39433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Music of the Elves": Immerse yourself in the enchanting music.</a:t>
              </a:r>
              <a:endParaRPr lang="en-US" sz="2400" dirty="0"/>
            </a:p>
          </p:txBody>
        </p:sp>
      </p:grpSp>
      <p:grpSp>
        <p:nvGrpSpPr>
          <p:cNvPr id="33432" name="Group"/>
          <p:cNvGrpSpPr/>
          <p:nvPr/>
        </p:nvGrpSpPr>
        <p:grpSpPr>
          <a:xfrm>
            <a:off x="2362200" y="6410325"/>
            <a:ext cx="2806065" cy="2411730"/>
            <a:chOff x="2362200" y="6410325"/>
            <a:chExt cx="2806065" cy="2411730"/>
          </a:xfrm>
        </p:grpSpPr>
        <p:sp>
          <p:nvSpPr>
            <p:cNvPr id="24" name="Text 11"/>
            <p:cNvSpPr/>
            <p:nvPr/>
          </p:nvSpPr>
          <p:spPr>
            <a:xfrm>
              <a:off x="2362200" y="6410325"/>
              <a:ext cx="280606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Life</a:t>
              </a:r>
              <a:endParaRPr lang="en-US" sz="3600" dirty="0"/>
            </a:p>
          </p:txBody>
        </p:sp>
        <p:sp>
          <p:nvSpPr>
            <p:cNvPr id="25" name="Text 12"/>
            <p:cNvSpPr/>
            <p:nvPr/>
          </p:nvSpPr>
          <p:spPr>
            <a:xfrm>
              <a:off x="2362200" y="71151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Life of an Elf": Learn about the customs and daily life of the elves.</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4900" y="-676275"/>
            <a:ext cx="2114550" cy="4552950"/>
          </a:xfrm>
          <a:prstGeom prst="rect">
            <a:avLst/>
          </a:prstGeom>
        </p:spPr>
      </p:pic>
      <p:pic>
        <p:nvPicPr>
          <p:cNvPr id="4" name="Image 2" descr="preencoded.png">    </p:cNvPr>
          <p:cNvPicPr>
            <a:picLocks noChangeAspect="1"/>
          </p:cNvPicPr>
          <p:nvPr/>
        </p:nvPicPr>
        <p:blipFill>
          <a:blip r:embed="rId3"/>
          <a:stretch>
            <a:fillRect/>
          </a:stretch>
        </p:blipFill>
        <p:spPr>
          <a:xfrm>
            <a:off x="-3333750" y="2628901"/>
            <a:ext cx="8943975" cy="8324849"/>
          </a:xfrm>
          <a:prstGeom prst="rect">
            <a:avLst/>
          </a:prstGeom>
        </p:spPr>
      </p:pic>
      <p:pic>
        <p:nvPicPr>
          <p:cNvPr id="5" name="Image 3" descr="preencoded.png">    </p:cNvPr>
          <p:cNvPicPr>
            <a:picLocks noChangeAspect="1"/>
          </p:cNvPicPr>
          <p:nvPr/>
        </p:nvPicPr>
        <p:blipFill>
          <a:blip r:embed="rId4"/>
          <a:stretch>
            <a:fillRect/>
          </a:stretch>
        </p:blipFill>
        <p:spPr>
          <a:xfrm>
            <a:off x="-2000250" y="4038600"/>
            <a:ext cx="4133850" cy="6010275"/>
          </a:xfrm>
          <a:prstGeom prst="rect">
            <a:avLst/>
          </a:prstGeom>
        </p:spPr>
      </p:pic>
      <p:pic>
        <p:nvPicPr>
          <p:cNvPr id="6" name="Image 4" descr="preencoded.png">    </p:cNvPr>
          <p:cNvPicPr>
            <a:picLocks noChangeAspect="1"/>
          </p:cNvPicPr>
          <p:nvPr/>
        </p:nvPicPr>
        <p:blipFill>
          <a:blip r:embed="rId5"/>
          <a:stretch>
            <a:fillRect/>
          </a:stretch>
        </p:blipFill>
        <p:spPr>
          <a:xfrm>
            <a:off x="4325527" y="6252930"/>
            <a:ext cx="2351497" cy="3045618"/>
          </a:xfrm>
          <a:prstGeom prst="rect">
            <a:avLst/>
          </a:prstGeom>
        </p:spPr>
      </p:pic>
      <p:pic>
        <p:nvPicPr>
          <p:cNvPr id="7" name="Image 5" descr="preencoded.png">    </p:cNvPr>
          <p:cNvPicPr>
            <a:picLocks noChangeAspect="1"/>
          </p:cNvPicPr>
          <p:nvPr/>
        </p:nvPicPr>
        <p:blipFill>
          <a:blip r:embed="rId6"/>
          <a:stretch>
            <a:fillRect/>
          </a:stretch>
        </p:blipFill>
        <p:spPr>
          <a:xfrm>
            <a:off x="13182600" y="2549063"/>
            <a:ext cx="8156281" cy="9430809"/>
          </a:xfrm>
          <a:prstGeom prst="rect">
            <a:avLst/>
          </a:prstGeom>
        </p:spPr>
      </p:pic>
      <p:pic>
        <p:nvPicPr>
          <p:cNvPr id="8" name="Image 6" descr="preencoded.png">    </p:cNvPr>
          <p:cNvPicPr>
            <a:picLocks noChangeAspect="1"/>
          </p:cNvPicPr>
          <p:nvPr/>
        </p:nvPicPr>
        <p:blipFill>
          <a:blip r:embed="rId7"/>
          <a:stretch>
            <a:fillRect/>
          </a:stretch>
        </p:blipFill>
        <p:spPr>
          <a:xfrm>
            <a:off x="14801166" y="0"/>
            <a:ext cx="7787355" cy="8413861"/>
          </a:xfrm>
          <a:prstGeom prst="rect">
            <a:avLst/>
          </a:prstGeom>
        </p:spPr>
      </p:pic>
      <p:grpSp>
        <p:nvGrpSpPr>
          <p:cNvPr id="39395"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6829425" y="352425"/>
            <a:ext cx="6219825" cy="1181100"/>
          </a:xfrm>
          <a:prstGeom prst="rect">
            <a:avLst/>
          </a:prstGeom>
          <a:noFill/>
          <a:ln/>
        </p:spPr>
        <p:txBody>
          <a:bodyPr wrap="square" lIns="0" tIns="0" rIns="0" bIns="0" rtlCol="0" anchor="t"/>
          <a:lstStyle/>
          <a:p>
            <a:pPr algn="l" indent="0" marL="0">
              <a:buNone/>
            </a:pPr>
            <a:r>
              <a:rPr lang="en-US" sz="6000" u="none" dirty="0">
                <a:solidFill>
                  <a:srgbClr val="4B9689"/>
                </a:solidFill>
                <a:latin typeface="Bungee" pitchFamily="34" charset="0"/>
                <a:ea typeface="Bungee" pitchFamily="34" charset="-122"/>
                <a:cs typeface="Bungee" pitchFamily="34" charset="-120"/>
              </a:rPr>
              <a:t>Pricing Plan</a:t>
            </a:r>
            <a:endParaRPr lang="en-US" sz="6000" dirty="0"/>
          </a:p>
        </p:txBody>
      </p:sp>
      <p:grpSp>
        <p:nvGrpSpPr>
          <p:cNvPr id="97579" name="Group"/>
          <p:cNvGrpSpPr/>
          <p:nvPr/>
        </p:nvGrpSpPr>
        <p:grpSpPr>
          <a:xfrm>
            <a:off x="1333500" y="1866900"/>
            <a:ext cx="15630525" cy="7038975"/>
            <a:chOff x="1333500" y="1866900"/>
            <a:chExt cx="15630525" cy="7038975"/>
          </a:xfrm>
        </p:grpSpPr>
        <p:sp>
          <p:nvSpPr>
            <p:cNvPr id="12" name="Shape 2"/>
            <p:cNvSpPr/>
            <p:nvPr/>
          </p:nvSpPr>
          <p:spPr>
            <a:xfrm>
              <a:off x="1333500" y="1866900"/>
              <a:ext cx="4829175" cy="7038975"/>
            </a:xfrm>
            <a:prstGeom prst="roundRect">
              <a:avLst>
                <a:gd name="adj" fmla="val 1195"/>
              </a:avLst>
            </a:prstGeom>
            <a:noFill/>
            <a:ln w="9525">
              <a:solidFill>
                <a:srgbClr val="98A86F"/>
              </a:solidFill>
              <a:prstDash val="solid"/>
            </a:ln>
          </p:spPr>
        </p:sp>
        <p:pic>
          <p:nvPicPr>
            <p:cNvPr id="13" name="Image 8" descr="preencoded.png">    </p:cNvPr>
            <p:cNvPicPr>
              <a:picLocks noChangeAspect="1"/>
            </p:cNvPicPr>
            <p:nvPr/>
          </p:nvPicPr>
          <p:blipFill>
            <a:blip r:embed="rId9"/>
            <a:stretch>
              <a:fillRect/>
            </a:stretch>
          </p:blipFill>
          <p:spPr>
            <a:xfrm>
              <a:off x="3190875" y="2181225"/>
              <a:ext cx="1114425" cy="1114425"/>
            </a:xfrm>
            <a:prstGeom prst="rect">
              <a:avLst/>
            </a:prstGeom>
          </p:spPr>
        </p:pic>
        <p:sp>
          <p:nvSpPr>
            <p:cNvPr id="14" name="Shape 3"/>
            <p:cNvSpPr/>
            <p:nvPr/>
          </p:nvSpPr>
          <p:spPr>
            <a:xfrm>
              <a:off x="6734175" y="1866900"/>
              <a:ext cx="4829175" cy="7038975"/>
            </a:xfrm>
            <a:prstGeom prst="roundRect">
              <a:avLst>
                <a:gd name="adj" fmla="val 1195"/>
              </a:avLst>
            </a:prstGeom>
            <a:noFill/>
            <a:ln w="9525">
              <a:solidFill>
                <a:srgbClr val="98A86F"/>
              </a:solidFill>
              <a:prstDash val="solid"/>
            </a:ln>
          </p:spPr>
        </p:sp>
        <p:pic>
          <p:nvPicPr>
            <p:cNvPr id="15" name="Image 9" descr="preencoded.png">    </p:cNvPr>
            <p:cNvPicPr>
              <a:picLocks noChangeAspect="1"/>
            </p:cNvPicPr>
            <p:nvPr/>
          </p:nvPicPr>
          <p:blipFill>
            <a:blip r:embed="rId10"/>
            <a:stretch>
              <a:fillRect/>
            </a:stretch>
          </p:blipFill>
          <p:spPr>
            <a:xfrm>
              <a:off x="8610601" y="2181225"/>
              <a:ext cx="1076323" cy="1114425"/>
            </a:xfrm>
            <a:prstGeom prst="rect">
              <a:avLst/>
            </a:prstGeom>
          </p:spPr>
        </p:pic>
        <p:sp>
          <p:nvSpPr>
            <p:cNvPr id="16" name="Shape 4"/>
            <p:cNvSpPr/>
            <p:nvPr/>
          </p:nvSpPr>
          <p:spPr>
            <a:xfrm>
              <a:off x="12134850" y="1866900"/>
              <a:ext cx="4829175" cy="7038975"/>
            </a:xfrm>
            <a:prstGeom prst="roundRect">
              <a:avLst>
                <a:gd name="adj" fmla="val 1195"/>
              </a:avLst>
            </a:prstGeom>
            <a:noFill/>
            <a:ln w="9525">
              <a:solidFill>
                <a:srgbClr val="98A86F"/>
              </a:solidFill>
              <a:prstDash val="solid"/>
            </a:ln>
          </p:spPr>
        </p:sp>
        <p:pic>
          <p:nvPicPr>
            <p:cNvPr id="17" name="Image 10" descr="preencoded.png">    </p:cNvPr>
            <p:cNvPicPr>
              <a:picLocks noChangeAspect="1"/>
            </p:cNvPicPr>
            <p:nvPr/>
          </p:nvPicPr>
          <p:blipFill>
            <a:blip r:embed="rId11"/>
            <a:stretch>
              <a:fillRect/>
            </a:stretch>
          </p:blipFill>
          <p:spPr>
            <a:xfrm>
              <a:off x="13992225" y="2181225"/>
              <a:ext cx="1114425" cy="1114425"/>
            </a:xfrm>
            <a:prstGeom prst="rect">
              <a:avLst/>
            </a:prstGeom>
          </p:spPr>
        </p:pic>
        <p:sp>
          <p:nvSpPr>
            <p:cNvPr id="18" name="Text 5"/>
            <p:cNvSpPr/>
            <p:nvPr/>
          </p:nvSpPr>
          <p:spPr>
            <a:xfrm>
              <a:off x="2901315" y="3495675"/>
              <a:ext cx="1693545" cy="712470"/>
            </a:xfrm>
            <a:prstGeom prst="rect">
              <a:avLst/>
            </a:prstGeom>
            <a:noFill/>
            <a:ln/>
          </p:spPr>
          <p:txBody>
            <a:bodyPr wrap="square" lIns="0" tIns="0" rIns="0" bIns="0" rtlCol="0" anchor="t"/>
            <a:lstStyle/>
            <a:p>
              <a:pPr algn="ctr" indent="0" marL="0">
                <a:buNone/>
              </a:pPr>
              <a:r>
                <a:rPr lang="en-US" sz="3600" u="none" dirty="0">
                  <a:solidFill>
                    <a:srgbClr val="98A86F"/>
                  </a:solidFill>
                  <a:latin typeface="Bungee" pitchFamily="34" charset="0"/>
                  <a:ea typeface="Bungee" pitchFamily="34" charset="-122"/>
                  <a:cs typeface="Bungee" pitchFamily="34" charset="-120"/>
                </a:rPr>
                <a:t>Basic</a:t>
              </a:r>
              <a:endParaRPr lang="en-US" sz="3600" dirty="0"/>
            </a:p>
          </p:txBody>
        </p:sp>
        <p:sp>
          <p:nvSpPr>
            <p:cNvPr id="19" name="Text 6"/>
            <p:cNvSpPr/>
            <p:nvPr/>
          </p:nvSpPr>
          <p:spPr>
            <a:xfrm>
              <a:off x="1676400" y="42767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a small party with fellow adventurers.</a:t>
              </a:r>
              <a:endParaRPr lang="en-US" sz="2400" dirty="0"/>
            </a:p>
          </p:txBody>
        </p:sp>
        <p:sp>
          <p:nvSpPr>
            <p:cNvPr id="20" name="Text 7"/>
            <p:cNvSpPr/>
            <p:nvPr/>
          </p:nvSpPr>
          <p:spPr>
            <a:xfrm>
              <a:off x="2277428" y="8010525"/>
              <a:ext cx="294132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$10/month</a:t>
              </a:r>
              <a:endParaRPr lang="en-US" sz="3600" dirty="0"/>
            </a:p>
          </p:txBody>
        </p:sp>
        <p:sp>
          <p:nvSpPr>
            <p:cNvPr id="21" name="Text 8"/>
            <p:cNvSpPr/>
            <p:nvPr/>
          </p:nvSpPr>
          <p:spPr>
            <a:xfrm>
              <a:off x="8321040" y="3495675"/>
              <a:ext cx="1655445" cy="712470"/>
            </a:xfrm>
            <a:prstGeom prst="rect">
              <a:avLst/>
            </a:prstGeom>
            <a:noFill/>
            <a:ln/>
          </p:spPr>
          <p:txBody>
            <a:bodyPr wrap="square" lIns="0" tIns="0" rIns="0" bIns="0" rtlCol="0" anchor="t"/>
            <a:lstStyle/>
            <a:p>
              <a:pPr algn="ctr" indent="0" marL="0">
                <a:buNone/>
              </a:pPr>
              <a:r>
                <a:rPr lang="en-US" sz="3600" u="none" dirty="0">
                  <a:solidFill>
                    <a:srgbClr val="98A86F"/>
                  </a:solidFill>
                  <a:latin typeface="Bungee" pitchFamily="34" charset="0"/>
                  <a:ea typeface="Bungee" pitchFamily="34" charset="-122"/>
                  <a:cs typeface="Bungee" pitchFamily="34" charset="-120"/>
                </a:rPr>
                <a:t>Elite</a:t>
              </a:r>
              <a:endParaRPr lang="en-US" sz="3600" dirty="0"/>
            </a:p>
          </p:txBody>
        </p:sp>
        <p:sp>
          <p:nvSpPr>
            <p:cNvPr id="22" name="Text 9"/>
            <p:cNvSpPr/>
            <p:nvPr/>
          </p:nvSpPr>
          <p:spPr>
            <a:xfrm>
              <a:off x="7077075" y="42767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larger parties with fellow adventurers.</a:t>
              </a:r>
              <a:endParaRPr lang="en-US" sz="2400" dirty="0"/>
            </a:p>
          </p:txBody>
        </p:sp>
        <p:sp>
          <p:nvSpPr>
            <p:cNvPr id="23" name="Text 10"/>
            <p:cNvSpPr/>
            <p:nvPr/>
          </p:nvSpPr>
          <p:spPr>
            <a:xfrm>
              <a:off x="7668578" y="8010525"/>
              <a:ext cx="296037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$50/month</a:t>
              </a:r>
              <a:endParaRPr lang="en-US" sz="3600" dirty="0"/>
            </a:p>
          </p:txBody>
        </p:sp>
        <p:sp>
          <p:nvSpPr>
            <p:cNvPr id="24" name="Text 11"/>
            <p:cNvSpPr/>
            <p:nvPr/>
          </p:nvSpPr>
          <p:spPr>
            <a:xfrm>
              <a:off x="13012102" y="3495675"/>
              <a:ext cx="3074670" cy="712470"/>
            </a:xfrm>
            <a:prstGeom prst="rect">
              <a:avLst/>
            </a:prstGeom>
            <a:noFill/>
            <a:ln/>
          </p:spPr>
          <p:txBody>
            <a:bodyPr wrap="square" lIns="0" tIns="0" rIns="0" bIns="0" rtlCol="0" anchor="t"/>
            <a:lstStyle/>
            <a:p>
              <a:pPr algn="ctr" indent="0" marL="0">
                <a:buNone/>
              </a:pPr>
              <a:r>
                <a:rPr lang="en-US" sz="3600" u="none" dirty="0">
                  <a:solidFill>
                    <a:srgbClr val="98A86F"/>
                  </a:solidFill>
                  <a:latin typeface="Bungee" pitchFamily="34" charset="0"/>
                  <a:ea typeface="Bungee" pitchFamily="34" charset="-122"/>
                  <a:cs typeface="Bungee" pitchFamily="34" charset="-120"/>
                </a:rPr>
                <a:t>Legendary</a:t>
              </a:r>
              <a:endParaRPr lang="en-US" sz="3600" dirty="0"/>
            </a:p>
          </p:txBody>
        </p:sp>
        <p:sp>
          <p:nvSpPr>
            <p:cNvPr id="25" name="Text 12"/>
            <p:cNvSpPr/>
            <p:nvPr/>
          </p:nvSpPr>
          <p:spPr>
            <a:xfrm>
              <a:off x="12477750" y="42767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The ability to form the largest parties with fellow adventurers.</a:t>
              </a:r>
              <a:endParaRPr lang="en-US" sz="2400" dirty="0"/>
            </a:p>
          </p:txBody>
        </p:sp>
        <p:sp>
          <p:nvSpPr>
            <p:cNvPr id="26" name="Text 13"/>
            <p:cNvSpPr/>
            <p:nvPr/>
          </p:nvSpPr>
          <p:spPr>
            <a:xfrm>
              <a:off x="12912090" y="8010525"/>
              <a:ext cx="3274695"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476375" y="2962275"/>
            <a:ext cx="7362826" cy="7781925"/>
          </a:xfrm>
          <a:prstGeom prst="rect">
            <a:avLst/>
          </a:prstGeom>
        </p:spPr>
      </p:pic>
      <p:pic>
        <p:nvPicPr>
          <p:cNvPr id="4" name="Image 2" descr="preencoded.png">    </p:cNvPr>
          <p:cNvPicPr>
            <a:picLocks noChangeAspect="1"/>
          </p:cNvPicPr>
          <p:nvPr/>
        </p:nvPicPr>
        <p:blipFill>
          <a:blip r:embed="rId3"/>
          <a:stretch>
            <a:fillRect/>
          </a:stretch>
        </p:blipFill>
        <p:spPr>
          <a:xfrm>
            <a:off x="-866775" y="466725"/>
            <a:ext cx="2619375" cy="3209925"/>
          </a:xfrm>
          <a:prstGeom prst="rect">
            <a:avLst/>
          </a:prstGeom>
        </p:spPr>
      </p:pic>
      <p:pic>
        <p:nvPicPr>
          <p:cNvPr id="5" name="Image 3" descr="preencoded.png">    </p:cNvPr>
          <p:cNvPicPr>
            <a:picLocks noChangeAspect="1"/>
          </p:cNvPicPr>
          <p:nvPr/>
        </p:nvPicPr>
        <p:blipFill>
          <a:blip r:embed="rId4"/>
          <a:stretch>
            <a:fillRect/>
          </a:stretch>
        </p:blipFill>
        <p:spPr>
          <a:xfrm>
            <a:off x="1676400" y="6734175"/>
            <a:ext cx="4200525" cy="2590800"/>
          </a:xfrm>
          <a:prstGeom prst="rect">
            <a:avLst/>
          </a:prstGeom>
        </p:spPr>
      </p:pic>
      <p:pic>
        <p:nvPicPr>
          <p:cNvPr id="6" name="Image 4" descr="preencoded.png">    </p:cNvPr>
          <p:cNvPicPr>
            <a:picLocks noChangeAspect="1"/>
          </p:cNvPicPr>
          <p:nvPr/>
        </p:nvPicPr>
        <p:blipFill>
          <a:blip r:embed="rId5"/>
          <a:stretch>
            <a:fillRect/>
          </a:stretch>
        </p:blipFill>
        <p:spPr>
          <a:xfrm>
            <a:off x="13619857" y="2588186"/>
            <a:ext cx="6149813" cy="12604388"/>
          </a:xfrm>
          <a:prstGeom prst="rect">
            <a:avLst/>
          </a:prstGeom>
        </p:spPr>
      </p:pic>
      <p:pic>
        <p:nvPicPr>
          <p:cNvPr id="7" name="Image 5" descr="preencoded.png">    </p:cNvPr>
          <p:cNvPicPr>
            <a:picLocks noChangeAspect="1"/>
          </p:cNvPicPr>
          <p:nvPr/>
        </p:nvPicPr>
        <p:blipFill>
          <a:blip r:embed="rId6"/>
          <a:stretch>
            <a:fillRect/>
          </a:stretch>
        </p:blipFill>
        <p:spPr>
          <a:xfrm>
            <a:off x="7915275" y="-4429125"/>
            <a:ext cx="8833212" cy="9787630"/>
          </a:xfrm>
          <a:prstGeom prst="rect">
            <a:avLst/>
          </a:prstGeom>
        </p:spPr>
      </p:pic>
      <p:pic>
        <p:nvPicPr>
          <p:cNvPr id="8" name="Image 6" descr="preencoded.png">    </p:cNvPr>
          <p:cNvPicPr>
            <a:picLocks noChangeAspect="1"/>
          </p:cNvPicPr>
          <p:nvPr/>
        </p:nvPicPr>
        <p:blipFill>
          <a:blip r:embed="rId7"/>
          <a:stretch>
            <a:fillRect/>
          </a:stretch>
        </p:blipFill>
        <p:spPr>
          <a:xfrm>
            <a:off x="12331447" y="4809381"/>
            <a:ext cx="10402649" cy="12011755"/>
          </a:xfrm>
          <a:prstGeom prst="rect">
            <a:avLst/>
          </a:prstGeom>
        </p:spPr>
      </p:pic>
      <p:grpSp>
        <p:nvGrpSpPr>
          <p:cNvPr id="77472"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56862" name="Group"/>
          <p:cNvGrpSpPr/>
          <p:nvPr/>
        </p:nvGrpSpPr>
        <p:grpSpPr>
          <a:xfrm>
            <a:off x="742950" y="1181100"/>
            <a:ext cx="16811625" cy="7821930"/>
            <a:chOff x="742950" y="1181100"/>
            <a:chExt cx="16811625" cy="7821930"/>
          </a:xfrm>
        </p:grpSpPr>
        <p:sp>
          <p:nvSpPr>
            <p:cNvPr id="11" name="Shape 1"/>
            <p:cNvSpPr/>
            <p:nvPr/>
          </p:nvSpPr>
          <p:spPr>
            <a:xfrm>
              <a:off x="952500" y="1181100"/>
              <a:ext cx="4229100" cy="4229100"/>
            </a:xfrm>
            <a:prstGeom prst="ellipse">
              <a:avLst/>
            </a:prstGeom>
            <a:noFill/>
            <a:ln w="104775">
              <a:solidFill>
                <a:srgbClr val="E9EBCE"/>
              </a:solidFill>
              <a:prstDash val="solid"/>
            </a:ln>
          </p:spPr>
        </p:sp>
        <p:pic>
          <p:nvPicPr>
            <p:cNvPr id="12" name="Image 8" descr="preencoded.png">    </p:cNvPr>
            <p:cNvPicPr>
              <a:picLocks noChangeAspect="1"/>
            </p:cNvPicPr>
            <p:nvPr/>
          </p:nvPicPr>
          <p:blipFill>
            <a:blip r:embed="rId9"/>
            <a:stretch>
              <a:fillRect/>
            </a:stretch>
          </p:blipFill>
          <p:spPr>
            <a:xfrm>
              <a:off x="2520960" y="2749562"/>
              <a:ext cx="1092180" cy="1092182"/>
            </a:xfrm>
            <a:prstGeom prst="rect">
              <a:avLst/>
            </a:prstGeom>
          </p:spPr>
        </p:pic>
        <p:sp>
          <p:nvSpPr>
            <p:cNvPr id="13" name="Shape 2"/>
            <p:cNvSpPr/>
            <p:nvPr/>
          </p:nvSpPr>
          <p:spPr>
            <a:xfrm>
              <a:off x="5076825" y="1181100"/>
              <a:ext cx="4229100" cy="4229100"/>
            </a:xfrm>
            <a:prstGeom prst="ellipse">
              <a:avLst/>
            </a:prstGeom>
            <a:noFill/>
            <a:ln w="104775">
              <a:solidFill>
                <a:srgbClr val="E9EBCE"/>
              </a:solidFill>
              <a:prstDash val="solid"/>
            </a:ln>
          </p:spPr>
        </p:sp>
        <p:pic>
          <p:nvPicPr>
            <p:cNvPr id="14" name="Image 9" descr="preencoded.png">    </p:cNvPr>
            <p:cNvPicPr>
              <a:picLocks noChangeAspect="1"/>
            </p:cNvPicPr>
            <p:nvPr/>
          </p:nvPicPr>
          <p:blipFill>
            <a:blip r:embed="rId10"/>
            <a:stretch>
              <a:fillRect/>
            </a:stretch>
          </p:blipFill>
          <p:spPr>
            <a:xfrm>
              <a:off x="6734175" y="2838450"/>
              <a:ext cx="894080" cy="892810"/>
            </a:xfrm>
            <a:prstGeom prst="rect">
              <a:avLst/>
            </a:prstGeom>
          </p:spPr>
        </p:pic>
        <p:sp>
          <p:nvSpPr>
            <p:cNvPr id="15" name="Shape 3"/>
            <p:cNvSpPr/>
            <p:nvPr/>
          </p:nvSpPr>
          <p:spPr>
            <a:xfrm>
              <a:off x="9201150" y="1181100"/>
              <a:ext cx="4229100" cy="4229100"/>
            </a:xfrm>
            <a:prstGeom prst="ellipse">
              <a:avLst/>
            </a:prstGeom>
            <a:noFill/>
            <a:ln w="104775">
              <a:solidFill>
                <a:srgbClr val="E9EBCE"/>
              </a:solidFill>
              <a:prstDash val="solid"/>
            </a:ln>
          </p:spPr>
        </p:sp>
        <p:pic>
          <p:nvPicPr>
            <p:cNvPr id="16" name="Image 10" descr="preencoded.png">    </p:cNvPr>
            <p:cNvPicPr>
              <a:picLocks noChangeAspect="1"/>
            </p:cNvPicPr>
            <p:nvPr/>
          </p:nvPicPr>
          <p:blipFill>
            <a:blip r:embed="rId11"/>
            <a:stretch>
              <a:fillRect/>
            </a:stretch>
          </p:blipFill>
          <p:spPr>
            <a:xfrm>
              <a:off x="10782281" y="2689622"/>
              <a:ext cx="1139446" cy="1139446"/>
            </a:xfrm>
            <a:prstGeom prst="rect">
              <a:avLst/>
            </a:prstGeom>
          </p:spPr>
        </p:pic>
        <p:sp>
          <p:nvSpPr>
            <p:cNvPr id="17" name="Shape 4"/>
            <p:cNvSpPr/>
            <p:nvPr/>
          </p:nvSpPr>
          <p:spPr>
            <a:xfrm>
              <a:off x="13325475" y="1181100"/>
              <a:ext cx="4229100" cy="4229100"/>
            </a:xfrm>
            <a:prstGeom prst="ellipse">
              <a:avLst/>
            </a:prstGeom>
            <a:noFill/>
            <a:ln w="104775">
              <a:solidFill>
                <a:srgbClr val="E9EBCE"/>
              </a:solidFill>
              <a:prstDash val="solid"/>
            </a:ln>
          </p:spPr>
        </p:sp>
        <p:pic>
          <p:nvPicPr>
            <p:cNvPr id="18" name="Image 11" descr="preencoded.png">    </p:cNvPr>
            <p:cNvPicPr>
              <a:picLocks noChangeAspect="1"/>
            </p:cNvPicPr>
            <p:nvPr/>
          </p:nvPicPr>
          <p:blipFill>
            <a:blip r:embed="rId12"/>
            <a:stretch>
              <a:fillRect/>
            </a:stretch>
          </p:blipFill>
          <p:spPr>
            <a:xfrm>
              <a:off x="14906626" y="2686047"/>
              <a:ext cx="1117600" cy="1219200"/>
            </a:xfrm>
            <a:prstGeom prst="rect">
              <a:avLst/>
            </a:prstGeom>
          </p:spPr>
        </p:pic>
        <p:sp>
          <p:nvSpPr>
            <p:cNvPr id="19" name="Shape 5"/>
            <p:cNvSpPr/>
            <p:nvPr/>
          </p:nvSpPr>
          <p:spPr>
            <a:xfrm>
              <a:off x="742950" y="2876550"/>
              <a:ext cx="838200" cy="838200"/>
            </a:xfrm>
            <a:prstGeom prst="ellipse">
              <a:avLst/>
            </a:prstGeom>
            <a:solidFill>
              <a:srgbClr val="98A86F"/>
            </a:solidFill>
            <a:ln/>
          </p:spPr>
        </p:sp>
        <p:sp>
          <p:nvSpPr>
            <p:cNvPr id="20" name="Shape 6"/>
            <p:cNvSpPr/>
            <p:nvPr/>
          </p:nvSpPr>
          <p:spPr>
            <a:xfrm>
              <a:off x="4819650" y="2876550"/>
              <a:ext cx="838200" cy="838200"/>
            </a:xfrm>
            <a:prstGeom prst="ellipse">
              <a:avLst/>
            </a:prstGeom>
            <a:solidFill>
              <a:srgbClr val="98A86F"/>
            </a:solidFill>
            <a:ln/>
          </p:spPr>
        </p:sp>
        <p:sp>
          <p:nvSpPr>
            <p:cNvPr id="21" name="Shape 7"/>
            <p:cNvSpPr/>
            <p:nvPr/>
          </p:nvSpPr>
          <p:spPr>
            <a:xfrm>
              <a:off x="8896350" y="2876550"/>
              <a:ext cx="838200" cy="838200"/>
            </a:xfrm>
            <a:prstGeom prst="ellipse">
              <a:avLst/>
            </a:prstGeom>
            <a:solidFill>
              <a:srgbClr val="98A86F"/>
            </a:solidFill>
            <a:ln/>
          </p:spPr>
        </p:sp>
        <p:sp>
          <p:nvSpPr>
            <p:cNvPr id="22" name="Shape 8"/>
            <p:cNvSpPr/>
            <p:nvPr/>
          </p:nvSpPr>
          <p:spPr>
            <a:xfrm>
              <a:off x="12973050" y="2876550"/>
              <a:ext cx="838200" cy="838200"/>
            </a:xfrm>
            <a:prstGeom prst="ellipse">
              <a:avLst/>
            </a:prstGeom>
            <a:solidFill>
              <a:srgbClr val="98A86F"/>
            </a:solidFill>
            <a:ln/>
          </p:spPr>
        </p:sp>
        <p:sp>
          <p:nvSpPr>
            <p:cNvPr id="23" name="Text 9"/>
            <p:cNvSpPr/>
            <p:nvPr/>
          </p:nvSpPr>
          <p:spPr>
            <a:xfrm>
              <a:off x="909638" y="2838450"/>
              <a:ext cx="77152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S</a:t>
              </a:r>
              <a:endParaRPr lang="en-US" sz="6000" dirty="0"/>
            </a:p>
          </p:txBody>
        </p:sp>
        <p:sp>
          <p:nvSpPr>
            <p:cNvPr id="24" name="Text 10"/>
            <p:cNvSpPr/>
            <p:nvPr/>
          </p:nvSpPr>
          <p:spPr>
            <a:xfrm>
              <a:off x="4919663" y="2838450"/>
              <a:ext cx="90487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W</a:t>
              </a:r>
              <a:endParaRPr lang="en-US" sz="6000" dirty="0"/>
            </a:p>
          </p:txBody>
        </p:sp>
        <p:sp>
          <p:nvSpPr>
            <p:cNvPr id="25" name="Text 11"/>
            <p:cNvSpPr/>
            <p:nvPr/>
          </p:nvSpPr>
          <p:spPr>
            <a:xfrm>
              <a:off x="9034463" y="2838450"/>
              <a:ext cx="82867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O</a:t>
              </a:r>
              <a:endParaRPr lang="en-US" sz="6000" dirty="0"/>
            </a:p>
          </p:txBody>
        </p:sp>
        <p:sp>
          <p:nvSpPr>
            <p:cNvPr id="26" name="Text 12"/>
            <p:cNvSpPr/>
            <p:nvPr/>
          </p:nvSpPr>
          <p:spPr>
            <a:xfrm>
              <a:off x="13139738" y="2838450"/>
              <a:ext cx="77152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T</a:t>
              </a:r>
              <a:endParaRPr lang="en-US" sz="6000" dirty="0"/>
            </a:p>
          </p:txBody>
        </p:sp>
        <p:sp>
          <p:nvSpPr>
            <p:cNvPr id="27" name="Text 13"/>
            <p:cNvSpPr/>
            <p:nvPr/>
          </p:nvSpPr>
          <p:spPr>
            <a:xfrm>
              <a:off x="952500" y="5867400"/>
              <a:ext cx="36214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Eclipse</a:t>
              </a:r>
              <a:endParaRPr lang="en-US" sz="2700" dirty="0"/>
            </a:p>
          </p:txBody>
        </p:sp>
        <p:sp>
          <p:nvSpPr>
            <p:cNvPr id="28" name="Text 14"/>
            <p:cNvSpPr/>
            <p:nvPr/>
          </p:nvSpPr>
          <p:spPr>
            <a:xfrm>
              <a:off x="95250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9" name="Text 15"/>
            <p:cNvSpPr/>
            <p:nvPr/>
          </p:nvSpPr>
          <p:spPr>
            <a:xfrm>
              <a:off x="952500" y="7534275"/>
              <a:ext cx="36214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Quest</a:t>
              </a:r>
              <a:endParaRPr lang="en-US" sz="2700" dirty="0"/>
            </a:p>
          </p:txBody>
        </p:sp>
        <p:sp>
          <p:nvSpPr>
            <p:cNvPr id="30" name="Text 16"/>
            <p:cNvSpPr/>
            <p:nvPr/>
          </p:nvSpPr>
          <p:spPr>
            <a:xfrm>
              <a:off x="952500" y="809625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1" name="Text 17"/>
            <p:cNvSpPr/>
            <p:nvPr/>
          </p:nvSpPr>
          <p:spPr>
            <a:xfrm>
              <a:off x="5076825" y="5867400"/>
              <a:ext cx="36214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Eclipse</a:t>
              </a:r>
              <a:endParaRPr lang="en-US" sz="2700" dirty="0"/>
            </a:p>
          </p:txBody>
        </p:sp>
        <p:sp>
          <p:nvSpPr>
            <p:cNvPr id="32" name="Text 18"/>
            <p:cNvSpPr/>
            <p:nvPr/>
          </p:nvSpPr>
          <p:spPr>
            <a:xfrm>
              <a:off x="507682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3" name="Text 19"/>
            <p:cNvSpPr/>
            <p:nvPr/>
          </p:nvSpPr>
          <p:spPr>
            <a:xfrm>
              <a:off x="5076825" y="7534275"/>
              <a:ext cx="36214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Quest</a:t>
              </a:r>
              <a:endParaRPr lang="en-US" sz="2700" dirty="0"/>
            </a:p>
          </p:txBody>
        </p:sp>
        <p:sp>
          <p:nvSpPr>
            <p:cNvPr id="34" name="Text 20"/>
            <p:cNvSpPr/>
            <p:nvPr/>
          </p:nvSpPr>
          <p:spPr>
            <a:xfrm>
              <a:off x="5076825" y="809625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5" name="Text 21"/>
            <p:cNvSpPr/>
            <p:nvPr/>
          </p:nvSpPr>
          <p:spPr>
            <a:xfrm>
              <a:off x="9201150" y="5867400"/>
              <a:ext cx="36214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Eclipse</a:t>
              </a:r>
              <a:endParaRPr lang="en-US" sz="2700" dirty="0"/>
            </a:p>
          </p:txBody>
        </p:sp>
        <p:sp>
          <p:nvSpPr>
            <p:cNvPr id="36" name="Text 22"/>
            <p:cNvSpPr/>
            <p:nvPr/>
          </p:nvSpPr>
          <p:spPr>
            <a:xfrm>
              <a:off x="920115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7" name="Text 23"/>
            <p:cNvSpPr/>
            <p:nvPr/>
          </p:nvSpPr>
          <p:spPr>
            <a:xfrm>
              <a:off x="9201150" y="7534275"/>
              <a:ext cx="36214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Quest</a:t>
              </a:r>
              <a:endParaRPr lang="en-US" sz="2700" dirty="0"/>
            </a:p>
          </p:txBody>
        </p:sp>
        <p:sp>
          <p:nvSpPr>
            <p:cNvPr id="38" name="Text 24"/>
            <p:cNvSpPr/>
            <p:nvPr/>
          </p:nvSpPr>
          <p:spPr>
            <a:xfrm>
              <a:off x="9201150" y="809625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9" name="Text 25"/>
            <p:cNvSpPr/>
            <p:nvPr/>
          </p:nvSpPr>
          <p:spPr>
            <a:xfrm>
              <a:off x="13325475" y="5867400"/>
              <a:ext cx="36214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Eclipse</a:t>
              </a:r>
              <a:endParaRPr lang="en-US" sz="2700" dirty="0"/>
            </a:p>
          </p:txBody>
        </p:sp>
        <p:sp>
          <p:nvSpPr>
            <p:cNvPr id="40" name="Text 26"/>
            <p:cNvSpPr/>
            <p:nvPr/>
          </p:nvSpPr>
          <p:spPr>
            <a:xfrm>
              <a:off x="1332547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41" name="Text 27"/>
            <p:cNvSpPr/>
            <p:nvPr/>
          </p:nvSpPr>
          <p:spPr>
            <a:xfrm>
              <a:off x="13325475" y="7534275"/>
              <a:ext cx="36214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Quest</a:t>
              </a:r>
              <a:endParaRPr lang="en-US" sz="2700" dirty="0"/>
            </a:p>
          </p:txBody>
        </p:sp>
        <p:sp>
          <p:nvSpPr>
            <p:cNvPr id="42" name="Text 28"/>
            <p:cNvSpPr/>
            <p:nvPr/>
          </p:nvSpPr>
          <p:spPr>
            <a:xfrm>
              <a:off x="13325475" y="809625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0" y="-3590925"/>
            <a:ext cx="6043130" cy="8735282"/>
          </a:xfrm>
          <a:prstGeom prst="rect">
            <a:avLst/>
          </a:prstGeom>
        </p:spPr>
      </p:pic>
      <p:pic>
        <p:nvPicPr>
          <p:cNvPr id="3" name="Image 1" descr="preencoded.png">    </p:cNvPr>
          <p:cNvPicPr>
            <a:picLocks noChangeAspect="1"/>
          </p:cNvPicPr>
          <p:nvPr/>
        </p:nvPicPr>
        <p:blipFill>
          <a:blip r:embed="rId2"/>
          <a:stretch>
            <a:fillRect/>
          </a:stretch>
        </p:blipFill>
        <p:spPr>
          <a:xfrm>
            <a:off x="13716451" y="1734908"/>
            <a:ext cx="6961261" cy="12946647"/>
          </a:xfrm>
          <a:prstGeom prst="rect">
            <a:avLst/>
          </a:prstGeom>
        </p:spPr>
      </p:pic>
      <p:pic>
        <p:nvPicPr>
          <p:cNvPr id="4" name="Image 2" descr="preencoded.png">    </p:cNvPr>
          <p:cNvPicPr>
            <a:picLocks noChangeAspect="1"/>
          </p:cNvPicPr>
          <p:nvPr/>
        </p:nvPicPr>
        <p:blipFill>
          <a:blip r:embed="rId3"/>
          <a:stretch>
            <a:fillRect/>
          </a:stretch>
        </p:blipFill>
        <p:spPr>
          <a:xfrm>
            <a:off x="15528438" y="-1924050"/>
            <a:ext cx="2724055" cy="3848671"/>
          </a:xfrm>
          <a:prstGeom prst="rect">
            <a:avLst/>
          </a:prstGeom>
        </p:spPr>
      </p:pic>
      <p:pic>
        <p:nvPicPr>
          <p:cNvPr id="5" name="Image 3" descr="preencoded.png">    </p:cNvPr>
          <p:cNvPicPr>
            <a:picLocks noChangeAspect="1"/>
          </p:cNvPicPr>
          <p:nvPr/>
        </p:nvPicPr>
        <p:blipFill>
          <a:blip r:embed="rId4"/>
          <a:stretch>
            <a:fillRect/>
          </a:stretch>
        </p:blipFill>
        <p:spPr>
          <a:xfrm>
            <a:off x="18200866" y="-442996"/>
            <a:ext cx="4358260" cy="2545981"/>
          </a:xfrm>
          <a:prstGeom prst="rect">
            <a:avLst/>
          </a:prstGeom>
        </p:spPr>
      </p:pic>
      <p:pic>
        <p:nvPicPr>
          <p:cNvPr id="6" name="Image 4" descr="preencoded.png">    </p:cNvPr>
          <p:cNvPicPr>
            <a:picLocks noChangeAspect="1"/>
          </p:cNvPicPr>
          <p:nvPr/>
        </p:nvPicPr>
        <p:blipFill>
          <a:blip r:embed="rId5"/>
          <a:stretch>
            <a:fillRect/>
          </a:stretch>
        </p:blipFill>
        <p:spPr>
          <a:xfrm>
            <a:off x="13230225" y="1948905"/>
            <a:ext cx="8156188" cy="9430999"/>
          </a:xfrm>
          <a:prstGeom prst="rect">
            <a:avLst/>
          </a:prstGeom>
        </p:spPr>
      </p:pic>
      <p:pic>
        <p:nvPicPr>
          <p:cNvPr id="7" name="Image 5" descr="preencoded.png">    </p:cNvPr>
          <p:cNvPicPr>
            <a:picLocks noChangeAspect="1"/>
          </p:cNvPicPr>
          <p:nvPr/>
        </p:nvPicPr>
        <p:blipFill>
          <a:blip r:embed="rId6"/>
          <a:stretch>
            <a:fillRect/>
          </a:stretch>
        </p:blipFill>
        <p:spPr>
          <a:xfrm>
            <a:off x="14197891" y="6682550"/>
            <a:ext cx="2409897" cy="3121343"/>
          </a:xfrm>
          <a:prstGeom prst="rect">
            <a:avLst/>
          </a:prstGeom>
        </p:spPr>
      </p:pic>
      <p:pic>
        <p:nvPicPr>
          <p:cNvPr id="8" name="Image 6" descr="preencoded.png">    </p:cNvPr>
          <p:cNvPicPr>
            <a:picLocks noChangeAspect="1"/>
          </p:cNvPicPr>
          <p:nvPr/>
        </p:nvPicPr>
        <p:blipFill>
          <a:blip r:embed="rId7"/>
          <a:stretch>
            <a:fillRect/>
          </a:stretch>
        </p:blipFill>
        <p:spPr>
          <a:xfrm>
            <a:off x="-1638300" y="5629275"/>
            <a:ext cx="7787354" cy="8413957"/>
          </a:xfrm>
          <a:prstGeom prst="rect">
            <a:avLst/>
          </a:prstGeom>
        </p:spPr>
      </p:pic>
      <p:grpSp>
        <p:nvGrpSpPr>
          <p:cNvPr id="58861"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10906125" y="1238250"/>
            <a:ext cx="5572125" cy="1181100"/>
          </a:xfrm>
          <a:prstGeom prst="rect">
            <a:avLst/>
          </a:prstGeom>
          <a:noFill/>
          <a:ln/>
        </p:spPr>
        <p:txBody>
          <a:bodyPr wrap="square" lIns="0" tIns="0" rIns="0" bIns="0" rtlCol="0" anchor="t"/>
          <a:lstStyle/>
          <a:p>
            <a:pPr algn="l" indent="0" marL="0">
              <a:buNone/>
            </a:pPr>
            <a:r>
              <a:rPr lang="en-US" sz="6000" u="none" dirty="0">
                <a:solidFill>
                  <a:srgbClr val="0E0E0E"/>
                </a:solidFill>
                <a:latin typeface="Bungee" pitchFamily="34" charset="0"/>
                <a:ea typeface="Bungee" pitchFamily="34" charset="-122"/>
                <a:cs typeface="Bungee" pitchFamily="34" charset="-120"/>
              </a:rPr>
              <a:t>Some Data</a:t>
            </a:r>
            <a:endParaRPr lang="en-US" sz="6000" dirty="0"/>
          </a:p>
        </p:txBody>
      </p:sp>
      <p:grpSp>
        <p:nvGrpSpPr>
          <p:cNvPr id="99835" name="Group"/>
          <p:cNvGrpSpPr/>
          <p:nvPr/>
        </p:nvGrpSpPr>
        <p:grpSpPr>
          <a:xfrm>
            <a:off x="10906125" y="2657475"/>
            <a:ext cx="3246120" cy="1893570"/>
            <a:chOff x="10906125" y="2657475"/>
            <a:chExt cx="3246120" cy="1893570"/>
          </a:xfrm>
        </p:grpSpPr>
        <p:sp>
          <p:nvSpPr>
            <p:cNvPr id="12" name="Text 2"/>
            <p:cNvSpPr/>
            <p:nvPr/>
          </p:nvSpPr>
          <p:spPr>
            <a:xfrm>
              <a:off x="10906125" y="2657475"/>
              <a:ext cx="3246120"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75%</a:t>
              </a:r>
              <a:endParaRPr lang="en-US" sz="9600" dirty="0"/>
            </a:p>
          </p:txBody>
        </p:sp>
      </p:grpSp>
      <p:grpSp>
        <p:nvGrpSpPr>
          <p:cNvPr id="97611" name="Group"/>
          <p:cNvGrpSpPr/>
          <p:nvPr/>
        </p:nvGrpSpPr>
        <p:grpSpPr>
          <a:xfrm>
            <a:off x="10906125" y="4352925"/>
            <a:ext cx="5974080" cy="992505"/>
            <a:chOff x="10906125" y="4352925"/>
            <a:chExt cx="5974080" cy="992505"/>
          </a:xfrm>
        </p:grpSpPr>
        <p:sp>
          <p:nvSpPr>
            <p:cNvPr id="13" name="Text 3"/>
            <p:cNvSpPr/>
            <p:nvPr/>
          </p:nvSpPr>
          <p:spPr>
            <a:xfrm>
              <a:off x="10906125" y="4352925"/>
              <a:ext cx="59740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Enchanted Creatures</a:t>
              </a:r>
              <a:endParaRPr lang="en-US" sz="2700" dirty="0"/>
            </a:p>
          </p:txBody>
        </p:sp>
        <p:sp>
          <p:nvSpPr>
            <p:cNvPr id="14" name="Text 4"/>
            <p:cNvSpPr/>
            <p:nvPr/>
          </p:nvSpPr>
          <p:spPr>
            <a:xfrm>
              <a:off x="10906125" y="4838700"/>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possess the ability to cast spells.</a:t>
              </a:r>
              <a:endParaRPr lang="en-US" sz="2400" dirty="0"/>
            </a:p>
          </p:txBody>
        </p:sp>
      </p:grpSp>
      <p:grpSp>
        <p:nvGrpSpPr>
          <p:cNvPr id="53170" name="Group"/>
          <p:cNvGrpSpPr/>
          <p:nvPr/>
        </p:nvGrpSpPr>
        <p:grpSpPr>
          <a:xfrm>
            <a:off x="10906125" y="5695950"/>
            <a:ext cx="3417570" cy="1893570"/>
            <a:chOff x="10906125" y="5695950"/>
            <a:chExt cx="3417570" cy="1893570"/>
          </a:xfrm>
        </p:grpSpPr>
        <p:sp>
          <p:nvSpPr>
            <p:cNvPr id="15" name="Text 5"/>
            <p:cNvSpPr/>
            <p:nvPr/>
          </p:nvSpPr>
          <p:spPr>
            <a:xfrm>
              <a:off x="10906125" y="5695950"/>
              <a:ext cx="3417570"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60%</a:t>
              </a:r>
              <a:endParaRPr lang="en-US" sz="9600" dirty="0"/>
            </a:p>
          </p:txBody>
        </p:sp>
      </p:grpSp>
      <p:grpSp>
        <p:nvGrpSpPr>
          <p:cNvPr id="43817" name="Group"/>
          <p:cNvGrpSpPr/>
          <p:nvPr/>
        </p:nvGrpSpPr>
        <p:grpSpPr>
          <a:xfrm>
            <a:off x="10906125" y="7391400"/>
            <a:ext cx="5974080" cy="1402080"/>
            <a:chOff x="10906125" y="7391400"/>
            <a:chExt cx="5974080" cy="1402080"/>
          </a:xfrm>
        </p:grpSpPr>
        <p:sp>
          <p:nvSpPr>
            <p:cNvPr id="16" name="Text 6"/>
            <p:cNvSpPr/>
            <p:nvPr/>
          </p:nvSpPr>
          <p:spPr>
            <a:xfrm>
              <a:off x="10906125" y="7391400"/>
              <a:ext cx="5974080" cy="939165"/>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Magic-Wielding Individuals</a:t>
              </a:r>
              <a:endParaRPr lang="en-US" sz="2700" dirty="0"/>
            </a:p>
          </p:txBody>
        </p:sp>
        <p:sp>
          <p:nvSpPr>
            <p:cNvPr id="17" name="Text 7"/>
            <p:cNvSpPr/>
            <p:nvPr/>
          </p:nvSpPr>
          <p:spPr>
            <a:xfrm>
              <a:off x="10906125" y="8286750"/>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practice the art of illusions.</a:t>
              </a:r>
              <a:endParaRPr lang="en-US" sz="2400" dirty="0"/>
            </a:p>
          </p:txBody>
        </p:sp>
      </p:grpSp>
      <p:pic>
        <p:nvPicPr>
          <p:cNvPr id="18" name="Image 8" descr="preencoded.png">    </p:cNvPr>
          <p:cNvPicPr>
            <a:picLocks noChangeAspect="1"/>
          </p:cNvPicPr>
          <p:nvPr/>
        </p:nvPicPr>
        <p:blipFill>
          <a:blip r:embed="rId9"/>
          <a:stretch>
            <a:fillRect/>
          </a:stretch>
        </p:blipFill>
        <p:spPr>
          <a:xfrm>
            <a:off x="990600" y="1028700"/>
            <a:ext cx="8039100" cy="80200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8353425" y="-4352925"/>
            <a:ext cx="3686175" cy="5210175"/>
          </a:xfrm>
          <a:prstGeom prst="rect">
            <a:avLst/>
          </a:prstGeom>
        </p:spPr>
      </p:pic>
      <p:pic>
        <p:nvPicPr>
          <p:cNvPr id="4" name="Image 2" descr="preencoded.png">    </p:cNvPr>
          <p:cNvPicPr>
            <a:picLocks noChangeAspect="1"/>
          </p:cNvPicPr>
          <p:nvPr/>
        </p:nvPicPr>
        <p:blipFill>
          <a:blip r:embed="rId3"/>
          <a:stretch>
            <a:fillRect/>
          </a:stretch>
        </p:blipFill>
        <p:spPr>
          <a:xfrm>
            <a:off x="2847976" y="19050"/>
            <a:ext cx="13182599" cy="11687175"/>
          </a:xfrm>
          <a:prstGeom prst="rect">
            <a:avLst/>
          </a:prstGeom>
        </p:spPr>
      </p:pic>
      <p:pic>
        <p:nvPicPr>
          <p:cNvPr id="5" name="Image 3" descr="preencoded.png">    </p:cNvPr>
          <p:cNvPicPr>
            <a:picLocks noChangeAspect="1"/>
          </p:cNvPicPr>
          <p:nvPr/>
        </p:nvPicPr>
        <p:blipFill>
          <a:blip r:embed="rId4"/>
          <a:stretch>
            <a:fillRect/>
          </a:stretch>
        </p:blipFill>
        <p:spPr>
          <a:xfrm>
            <a:off x="12039600" y="4438650"/>
            <a:ext cx="5730428" cy="3536802"/>
          </a:xfrm>
          <a:prstGeom prst="rect">
            <a:avLst/>
          </a:prstGeom>
        </p:spPr>
      </p:pic>
      <p:pic>
        <p:nvPicPr>
          <p:cNvPr id="6" name="Image 4" descr="preencoded.png">    </p:cNvPr>
          <p:cNvPicPr>
            <a:picLocks noChangeAspect="1"/>
          </p:cNvPicPr>
          <p:nvPr/>
        </p:nvPicPr>
        <p:blipFill>
          <a:blip r:embed="rId5"/>
          <a:stretch>
            <a:fillRect/>
          </a:stretch>
        </p:blipFill>
        <p:spPr>
          <a:xfrm>
            <a:off x="13620750" y="-1743075"/>
            <a:ext cx="4821867" cy="9885807"/>
          </a:xfrm>
          <a:prstGeom prst="rect">
            <a:avLst/>
          </a:prstGeom>
        </p:spPr>
      </p:pic>
      <p:grpSp>
        <p:nvGrpSpPr>
          <p:cNvPr id="39692" name="Group"/>
          <p:cNvGrpSpPr/>
          <p:nvPr/>
        </p:nvGrpSpPr>
        <p:grpSpPr>
          <a:xfrm>
            <a:off x="-2076450" y="3429000"/>
            <a:ext cx="8156282" cy="9421012"/>
            <a:chOff x="-2076450" y="3429000"/>
            <a:chExt cx="8156282" cy="9421012"/>
          </a:xfrm>
        </p:grpSpPr>
        <p:pic>
          <p:nvPicPr>
            <p:cNvPr id="7" name="Image 5" descr="preencoded.png">    </p:cNvPr>
            <p:cNvPicPr>
              <a:picLocks noChangeAspect="1"/>
            </p:cNvPicPr>
            <p:nvPr/>
          </p:nvPicPr>
          <p:blipFill>
            <a:blip r:embed="rId6"/>
            <a:stretch>
              <a:fillRect/>
            </a:stretch>
          </p:blipFill>
          <p:spPr>
            <a:xfrm>
              <a:off x="-2076450" y="3429000"/>
              <a:ext cx="8156282" cy="9421012"/>
            </a:xfrm>
            <a:prstGeom prst="rect">
              <a:avLst/>
            </a:prstGeom>
          </p:spPr>
        </p:pic>
      </p:grpSp>
      <p:grpSp>
        <p:nvGrpSpPr>
          <p:cNvPr id="62078"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52220" name="Group"/>
          <p:cNvGrpSpPr/>
          <p:nvPr/>
        </p:nvGrpSpPr>
        <p:grpSpPr>
          <a:xfrm>
            <a:off x="5632133" y="6543675"/>
            <a:ext cx="7014210" cy="906780"/>
            <a:chOff x="5632133" y="6543675"/>
            <a:chExt cx="7014210" cy="906780"/>
          </a:xfrm>
        </p:grpSpPr>
        <p:grpSp>
          <p:nvGrpSpPr>
            <p:cNvPr id="56825" name="Group"/>
            <p:cNvGrpSpPr/>
            <p:nvPr/>
          </p:nvGrpSpPr>
          <p:grpSpPr>
            <a:xfrm>
              <a:off x="3168015" y="2552700"/>
              <a:ext cx="11942445" cy="3899535"/>
              <a:chOff x="3168015" y="2552700"/>
              <a:chExt cx="11942445" cy="3899535"/>
            </a:xfrm>
          </p:grpSpPr>
          <p:sp>
            <p:nvSpPr>
              <p:cNvPr id="10" name="Text 1"/>
              <p:cNvSpPr/>
              <p:nvPr/>
            </p:nvSpPr>
            <p:spPr>
              <a:xfrm>
                <a:off x="3810000" y="2552700"/>
                <a:ext cx="10658475" cy="3543300"/>
              </a:xfrm>
              <a:prstGeom prst="rect">
                <a:avLst/>
              </a:prstGeom>
              <a:noFill/>
              <a:ln/>
            </p:spPr>
            <p:txBody>
              <a:bodyPr wrap="square" lIns="0" tIns="0" rIns="0" bIns="0" rtlCol="0" anchor="t"/>
              <a:lstStyle/>
              <a:p>
                <a:pPr algn="ctr" indent="0" marL="0">
                  <a:buNone/>
                </a:pPr>
                <a:r>
                  <a:rPr lang="en-US" sz="18000" u="none" dirty="0">
                    <a:solidFill>
                      <a:srgbClr val="4B9689"/>
                    </a:solidFill>
                    <a:latin typeface="Bungee" pitchFamily="34" charset="0"/>
                    <a:ea typeface="Bungee" pitchFamily="34" charset="-122"/>
                    <a:cs typeface="Bungee" pitchFamily="34" charset="-120"/>
                  </a:rPr>
                  <a:t>234,567</a:t>
                </a:r>
                <a:endParaRPr lang="en-US" sz="18000" dirty="0"/>
              </a:p>
            </p:txBody>
          </p:sp>
          <p:sp>
            <p:nvSpPr>
              <p:cNvPr id="11" name="Text 2"/>
              <p:cNvSpPr/>
              <p:nvPr/>
            </p:nvSpPr>
            <p:spPr>
              <a:xfrm>
                <a:off x="3168015" y="5448300"/>
                <a:ext cx="11942445" cy="1003935"/>
              </a:xfrm>
              <a:prstGeom prst="rect">
                <a:avLst/>
              </a:prstGeom>
              <a:noFill/>
              <a:ln/>
            </p:spPr>
            <p:txBody>
              <a:bodyPr wrap="square" lIns="0" tIns="0" rIns="0" bIns="0" rtlCol="0" anchor="t"/>
              <a:lstStyle/>
              <a:p>
                <a:pPr algn="ctr" indent="0" marL="0">
                  <a:buNone/>
                </a:pPr>
                <a:r>
                  <a:rPr lang="en-US" sz="4800" b="1" u="none" dirty="0">
                    <a:solidFill>
                      <a:srgbClr val="0E0E0E"/>
                    </a:solidFill>
                    <a:latin typeface="DM Sans" pitchFamily="34" charset="0"/>
                    <a:ea typeface="DM Sans" pitchFamily="34" charset="-122"/>
                    <a:cs typeface="DM Sans" pitchFamily="34" charset="-120"/>
                  </a:rPr>
                  <a:t>UNICORN SIGHTINGS</a:t>
                </a:r>
                <a:endParaRPr lang="en-US" sz="4800" dirty="0"/>
              </a:p>
            </p:txBody>
          </p:sp>
        </p:grpSp>
        <p:sp>
          <p:nvSpPr>
            <p:cNvPr id="12" name="Text 3"/>
            <p:cNvSpPr/>
            <p:nvPr/>
          </p:nvSpPr>
          <p:spPr>
            <a:xfrm>
              <a:off x="5632133" y="6543675"/>
              <a:ext cx="701421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4900" y="-676275"/>
            <a:ext cx="2114550" cy="4552950"/>
          </a:xfrm>
          <a:prstGeom prst="rect">
            <a:avLst/>
          </a:prstGeom>
        </p:spPr>
      </p:pic>
      <p:pic>
        <p:nvPicPr>
          <p:cNvPr id="4" name="Image 2" descr="preencoded.png">    </p:cNvPr>
          <p:cNvPicPr>
            <a:picLocks noChangeAspect="1"/>
          </p:cNvPicPr>
          <p:nvPr/>
        </p:nvPicPr>
        <p:blipFill>
          <a:blip r:embed="rId3"/>
          <a:stretch>
            <a:fillRect/>
          </a:stretch>
        </p:blipFill>
        <p:spPr>
          <a:xfrm>
            <a:off x="-3333750" y="2628901"/>
            <a:ext cx="8943975" cy="8324849"/>
          </a:xfrm>
          <a:prstGeom prst="rect">
            <a:avLst/>
          </a:prstGeom>
        </p:spPr>
      </p:pic>
      <p:pic>
        <p:nvPicPr>
          <p:cNvPr id="5" name="Image 3" descr="preencoded.png">    </p:cNvPr>
          <p:cNvPicPr>
            <a:picLocks noChangeAspect="1"/>
          </p:cNvPicPr>
          <p:nvPr/>
        </p:nvPicPr>
        <p:blipFill>
          <a:blip r:embed="rId4"/>
          <a:stretch>
            <a:fillRect/>
          </a:stretch>
        </p:blipFill>
        <p:spPr>
          <a:xfrm>
            <a:off x="-2000250" y="4038600"/>
            <a:ext cx="4133850" cy="6010275"/>
          </a:xfrm>
          <a:prstGeom prst="rect">
            <a:avLst/>
          </a:prstGeom>
        </p:spPr>
      </p:pic>
      <p:pic>
        <p:nvPicPr>
          <p:cNvPr id="6" name="Image 4" descr="preencoded.png">    </p:cNvPr>
          <p:cNvPicPr>
            <a:picLocks noChangeAspect="1"/>
          </p:cNvPicPr>
          <p:nvPr/>
        </p:nvPicPr>
        <p:blipFill>
          <a:blip r:embed="rId5"/>
          <a:stretch>
            <a:fillRect/>
          </a:stretch>
        </p:blipFill>
        <p:spPr>
          <a:xfrm>
            <a:off x="4325527" y="6252939"/>
            <a:ext cx="2351497" cy="3045618"/>
          </a:xfrm>
          <a:prstGeom prst="rect">
            <a:avLst/>
          </a:prstGeom>
        </p:spPr>
      </p:pic>
      <p:pic>
        <p:nvPicPr>
          <p:cNvPr id="7" name="Image 5" descr="preencoded.png">    </p:cNvPr>
          <p:cNvPicPr>
            <a:picLocks noChangeAspect="1"/>
          </p:cNvPicPr>
          <p:nvPr/>
        </p:nvPicPr>
        <p:blipFill>
          <a:blip r:embed="rId6"/>
          <a:stretch>
            <a:fillRect/>
          </a:stretch>
        </p:blipFill>
        <p:spPr>
          <a:xfrm>
            <a:off x="13182600" y="2549072"/>
            <a:ext cx="8156281" cy="9430809"/>
          </a:xfrm>
          <a:prstGeom prst="rect">
            <a:avLst/>
          </a:prstGeom>
        </p:spPr>
      </p:pic>
      <p:pic>
        <p:nvPicPr>
          <p:cNvPr id="8" name="Image 6" descr="preencoded.png">    </p:cNvPr>
          <p:cNvPicPr>
            <a:picLocks noChangeAspect="1"/>
          </p:cNvPicPr>
          <p:nvPr/>
        </p:nvPicPr>
        <p:blipFill>
          <a:blip r:embed="rId7"/>
          <a:stretch>
            <a:fillRect/>
          </a:stretch>
        </p:blipFill>
        <p:spPr>
          <a:xfrm>
            <a:off x="14801166" y="0"/>
            <a:ext cx="7787355" cy="8413861"/>
          </a:xfrm>
          <a:prstGeom prst="rect">
            <a:avLst/>
          </a:prstGeom>
        </p:spPr>
      </p:pic>
      <p:grpSp>
        <p:nvGrpSpPr>
          <p:cNvPr id="94429"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45794" name="Group"/>
          <p:cNvGrpSpPr/>
          <p:nvPr/>
        </p:nvGrpSpPr>
        <p:grpSpPr>
          <a:xfrm>
            <a:off x="2138363" y="2447925"/>
            <a:ext cx="7141845" cy="1893570"/>
            <a:chOff x="2138363" y="2447925"/>
            <a:chExt cx="7141845" cy="1893570"/>
          </a:xfrm>
        </p:grpSpPr>
        <p:sp>
          <p:nvSpPr>
            <p:cNvPr id="11" name="Text 1"/>
            <p:cNvSpPr/>
            <p:nvPr/>
          </p:nvSpPr>
          <p:spPr>
            <a:xfrm>
              <a:off x="2138363" y="2447925"/>
              <a:ext cx="7141845"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233 Coins</a:t>
              </a:r>
              <a:endParaRPr lang="en-US" sz="9600" dirty="0"/>
            </a:p>
          </p:txBody>
        </p:sp>
      </p:grpSp>
      <p:grpSp>
        <p:nvGrpSpPr>
          <p:cNvPr id="79093" name="Group"/>
          <p:cNvGrpSpPr/>
          <p:nvPr/>
        </p:nvGrpSpPr>
        <p:grpSpPr>
          <a:xfrm>
            <a:off x="2512695" y="3914775"/>
            <a:ext cx="5966460" cy="506730"/>
            <a:chOff x="2512695" y="3914775"/>
            <a:chExt cx="5966460" cy="506730"/>
          </a:xfrm>
        </p:grpSpPr>
        <p:sp>
          <p:nvSpPr>
            <p:cNvPr id="12" name="Text 2"/>
            <p:cNvSpPr/>
            <p:nvPr/>
          </p:nvSpPr>
          <p:spPr>
            <a:xfrm>
              <a:off x="2512695" y="391477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Treasure Found</a:t>
              </a:r>
              <a:endParaRPr lang="en-US" sz="2400" dirty="0"/>
            </a:p>
          </p:txBody>
        </p:sp>
      </p:grpSp>
      <p:grpSp>
        <p:nvGrpSpPr>
          <p:cNvPr id="13547" name="Group"/>
          <p:cNvGrpSpPr/>
          <p:nvPr/>
        </p:nvGrpSpPr>
        <p:grpSpPr>
          <a:xfrm>
            <a:off x="1890713" y="5238750"/>
            <a:ext cx="7637145" cy="1893570"/>
            <a:chOff x="1890713" y="5238750"/>
            <a:chExt cx="7637145" cy="1893570"/>
          </a:xfrm>
        </p:grpSpPr>
        <p:sp>
          <p:nvSpPr>
            <p:cNvPr id="13" name="Text 3"/>
            <p:cNvSpPr/>
            <p:nvPr/>
          </p:nvSpPr>
          <p:spPr>
            <a:xfrm>
              <a:off x="1890713" y="5238750"/>
              <a:ext cx="7637145"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456 Hours</a:t>
              </a:r>
              <a:endParaRPr lang="en-US" sz="9600" dirty="0"/>
            </a:p>
          </p:txBody>
        </p:sp>
      </p:grpSp>
      <p:grpSp>
        <p:nvGrpSpPr>
          <p:cNvPr id="78281" name="Group"/>
          <p:cNvGrpSpPr/>
          <p:nvPr/>
        </p:nvGrpSpPr>
        <p:grpSpPr>
          <a:xfrm>
            <a:off x="2512695" y="6705600"/>
            <a:ext cx="5966460" cy="506730"/>
            <a:chOff x="2512695" y="6705600"/>
            <a:chExt cx="5966460" cy="506730"/>
          </a:xfrm>
        </p:grpSpPr>
        <p:sp>
          <p:nvSpPr>
            <p:cNvPr id="14" name="Text 4"/>
            <p:cNvSpPr/>
            <p:nvPr/>
          </p:nvSpPr>
          <p:spPr>
            <a:xfrm>
              <a:off x="2512695" y="67056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Duration of Spell Casting</a:t>
              </a:r>
              <a:endParaRPr lang="en-US" sz="2400" dirty="0"/>
            </a:p>
          </p:txBody>
        </p:sp>
      </p:grpSp>
      <p:grpSp>
        <p:nvGrpSpPr>
          <p:cNvPr id="77042" name="Group"/>
          <p:cNvGrpSpPr/>
          <p:nvPr/>
        </p:nvGrpSpPr>
        <p:grpSpPr>
          <a:xfrm>
            <a:off x="11658600" y="2447925"/>
            <a:ext cx="3341370" cy="1893570"/>
            <a:chOff x="11658600" y="2447925"/>
            <a:chExt cx="3341370" cy="1893570"/>
          </a:xfrm>
        </p:grpSpPr>
        <p:sp>
          <p:nvSpPr>
            <p:cNvPr id="15" name="Text 5"/>
            <p:cNvSpPr/>
            <p:nvPr/>
          </p:nvSpPr>
          <p:spPr>
            <a:xfrm>
              <a:off x="11658600" y="2447925"/>
              <a:ext cx="3341370"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85%</a:t>
              </a:r>
              <a:endParaRPr lang="en-US" sz="9600" dirty="0"/>
            </a:p>
          </p:txBody>
        </p:sp>
      </p:grpSp>
      <p:grpSp>
        <p:nvGrpSpPr>
          <p:cNvPr id="70955" name="Group"/>
          <p:cNvGrpSpPr/>
          <p:nvPr/>
        </p:nvGrpSpPr>
        <p:grpSpPr>
          <a:xfrm>
            <a:off x="10132695" y="3914775"/>
            <a:ext cx="5966460" cy="506730"/>
            <a:chOff x="10132695" y="3914775"/>
            <a:chExt cx="5966460" cy="506730"/>
          </a:xfrm>
        </p:grpSpPr>
        <p:sp>
          <p:nvSpPr>
            <p:cNvPr id="16" name="Text 6"/>
            <p:cNvSpPr/>
            <p:nvPr/>
          </p:nvSpPr>
          <p:spPr>
            <a:xfrm>
              <a:off x="10132695" y="391477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Wished Granted</a:t>
              </a:r>
              <a:endParaRPr lang="en-US" sz="2400" dirty="0"/>
            </a:p>
          </p:txBody>
        </p:sp>
      </p:grpSp>
      <p:grpSp>
        <p:nvGrpSpPr>
          <p:cNvPr id="23667" name="Group"/>
          <p:cNvGrpSpPr/>
          <p:nvPr/>
        </p:nvGrpSpPr>
        <p:grpSpPr>
          <a:xfrm>
            <a:off x="10825163" y="5238750"/>
            <a:ext cx="5008245" cy="1893570"/>
            <a:chOff x="10825163" y="5238750"/>
            <a:chExt cx="5008245" cy="1893570"/>
          </a:xfrm>
        </p:grpSpPr>
        <p:sp>
          <p:nvSpPr>
            <p:cNvPr id="17" name="Text 7"/>
            <p:cNvSpPr/>
            <p:nvPr/>
          </p:nvSpPr>
          <p:spPr>
            <a:xfrm>
              <a:off x="10825163" y="5238750"/>
              <a:ext cx="5008245"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535 Km</a:t>
              </a:r>
              <a:endParaRPr lang="en-US" sz="9600" dirty="0"/>
            </a:p>
          </p:txBody>
        </p:sp>
      </p:grpSp>
      <p:grpSp>
        <p:nvGrpSpPr>
          <p:cNvPr id="55019" name="Group"/>
          <p:cNvGrpSpPr/>
          <p:nvPr/>
        </p:nvGrpSpPr>
        <p:grpSpPr>
          <a:xfrm>
            <a:off x="10132695" y="6705600"/>
            <a:ext cx="5966460" cy="506730"/>
            <a:chOff x="10132695" y="6705600"/>
            <a:chExt cx="5966460" cy="506730"/>
          </a:xfrm>
        </p:grpSpPr>
        <p:sp>
          <p:nvSpPr>
            <p:cNvPr id="18" name="Text 8"/>
            <p:cNvSpPr/>
            <p:nvPr/>
          </p:nvSpPr>
          <p:spPr>
            <a:xfrm>
              <a:off x="10132695" y="67056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476375" y="2962275"/>
            <a:ext cx="7362826" cy="7781925"/>
          </a:xfrm>
          <a:prstGeom prst="rect">
            <a:avLst/>
          </a:prstGeom>
        </p:spPr>
      </p:pic>
      <p:pic>
        <p:nvPicPr>
          <p:cNvPr id="4" name="Image 2" descr="preencoded.png">    </p:cNvPr>
          <p:cNvPicPr>
            <a:picLocks noChangeAspect="1"/>
          </p:cNvPicPr>
          <p:nvPr/>
        </p:nvPicPr>
        <p:blipFill>
          <a:blip r:embed="rId3"/>
          <a:stretch>
            <a:fillRect/>
          </a:stretch>
        </p:blipFill>
        <p:spPr>
          <a:xfrm>
            <a:off x="-866775" y="466725"/>
            <a:ext cx="2619375" cy="3209925"/>
          </a:xfrm>
          <a:prstGeom prst="rect">
            <a:avLst/>
          </a:prstGeom>
        </p:spPr>
      </p:pic>
      <p:pic>
        <p:nvPicPr>
          <p:cNvPr id="5" name="Image 3" descr="preencoded.png">    </p:cNvPr>
          <p:cNvPicPr>
            <a:picLocks noChangeAspect="1"/>
          </p:cNvPicPr>
          <p:nvPr/>
        </p:nvPicPr>
        <p:blipFill>
          <a:blip r:embed="rId4"/>
          <a:stretch>
            <a:fillRect/>
          </a:stretch>
        </p:blipFill>
        <p:spPr>
          <a:xfrm>
            <a:off x="1676400" y="6734175"/>
            <a:ext cx="4200525" cy="2590800"/>
          </a:xfrm>
          <a:prstGeom prst="rect">
            <a:avLst/>
          </a:prstGeom>
        </p:spPr>
      </p:pic>
      <p:pic>
        <p:nvPicPr>
          <p:cNvPr id="6" name="Image 4" descr="preencoded.png">    </p:cNvPr>
          <p:cNvPicPr>
            <a:picLocks noChangeAspect="1"/>
          </p:cNvPicPr>
          <p:nvPr/>
        </p:nvPicPr>
        <p:blipFill>
          <a:blip r:embed="rId5"/>
          <a:stretch>
            <a:fillRect/>
          </a:stretch>
        </p:blipFill>
        <p:spPr>
          <a:xfrm>
            <a:off x="13619857" y="2588196"/>
            <a:ext cx="6149813" cy="12604388"/>
          </a:xfrm>
          <a:prstGeom prst="rect">
            <a:avLst/>
          </a:prstGeom>
        </p:spPr>
      </p:pic>
      <p:pic>
        <p:nvPicPr>
          <p:cNvPr id="7" name="Image 5" descr="preencoded.png">    </p:cNvPr>
          <p:cNvPicPr>
            <a:picLocks noChangeAspect="1"/>
          </p:cNvPicPr>
          <p:nvPr/>
        </p:nvPicPr>
        <p:blipFill>
          <a:blip r:embed="rId6"/>
          <a:stretch>
            <a:fillRect/>
          </a:stretch>
        </p:blipFill>
        <p:spPr>
          <a:xfrm>
            <a:off x="7915275" y="-4429125"/>
            <a:ext cx="8833212" cy="9787630"/>
          </a:xfrm>
          <a:prstGeom prst="rect">
            <a:avLst/>
          </a:prstGeom>
        </p:spPr>
      </p:pic>
      <p:pic>
        <p:nvPicPr>
          <p:cNvPr id="8" name="Image 6" descr="preencoded.png">    </p:cNvPr>
          <p:cNvPicPr>
            <a:picLocks noChangeAspect="1"/>
          </p:cNvPicPr>
          <p:nvPr/>
        </p:nvPicPr>
        <p:blipFill>
          <a:blip r:embed="rId7"/>
          <a:stretch>
            <a:fillRect/>
          </a:stretch>
        </p:blipFill>
        <p:spPr>
          <a:xfrm>
            <a:off x="12331447" y="4809381"/>
            <a:ext cx="10402649" cy="12011755"/>
          </a:xfrm>
          <a:prstGeom prst="rect">
            <a:avLst/>
          </a:prstGeom>
        </p:spPr>
      </p:pic>
      <p:grpSp>
        <p:nvGrpSpPr>
          <p:cNvPr id="28568"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5181600" y="857250"/>
            <a:ext cx="7915275" cy="1181100"/>
          </a:xfrm>
          <a:prstGeom prst="rect">
            <a:avLst/>
          </a:prstGeom>
          <a:noFill/>
          <a:ln/>
        </p:spPr>
        <p:txBody>
          <a:bodyPr wrap="square" lIns="0" tIns="0" rIns="0" bIns="0" rtlCol="0" anchor="t"/>
          <a:lstStyle/>
          <a:p>
            <a:pPr algn="ctr" indent="0" marL="0">
              <a:buNone/>
            </a:pPr>
            <a:r>
              <a:rPr lang="en-US" sz="6000" u="none" dirty="0">
                <a:solidFill>
                  <a:srgbClr val="4B9689"/>
                </a:solidFill>
                <a:latin typeface="Bungee" pitchFamily="34" charset="0"/>
                <a:ea typeface="Bungee" pitchFamily="34" charset="-122"/>
                <a:cs typeface="Bungee" pitchFamily="34" charset="-120"/>
              </a:rPr>
              <a:t>Some Graph</a:t>
            </a:r>
            <a:endParaRPr lang="en-US" sz="6000" dirty="0"/>
          </a:p>
        </p:txBody>
      </p:sp>
      <p:grpSp>
        <p:nvGrpSpPr>
          <p:cNvPr id="84040" name="Group"/>
          <p:cNvGrpSpPr/>
          <p:nvPr/>
        </p:nvGrpSpPr>
        <p:grpSpPr>
          <a:xfrm>
            <a:off x="2038350" y="2824588"/>
            <a:ext cx="6709938" cy="4712871"/>
            <a:chOff x="2038350" y="2824588"/>
            <a:chExt cx="6709938" cy="4712871"/>
          </a:xfrm>
        </p:grpSpPr>
        <p:pic>
          <p:nvPicPr>
            <p:cNvPr id="12" name="Image 8" descr="preencoded.png">    </p:cNvPr>
            <p:cNvPicPr>
              <a:picLocks noChangeAspect="1"/>
            </p:cNvPicPr>
            <p:nvPr/>
          </p:nvPicPr>
          <p:blipFill>
            <a:blip r:embed="rId9"/>
            <a:stretch>
              <a:fillRect/>
            </a:stretch>
          </p:blipFill>
          <p:spPr>
            <a:xfrm>
              <a:off x="2530372" y="2824588"/>
              <a:ext cx="6217916" cy="4133250"/>
            </a:xfrm>
            <a:prstGeom prst="rect">
              <a:avLst/>
            </a:prstGeom>
          </p:spPr>
        </p:pic>
        <p:pic>
          <p:nvPicPr>
            <p:cNvPr id="13" name="Image 9" descr="preencoded.png">    </p:cNvPr>
            <p:cNvPicPr>
              <a:picLocks noChangeAspect="1"/>
            </p:cNvPicPr>
            <p:nvPr/>
          </p:nvPicPr>
          <p:blipFill>
            <a:blip r:embed="rId10"/>
            <a:stretch>
              <a:fillRect/>
            </a:stretch>
          </p:blipFill>
          <p:spPr>
            <a:xfrm>
              <a:off x="3384152"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4237930"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5091711"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5945489"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6799271" y="3139083"/>
              <a:ext cx="8673" cy="3943830"/>
            </a:xfrm>
            <a:prstGeom prst="rect">
              <a:avLst/>
            </a:prstGeom>
          </p:spPr>
        </p:pic>
        <p:pic>
          <p:nvPicPr>
            <p:cNvPr id="18" name="Image 14" descr="preencoded.png">    </p:cNvPr>
            <p:cNvPicPr>
              <a:picLocks noChangeAspect="1"/>
            </p:cNvPicPr>
            <p:nvPr/>
          </p:nvPicPr>
          <p:blipFill>
            <a:blip r:embed="rId15"/>
            <a:stretch>
              <a:fillRect/>
            </a:stretch>
          </p:blipFill>
          <p:spPr>
            <a:xfrm>
              <a:off x="7653049" y="3139083"/>
              <a:ext cx="8673" cy="3943830"/>
            </a:xfrm>
            <a:prstGeom prst="rect">
              <a:avLst/>
            </a:prstGeom>
          </p:spPr>
        </p:pic>
        <p:pic>
          <p:nvPicPr>
            <p:cNvPr id="19" name="Image 15" descr="preencoded.png">    </p:cNvPr>
            <p:cNvPicPr>
              <a:picLocks noChangeAspect="1"/>
            </p:cNvPicPr>
            <p:nvPr/>
          </p:nvPicPr>
          <p:blipFill>
            <a:blip r:embed="rId16"/>
            <a:stretch>
              <a:fillRect/>
            </a:stretch>
          </p:blipFill>
          <p:spPr>
            <a:xfrm>
              <a:off x="8506828" y="3139083"/>
              <a:ext cx="8673" cy="3943830"/>
            </a:xfrm>
            <a:prstGeom prst="rect">
              <a:avLst/>
            </a:prstGeom>
          </p:spPr>
        </p:pic>
        <p:pic>
          <p:nvPicPr>
            <p:cNvPr id="20" name="Image 16" descr="preencoded.png">    </p:cNvPr>
            <p:cNvPicPr>
              <a:picLocks noChangeAspect="1"/>
            </p:cNvPicPr>
            <p:nvPr/>
          </p:nvPicPr>
          <p:blipFill>
            <a:blip r:embed="rId17"/>
            <a:stretch>
              <a:fillRect/>
            </a:stretch>
          </p:blipFill>
          <p:spPr>
            <a:xfrm>
              <a:off x="2516122" y="4106724"/>
              <a:ext cx="6036870" cy="1780186"/>
            </a:xfrm>
            <a:prstGeom prst="rect">
              <a:avLst/>
            </a:prstGeom>
          </p:spPr>
        </p:pic>
        <p:pic>
          <p:nvPicPr>
            <p:cNvPr id="21" name="Image 17" descr="preencoded.png">    </p:cNvPr>
            <p:cNvPicPr>
              <a:picLocks noChangeAspect="1"/>
            </p:cNvPicPr>
            <p:nvPr/>
          </p:nvPicPr>
          <p:blipFill>
            <a:blip r:embed="rId18"/>
            <a:stretch>
              <a:fillRect/>
            </a:stretch>
          </p:blipFill>
          <p:spPr>
            <a:xfrm>
              <a:off x="2526404" y="4773581"/>
              <a:ext cx="6032267" cy="1701393"/>
            </a:xfrm>
            <a:prstGeom prst="rect">
              <a:avLst/>
            </a:prstGeom>
          </p:spPr>
        </p:pic>
        <p:pic>
          <p:nvPicPr>
            <p:cNvPr id="22" name="Image 18" descr="preencoded.png">    </p:cNvPr>
            <p:cNvPicPr>
              <a:picLocks noChangeAspect="1"/>
            </p:cNvPicPr>
            <p:nvPr/>
          </p:nvPicPr>
          <p:blipFill>
            <a:blip r:embed="rId19"/>
            <a:stretch>
              <a:fillRect/>
            </a:stretch>
          </p:blipFill>
          <p:spPr>
            <a:xfrm>
              <a:off x="3330897" y="4541732"/>
              <a:ext cx="115179" cy="115178"/>
            </a:xfrm>
            <a:prstGeom prst="rect">
              <a:avLst/>
            </a:prstGeom>
          </p:spPr>
        </p:pic>
        <p:pic>
          <p:nvPicPr>
            <p:cNvPr id="23" name="Image 19" descr="preencoded.png">    </p:cNvPr>
            <p:cNvPicPr>
              <a:picLocks noChangeAspect="1"/>
            </p:cNvPicPr>
            <p:nvPr/>
          </p:nvPicPr>
          <p:blipFill>
            <a:blip r:embed="rId20"/>
            <a:stretch>
              <a:fillRect/>
            </a:stretch>
          </p:blipFill>
          <p:spPr>
            <a:xfrm>
              <a:off x="3330897" y="5235848"/>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4184677" y="4238458"/>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4184677" y="5561633"/>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038458" y="5799609"/>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5038458" y="4733869"/>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5895705" y="5049924"/>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5895705" y="4815483"/>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6746016" y="5750682"/>
              <a:ext cx="115179" cy="115178"/>
            </a:xfrm>
            <a:prstGeom prst="rect">
              <a:avLst/>
            </a:prstGeom>
          </p:spPr>
        </p:pic>
        <p:pic>
          <p:nvPicPr>
            <p:cNvPr id="31" name="Image 27" descr="preencoded.png">    </p:cNvPr>
            <p:cNvPicPr>
              <a:picLocks noChangeAspect="1"/>
            </p:cNvPicPr>
            <p:nvPr/>
          </p:nvPicPr>
          <p:blipFill>
            <a:blip r:embed="rId28"/>
            <a:stretch>
              <a:fillRect/>
            </a:stretch>
          </p:blipFill>
          <p:spPr>
            <a:xfrm>
              <a:off x="6746016" y="5307657"/>
              <a:ext cx="115179" cy="115178"/>
            </a:xfrm>
            <a:prstGeom prst="rect">
              <a:avLst/>
            </a:prstGeom>
          </p:spPr>
        </p:pic>
        <p:pic>
          <p:nvPicPr>
            <p:cNvPr id="32" name="Image 28" descr="preencoded.png">    </p:cNvPr>
            <p:cNvPicPr>
              <a:picLocks noChangeAspect="1"/>
            </p:cNvPicPr>
            <p:nvPr/>
          </p:nvPicPr>
          <p:blipFill>
            <a:blip r:embed="rId29"/>
            <a:stretch>
              <a:fillRect/>
            </a:stretch>
          </p:blipFill>
          <p:spPr>
            <a:xfrm>
              <a:off x="7603266" y="5229337"/>
              <a:ext cx="115179" cy="115179"/>
            </a:xfrm>
            <a:prstGeom prst="rect">
              <a:avLst/>
            </a:prstGeom>
          </p:spPr>
        </p:pic>
        <p:pic>
          <p:nvPicPr>
            <p:cNvPr id="33" name="Image 29" descr="preencoded.png">    </p:cNvPr>
            <p:cNvPicPr>
              <a:picLocks noChangeAspect="1"/>
            </p:cNvPicPr>
            <p:nvPr/>
          </p:nvPicPr>
          <p:blipFill>
            <a:blip r:embed="rId30"/>
            <a:stretch>
              <a:fillRect/>
            </a:stretch>
          </p:blipFill>
          <p:spPr>
            <a:xfrm>
              <a:off x="7603266" y="4929578"/>
              <a:ext cx="115179" cy="115179"/>
            </a:xfrm>
            <a:prstGeom prst="rect">
              <a:avLst/>
            </a:prstGeom>
          </p:spPr>
        </p:pic>
        <p:sp>
          <p:nvSpPr>
            <p:cNvPr id="34"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0</a:t>
              </a:r>
              <a:endParaRPr lang="en-US" sz="1366" dirty="0"/>
            </a:p>
          </p:txBody>
        </p:sp>
        <p:sp>
          <p:nvSpPr>
            <p:cNvPr id="35"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98A86F"/>
                  </a:solidFill>
                  <a:latin typeface="Lato" pitchFamily="34" charset="0"/>
                  <a:ea typeface="Lato" pitchFamily="34" charset="-122"/>
                  <a:cs typeface="Lato" pitchFamily="34" charset="-120"/>
                </a:rPr>
                <a:t>1</a:t>
              </a:r>
              <a:endParaRPr lang="en-US" sz="1639" dirty="0"/>
            </a:p>
          </p:txBody>
        </p:sp>
        <p:sp>
          <p:nvSpPr>
            <p:cNvPr id="36"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98A86F"/>
                  </a:solidFill>
                  <a:latin typeface="Lato" pitchFamily="34" charset="0"/>
                  <a:ea typeface="Lato" pitchFamily="34" charset="-122"/>
                  <a:cs typeface="Lato" pitchFamily="34" charset="-120"/>
                </a:rPr>
                <a:t>2</a:t>
              </a:r>
              <a:endParaRPr lang="en-US" sz="1639" dirty="0"/>
            </a:p>
          </p:txBody>
        </p:sp>
        <p:sp>
          <p:nvSpPr>
            <p:cNvPr id="37"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98A86F"/>
                  </a:solidFill>
                  <a:latin typeface="Lato" pitchFamily="34" charset="0"/>
                  <a:ea typeface="Lato" pitchFamily="34" charset="-122"/>
                  <a:cs typeface="Lato" pitchFamily="34" charset="-120"/>
                </a:rPr>
                <a:t>3</a:t>
              </a:r>
              <a:endParaRPr lang="en-US" sz="1639" dirty="0"/>
            </a:p>
          </p:txBody>
        </p:sp>
        <p:sp>
          <p:nvSpPr>
            <p:cNvPr id="38"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98A86F"/>
                  </a:solidFill>
                  <a:latin typeface="Lato" pitchFamily="34" charset="0"/>
                  <a:ea typeface="Lato" pitchFamily="34" charset="-122"/>
                  <a:cs typeface="Lato" pitchFamily="34" charset="-120"/>
                </a:rPr>
                <a:t>4</a:t>
              </a:r>
              <a:endParaRPr lang="en-US" sz="1639" dirty="0"/>
            </a:p>
          </p:txBody>
        </p:sp>
        <p:sp>
          <p:nvSpPr>
            <p:cNvPr id="39"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98A86F"/>
                  </a:solidFill>
                  <a:latin typeface="Lato" pitchFamily="34" charset="0"/>
                  <a:ea typeface="Lato" pitchFamily="34" charset="-122"/>
                  <a:cs typeface="Lato" pitchFamily="34" charset="-120"/>
                </a:rPr>
                <a:t>5</a:t>
              </a:r>
              <a:endParaRPr lang="en-US" sz="1639" dirty="0"/>
            </a:p>
          </p:txBody>
        </p:sp>
        <p:sp>
          <p:nvSpPr>
            <p:cNvPr id="40"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98A86F"/>
                  </a:solidFill>
                  <a:latin typeface="Lato" pitchFamily="34" charset="0"/>
                  <a:ea typeface="Lato" pitchFamily="34" charset="-122"/>
                  <a:cs typeface="Lato" pitchFamily="34" charset="-120"/>
                </a:rPr>
                <a:t>6</a:t>
              </a:r>
              <a:endParaRPr lang="en-US" sz="1639" dirty="0"/>
            </a:p>
          </p:txBody>
        </p:sp>
        <p:sp>
          <p:nvSpPr>
            <p:cNvPr id="41"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98A86F"/>
                  </a:solidFill>
                  <a:latin typeface="Lato" pitchFamily="34" charset="0"/>
                  <a:ea typeface="Lato" pitchFamily="34" charset="-122"/>
                  <a:cs typeface="Lato" pitchFamily="34" charset="-120"/>
                </a:rPr>
                <a:t>7</a:t>
              </a:r>
              <a:endParaRPr lang="en-US" sz="1639" dirty="0"/>
            </a:p>
          </p:txBody>
        </p:sp>
        <p:sp>
          <p:nvSpPr>
            <p:cNvPr id="42"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98A86F"/>
                  </a:solidFill>
                  <a:latin typeface="Lato" pitchFamily="34" charset="0"/>
                  <a:ea typeface="Lato" pitchFamily="34" charset="-122"/>
                  <a:cs typeface="Lato" pitchFamily="34" charset="-120"/>
                </a:rPr>
                <a:t>8</a:t>
              </a:r>
              <a:endParaRPr lang="en-US" sz="1639" dirty="0"/>
            </a:p>
          </p:txBody>
        </p:sp>
        <p:sp>
          <p:nvSpPr>
            <p:cNvPr id="43"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10</a:t>
              </a:r>
              <a:endParaRPr lang="en-US" sz="1366" dirty="0"/>
            </a:p>
          </p:txBody>
        </p:sp>
        <p:sp>
          <p:nvSpPr>
            <p:cNvPr id="44"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20</a:t>
              </a:r>
              <a:endParaRPr lang="en-US" sz="1366" dirty="0"/>
            </a:p>
          </p:txBody>
        </p:sp>
        <p:sp>
          <p:nvSpPr>
            <p:cNvPr id="45"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30</a:t>
              </a:r>
              <a:endParaRPr lang="en-US" sz="1366" dirty="0"/>
            </a:p>
          </p:txBody>
        </p:sp>
        <p:sp>
          <p:nvSpPr>
            <p:cNvPr id="46"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40</a:t>
              </a:r>
              <a:endParaRPr lang="en-US" sz="1366" dirty="0"/>
            </a:p>
          </p:txBody>
        </p:sp>
        <p:sp>
          <p:nvSpPr>
            <p:cNvPr id="47"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50</a:t>
              </a:r>
              <a:endParaRPr lang="en-US" sz="1366" dirty="0"/>
            </a:p>
          </p:txBody>
        </p:sp>
        <p:sp>
          <p:nvSpPr>
            <p:cNvPr id="48"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60</a:t>
              </a:r>
              <a:endParaRPr lang="en-US" sz="1366" dirty="0"/>
            </a:p>
          </p:txBody>
        </p:sp>
        <p:sp>
          <p:nvSpPr>
            <p:cNvPr id="49"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70</a:t>
              </a:r>
              <a:endParaRPr lang="en-US" sz="1366" dirty="0"/>
            </a:p>
          </p:txBody>
        </p:sp>
        <p:sp>
          <p:nvSpPr>
            <p:cNvPr id="50"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80</a:t>
              </a:r>
              <a:endParaRPr lang="en-US" sz="1366" dirty="0"/>
            </a:p>
          </p:txBody>
        </p:sp>
        <p:sp>
          <p:nvSpPr>
            <p:cNvPr id="51"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90</a:t>
              </a:r>
              <a:endParaRPr lang="en-US" sz="1366" dirty="0"/>
            </a:p>
          </p:txBody>
        </p:sp>
        <p:sp>
          <p:nvSpPr>
            <p:cNvPr id="52"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98A86F"/>
                  </a:solidFill>
                  <a:latin typeface="Lato" pitchFamily="34" charset="0"/>
                  <a:ea typeface="Lato" pitchFamily="34" charset="-122"/>
                  <a:cs typeface="Lato" pitchFamily="34" charset="-120"/>
                </a:rPr>
                <a:t>100</a:t>
              </a:r>
              <a:endParaRPr lang="en-US" sz="1366" dirty="0"/>
            </a:p>
          </p:txBody>
        </p:sp>
      </p:grpSp>
      <p:grpSp>
        <p:nvGrpSpPr>
          <p:cNvPr id="19862" name="Group"/>
          <p:cNvGrpSpPr/>
          <p:nvPr/>
        </p:nvGrpSpPr>
        <p:grpSpPr>
          <a:xfrm>
            <a:off x="10801350" y="3143250"/>
            <a:ext cx="4181476" cy="4181456"/>
            <a:chOff x="10801350" y="3143250"/>
            <a:chExt cx="4181476" cy="4181456"/>
          </a:xfrm>
        </p:grpSpPr>
        <p:pic>
          <p:nvPicPr>
            <p:cNvPr id="53" name="Image 30" descr="preencoded.png">    </p:cNvPr>
            <p:cNvPicPr>
              <a:picLocks noChangeAspect="1"/>
            </p:cNvPicPr>
            <p:nvPr/>
          </p:nvPicPr>
          <p:blipFill>
            <a:blip r:embed="rId31"/>
            <a:stretch>
              <a:fillRect/>
            </a:stretch>
          </p:blipFill>
          <p:spPr>
            <a:xfrm>
              <a:off x="12892088" y="3143250"/>
              <a:ext cx="2090738" cy="3569103"/>
            </a:xfrm>
            <a:prstGeom prst="rect">
              <a:avLst/>
            </a:prstGeom>
          </p:spPr>
        </p:pic>
        <p:pic>
          <p:nvPicPr>
            <p:cNvPr id="54" name="Image 31" descr="preencoded.png">    </p:cNvPr>
            <p:cNvPicPr>
              <a:picLocks noChangeAspect="1"/>
            </p:cNvPicPr>
            <p:nvPr/>
          </p:nvPicPr>
          <p:blipFill>
            <a:blip r:embed="rId32"/>
            <a:stretch>
              <a:fillRect/>
            </a:stretch>
          </p:blipFill>
          <p:spPr>
            <a:xfrm>
              <a:off x="11413713" y="6268845"/>
              <a:ext cx="2956750" cy="1055861"/>
            </a:xfrm>
            <a:prstGeom prst="rect">
              <a:avLst/>
            </a:prstGeom>
          </p:spPr>
        </p:pic>
        <p:pic>
          <p:nvPicPr>
            <p:cNvPr id="55" name="Image 32" descr="preencoded.png">    </p:cNvPr>
            <p:cNvPicPr>
              <a:picLocks noChangeAspect="1"/>
            </p:cNvPicPr>
            <p:nvPr/>
          </p:nvPicPr>
          <p:blipFill>
            <a:blip r:embed="rId33"/>
            <a:stretch>
              <a:fillRect/>
            </a:stretch>
          </p:blipFill>
          <p:spPr>
            <a:xfrm>
              <a:off x="10801350" y="3143250"/>
              <a:ext cx="2090738" cy="3569103"/>
            </a:xfrm>
            <a:prstGeom prst="rect">
              <a:avLst/>
            </a:prstGeom>
          </p:spPr>
        </p:pic>
        <p:sp>
          <p:nvSpPr>
            <p:cNvPr id="56" name="Text 21"/>
            <p:cNvSpPr/>
            <p:nvPr/>
          </p:nvSpPr>
          <p:spPr>
            <a:xfrm>
              <a:off x="12049125" y="4757738"/>
              <a:ext cx="185547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34.574</a:t>
              </a:r>
              <a:endParaRPr lang="en-US" sz="3600" dirty="0"/>
            </a:p>
          </p:txBody>
        </p:sp>
        <p:sp>
          <p:nvSpPr>
            <p:cNvPr id="57" name="Text 22"/>
            <p:cNvSpPr/>
            <p:nvPr/>
          </p:nvSpPr>
          <p:spPr>
            <a:xfrm>
              <a:off x="12558713" y="5310188"/>
              <a:ext cx="78295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Total</a:t>
              </a:r>
              <a:endParaRPr lang="en-US" sz="2400" dirty="0"/>
            </a:p>
          </p:txBody>
        </p:sp>
      </p:grpSp>
      <p:grpSp>
        <p:nvGrpSpPr>
          <p:cNvPr id="74885" name="Group"/>
          <p:cNvGrpSpPr/>
          <p:nvPr/>
        </p:nvGrpSpPr>
        <p:grpSpPr>
          <a:xfrm>
            <a:off x="9898380" y="7886700"/>
            <a:ext cx="5996940" cy="1535430"/>
            <a:chOff x="9898380" y="7886700"/>
            <a:chExt cx="5996940" cy="1535430"/>
          </a:xfrm>
        </p:grpSpPr>
        <p:sp>
          <p:nvSpPr>
            <p:cNvPr id="58" name="Text 23"/>
            <p:cNvSpPr/>
            <p:nvPr/>
          </p:nvSpPr>
          <p:spPr>
            <a:xfrm>
              <a:off x="9898380" y="7886700"/>
              <a:ext cx="59969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Treasure Found</a:t>
              </a:r>
              <a:endParaRPr lang="en-US" sz="3600" dirty="0"/>
            </a:p>
          </p:txBody>
        </p:sp>
        <p:sp>
          <p:nvSpPr>
            <p:cNvPr id="59" name="Text 24"/>
            <p:cNvSpPr/>
            <p:nvPr/>
          </p:nvSpPr>
          <p:spPr>
            <a:xfrm>
              <a:off x="9913620" y="85153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amount of treasure found per month</a:t>
              </a:r>
              <a:endParaRPr lang="en-US" sz="2400" dirty="0"/>
            </a:p>
          </p:txBody>
        </p:sp>
      </p:grpSp>
      <p:grpSp>
        <p:nvGrpSpPr>
          <p:cNvPr id="51014" name="Group"/>
          <p:cNvGrpSpPr/>
          <p:nvPr/>
        </p:nvGrpSpPr>
        <p:grpSpPr>
          <a:xfrm>
            <a:off x="2392680" y="7886700"/>
            <a:ext cx="5996940" cy="1535430"/>
            <a:chOff x="2392680" y="7886700"/>
            <a:chExt cx="5996940" cy="1535430"/>
          </a:xfrm>
        </p:grpSpPr>
        <p:sp>
          <p:nvSpPr>
            <p:cNvPr id="60" name="Text 25"/>
            <p:cNvSpPr/>
            <p:nvPr/>
          </p:nvSpPr>
          <p:spPr>
            <a:xfrm>
              <a:off x="2392680" y="7886700"/>
              <a:ext cx="59969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Spellcasting</a:t>
              </a:r>
              <a:endParaRPr lang="en-US" sz="3600" dirty="0"/>
            </a:p>
          </p:txBody>
        </p:sp>
        <p:sp>
          <p:nvSpPr>
            <p:cNvPr id="61" name="Text 26"/>
            <p:cNvSpPr/>
            <p:nvPr/>
          </p:nvSpPr>
          <p:spPr>
            <a:xfrm>
              <a:off x="2407920" y="85153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0" y="-3590925"/>
            <a:ext cx="6043130" cy="8735282"/>
          </a:xfrm>
          <a:prstGeom prst="rect">
            <a:avLst/>
          </a:prstGeom>
        </p:spPr>
      </p:pic>
      <p:pic>
        <p:nvPicPr>
          <p:cNvPr id="3" name="Image 1" descr="preencoded.png">    </p:cNvPr>
          <p:cNvPicPr>
            <a:picLocks noChangeAspect="1"/>
          </p:cNvPicPr>
          <p:nvPr/>
        </p:nvPicPr>
        <p:blipFill>
          <a:blip r:embed="rId2"/>
          <a:stretch>
            <a:fillRect/>
          </a:stretch>
        </p:blipFill>
        <p:spPr>
          <a:xfrm>
            <a:off x="13716451" y="1734908"/>
            <a:ext cx="6961261" cy="12946647"/>
          </a:xfrm>
          <a:prstGeom prst="rect">
            <a:avLst/>
          </a:prstGeom>
        </p:spPr>
      </p:pic>
      <p:pic>
        <p:nvPicPr>
          <p:cNvPr id="4" name="Image 2" descr="preencoded.png">    </p:cNvPr>
          <p:cNvPicPr>
            <a:picLocks noChangeAspect="1"/>
          </p:cNvPicPr>
          <p:nvPr/>
        </p:nvPicPr>
        <p:blipFill>
          <a:blip r:embed="rId3"/>
          <a:stretch>
            <a:fillRect/>
          </a:stretch>
        </p:blipFill>
        <p:spPr>
          <a:xfrm>
            <a:off x="15528438" y="-1924050"/>
            <a:ext cx="2724055" cy="3848671"/>
          </a:xfrm>
          <a:prstGeom prst="rect">
            <a:avLst/>
          </a:prstGeom>
        </p:spPr>
      </p:pic>
      <p:pic>
        <p:nvPicPr>
          <p:cNvPr id="5" name="Image 3" descr="preencoded.png">    </p:cNvPr>
          <p:cNvPicPr>
            <a:picLocks noChangeAspect="1"/>
          </p:cNvPicPr>
          <p:nvPr/>
        </p:nvPicPr>
        <p:blipFill>
          <a:blip r:embed="rId4"/>
          <a:stretch>
            <a:fillRect/>
          </a:stretch>
        </p:blipFill>
        <p:spPr>
          <a:xfrm>
            <a:off x="18200866" y="-443005"/>
            <a:ext cx="4358260" cy="2545981"/>
          </a:xfrm>
          <a:prstGeom prst="rect">
            <a:avLst/>
          </a:prstGeom>
        </p:spPr>
      </p:pic>
      <p:pic>
        <p:nvPicPr>
          <p:cNvPr id="6" name="Image 4" descr="preencoded.png">    </p:cNvPr>
          <p:cNvPicPr>
            <a:picLocks noChangeAspect="1"/>
          </p:cNvPicPr>
          <p:nvPr/>
        </p:nvPicPr>
        <p:blipFill>
          <a:blip r:embed="rId5"/>
          <a:stretch>
            <a:fillRect/>
          </a:stretch>
        </p:blipFill>
        <p:spPr>
          <a:xfrm>
            <a:off x="13230225" y="1948905"/>
            <a:ext cx="8156188" cy="9430999"/>
          </a:xfrm>
          <a:prstGeom prst="rect">
            <a:avLst/>
          </a:prstGeom>
        </p:spPr>
      </p:pic>
      <p:pic>
        <p:nvPicPr>
          <p:cNvPr id="7" name="Image 5" descr="preencoded.png">    </p:cNvPr>
          <p:cNvPicPr>
            <a:picLocks noChangeAspect="1"/>
          </p:cNvPicPr>
          <p:nvPr/>
        </p:nvPicPr>
        <p:blipFill>
          <a:blip r:embed="rId6"/>
          <a:stretch>
            <a:fillRect/>
          </a:stretch>
        </p:blipFill>
        <p:spPr>
          <a:xfrm>
            <a:off x="14197891" y="6682550"/>
            <a:ext cx="2409897" cy="3121343"/>
          </a:xfrm>
          <a:prstGeom prst="rect">
            <a:avLst/>
          </a:prstGeom>
        </p:spPr>
      </p:pic>
      <p:pic>
        <p:nvPicPr>
          <p:cNvPr id="8" name="Image 6" descr="preencoded.png">    </p:cNvPr>
          <p:cNvPicPr>
            <a:picLocks noChangeAspect="1"/>
          </p:cNvPicPr>
          <p:nvPr/>
        </p:nvPicPr>
        <p:blipFill>
          <a:blip r:embed="rId7"/>
          <a:stretch>
            <a:fillRect/>
          </a:stretch>
        </p:blipFill>
        <p:spPr>
          <a:xfrm>
            <a:off x="-1638300" y="5629275"/>
            <a:ext cx="7787354" cy="8413957"/>
          </a:xfrm>
          <a:prstGeom prst="rect">
            <a:avLst/>
          </a:prstGeom>
        </p:spPr>
      </p:pic>
      <p:grpSp>
        <p:nvGrpSpPr>
          <p:cNvPr id="47519"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14739" name="Group"/>
          <p:cNvGrpSpPr/>
          <p:nvPr/>
        </p:nvGrpSpPr>
        <p:grpSpPr>
          <a:xfrm>
            <a:off x="10086975" y="5153025"/>
            <a:ext cx="6644640" cy="1611630"/>
            <a:chOff x="10086975" y="5153025"/>
            <a:chExt cx="6644640" cy="1611630"/>
          </a:xfrm>
        </p:grpSpPr>
        <p:sp>
          <p:nvSpPr>
            <p:cNvPr id="11" name="Text 1"/>
            <p:cNvSpPr/>
            <p:nvPr/>
          </p:nvSpPr>
          <p:spPr>
            <a:xfrm>
              <a:off x="10086975" y="5153025"/>
              <a:ext cx="66446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A web application</a:t>
              </a:r>
              <a:endParaRPr lang="en-US" sz="3600" dirty="0"/>
            </a:p>
          </p:txBody>
        </p:sp>
        <p:sp>
          <p:nvSpPr>
            <p:cNvPr id="12" name="Text 2"/>
            <p:cNvSpPr/>
            <p:nvPr/>
          </p:nvSpPr>
          <p:spPr>
            <a:xfrm>
              <a:off x="10086975" y="585787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pic>
        <p:nvPicPr>
          <p:cNvPr id="13" name="Image 8" descr="preencoded.png">    </p:cNvPr>
          <p:cNvPicPr>
            <a:picLocks noChangeAspect="1"/>
          </p:cNvPicPr>
          <p:nvPr/>
        </p:nvPicPr>
        <p:blipFill>
          <a:blip r:embed="rId9"/>
          <a:stretch>
            <a:fillRect/>
          </a:stretch>
        </p:blipFill>
        <p:spPr>
          <a:xfrm>
            <a:off x="190500" y="2438400"/>
            <a:ext cx="10325100" cy="6124575"/>
          </a:xfrm>
          <a:prstGeom prst="rect">
            <a:avLst/>
          </a:prstGeom>
        </p:spPr>
      </p:pic>
      <p:pic>
        <p:nvPicPr>
          <p:cNvPr id="14" name="Image 9" descr="preencoded.png">    </p:cNvPr>
          <p:cNvPicPr>
            <a:picLocks noChangeAspect="1"/>
          </p:cNvPicPr>
          <p:nvPr/>
        </p:nvPicPr>
        <p:blipFill>
          <a:blip r:embed="rId10"/>
          <a:stretch>
            <a:fillRect/>
          </a:stretch>
        </p:blipFill>
        <p:spPr>
          <a:xfrm>
            <a:off x="1638300" y="2695575"/>
            <a:ext cx="7419975" cy="4867275"/>
          </a:xfrm>
          <a:prstGeom prst="rect">
            <a:avLst/>
          </a:prstGeom>
        </p:spPr>
      </p:pic>
      <p:sp>
        <p:nvSpPr>
          <p:cNvPr id="15" name="Text 3"/>
          <p:cNvSpPr/>
          <p:nvPr/>
        </p:nvSpPr>
        <p:spPr>
          <a:xfrm>
            <a:off x="10029825" y="2695575"/>
            <a:ext cx="7915275" cy="2095500"/>
          </a:xfrm>
          <a:prstGeom prst="rect">
            <a:avLst/>
          </a:prstGeom>
          <a:noFill/>
          <a:ln/>
        </p:spPr>
        <p:txBody>
          <a:bodyPr wrap="square" lIns="0" tIns="0" rIns="0" bIns="0" rtlCol="0" anchor="t"/>
          <a:lstStyle/>
          <a:p>
            <a:pPr algn="l" indent="0" marL="0">
              <a:buNone/>
            </a:pPr>
            <a:r>
              <a:rPr lang="en-US" sz="6000" u="none" dirty="0">
                <a:solidFill>
                  <a:srgbClr val="4B9689"/>
                </a:solidFill>
                <a:latin typeface="Bungee" pitchFamily="34" charset="0"/>
                <a:ea typeface="Bungee" pitchFamily="34" charset="-122"/>
                <a:cs typeface="Bungee"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4900" y="-676275"/>
            <a:ext cx="2114550" cy="4552950"/>
          </a:xfrm>
          <a:prstGeom prst="rect">
            <a:avLst/>
          </a:prstGeom>
        </p:spPr>
      </p:pic>
      <p:pic>
        <p:nvPicPr>
          <p:cNvPr id="4" name="Image 2" descr="preencoded.png">    </p:cNvPr>
          <p:cNvPicPr>
            <a:picLocks noChangeAspect="1"/>
          </p:cNvPicPr>
          <p:nvPr/>
        </p:nvPicPr>
        <p:blipFill>
          <a:blip r:embed="rId3"/>
          <a:stretch>
            <a:fillRect/>
          </a:stretch>
        </p:blipFill>
        <p:spPr>
          <a:xfrm>
            <a:off x="-3333750" y="2628901"/>
            <a:ext cx="8943975" cy="8324849"/>
          </a:xfrm>
          <a:prstGeom prst="rect">
            <a:avLst/>
          </a:prstGeom>
        </p:spPr>
      </p:pic>
      <p:pic>
        <p:nvPicPr>
          <p:cNvPr id="5" name="Image 3" descr="preencoded.png">    </p:cNvPr>
          <p:cNvPicPr>
            <a:picLocks noChangeAspect="1"/>
          </p:cNvPicPr>
          <p:nvPr/>
        </p:nvPicPr>
        <p:blipFill>
          <a:blip r:embed="rId4"/>
          <a:stretch>
            <a:fillRect/>
          </a:stretch>
        </p:blipFill>
        <p:spPr>
          <a:xfrm>
            <a:off x="-2000250" y="4038600"/>
            <a:ext cx="4133850" cy="6010275"/>
          </a:xfrm>
          <a:prstGeom prst="rect">
            <a:avLst/>
          </a:prstGeom>
        </p:spPr>
      </p:pic>
      <p:pic>
        <p:nvPicPr>
          <p:cNvPr id="6" name="Image 4" descr="preencoded.png">    </p:cNvPr>
          <p:cNvPicPr>
            <a:picLocks noChangeAspect="1"/>
          </p:cNvPicPr>
          <p:nvPr/>
        </p:nvPicPr>
        <p:blipFill>
          <a:blip r:embed="rId5"/>
          <a:stretch>
            <a:fillRect/>
          </a:stretch>
        </p:blipFill>
        <p:spPr>
          <a:xfrm>
            <a:off x="4325527" y="6252939"/>
            <a:ext cx="2351497" cy="3045618"/>
          </a:xfrm>
          <a:prstGeom prst="rect">
            <a:avLst/>
          </a:prstGeom>
        </p:spPr>
      </p:pic>
      <p:pic>
        <p:nvPicPr>
          <p:cNvPr id="7" name="Image 5" descr="preencoded.png">    </p:cNvPr>
          <p:cNvPicPr>
            <a:picLocks noChangeAspect="1"/>
          </p:cNvPicPr>
          <p:nvPr/>
        </p:nvPicPr>
        <p:blipFill>
          <a:blip r:embed="rId6"/>
          <a:stretch>
            <a:fillRect/>
          </a:stretch>
        </p:blipFill>
        <p:spPr>
          <a:xfrm>
            <a:off x="13182600" y="2549072"/>
            <a:ext cx="8156281" cy="9430809"/>
          </a:xfrm>
          <a:prstGeom prst="rect">
            <a:avLst/>
          </a:prstGeom>
        </p:spPr>
      </p:pic>
      <p:pic>
        <p:nvPicPr>
          <p:cNvPr id="8" name="Image 6" descr="preencoded.png">    </p:cNvPr>
          <p:cNvPicPr>
            <a:picLocks noChangeAspect="1"/>
          </p:cNvPicPr>
          <p:nvPr/>
        </p:nvPicPr>
        <p:blipFill>
          <a:blip r:embed="rId7"/>
          <a:stretch>
            <a:fillRect/>
          </a:stretch>
        </p:blipFill>
        <p:spPr>
          <a:xfrm>
            <a:off x="14801166" y="0"/>
            <a:ext cx="7787355" cy="8413861"/>
          </a:xfrm>
          <a:prstGeom prst="rect">
            <a:avLst/>
          </a:prstGeom>
        </p:spPr>
      </p:pic>
      <p:grpSp>
        <p:nvGrpSpPr>
          <p:cNvPr id="93345"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56094" name="Group"/>
          <p:cNvGrpSpPr/>
          <p:nvPr/>
        </p:nvGrpSpPr>
        <p:grpSpPr>
          <a:xfrm>
            <a:off x="2209800" y="3733800"/>
            <a:ext cx="6644640" cy="1611630"/>
            <a:chOff x="2209800" y="3733800"/>
            <a:chExt cx="6644640" cy="1611630"/>
          </a:xfrm>
        </p:grpSpPr>
        <p:sp>
          <p:nvSpPr>
            <p:cNvPr id="11" name="Text 1"/>
            <p:cNvSpPr/>
            <p:nvPr/>
          </p:nvSpPr>
          <p:spPr>
            <a:xfrm>
              <a:off x="2209800" y="3733800"/>
              <a:ext cx="66446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An mobile app</a:t>
              </a:r>
              <a:endParaRPr lang="en-US" sz="3600" dirty="0"/>
            </a:p>
          </p:txBody>
        </p:sp>
        <p:sp>
          <p:nvSpPr>
            <p:cNvPr id="12" name="Text 2"/>
            <p:cNvSpPr/>
            <p:nvPr/>
          </p:nvSpPr>
          <p:spPr>
            <a:xfrm>
              <a:off x="2209800" y="4438650"/>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An app designed for exploring and experiencing the enchanting realm of fantasy</a:t>
              </a:r>
              <a:endParaRPr lang="en-US" sz="2400" dirty="0"/>
            </a:p>
          </p:txBody>
        </p:sp>
      </p:grpSp>
      <p:sp>
        <p:nvSpPr>
          <p:cNvPr id="13" name="Text 3"/>
          <p:cNvSpPr/>
          <p:nvPr/>
        </p:nvSpPr>
        <p:spPr>
          <a:xfrm>
            <a:off x="2209800" y="5743575"/>
            <a:ext cx="6776085" cy="27165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Live your fantasy dreams</a:t>
            </a:r>
            <a:endParaRPr lang="en-US" sz="2400" dirty="0"/>
          </a:p>
        </p:txBody>
      </p:sp>
      <p:sp>
        <p:nvSpPr>
          <p:cNvPr id="14" name="Text 4"/>
          <p:cNvSpPr/>
          <p:nvPr/>
        </p:nvSpPr>
        <p:spPr>
          <a:xfrm>
            <a:off x="2171700" y="1390650"/>
            <a:ext cx="9572625" cy="2095500"/>
          </a:xfrm>
          <a:prstGeom prst="rect">
            <a:avLst/>
          </a:prstGeom>
          <a:noFill/>
          <a:ln/>
        </p:spPr>
        <p:txBody>
          <a:bodyPr wrap="square" lIns="0" tIns="0" rIns="0" bIns="0" rtlCol="0" anchor="t"/>
          <a:lstStyle/>
          <a:p>
            <a:pPr algn="l" indent="0" marL="0">
              <a:buNone/>
            </a:pPr>
            <a:r>
              <a:rPr lang="en-US" sz="6000" u="none" dirty="0">
                <a:solidFill>
                  <a:srgbClr val="4B9689"/>
                </a:solidFill>
                <a:latin typeface="Bungee" pitchFamily="34" charset="0"/>
                <a:ea typeface="Bungee" pitchFamily="34" charset="-122"/>
                <a:cs typeface="Bungee" pitchFamily="34" charset="-120"/>
              </a:rPr>
              <a:t>The Future of Fantasy</a:t>
            </a:r>
            <a:endParaRPr lang="en-US" sz="6000" dirty="0"/>
          </a:p>
        </p:txBody>
      </p:sp>
      <p:pic>
        <p:nvPicPr>
          <p:cNvPr id="15" name="Image 8" descr="preencoded.png">    </p:cNvPr>
          <p:cNvPicPr>
            <a:picLocks noChangeAspect="1"/>
          </p:cNvPicPr>
          <p:nvPr/>
        </p:nvPicPr>
        <p:blipFill>
          <a:blip r:embed="rId9"/>
          <a:stretch>
            <a:fillRect/>
          </a:stretch>
        </p:blipFill>
        <p:spPr>
          <a:xfrm>
            <a:off x="11591925" y="771525"/>
            <a:ext cx="4105275" cy="8886825"/>
          </a:xfrm>
          <a:prstGeom prst="rect">
            <a:avLst/>
          </a:prstGeom>
        </p:spPr>
      </p:pic>
      <p:pic>
        <p:nvPicPr>
          <p:cNvPr id="16" name="Image 9" descr="preencoded.png">    </p:cNvPr>
          <p:cNvPicPr>
            <a:picLocks noChangeAspect="1"/>
          </p:cNvPicPr>
          <p:nvPr/>
        </p:nvPicPr>
        <p:blipFill>
          <a:blip r:embed="rId10"/>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476375" y="2962275"/>
            <a:ext cx="7362826" cy="7781925"/>
          </a:xfrm>
          <a:prstGeom prst="rect">
            <a:avLst/>
          </a:prstGeom>
        </p:spPr>
      </p:pic>
      <p:pic>
        <p:nvPicPr>
          <p:cNvPr id="4" name="Image 2" descr="preencoded.png">    </p:cNvPr>
          <p:cNvPicPr>
            <a:picLocks noChangeAspect="1"/>
          </p:cNvPicPr>
          <p:nvPr/>
        </p:nvPicPr>
        <p:blipFill>
          <a:blip r:embed="rId3"/>
          <a:stretch>
            <a:fillRect/>
          </a:stretch>
        </p:blipFill>
        <p:spPr>
          <a:xfrm>
            <a:off x="-866775" y="466725"/>
            <a:ext cx="2619375" cy="3209925"/>
          </a:xfrm>
          <a:prstGeom prst="rect">
            <a:avLst/>
          </a:prstGeom>
        </p:spPr>
      </p:pic>
      <p:pic>
        <p:nvPicPr>
          <p:cNvPr id="5" name="Image 3" descr="preencoded.png">    </p:cNvPr>
          <p:cNvPicPr>
            <a:picLocks noChangeAspect="1"/>
          </p:cNvPicPr>
          <p:nvPr/>
        </p:nvPicPr>
        <p:blipFill>
          <a:blip r:embed="rId4"/>
          <a:stretch>
            <a:fillRect/>
          </a:stretch>
        </p:blipFill>
        <p:spPr>
          <a:xfrm>
            <a:off x="1676400" y="6734175"/>
            <a:ext cx="4200525" cy="2590800"/>
          </a:xfrm>
          <a:prstGeom prst="rect">
            <a:avLst/>
          </a:prstGeom>
        </p:spPr>
      </p:pic>
      <p:pic>
        <p:nvPicPr>
          <p:cNvPr id="6" name="Image 4" descr="preencoded.png">    </p:cNvPr>
          <p:cNvPicPr>
            <a:picLocks noChangeAspect="1"/>
          </p:cNvPicPr>
          <p:nvPr/>
        </p:nvPicPr>
        <p:blipFill>
          <a:blip r:embed="rId5"/>
          <a:stretch>
            <a:fillRect/>
          </a:stretch>
        </p:blipFill>
        <p:spPr>
          <a:xfrm>
            <a:off x="13619857" y="2588196"/>
            <a:ext cx="6149813" cy="12604388"/>
          </a:xfrm>
          <a:prstGeom prst="rect">
            <a:avLst/>
          </a:prstGeom>
        </p:spPr>
      </p:pic>
      <p:pic>
        <p:nvPicPr>
          <p:cNvPr id="7" name="Image 5" descr="preencoded.png">    </p:cNvPr>
          <p:cNvPicPr>
            <a:picLocks noChangeAspect="1"/>
          </p:cNvPicPr>
          <p:nvPr/>
        </p:nvPicPr>
        <p:blipFill>
          <a:blip r:embed="rId6"/>
          <a:stretch>
            <a:fillRect/>
          </a:stretch>
        </p:blipFill>
        <p:spPr>
          <a:xfrm>
            <a:off x="7915275" y="-4429125"/>
            <a:ext cx="8833212" cy="9787630"/>
          </a:xfrm>
          <a:prstGeom prst="rect">
            <a:avLst/>
          </a:prstGeom>
        </p:spPr>
      </p:pic>
      <p:pic>
        <p:nvPicPr>
          <p:cNvPr id="8" name="Image 6" descr="preencoded.png">    </p:cNvPr>
          <p:cNvPicPr>
            <a:picLocks noChangeAspect="1"/>
          </p:cNvPicPr>
          <p:nvPr/>
        </p:nvPicPr>
        <p:blipFill>
          <a:blip r:embed="rId7"/>
          <a:stretch>
            <a:fillRect/>
          </a:stretch>
        </p:blipFill>
        <p:spPr>
          <a:xfrm>
            <a:off x="12331447" y="4809381"/>
            <a:ext cx="10402649" cy="12011755"/>
          </a:xfrm>
          <a:prstGeom prst="rect">
            <a:avLst/>
          </a:prstGeom>
        </p:spPr>
      </p:pic>
      <p:grpSp>
        <p:nvGrpSpPr>
          <p:cNvPr id="25353"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27160" name="Group"/>
          <p:cNvGrpSpPr/>
          <p:nvPr/>
        </p:nvGrpSpPr>
        <p:grpSpPr>
          <a:xfrm>
            <a:off x="12658725" y="3019425"/>
            <a:ext cx="4377690" cy="2564130"/>
            <a:chOff x="12658725" y="3019425"/>
            <a:chExt cx="4377690" cy="2564130"/>
          </a:xfrm>
        </p:grpSpPr>
        <p:sp>
          <p:nvSpPr>
            <p:cNvPr id="11" name="Text 1"/>
            <p:cNvSpPr/>
            <p:nvPr/>
          </p:nvSpPr>
          <p:spPr>
            <a:xfrm>
              <a:off x="12658725" y="3019425"/>
              <a:ext cx="437769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A web application</a:t>
              </a:r>
              <a:endParaRPr lang="en-US" sz="3600" dirty="0"/>
            </a:p>
          </p:txBody>
        </p:sp>
        <p:sp>
          <p:nvSpPr>
            <p:cNvPr id="12" name="Text 2"/>
            <p:cNvSpPr/>
            <p:nvPr/>
          </p:nvSpPr>
          <p:spPr>
            <a:xfrm>
              <a:off x="12658725" y="4276725"/>
              <a:ext cx="43472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sp>
        <p:nvSpPr>
          <p:cNvPr id="13" name="Text 3"/>
          <p:cNvSpPr/>
          <p:nvPr/>
        </p:nvSpPr>
        <p:spPr>
          <a:xfrm>
            <a:off x="619125" y="3048000"/>
            <a:ext cx="5153025" cy="4838700"/>
          </a:xfrm>
          <a:prstGeom prst="rect">
            <a:avLst/>
          </a:prstGeom>
          <a:noFill/>
          <a:ln/>
        </p:spPr>
        <p:txBody>
          <a:bodyPr wrap="square" lIns="0" tIns="0" rIns="0" bIns="0" rtlCol="0" anchor="t"/>
          <a:lstStyle/>
          <a:p>
            <a:pPr algn="l" indent="0" marL="0">
              <a:buNone/>
            </a:pPr>
            <a:r>
              <a:rPr lang="en-US" sz="6000" u="none" dirty="0">
                <a:solidFill>
                  <a:srgbClr val="4B9689"/>
                </a:solidFill>
                <a:latin typeface="Bungee" pitchFamily="34" charset="0"/>
                <a:ea typeface="Bungee" pitchFamily="34" charset="-122"/>
                <a:cs typeface="Bungee" pitchFamily="34" charset="-120"/>
              </a:rPr>
              <a:t>A Gateway to a World of Fantasy and Wonder</a:t>
            </a:r>
            <a:endParaRPr lang="en-US" sz="6000" dirty="0"/>
          </a:p>
        </p:txBody>
      </p:sp>
      <p:sp>
        <p:nvSpPr>
          <p:cNvPr id="14" name="Text 4"/>
          <p:cNvSpPr/>
          <p:nvPr/>
        </p:nvSpPr>
        <p:spPr>
          <a:xfrm>
            <a:off x="12573000" y="5800725"/>
            <a:ext cx="5204460" cy="3764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Uncover hidden treasures and secret treasures</a:t>
            </a:r>
            <a:endParaRPr lang="en-US" sz="2400" dirty="0"/>
          </a:p>
        </p:txBody>
      </p:sp>
      <p:grpSp>
        <p:nvGrpSpPr>
          <p:cNvPr id="24484" name="Group"/>
          <p:cNvGrpSpPr/>
          <p:nvPr/>
        </p:nvGrpSpPr>
        <p:grpSpPr>
          <a:xfrm>
            <a:off x="5924550" y="561975"/>
            <a:ext cx="6429375" cy="9248775"/>
            <a:chOff x="5924550" y="561975"/>
            <a:chExt cx="6429375" cy="9248775"/>
          </a:xfrm>
        </p:grpSpPr>
        <p:pic>
          <p:nvPicPr>
            <p:cNvPr id="15" name="Image 8" descr="preencoded.png">    </p:cNvPr>
            <p:cNvPicPr>
              <a:picLocks noChangeAspect="1"/>
            </p:cNvPicPr>
            <p:nvPr/>
          </p:nvPicPr>
          <p:blipFill>
            <a:blip r:embed="rId9"/>
            <a:stretch>
              <a:fillRect/>
            </a:stretch>
          </p:blipFill>
          <p:spPr>
            <a:xfrm>
              <a:off x="5924550" y="561975"/>
              <a:ext cx="6429375" cy="9248775"/>
            </a:xfrm>
            <a:prstGeom prst="rect">
              <a:avLst/>
            </a:prstGeom>
          </p:spPr>
        </p:pic>
        <p:pic>
          <p:nvPicPr>
            <p:cNvPr id="16" name="Image 9" descr="preencoded.png">    </p:cNvPr>
            <p:cNvPicPr>
              <a:picLocks noChangeAspect="1"/>
            </p:cNvPicPr>
            <p:nvPr/>
          </p:nvPicPr>
          <p:blipFill>
            <a:blip r:embed="rId10"/>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4668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095500"/>
          </a:xfrm>
          <a:prstGeom prst="rect">
            <a:avLst/>
          </a:prstGeom>
          <a:noFill/>
          <a:ln/>
        </p:spPr>
        <p:txBody>
          <a:bodyPr wrap="square" lIns="0" tIns="0" rIns="0" bIns="0" rtlCol="0" anchor="t"/>
          <a:lstStyle/>
          <a:p>
            <a:pPr algn="r" indent="0" marL="0">
              <a:buNone/>
            </a:pPr>
            <a:r>
              <a:rPr lang="en-US" sz="6000" u="none" dirty="0">
                <a:solidFill>
                  <a:srgbClr val="4B9689"/>
                </a:solidFill>
                <a:latin typeface="Bungee" pitchFamily="34" charset="0"/>
                <a:ea typeface="Bungee" pitchFamily="34" charset="-122"/>
                <a:cs typeface="Bungee"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0" y="-3590925"/>
            <a:ext cx="6043130" cy="8735282"/>
          </a:xfrm>
          <a:prstGeom prst="rect">
            <a:avLst/>
          </a:prstGeom>
        </p:spPr>
      </p:pic>
      <p:pic>
        <p:nvPicPr>
          <p:cNvPr id="3" name="Image 1" descr="preencoded.png">    </p:cNvPr>
          <p:cNvPicPr>
            <a:picLocks noChangeAspect="1"/>
          </p:cNvPicPr>
          <p:nvPr/>
        </p:nvPicPr>
        <p:blipFill>
          <a:blip r:embed="rId2"/>
          <a:stretch>
            <a:fillRect/>
          </a:stretch>
        </p:blipFill>
        <p:spPr>
          <a:xfrm>
            <a:off x="13716451" y="1734908"/>
            <a:ext cx="6961261" cy="12946647"/>
          </a:xfrm>
          <a:prstGeom prst="rect">
            <a:avLst/>
          </a:prstGeom>
        </p:spPr>
      </p:pic>
      <p:pic>
        <p:nvPicPr>
          <p:cNvPr id="4" name="Image 2" descr="preencoded.png">    </p:cNvPr>
          <p:cNvPicPr>
            <a:picLocks noChangeAspect="1"/>
          </p:cNvPicPr>
          <p:nvPr/>
        </p:nvPicPr>
        <p:blipFill>
          <a:blip r:embed="rId3"/>
          <a:stretch>
            <a:fillRect/>
          </a:stretch>
        </p:blipFill>
        <p:spPr>
          <a:xfrm>
            <a:off x="15528438" y="-1924050"/>
            <a:ext cx="2724055" cy="3848671"/>
          </a:xfrm>
          <a:prstGeom prst="rect">
            <a:avLst/>
          </a:prstGeom>
        </p:spPr>
      </p:pic>
      <p:pic>
        <p:nvPicPr>
          <p:cNvPr id="5" name="Image 3" descr="preencoded.png">    </p:cNvPr>
          <p:cNvPicPr>
            <a:picLocks noChangeAspect="1"/>
          </p:cNvPicPr>
          <p:nvPr/>
        </p:nvPicPr>
        <p:blipFill>
          <a:blip r:embed="rId4"/>
          <a:stretch>
            <a:fillRect/>
          </a:stretch>
        </p:blipFill>
        <p:spPr>
          <a:xfrm>
            <a:off x="18200866" y="-443005"/>
            <a:ext cx="4358260" cy="2545981"/>
          </a:xfrm>
          <a:prstGeom prst="rect">
            <a:avLst/>
          </a:prstGeom>
        </p:spPr>
      </p:pic>
      <p:pic>
        <p:nvPicPr>
          <p:cNvPr id="6" name="Image 4" descr="preencoded.png">    </p:cNvPr>
          <p:cNvPicPr>
            <a:picLocks noChangeAspect="1"/>
          </p:cNvPicPr>
          <p:nvPr/>
        </p:nvPicPr>
        <p:blipFill>
          <a:blip r:embed="rId5"/>
          <a:stretch>
            <a:fillRect/>
          </a:stretch>
        </p:blipFill>
        <p:spPr>
          <a:xfrm>
            <a:off x="13230225" y="1948905"/>
            <a:ext cx="8156188" cy="9430999"/>
          </a:xfrm>
          <a:prstGeom prst="rect">
            <a:avLst/>
          </a:prstGeom>
        </p:spPr>
      </p:pic>
      <p:pic>
        <p:nvPicPr>
          <p:cNvPr id="7" name="Image 5" descr="preencoded.png">    </p:cNvPr>
          <p:cNvPicPr>
            <a:picLocks noChangeAspect="1"/>
          </p:cNvPicPr>
          <p:nvPr/>
        </p:nvPicPr>
        <p:blipFill>
          <a:blip r:embed="rId6"/>
          <a:stretch>
            <a:fillRect/>
          </a:stretch>
        </p:blipFill>
        <p:spPr>
          <a:xfrm>
            <a:off x="14197891" y="6682550"/>
            <a:ext cx="2409897" cy="3121343"/>
          </a:xfrm>
          <a:prstGeom prst="rect">
            <a:avLst/>
          </a:prstGeom>
        </p:spPr>
      </p:pic>
      <p:pic>
        <p:nvPicPr>
          <p:cNvPr id="8" name="Image 6" descr="preencoded.png">    </p:cNvPr>
          <p:cNvPicPr>
            <a:picLocks noChangeAspect="1"/>
          </p:cNvPicPr>
          <p:nvPr/>
        </p:nvPicPr>
        <p:blipFill>
          <a:blip r:embed="rId7"/>
          <a:stretch>
            <a:fillRect/>
          </a:stretch>
        </p:blipFill>
        <p:spPr>
          <a:xfrm>
            <a:off x="-1638300" y="5629275"/>
            <a:ext cx="7787354" cy="8413957"/>
          </a:xfrm>
          <a:prstGeom prst="rect">
            <a:avLst/>
          </a:prstGeom>
        </p:spPr>
      </p:pic>
      <p:grpSp>
        <p:nvGrpSpPr>
          <p:cNvPr id="58558"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pic>
        <p:nvPicPr>
          <p:cNvPr id="11" name="Image 8" descr="preencoded.png">    </p:cNvPr>
          <p:cNvPicPr>
            <a:picLocks noChangeAspect="1"/>
          </p:cNvPicPr>
          <p:nvPr/>
        </p:nvPicPr>
        <p:blipFill>
          <a:blip r:embed="rId9"/>
          <a:stretch>
            <a:fillRect/>
          </a:stretch>
        </p:blipFill>
        <p:spPr>
          <a:xfrm>
            <a:off x="809625" y="523875"/>
            <a:ext cx="4924425" cy="4105275"/>
          </a:xfrm>
          <a:prstGeom prst="rect">
            <a:avLst/>
          </a:prstGeom>
        </p:spPr>
      </p:pic>
      <p:pic>
        <p:nvPicPr>
          <p:cNvPr id="12" name="Image 9" descr="preencoded.png">    </p:cNvPr>
          <p:cNvPicPr>
            <a:picLocks noChangeAspect="1"/>
          </p:cNvPicPr>
          <p:nvPr/>
        </p:nvPicPr>
        <p:blipFill>
          <a:blip r:embed="rId10"/>
          <a:stretch>
            <a:fillRect/>
          </a:stretch>
        </p:blipFill>
        <p:spPr>
          <a:xfrm>
            <a:off x="11991975" y="5067300"/>
            <a:ext cx="4924425" cy="4105275"/>
          </a:xfrm>
          <a:prstGeom prst="rect">
            <a:avLst/>
          </a:prstGeom>
        </p:spPr>
      </p:pic>
      <p:grpSp>
        <p:nvGrpSpPr>
          <p:cNvPr id="57349" name="Group"/>
          <p:cNvGrpSpPr/>
          <p:nvPr/>
        </p:nvGrpSpPr>
        <p:grpSpPr>
          <a:xfrm>
            <a:off x="6505575" y="2085975"/>
            <a:ext cx="1160145" cy="1893570"/>
            <a:chOff x="6505575" y="2085975"/>
            <a:chExt cx="1160145" cy="1893570"/>
          </a:xfrm>
        </p:grpSpPr>
        <p:sp>
          <p:nvSpPr>
            <p:cNvPr id="13" name="Text 1"/>
            <p:cNvSpPr/>
            <p:nvPr/>
          </p:nvSpPr>
          <p:spPr>
            <a:xfrm>
              <a:off x="6505575" y="2085975"/>
              <a:ext cx="1160145"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1</a:t>
              </a:r>
              <a:endParaRPr lang="en-US" sz="9600" dirty="0"/>
            </a:p>
          </p:txBody>
        </p:sp>
      </p:grpSp>
      <p:grpSp>
        <p:nvGrpSpPr>
          <p:cNvPr id="57375" name="Group"/>
          <p:cNvGrpSpPr/>
          <p:nvPr/>
        </p:nvGrpSpPr>
        <p:grpSpPr>
          <a:xfrm>
            <a:off x="7391400" y="1628775"/>
            <a:ext cx="4158615" cy="2487930"/>
            <a:chOff x="7391400" y="1628775"/>
            <a:chExt cx="4158615" cy="2487930"/>
          </a:xfrm>
        </p:grpSpPr>
        <p:sp>
          <p:nvSpPr>
            <p:cNvPr id="14" name="Text 2"/>
            <p:cNvSpPr/>
            <p:nvPr/>
          </p:nvSpPr>
          <p:spPr>
            <a:xfrm>
              <a:off x="7391400" y="1628775"/>
              <a:ext cx="4158615"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Discover the secrets</a:t>
              </a:r>
              <a:endParaRPr lang="en-US" sz="3600" dirty="0"/>
            </a:p>
          </p:txBody>
        </p:sp>
        <p:sp>
          <p:nvSpPr>
            <p:cNvPr id="15" name="Text 3"/>
            <p:cNvSpPr/>
            <p:nvPr/>
          </p:nvSpPr>
          <p:spPr>
            <a:xfrm>
              <a:off x="7391400" y="2809875"/>
              <a:ext cx="412813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Explore the lush, vibrant forest and uncover the mysteries that lie within.</a:t>
              </a:r>
              <a:endParaRPr lang="en-US" sz="2400" dirty="0"/>
            </a:p>
          </p:txBody>
        </p:sp>
      </p:grpSp>
      <p:grpSp>
        <p:nvGrpSpPr>
          <p:cNvPr id="20202" name="Group"/>
          <p:cNvGrpSpPr/>
          <p:nvPr/>
        </p:nvGrpSpPr>
        <p:grpSpPr>
          <a:xfrm>
            <a:off x="809625" y="6629400"/>
            <a:ext cx="1207770" cy="1893570"/>
            <a:chOff x="809625" y="6629400"/>
            <a:chExt cx="1207770" cy="1893570"/>
          </a:xfrm>
        </p:grpSpPr>
        <p:sp>
          <p:nvSpPr>
            <p:cNvPr id="16" name="Text 4"/>
            <p:cNvSpPr/>
            <p:nvPr/>
          </p:nvSpPr>
          <p:spPr>
            <a:xfrm>
              <a:off x="809625" y="6629400"/>
              <a:ext cx="1207770"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3</a:t>
              </a:r>
              <a:endParaRPr lang="en-US" sz="9600" dirty="0"/>
            </a:p>
          </p:txBody>
        </p:sp>
      </p:grpSp>
      <p:grpSp>
        <p:nvGrpSpPr>
          <p:cNvPr id="96338" name="Group"/>
          <p:cNvGrpSpPr/>
          <p:nvPr/>
        </p:nvGrpSpPr>
        <p:grpSpPr>
          <a:xfrm>
            <a:off x="1743075" y="5972175"/>
            <a:ext cx="4110990" cy="2887980"/>
            <a:chOff x="1743075" y="5972175"/>
            <a:chExt cx="4110990" cy="2887980"/>
          </a:xfrm>
        </p:grpSpPr>
        <p:sp>
          <p:nvSpPr>
            <p:cNvPr id="17" name="Text 5"/>
            <p:cNvSpPr/>
            <p:nvPr/>
          </p:nvSpPr>
          <p:spPr>
            <a:xfrm>
              <a:off x="1743075" y="5972175"/>
              <a:ext cx="411099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Meet the creatures</a:t>
              </a:r>
              <a:endParaRPr lang="en-US" sz="3600" dirty="0"/>
            </a:p>
          </p:txBody>
        </p:sp>
        <p:sp>
          <p:nvSpPr>
            <p:cNvPr id="18" name="Text 6"/>
            <p:cNvSpPr/>
            <p:nvPr/>
          </p:nvSpPr>
          <p:spPr>
            <a:xfrm>
              <a:off x="1743075" y="7153275"/>
              <a:ext cx="4080510"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Encounter the mythical creatures that call the forest home, from talking animals to fairies.</a:t>
              </a:r>
              <a:endParaRPr lang="en-US" sz="2400" dirty="0"/>
            </a:p>
          </p:txBody>
        </p:sp>
      </p:grpSp>
      <p:grpSp>
        <p:nvGrpSpPr>
          <p:cNvPr id="88338" name="Group"/>
          <p:cNvGrpSpPr/>
          <p:nvPr/>
        </p:nvGrpSpPr>
        <p:grpSpPr>
          <a:xfrm>
            <a:off x="6438900" y="6629400"/>
            <a:ext cx="1293495" cy="1893570"/>
            <a:chOff x="6438900" y="6629400"/>
            <a:chExt cx="1293495" cy="1893570"/>
          </a:xfrm>
        </p:grpSpPr>
        <p:sp>
          <p:nvSpPr>
            <p:cNvPr id="19" name="Text 7"/>
            <p:cNvSpPr/>
            <p:nvPr/>
          </p:nvSpPr>
          <p:spPr>
            <a:xfrm>
              <a:off x="6438900" y="6629400"/>
              <a:ext cx="1293495"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4</a:t>
              </a:r>
              <a:endParaRPr lang="en-US" sz="9600" dirty="0"/>
            </a:p>
          </p:txBody>
        </p:sp>
      </p:grpSp>
      <p:grpSp>
        <p:nvGrpSpPr>
          <p:cNvPr id="31745" name="Group"/>
          <p:cNvGrpSpPr/>
          <p:nvPr/>
        </p:nvGrpSpPr>
        <p:grpSpPr>
          <a:xfrm>
            <a:off x="7458075" y="5972175"/>
            <a:ext cx="4025265" cy="2887980"/>
            <a:chOff x="7458075" y="5972175"/>
            <a:chExt cx="4025265" cy="2887980"/>
          </a:xfrm>
        </p:grpSpPr>
        <p:sp>
          <p:nvSpPr>
            <p:cNvPr id="20" name="Text 8"/>
            <p:cNvSpPr/>
            <p:nvPr/>
          </p:nvSpPr>
          <p:spPr>
            <a:xfrm>
              <a:off x="7458075" y="5972175"/>
              <a:ext cx="4025265"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Uncover the magic</a:t>
              </a:r>
              <a:endParaRPr lang="en-US" sz="3600" dirty="0"/>
            </a:p>
          </p:txBody>
        </p:sp>
        <p:sp>
          <p:nvSpPr>
            <p:cNvPr id="21" name="Text 9"/>
            <p:cNvSpPr/>
            <p:nvPr/>
          </p:nvSpPr>
          <p:spPr>
            <a:xfrm>
              <a:off x="7458075" y="7153275"/>
              <a:ext cx="39947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Learn about the powerful magic that pervades the forest and how it affects all who enter.</a:t>
              </a:r>
              <a:endParaRPr lang="en-US" sz="2400" dirty="0"/>
            </a:p>
          </p:txBody>
        </p:sp>
      </p:grpSp>
      <p:grpSp>
        <p:nvGrpSpPr>
          <p:cNvPr id="92751" name="Group"/>
          <p:cNvGrpSpPr/>
          <p:nvPr/>
        </p:nvGrpSpPr>
        <p:grpSpPr>
          <a:xfrm>
            <a:off x="12134850" y="2085975"/>
            <a:ext cx="1207770" cy="1893570"/>
            <a:chOff x="12134850" y="2085975"/>
            <a:chExt cx="1207770" cy="1893570"/>
          </a:xfrm>
        </p:grpSpPr>
        <p:sp>
          <p:nvSpPr>
            <p:cNvPr id="22" name="Text 10"/>
            <p:cNvSpPr/>
            <p:nvPr/>
          </p:nvSpPr>
          <p:spPr>
            <a:xfrm>
              <a:off x="12134850" y="2085975"/>
              <a:ext cx="1207770" cy="1893570"/>
            </a:xfrm>
            <a:prstGeom prst="rect">
              <a:avLst/>
            </a:prstGeom>
            <a:noFill/>
            <a:ln/>
          </p:spPr>
          <p:txBody>
            <a:bodyPr wrap="square" lIns="0" tIns="0" rIns="0" bIns="0" rtlCol="0" anchor="t"/>
            <a:lstStyle/>
            <a:p>
              <a:pPr algn="l" indent="0" marL="0">
                <a:buNone/>
              </a:pPr>
              <a:r>
                <a:rPr lang="en-US" sz="9600" u="none" dirty="0">
                  <a:solidFill>
                    <a:srgbClr val="4B9689"/>
                  </a:solidFill>
                  <a:latin typeface="Bungee" pitchFamily="34" charset="0"/>
                  <a:ea typeface="Bungee" pitchFamily="34" charset="-122"/>
                  <a:cs typeface="Bungee" pitchFamily="34" charset="-120"/>
                </a:rPr>
                <a:t>2</a:t>
              </a:r>
              <a:endParaRPr lang="en-US" sz="9600" dirty="0"/>
            </a:p>
          </p:txBody>
        </p:sp>
      </p:grpSp>
      <p:grpSp>
        <p:nvGrpSpPr>
          <p:cNvPr id="53044" name="Group"/>
          <p:cNvGrpSpPr/>
          <p:nvPr/>
        </p:nvGrpSpPr>
        <p:grpSpPr>
          <a:xfrm>
            <a:off x="13068300" y="1628775"/>
            <a:ext cx="4110990" cy="2487930"/>
            <a:chOff x="13068300" y="1628775"/>
            <a:chExt cx="4110990" cy="2487930"/>
          </a:xfrm>
        </p:grpSpPr>
        <p:sp>
          <p:nvSpPr>
            <p:cNvPr id="23" name="Text 11"/>
            <p:cNvSpPr/>
            <p:nvPr/>
          </p:nvSpPr>
          <p:spPr>
            <a:xfrm>
              <a:off x="13068300" y="1628775"/>
              <a:ext cx="411099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Find your own path</a:t>
              </a:r>
              <a:endParaRPr lang="en-US" sz="3600" dirty="0"/>
            </a:p>
          </p:txBody>
        </p:sp>
        <p:sp>
          <p:nvSpPr>
            <p:cNvPr id="24" name="Text 12"/>
            <p:cNvSpPr/>
            <p:nvPr/>
          </p:nvSpPr>
          <p:spPr>
            <a:xfrm>
              <a:off x="13068300" y="2809875"/>
              <a:ext cx="40805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4900" y="-676275"/>
            <a:ext cx="2114550" cy="4552950"/>
          </a:xfrm>
          <a:prstGeom prst="rect">
            <a:avLst/>
          </a:prstGeom>
        </p:spPr>
      </p:pic>
      <p:pic>
        <p:nvPicPr>
          <p:cNvPr id="4" name="Image 2" descr="preencoded.png">    </p:cNvPr>
          <p:cNvPicPr>
            <a:picLocks noChangeAspect="1"/>
          </p:cNvPicPr>
          <p:nvPr/>
        </p:nvPicPr>
        <p:blipFill>
          <a:blip r:embed="rId3"/>
          <a:stretch>
            <a:fillRect/>
          </a:stretch>
        </p:blipFill>
        <p:spPr>
          <a:xfrm>
            <a:off x="-3333750" y="2628901"/>
            <a:ext cx="8943975" cy="8324849"/>
          </a:xfrm>
          <a:prstGeom prst="rect">
            <a:avLst/>
          </a:prstGeom>
        </p:spPr>
      </p:pic>
      <p:pic>
        <p:nvPicPr>
          <p:cNvPr id="5" name="Image 3" descr="preencoded.png">    </p:cNvPr>
          <p:cNvPicPr>
            <a:picLocks noChangeAspect="1"/>
          </p:cNvPicPr>
          <p:nvPr/>
        </p:nvPicPr>
        <p:blipFill>
          <a:blip r:embed="rId4"/>
          <a:stretch>
            <a:fillRect/>
          </a:stretch>
        </p:blipFill>
        <p:spPr>
          <a:xfrm>
            <a:off x="-2000250" y="4038600"/>
            <a:ext cx="4133850" cy="6010275"/>
          </a:xfrm>
          <a:prstGeom prst="rect">
            <a:avLst/>
          </a:prstGeom>
        </p:spPr>
      </p:pic>
      <p:pic>
        <p:nvPicPr>
          <p:cNvPr id="6" name="Image 4" descr="preencoded.png">    </p:cNvPr>
          <p:cNvPicPr>
            <a:picLocks noChangeAspect="1"/>
          </p:cNvPicPr>
          <p:nvPr/>
        </p:nvPicPr>
        <p:blipFill>
          <a:blip r:embed="rId5"/>
          <a:stretch>
            <a:fillRect/>
          </a:stretch>
        </p:blipFill>
        <p:spPr>
          <a:xfrm>
            <a:off x="4325527" y="6252939"/>
            <a:ext cx="2351497" cy="3045618"/>
          </a:xfrm>
          <a:prstGeom prst="rect">
            <a:avLst/>
          </a:prstGeom>
        </p:spPr>
      </p:pic>
      <p:pic>
        <p:nvPicPr>
          <p:cNvPr id="7" name="Image 5" descr="preencoded.png">    </p:cNvPr>
          <p:cNvPicPr>
            <a:picLocks noChangeAspect="1"/>
          </p:cNvPicPr>
          <p:nvPr/>
        </p:nvPicPr>
        <p:blipFill>
          <a:blip r:embed="rId6"/>
          <a:stretch>
            <a:fillRect/>
          </a:stretch>
        </p:blipFill>
        <p:spPr>
          <a:xfrm>
            <a:off x="13182600" y="2549072"/>
            <a:ext cx="8156281" cy="9430809"/>
          </a:xfrm>
          <a:prstGeom prst="rect">
            <a:avLst/>
          </a:prstGeom>
        </p:spPr>
      </p:pic>
      <p:pic>
        <p:nvPicPr>
          <p:cNvPr id="8" name="Image 6" descr="preencoded.png">    </p:cNvPr>
          <p:cNvPicPr>
            <a:picLocks noChangeAspect="1"/>
          </p:cNvPicPr>
          <p:nvPr/>
        </p:nvPicPr>
        <p:blipFill>
          <a:blip r:embed="rId7"/>
          <a:stretch>
            <a:fillRect/>
          </a:stretch>
        </p:blipFill>
        <p:spPr>
          <a:xfrm>
            <a:off x="14801166" y="0"/>
            <a:ext cx="7787355" cy="8413861"/>
          </a:xfrm>
          <a:prstGeom prst="rect">
            <a:avLst/>
          </a:prstGeom>
        </p:spPr>
      </p:pic>
      <p:grpSp>
        <p:nvGrpSpPr>
          <p:cNvPr id="37629"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pic>
        <p:nvPicPr>
          <p:cNvPr id="11" name="Image 8" descr="preencoded.png">    </p:cNvPr>
          <p:cNvPicPr>
            <a:picLocks noChangeAspect="1"/>
          </p:cNvPicPr>
          <p:nvPr/>
        </p:nvPicPr>
        <p:blipFill>
          <a:blip r:embed="rId9"/>
          <a:stretch>
            <a:fillRect/>
          </a:stretch>
        </p:blipFill>
        <p:spPr>
          <a:xfrm>
            <a:off x="6391275" y="2857500"/>
            <a:ext cx="10858500" cy="5895975"/>
          </a:xfrm>
          <a:prstGeom prst="rect">
            <a:avLst/>
          </a:prstGeom>
        </p:spPr>
      </p:pic>
      <p:sp>
        <p:nvSpPr>
          <p:cNvPr id="12" name="Text 1"/>
          <p:cNvSpPr/>
          <p:nvPr/>
        </p:nvSpPr>
        <p:spPr>
          <a:xfrm>
            <a:off x="3810000" y="828675"/>
            <a:ext cx="10658475" cy="2095500"/>
          </a:xfrm>
          <a:prstGeom prst="rect">
            <a:avLst/>
          </a:prstGeom>
          <a:noFill/>
          <a:ln/>
        </p:spPr>
        <p:txBody>
          <a:bodyPr wrap="square" lIns="0" tIns="0" rIns="0" bIns="0" rtlCol="0" anchor="t"/>
          <a:lstStyle/>
          <a:p>
            <a:pPr algn="ctr" indent="0" marL="0">
              <a:buNone/>
            </a:pPr>
            <a:r>
              <a:rPr lang="en-US" sz="6000" u="none" dirty="0">
                <a:solidFill>
                  <a:srgbClr val="4B9689"/>
                </a:solidFill>
                <a:latin typeface="Bungee" pitchFamily="34" charset="0"/>
                <a:ea typeface="Bungee" pitchFamily="34" charset="-122"/>
                <a:cs typeface="Bungee" pitchFamily="34" charset="-120"/>
              </a:rPr>
              <a:t>Fantasy Realm at a Glance</a:t>
            </a:r>
            <a:endParaRPr lang="en-US" sz="6000" dirty="0"/>
          </a:p>
        </p:txBody>
      </p:sp>
      <p:grpSp>
        <p:nvGrpSpPr>
          <p:cNvPr id="72348" name="Group"/>
          <p:cNvGrpSpPr/>
          <p:nvPr/>
        </p:nvGrpSpPr>
        <p:grpSpPr>
          <a:xfrm>
            <a:off x="1285875" y="2305050"/>
            <a:ext cx="5292090" cy="2087880"/>
            <a:chOff x="1285875" y="2305050"/>
            <a:chExt cx="5292090" cy="2087880"/>
          </a:xfrm>
        </p:grpSpPr>
        <p:sp>
          <p:nvSpPr>
            <p:cNvPr id="13" name="Text 2"/>
            <p:cNvSpPr/>
            <p:nvPr/>
          </p:nvSpPr>
          <p:spPr>
            <a:xfrm>
              <a:off x="1285875" y="2305050"/>
              <a:ext cx="529209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The Enchanted Forest</a:t>
              </a:r>
              <a:endParaRPr lang="en-US" sz="3600" dirty="0"/>
            </a:p>
          </p:txBody>
        </p:sp>
        <p:sp>
          <p:nvSpPr>
            <p:cNvPr id="14" name="Text 3"/>
            <p:cNvSpPr/>
            <p:nvPr/>
          </p:nvSpPr>
          <p:spPr>
            <a:xfrm>
              <a:off x="1285875" y="3486150"/>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magical forest filled with talking animals and enchanted creatures.</a:t>
              </a:r>
              <a:endParaRPr lang="en-US" sz="2400" dirty="0"/>
            </a:p>
          </p:txBody>
        </p:sp>
      </p:grpSp>
      <p:grpSp>
        <p:nvGrpSpPr>
          <p:cNvPr id="13688" name="Group"/>
          <p:cNvGrpSpPr/>
          <p:nvPr/>
        </p:nvGrpSpPr>
        <p:grpSpPr>
          <a:xfrm>
            <a:off x="1285875" y="4953000"/>
            <a:ext cx="5292090" cy="1535430"/>
            <a:chOff x="1285875" y="4953000"/>
            <a:chExt cx="5292090" cy="1535430"/>
          </a:xfrm>
        </p:grpSpPr>
        <p:sp>
          <p:nvSpPr>
            <p:cNvPr id="15" name="Text 4"/>
            <p:cNvSpPr/>
            <p:nvPr/>
          </p:nvSpPr>
          <p:spPr>
            <a:xfrm>
              <a:off x="1285875" y="4953000"/>
              <a:ext cx="52920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The Crystal Caves</a:t>
              </a:r>
              <a:endParaRPr lang="en-US" sz="3600" dirty="0"/>
            </a:p>
          </p:txBody>
        </p:sp>
        <p:sp>
          <p:nvSpPr>
            <p:cNvPr id="16" name="Text 5"/>
            <p:cNvSpPr/>
            <p:nvPr/>
          </p:nvSpPr>
          <p:spPr>
            <a:xfrm>
              <a:off x="1285875" y="5581650"/>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network of underground caves filled with gems and crystals.</a:t>
              </a:r>
              <a:endParaRPr lang="en-US" sz="2400" dirty="0"/>
            </a:p>
          </p:txBody>
        </p:sp>
      </p:grpSp>
      <p:grpSp>
        <p:nvGrpSpPr>
          <p:cNvPr id="99872" name="Group"/>
          <p:cNvGrpSpPr/>
          <p:nvPr/>
        </p:nvGrpSpPr>
        <p:grpSpPr>
          <a:xfrm>
            <a:off x="1285875" y="7324725"/>
            <a:ext cx="5292090" cy="1535430"/>
            <a:chOff x="1285875" y="7324725"/>
            <a:chExt cx="5292090" cy="1535430"/>
          </a:xfrm>
        </p:grpSpPr>
        <p:sp>
          <p:nvSpPr>
            <p:cNvPr id="17" name="Text 6"/>
            <p:cNvSpPr/>
            <p:nvPr/>
          </p:nvSpPr>
          <p:spPr>
            <a:xfrm>
              <a:off x="1285875" y="7324725"/>
              <a:ext cx="52920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The Dragon's Lair</a:t>
              </a:r>
              <a:endParaRPr lang="en-US" sz="3600" dirty="0"/>
            </a:p>
          </p:txBody>
        </p:sp>
        <p:sp>
          <p:nvSpPr>
            <p:cNvPr id="18" name="Text 7"/>
            <p:cNvSpPr/>
            <p:nvPr/>
          </p:nvSpPr>
          <p:spPr>
            <a:xfrm>
              <a:off x="1285875" y="7953375"/>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476375" y="2962275"/>
            <a:ext cx="7362826" cy="7781925"/>
          </a:xfrm>
          <a:prstGeom prst="rect">
            <a:avLst/>
          </a:prstGeom>
        </p:spPr>
      </p:pic>
      <p:pic>
        <p:nvPicPr>
          <p:cNvPr id="4" name="Image 2" descr="preencoded.png">    </p:cNvPr>
          <p:cNvPicPr>
            <a:picLocks noChangeAspect="1"/>
          </p:cNvPicPr>
          <p:nvPr/>
        </p:nvPicPr>
        <p:blipFill>
          <a:blip r:embed="rId3"/>
          <a:stretch>
            <a:fillRect/>
          </a:stretch>
        </p:blipFill>
        <p:spPr>
          <a:xfrm>
            <a:off x="-866775" y="466725"/>
            <a:ext cx="2619375" cy="3209925"/>
          </a:xfrm>
          <a:prstGeom prst="rect">
            <a:avLst/>
          </a:prstGeom>
        </p:spPr>
      </p:pic>
      <p:pic>
        <p:nvPicPr>
          <p:cNvPr id="5" name="Image 3" descr="preencoded.png">    </p:cNvPr>
          <p:cNvPicPr>
            <a:picLocks noChangeAspect="1"/>
          </p:cNvPicPr>
          <p:nvPr/>
        </p:nvPicPr>
        <p:blipFill>
          <a:blip r:embed="rId4"/>
          <a:stretch>
            <a:fillRect/>
          </a:stretch>
        </p:blipFill>
        <p:spPr>
          <a:xfrm>
            <a:off x="1676400" y="6734175"/>
            <a:ext cx="4200525" cy="2590800"/>
          </a:xfrm>
          <a:prstGeom prst="rect">
            <a:avLst/>
          </a:prstGeom>
        </p:spPr>
      </p:pic>
      <p:pic>
        <p:nvPicPr>
          <p:cNvPr id="6" name="Image 4" descr="preencoded.png">    </p:cNvPr>
          <p:cNvPicPr>
            <a:picLocks noChangeAspect="1"/>
          </p:cNvPicPr>
          <p:nvPr/>
        </p:nvPicPr>
        <p:blipFill>
          <a:blip r:embed="rId5"/>
          <a:stretch>
            <a:fillRect/>
          </a:stretch>
        </p:blipFill>
        <p:spPr>
          <a:xfrm>
            <a:off x="13619857" y="2588196"/>
            <a:ext cx="6149813" cy="12604388"/>
          </a:xfrm>
          <a:prstGeom prst="rect">
            <a:avLst/>
          </a:prstGeom>
        </p:spPr>
      </p:pic>
      <p:pic>
        <p:nvPicPr>
          <p:cNvPr id="7" name="Image 5" descr="preencoded.png">    </p:cNvPr>
          <p:cNvPicPr>
            <a:picLocks noChangeAspect="1"/>
          </p:cNvPicPr>
          <p:nvPr/>
        </p:nvPicPr>
        <p:blipFill>
          <a:blip r:embed="rId6"/>
          <a:stretch>
            <a:fillRect/>
          </a:stretch>
        </p:blipFill>
        <p:spPr>
          <a:xfrm>
            <a:off x="7915275" y="-4429125"/>
            <a:ext cx="8833212" cy="9787630"/>
          </a:xfrm>
          <a:prstGeom prst="rect">
            <a:avLst/>
          </a:prstGeom>
        </p:spPr>
      </p:pic>
      <p:pic>
        <p:nvPicPr>
          <p:cNvPr id="8" name="Image 6" descr="preencoded.png">    </p:cNvPr>
          <p:cNvPicPr>
            <a:picLocks noChangeAspect="1"/>
          </p:cNvPicPr>
          <p:nvPr/>
        </p:nvPicPr>
        <p:blipFill>
          <a:blip r:embed="rId7"/>
          <a:stretch>
            <a:fillRect/>
          </a:stretch>
        </p:blipFill>
        <p:spPr>
          <a:xfrm>
            <a:off x="12331447" y="4809381"/>
            <a:ext cx="10402649" cy="12011755"/>
          </a:xfrm>
          <a:prstGeom prst="rect">
            <a:avLst/>
          </a:prstGeom>
        </p:spPr>
      </p:pic>
      <p:grpSp>
        <p:nvGrpSpPr>
          <p:cNvPr id="35360"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4591050" y="828675"/>
            <a:ext cx="9105900" cy="1181100"/>
          </a:xfrm>
          <a:prstGeom prst="rect">
            <a:avLst/>
          </a:prstGeom>
          <a:noFill/>
          <a:ln/>
        </p:spPr>
        <p:txBody>
          <a:bodyPr wrap="square" lIns="0" tIns="0" rIns="0" bIns="0" rtlCol="0" anchor="t"/>
          <a:lstStyle/>
          <a:p>
            <a:pPr algn="ctr" indent="0" marL="0">
              <a:buNone/>
            </a:pPr>
            <a:r>
              <a:rPr lang="en-US" sz="6000" u="none" dirty="0">
                <a:solidFill>
                  <a:srgbClr val="4B9689"/>
                </a:solidFill>
                <a:latin typeface="Bungee" pitchFamily="34" charset="0"/>
                <a:ea typeface="Bungee" pitchFamily="34" charset="-122"/>
                <a:cs typeface="Bungee" pitchFamily="34" charset="-120"/>
              </a:rPr>
              <a:t>The Timeline</a:t>
            </a:r>
            <a:endParaRPr lang="en-US" sz="6000" dirty="0"/>
          </a:p>
        </p:txBody>
      </p:sp>
      <p:grpSp>
        <p:nvGrpSpPr>
          <p:cNvPr id="74916" name="Group"/>
          <p:cNvGrpSpPr/>
          <p:nvPr/>
        </p:nvGrpSpPr>
        <p:grpSpPr>
          <a:xfrm>
            <a:off x="542925" y="4780597"/>
            <a:ext cx="13774102" cy="1977390"/>
            <a:chOff x="542925" y="4780597"/>
            <a:chExt cx="13774102" cy="1977390"/>
          </a:xfrm>
        </p:grpSpPr>
        <p:grpSp>
          <p:nvGrpSpPr>
            <p:cNvPr id="70385" name="Group"/>
            <p:cNvGrpSpPr/>
            <p:nvPr/>
          </p:nvGrpSpPr>
          <p:grpSpPr>
            <a:xfrm>
              <a:off x="-1" y="5938838"/>
              <a:ext cx="18288002" cy="0"/>
              <a:chOff x="-1" y="5938838"/>
              <a:chExt cx="18288002" cy="0"/>
            </a:xfrm>
          </p:grpSpPr>
          <p:sp>
            <p:nvSpPr>
              <p:cNvPr id="12" name="Shape 2"/>
              <p:cNvSpPr/>
              <p:nvPr/>
            </p:nvSpPr>
            <p:spPr>
              <a:xfrm>
                <a:off x="-1" y="5938838"/>
                <a:ext cx="18288002" cy="0"/>
              </a:xfrm>
              <a:prstGeom prst="line">
                <a:avLst/>
              </a:prstGeom>
              <a:noFill/>
              <a:ln w="9525">
                <a:solidFill>
                  <a:srgbClr val="4D4D4D"/>
                </a:solidFill>
                <a:prstDash val="solid"/>
              </a:ln>
            </p:spPr>
          </p:sp>
        </p:grpSp>
        <p:grpSp>
          <p:nvGrpSpPr>
            <p:cNvPr id="48172" name="Group"/>
            <p:cNvGrpSpPr/>
            <p:nvPr/>
          </p:nvGrpSpPr>
          <p:grpSpPr>
            <a:xfrm>
              <a:off x="933450" y="3762375"/>
              <a:ext cx="142875" cy="142875"/>
              <a:chOff x="933450" y="3762375"/>
              <a:chExt cx="142875" cy="142875"/>
            </a:xfrm>
          </p:grpSpPr>
          <p:sp>
            <p:nvSpPr>
              <p:cNvPr id="13" name="Shape 3"/>
              <p:cNvSpPr/>
              <p:nvPr/>
            </p:nvSpPr>
            <p:spPr>
              <a:xfrm rot="5400000">
                <a:off x="933450" y="3762375"/>
                <a:ext cx="142875" cy="142875"/>
              </a:xfrm>
              <a:prstGeom prst="ellipse">
                <a:avLst/>
              </a:prstGeom>
              <a:noFill/>
              <a:ln w="19050">
                <a:solidFill>
                  <a:srgbClr val="000000"/>
                </a:solidFill>
                <a:prstDash val="solid"/>
              </a:ln>
            </p:spPr>
          </p:sp>
          <p:grpSp>
            <p:nvGrpSpPr>
              <p:cNvPr id="23425" name="Group"/>
              <p:cNvGrpSpPr/>
              <p:nvPr/>
            </p:nvGrpSpPr>
            <p:grpSpPr>
              <a:xfrm>
                <a:off x="-4807" y="4924425"/>
                <a:ext cx="2038439" cy="0"/>
                <a:chOff x="-4807" y="4924425"/>
                <a:chExt cx="2038439" cy="0"/>
              </a:xfrm>
            </p:grpSpPr>
            <p:sp>
              <p:nvSpPr>
                <p:cNvPr id="14" name="Shape 4"/>
                <p:cNvSpPr/>
                <p:nvPr/>
              </p:nvSpPr>
              <p:spPr>
                <a:xfrm rot="5400000">
                  <a:off x="-4807" y="4924425"/>
                  <a:ext cx="2038439" cy="0"/>
                </a:xfrm>
                <a:prstGeom prst="line">
                  <a:avLst/>
                </a:prstGeom>
                <a:noFill/>
                <a:ln w="19050">
                  <a:solidFill>
                    <a:srgbClr val="000000"/>
                  </a:solidFill>
                  <a:prstDash val="solid"/>
                </a:ln>
              </p:spPr>
            </p:sp>
          </p:grpSp>
        </p:grpSp>
        <p:grpSp>
          <p:nvGrpSpPr>
            <p:cNvPr id="28137" name="Group"/>
            <p:cNvGrpSpPr/>
            <p:nvPr/>
          </p:nvGrpSpPr>
          <p:grpSpPr>
            <a:xfrm>
              <a:off x="9420225" y="2628900"/>
              <a:ext cx="142875" cy="142875"/>
              <a:chOff x="9420225" y="2628900"/>
              <a:chExt cx="142875" cy="142875"/>
            </a:xfrm>
          </p:grpSpPr>
          <p:sp>
            <p:nvSpPr>
              <p:cNvPr id="15" name="Shape 5"/>
              <p:cNvSpPr/>
              <p:nvPr/>
            </p:nvSpPr>
            <p:spPr>
              <a:xfrm rot="5400000">
                <a:off x="9420225" y="2628900"/>
                <a:ext cx="142875" cy="142875"/>
              </a:xfrm>
              <a:prstGeom prst="ellipse">
                <a:avLst/>
              </a:prstGeom>
              <a:noFill/>
              <a:ln w="19050">
                <a:solidFill>
                  <a:srgbClr val="000000"/>
                </a:solidFill>
                <a:prstDash val="solid"/>
              </a:ln>
            </p:spPr>
          </p:sp>
          <p:grpSp>
            <p:nvGrpSpPr>
              <p:cNvPr id="83508" name="Group"/>
              <p:cNvGrpSpPr/>
              <p:nvPr/>
            </p:nvGrpSpPr>
            <p:grpSpPr>
              <a:xfrm>
                <a:off x="7915246" y="4357688"/>
                <a:ext cx="3171882" cy="0"/>
                <a:chOff x="7915246" y="4357688"/>
                <a:chExt cx="3171882" cy="0"/>
              </a:xfrm>
            </p:grpSpPr>
            <p:sp>
              <p:nvSpPr>
                <p:cNvPr id="16" name="Shape 6"/>
                <p:cNvSpPr/>
                <p:nvPr/>
              </p:nvSpPr>
              <p:spPr>
                <a:xfrm rot="5400000">
                  <a:off x="7915246" y="4357688"/>
                  <a:ext cx="3171882" cy="0"/>
                </a:xfrm>
                <a:prstGeom prst="line">
                  <a:avLst/>
                </a:prstGeom>
                <a:noFill/>
                <a:ln w="19050">
                  <a:solidFill>
                    <a:srgbClr val="000000"/>
                  </a:solidFill>
                  <a:prstDash val="solid"/>
                </a:ln>
              </p:spPr>
            </p:sp>
          </p:grpSp>
        </p:grpSp>
        <p:grpSp>
          <p:nvGrpSpPr>
            <p:cNvPr id="60526" name="Group"/>
            <p:cNvGrpSpPr/>
            <p:nvPr/>
          </p:nvGrpSpPr>
          <p:grpSpPr>
            <a:xfrm>
              <a:off x="5162550" y="9572625"/>
              <a:ext cx="142875" cy="142875"/>
              <a:chOff x="5162550" y="9572625"/>
              <a:chExt cx="142875" cy="142875"/>
            </a:xfrm>
          </p:grpSpPr>
          <p:sp>
            <p:nvSpPr>
              <p:cNvPr id="17" name="Shape 7"/>
              <p:cNvSpPr/>
              <p:nvPr/>
            </p:nvSpPr>
            <p:spPr>
              <a:xfrm rot="16200000">
                <a:off x="5162550" y="9572625"/>
                <a:ext cx="142875" cy="142875"/>
              </a:xfrm>
              <a:prstGeom prst="ellipse">
                <a:avLst/>
              </a:prstGeom>
              <a:noFill/>
              <a:ln w="19050">
                <a:solidFill>
                  <a:srgbClr val="000000"/>
                </a:solidFill>
                <a:prstDash val="solid"/>
              </a:ln>
            </p:spPr>
          </p:sp>
          <p:grpSp>
            <p:nvGrpSpPr>
              <p:cNvPr id="30241" name="Group"/>
              <p:cNvGrpSpPr/>
              <p:nvPr/>
            </p:nvGrpSpPr>
            <p:grpSpPr>
              <a:xfrm>
                <a:off x="3428975" y="7758113"/>
                <a:ext cx="3629075" cy="0"/>
                <a:chOff x="3428975" y="7758113"/>
                <a:chExt cx="3629075" cy="0"/>
              </a:xfrm>
            </p:grpSpPr>
            <p:sp>
              <p:nvSpPr>
                <p:cNvPr id="18" name="Shape 8"/>
                <p:cNvSpPr/>
                <p:nvPr/>
              </p:nvSpPr>
              <p:spPr>
                <a:xfrm rot="16200000">
                  <a:off x="3428975" y="7758113"/>
                  <a:ext cx="3629075" cy="0"/>
                </a:xfrm>
                <a:prstGeom prst="line">
                  <a:avLst/>
                </a:prstGeom>
                <a:noFill/>
                <a:ln w="19050">
                  <a:solidFill>
                    <a:srgbClr val="000000"/>
                  </a:solidFill>
                  <a:prstDash val="solid"/>
                </a:ln>
              </p:spPr>
            </p:sp>
          </p:grpSp>
        </p:grpSp>
        <p:grpSp>
          <p:nvGrpSpPr>
            <p:cNvPr id="97907" name="Group"/>
            <p:cNvGrpSpPr/>
            <p:nvPr/>
          </p:nvGrpSpPr>
          <p:grpSpPr>
            <a:xfrm>
              <a:off x="13658850" y="8086725"/>
              <a:ext cx="142875" cy="142875"/>
              <a:chOff x="13658850" y="8086725"/>
              <a:chExt cx="142875" cy="142875"/>
            </a:xfrm>
          </p:grpSpPr>
          <p:sp>
            <p:nvSpPr>
              <p:cNvPr id="19" name="Shape 9"/>
              <p:cNvSpPr/>
              <p:nvPr/>
            </p:nvSpPr>
            <p:spPr>
              <a:xfrm rot="16200000">
                <a:off x="13658850" y="8086725"/>
                <a:ext cx="142875" cy="142875"/>
              </a:xfrm>
              <a:prstGeom prst="ellipse">
                <a:avLst/>
              </a:prstGeom>
              <a:noFill/>
              <a:ln w="19050">
                <a:solidFill>
                  <a:srgbClr val="000000"/>
                </a:solidFill>
                <a:prstDash val="solid"/>
              </a:ln>
            </p:spPr>
          </p:sp>
          <p:grpSp>
            <p:nvGrpSpPr>
              <p:cNvPr id="45964" name="Group"/>
              <p:cNvGrpSpPr/>
              <p:nvPr/>
            </p:nvGrpSpPr>
            <p:grpSpPr>
              <a:xfrm>
                <a:off x="12668208" y="7015163"/>
                <a:ext cx="2143210" cy="0"/>
                <a:chOff x="12668208" y="7015163"/>
                <a:chExt cx="2143210" cy="0"/>
              </a:xfrm>
            </p:grpSpPr>
            <p:sp>
              <p:nvSpPr>
                <p:cNvPr id="20" name="Shape 10"/>
                <p:cNvSpPr/>
                <p:nvPr/>
              </p:nvSpPr>
              <p:spPr>
                <a:xfrm rot="16200000">
                  <a:off x="12668208" y="7015163"/>
                  <a:ext cx="2143210" cy="0"/>
                </a:xfrm>
                <a:prstGeom prst="line">
                  <a:avLst/>
                </a:prstGeom>
                <a:noFill/>
                <a:ln w="19050">
                  <a:solidFill>
                    <a:srgbClr val="000000"/>
                  </a:solidFill>
                  <a:prstDash val="solid"/>
                </a:ln>
              </p:spPr>
            </p:sp>
          </p:grpSp>
        </p:grpSp>
        <p:grpSp>
          <p:nvGrpSpPr>
            <p:cNvPr id="83565" name="Group"/>
            <p:cNvGrpSpPr/>
            <p:nvPr/>
          </p:nvGrpSpPr>
          <p:grpSpPr>
            <a:xfrm>
              <a:off x="1304925" y="3581400"/>
              <a:ext cx="3497580" cy="2173605"/>
              <a:chOff x="1304925" y="3581400"/>
              <a:chExt cx="3497580" cy="2173605"/>
            </a:xfrm>
          </p:grpSpPr>
          <p:sp>
            <p:nvSpPr>
              <p:cNvPr id="21" name="Text 11"/>
              <p:cNvSpPr/>
              <p:nvPr/>
            </p:nvSpPr>
            <p:spPr>
              <a:xfrm>
                <a:off x="1304925" y="3581400"/>
                <a:ext cx="3497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War</a:t>
                </a:r>
                <a:endParaRPr lang="en-US" sz="2700" dirty="0"/>
              </a:p>
            </p:txBody>
          </p:sp>
          <p:sp>
            <p:nvSpPr>
              <p:cNvPr id="22" name="Text 12"/>
              <p:cNvSpPr/>
              <p:nvPr/>
            </p:nvSpPr>
            <p:spPr>
              <a:xfrm>
                <a:off x="1304925" y="4143375"/>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Eclipse</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Quest for artifact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Volcano disaster</a:t>
                </a:r>
                <a:endParaRPr lang="en-US" sz="2400" dirty="0"/>
              </a:p>
            </p:txBody>
          </p:sp>
        </p:grpSp>
        <p:grpSp>
          <p:nvGrpSpPr>
            <p:cNvPr id="66871" name="Group"/>
            <p:cNvGrpSpPr/>
            <p:nvPr/>
          </p:nvGrpSpPr>
          <p:grpSpPr>
            <a:xfrm>
              <a:off x="9801225" y="2466975"/>
              <a:ext cx="3497580" cy="3373755"/>
              <a:chOff x="9801225" y="2466975"/>
              <a:chExt cx="3497580" cy="3373755"/>
            </a:xfrm>
          </p:grpSpPr>
          <p:sp>
            <p:nvSpPr>
              <p:cNvPr id="23" name="Text 13"/>
              <p:cNvSpPr/>
              <p:nvPr/>
            </p:nvSpPr>
            <p:spPr>
              <a:xfrm>
                <a:off x="9801225" y="2466975"/>
                <a:ext cx="3497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Transformation</a:t>
                </a:r>
                <a:endParaRPr lang="en-US" sz="2700" dirty="0"/>
              </a:p>
            </p:txBody>
          </p:sp>
          <p:sp>
            <p:nvSpPr>
              <p:cNvPr id="24" name="Text 14"/>
              <p:cNvSpPr/>
              <p:nvPr/>
            </p:nvSpPr>
            <p:spPr>
              <a:xfrm>
                <a:off x="9801225" y="3028950"/>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Kingdoms clash in conflict.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Peasant discovers magical powers.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Plot to assassinate leader uncovered.</a:t>
                </a:r>
                <a:endParaRPr lang="en-US" sz="2400" dirty="0"/>
              </a:p>
            </p:txBody>
          </p:sp>
        </p:grpSp>
        <p:grpSp>
          <p:nvGrpSpPr>
            <p:cNvPr id="15140" name="Group"/>
            <p:cNvGrpSpPr/>
            <p:nvPr/>
          </p:nvGrpSpPr>
          <p:grpSpPr>
            <a:xfrm>
              <a:off x="5562600" y="6324600"/>
              <a:ext cx="3497580" cy="3373755"/>
              <a:chOff x="5562600" y="6324600"/>
              <a:chExt cx="3497580" cy="3373755"/>
            </a:xfrm>
          </p:grpSpPr>
          <p:sp>
            <p:nvSpPr>
              <p:cNvPr id="25" name="Text 15"/>
              <p:cNvSpPr/>
              <p:nvPr/>
            </p:nvSpPr>
            <p:spPr>
              <a:xfrm>
                <a:off x="5562600" y="6324600"/>
                <a:ext cx="3497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Rise</a:t>
                </a:r>
                <a:endParaRPr lang="en-US" sz="2700" dirty="0"/>
              </a:p>
            </p:txBody>
          </p:sp>
          <p:sp>
            <p:nvSpPr>
              <p:cNvPr id="26" name="Text 16"/>
              <p:cNvSpPr/>
              <p:nvPr/>
            </p:nvSpPr>
            <p:spPr>
              <a:xfrm>
                <a:off x="5562600" y="6886575"/>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Humans acquire Crystal </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Shimmering City established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City expands, conquers neighbors.</a:t>
                </a:r>
                <a:endParaRPr lang="en-US" sz="2400" dirty="0"/>
              </a:p>
            </p:txBody>
          </p:sp>
        </p:grpSp>
        <p:grpSp>
          <p:nvGrpSpPr>
            <p:cNvPr id="92186" name="Group"/>
            <p:cNvGrpSpPr/>
            <p:nvPr/>
          </p:nvGrpSpPr>
          <p:grpSpPr>
            <a:xfrm>
              <a:off x="14058900" y="6324600"/>
              <a:ext cx="3497580" cy="2173605"/>
              <a:chOff x="14058900" y="6324600"/>
              <a:chExt cx="3497580" cy="2173605"/>
            </a:xfrm>
          </p:grpSpPr>
          <p:sp>
            <p:nvSpPr>
              <p:cNvPr id="27" name="Text 17"/>
              <p:cNvSpPr/>
              <p:nvPr/>
            </p:nvSpPr>
            <p:spPr>
              <a:xfrm>
                <a:off x="14058900" y="6324600"/>
                <a:ext cx="3497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Invasion</a:t>
                </a:r>
                <a:endParaRPr lang="en-US" sz="2700" dirty="0"/>
              </a:p>
            </p:txBody>
          </p:sp>
          <p:sp>
            <p:nvSpPr>
              <p:cNvPr id="28" name="Text 18"/>
              <p:cNvSpPr/>
              <p:nvPr/>
            </p:nvSpPr>
            <p:spPr>
              <a:xfrm>
                <a:off x="14058900" y="6886575"/>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 invaded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Betrayal</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Hero's festival</a:t>
                </a:r>
                <a:endParaRPr lang="en-US" sz="2400" dirty="0"/>
              </a:p>
            </p:txBody>
          </p:sp>
        </p:grpSp>
        <p:sp>
          <p:nvSpPr>
            <p:cNvPr id="29" name="Text 19"/>
            <p:cNvSpPr/>
            <p:nvPr/>
          </p:nvSpPr>
          <p:spPr>
            <a:xfrm rot="16200000">
              <a:off x="542925" y="6214110"/>
              <a:ext cx="1062990" cy="529590"/>
            </a:xfrm>
            <a:prstGeom prst="rect">
              <a:avLst/>
            </a:prstGeom>
            <a:noFill/>
            <a:ln/>
          </p:spPr>
          <p:txBody>
            <a:bodyPr wrap="square" lIns="0" tIns="0" rIns="0" bIns="0" rtlCol="0" anchor="t"/>
            <a:lstStyle/>
            <a:p>
              <a:pPr algn="l" indent="0" marL="0">
                <a:buNone/>
              </a:pPr>
              <a:r>
                <a:rPr lang="en-US" sz="2700" u="none" dirty="0">
                  <a:solidFill>
                    <a:srgbClr val="000000"/>
                  </a:solidFill>
                  <a:latin typeface="Bungee" pitchFamily="34" charset="0"/>
                  <a:ea typeface="Bungee" pitchFamily="34" charset="-122"/>
                  <a:cs typeface="Bungee" pitchFamily="34" charset="-120"/>
                </a:rPr>
                <a:t>2020</a:t>
              </a:r>
              <a:endParaRPr lang="en-US" sz="2700" dirty="0"/>
            </a:p>
          </p:txBody>
        </p:sp>
        <p:sp>
          <p:nvSpPr>
            <p:cNvPr id="30" name="Text 20"/>
            <p:cNvSpPr/>
            <p:nvPr/>
          </p:nvSpPr>
          <p:spPr>
            <a:xfrm rot="16200000">
              <a:off x="9043987" y="6228397"/>
              <a:ext cx="1034415" cy="529590"/>
            </a:xfrm>
            <a:prstGeom prst="rect">
              <a:avLst/>
            </a:prstGeom>
            <a:noFill/>
            <a:ln/>
          </p:spPr>
          <p:txBody>
            <a:bodyPr wrap="square" lIns="0" tIns="0" rIns="0" bIns="0" rtlCol="0" anchor="t"/>
            <a:lstStyle/>
            <a:p>
              <a:pPr algn="l" indent="0" marL="0">
                <a:buNone/>
              </a:pPr>
              <a:r>
                <a:rPr lang="en-US" sz="2700" u="none" dirty="0">
                  <a:solidFill>
                    <a:srgbClr val="000000"/>
                  </a:solidFill>
                  <a:latin typeface="Bungee" pitchFamily="34" charset="0"/>
                  <a:ea typeface="Bungee" pitchFamily="34" charset="-122"/>
                  <a:cs typeface="Bungee" pitchFamily="34" charset="-120"/>
                </a:rPr>
                <a:t>2022</a:t>
              </a:r>
              <a:endParaRPr lang="en-US" sz="2700" dirty="0"/>
            </a:p>
          </p:txBody>
        </p:sp>
        <p:sp>
          <p:nvSpPr>
            <p:cNvPr id="31" name="Text 21"/>
            <p:cNvSpPr/>
            <p:nvPr/>
          </p:nvSpPr>
          <p:spPr>
            <a:xfrm rot="16200000">
              <a:off x="4795837" y="4790122"/>
              <a:ext cx="1015365" cy="529590"/>
            </a:xfrm>
            <a:prstGeom prst="rect">
              <a:avLst/>
            </a:prstGeom>
            <a:noFill/>
            <a:ln/>
          </p:spPr>
          <p:txBody>
            <a:bodyPr wrap="square" lIns="0" tIns="0" rIns="0" bIns="0" rtlCol="0" anchor="t"/>
            <a:lstStyle/>
            <a:p>
              <a:pPr algn="l" indent="0" marL="0">
                <a:buNone/>
              </a:pPr>
              <a:r>
                <a:rPr lang="en-US" sz="2700" u="none" dirty="0">
                  <a:solidFill>
                    <a:srgbClr val="000000"/>
                  </a:solidFill>
                  <a:latin typeface="Bungee" pitchFamily="34" charset="0"/>
                  <a:ea typeface="Bungee" pitchFamily="34" charset="-122"/>
                  <a:cs typeface="Bungee" pitchFamily="34" charset="-120"/>
                </a:rPr>
                <a:t>2021</a:t>
              </a:r>
              <a:endParaRPr lang="en-US" sz="2700" dirty="0"/>
            </a:p>
          </p:txBody>
        </p:sp>
        <p:sp>
          <p:nvSpPr>
            <p:cNvPr id="32" name="Text 22"/>
            <p:cNvSpPr/>
            <p:nvPr/>
          </p:nvSpPr>
          <p:spPr>
            <a:xfrm rot="16200000">
              <a:off x="13282612" y="4780597"/>
              <a:ext cx="1034415" cy="529590"/>
            </a:xfrm>
            <a:prstGeom prst="rect">
              <a:avLst/>
            </a:prstGeom>
            <a:noFill/>
            <a:ln/>
          </p:spPr>
          <p:txBody>
            <a:bodyPr wrap="square" lIns="0" tIns="0" rIns="0" bIns="0" rtlCol="0" anchor="t"/>
            <a:lstStyle/>
            <a:p>
              <a:pPr algn="l" indent="0" marL="0">
                <a:buNone/>
              </a:pPr>
              <a:r>
                <a:rPr lang="en-US" sz="2700" u="none" dirty="0">
                  <a:solidFill>
                    <a:srgbClr val="000000"/>
                  </a:solidFill>
                  <a:latin typeface="Bungee" pitchFamily="34" charset="0"/>
                  <a:ea typeface="Bungee" pitchFamily="34" charset="-122"/>
                  <a:cs typeface="Bungee" pitchFamily="34" charset="-120"/>
                </a:rPr>
                <a:t>2022</a:t>
              </a:r>
              <a:endParaRPr lang="en-US" sz="27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0" y="-3590925"/>
            <a:ext cx="6043130" cy="8735282"/>
          </a:xfrm>
          <a:prstGeom prst="rect">
            <a:avLst/>
          </a:prstGeom>
        </p:spPr>
      </p:pic>
      <p:pic>
        <p:nvPicPr>
          <p:cNvPr id="3" name="Image 1" descr="preencoded.png">    </p:cNvPr>
          <p:cNvPicPr>
            <a:picLocks noChangeAspect="1"/>
          </p:cNvPicPr>
          <p:nvPr/>
        </p:nvPicPr>
        <p:blipFill>
          <a:blip r:embed="rId2"/>
          <a:stretch>
            <a:fillRect/>
          </a:stretch>
        </p:blipFill>
        <p:spPr>
          <a:xfrm>
            <a:off x="13716451" y="1734908"/>
            <a:ext cx="6961261" cy="12946647"/>
          </a:xfrm>
          <a:prstGeom prst="rect">
            <a:avLst/>
          </a:prstGeom>
        </p:spPr>
      </p:pic>
      <p:pic>
        <p:nvPicPr>
          <p:cNvPr id="4" name="Image 2" descr="preencoded.png">    </p:cNvPr>
          <p:cNvPicPr>
            <a:picLocks noChangeAspect="1"/>
          </p:cNvPicPr>
          <p:nvPr/>
        </p:nvPicPr>
        <p:blipFill>
          <a:blip r:embed="rId3"/>
          <a:stretch>
            <a:fillRect/>
          </a:stretch>
        </p:blipFill>
        <p:spPr>
          <a:xfrm>
            <a:off x="15528438" y="-1924050"/>
            <a:ext cx="2724055" cy="3848671"/>
          </a:xfrm>
          <a:prstGeom prst="rect">
            <a:avLst/>
          </a:prstGeom>
        </p:spPr>
      </p:pic>
      <p:pic>
        <p:nvPicPr>
          <p:cNvPr id="5" name="Image 3" descr="preencoded.png">    </p:cNvPr>
          <p:cNvPicPr>
            <a:picLocks noChangeAspect="1"/>
          </p:cNvPicPr>
          <p:nvPr/>
        </p:nvPicPr>
        <p:blipFill>
          <a:blip r:embed="rId4"/>
          <a:stretch>
            <a:fillRect/>
          </a:stretch>
        </p:blipFill>
        <p:spPr>
          <a:xfrm>
            <a:off x="18200866" y="-443005"/>
            <a:ext cx="4358260" cy="2545981"/>
          </a:xfrm>
          <a:prstGeom prst="rect">
            <a:avLst/>
          </a:prstGeom>
        </p:spPr>
      </p:pic>
      <p:pic>
        <p:nvPicPr>
          <p:cNvPr id="6" name="Image 4" descr="preencoded.png">    </p:cNvPr>
          <p:cNvPicPr>
            <a:picLocks noChangeAspect="1"/>
          </p:cNvPicPr>
          <p:nvPr/>
        </p:nvPicPr>
        <p:blipFill>
          <a:blip r:embed="rId5"/>
          <a:stretch>
            <a:fillRect/>
          </a:stretch>
        </p:blipFill>
        <p:spPr>
          <a:xfrm>
            <a:off x="13230225" y="1948905"/>
            <a:ext cx="8156188" cy="9430999"/>
          </a:xfrm>
          <a:prstGeom prst="rect">
            <a:avLst/>
          </a:prstGeom>
        </p:spPr>
      </p:pic>
      <p:pic>
        <p:nvPicPr>
          <p:cNvPr id="7" name="Image 5" descr="preencoded.png">    </p:cNvPr>
          <p:cNvPicPr>
            <a:picLocks noChangeAspect="1"/>
          </p:cNvPicPr>
          <p:nvPr/>
        </p:nvPicPr>
        <p:blipFill>
          <a:blip r:embed="rId6"/>
          <a:stretch>
            <a:fillRect/>
          </a:stretch>
        </p:blipFill>
        <p:spPr>
          <a:xfrm>
            <a:off x="14197891" y="6682550"/>
            <a:ext cx="2409897" cy="3121343"/>
          </a:xfrm>
          <a:prstGeom prst="rect">
            <a:avLst/>
          </a:prstGeom>
        </p:spPr>
      </p:pic>
      <p:pic>
        <p:nvPicPr>
          <p:cNvPr id="8" name="Image 6" descr="preencoded.png">    </p:cNvPr>
          <p:cNvPicPr>
            <a:picLocks noChangeAspect="1"/>
          </p:cNvPicPr>
          <p:nvPr/>
        </p:nvPicPr>
        <p:blipFill>
          <a:blip r:embed="rId7"/>
          <a:stretch>
            <a:fillRect/>
          </a:stretch>
        </p:blipFill>
        <p:spPr>
          <a:xfrm>
            <a:off x="-1638300" y="5629275"/>
            <a:ext cx="7787354" cy="8413957"/>
          </a:xfrm>
          <a:prstGeom prst="rect">
            <a:avLst/>
          </a:prstGeom>
        </p:spPr>
      </p:pic>
      <p:grpSp>
        <p:nvGrpSpPr>
          <p:cNvPr id="62037"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1285875" y="1285875"/>
            <a:ext cx="9105900" cy="1181100"/>
          </a:xfrm>
          <a:prstGeom prst="rect">
            <a:avLst/>
          </a:prstGeom>
          <a:noFill/>
          <a:ln/>
        </p:spPr>
        <p:txBody>
          <a:bodyPr wrap="square" lIns="0" tIns="0" rIns="0" bIns="0" rtlCol="0" anchor="t"/>
          <a:lstStyle/>
          <a:p>
            <a:pPr algn="l" indent="0" marL="0">
              <a:buNone/>
            </a:pPr>
            <a:r>
              <a:rPr lang="en-US" sz="6000" u="none" dirty="0">
                <a:solidFill>
                  <a:srgbClr val="4B9689"/>
                </a:solidFill>
                <a:latin typeface="Bungee" pitchFamily="34" charset="0"/>
                <a:ea typeface="Bungee" pitchFamily="34" charset="-122"/>
                <a:cs typeface="Bungee" pitchFamily="34" charset="-120"/>
              </a:rPr>
              <a:t>The Information</a:t>
            </a:r>
            <a:endParaRPr lang="en-US" sz="6000" dirty="0"/>
          </a:p>
        </p:txBody>
      </p:sp>
      <p:grpSp>
        <p:nvGrpSpPr>
          <p:cNvPr id="23474" name="Group"/>
          <p:cNvGrpSpPr/>
          <p:nvPr/>
        </p:nvGrpSpPr>
        <p:grpSpPr>
          <a:xfrm>
            <a:off x="1285875" y="3152775"/>
            <a:ext cx="4591050" cy="4743450"/>
            <a:chOff x="1285875" y="3152775"/>
            <a:chExt cx="4591050" cy="4743450"/>
          </a:xfrm>
        </p:grpSpPr>
        <p:sp>
          <p:nvSpPr>
            <p:cNvPr id="12" name="Shape 2"/>
            <p:cNvSpPr/>
            <p:nvPr/>
          </p:nvSpPr>
          <p:spPr>
            <a:xfrm>
              <a:off x="1285875" y="3152775"/>
              <a:ext cx="4591050" cy="4743450"/>
            </a:xfrm>
            <a:prstGeom prst="rect">
              <a:avLst/>
            </a:prstGeom>
            <a:noFill/>
            <a:ln w="9525">
              <a:solidFill>
                <a:srgbClr val="000000"/>
              </a:solidFill>
              <a:prstDash val="solid"/>
            </a:ln>
          </p:spPr>
        </p:sp>
        <p:pic>
          <p:nvPicPr>
            <p:cNvPr id="13" name="Image 8" descr="preencoded.png">    </p:cNvPr>
            <p:cNvPicPr>
              <a:picLocks noChangeAspect="1"/>
            </p:cNvPicPr>
            <p:nvPr/>
          </p:nvPicPr>
          <p:blipFill>
            <a:blip r:embed="rId9"/>
            <a:stretch>
              <a:fillRect/>
            </a:stretch>
          </p:blipFill>
          <p:spPr>
            <a:xfrm>
              <a:off x="1562100" y="3352800"/>
              <a:ext cx="933450" cy="933450"/>
            </a:xfrm>
            <a:prstGeom prst="rect">
              <a:avLst/>
            </a:prstGeom>
          </p:spPr>
        </p:pic>
        <p:grpSp>
          <p:nvGrpSpPr>
            <p:cNvPr id="84016" name="Group"/>
            <p:cNvGrpSpPr/>
            <p:nvPr/>
          </p:nvGrpSpPr>
          <p:grpSpPr>
            <a:xfrm>
              <a:off x="1590675" y="4486275"/>
              <a:ext cx="4072890" cy="3288030"/>
              <a:chOff x="1590675" y="4486275"/>
              <a:chExt cx="4072890" cy="3288030"/>
            </a:xfrm>
          </p:grpSpPr>
          <p:sp>
            <p:nvSpPr>
              <p:cNvPr id="14" name="Text 3"/>
              <p:cNvSpPr/>
              <p:nvPr/>
            </p:nvSpPr>
            <p:spPr>
              <a:xfrm>
                <a:off x="1590675" y="4486275"/>
                <a:ext cx="407289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Spellcasting Competition</a:t>
                </a:r>
                <a:endParaRPr lang="en-US" sz="3600" dirty="0"/>
              </a:p>
            </p:txBody>
          </p:sp>
          <p:sp>
            <p:nvSpPr>
              <p:cNvPr id="15" name="Text 4"/>
              <p:cNvSpPr/>
              <p:nvPr/>
            </p:nvSpPr>
            <p:spPr>
              <a:xfrm>
                <a:off x="1590675" y="5667375"/>
                <a:ext cx="4042410" cy="21069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significant event in the history of the fantasy realm, in which the greatest spellcasters of the fantasy realm.</a:t>
                </a:r>
                <a:endParaRPr lang="en-US" sz="2400" dirty="0"/>
              </a:p>
            </p:txBody>
          </p:sp>
        </p:grpSp>
      </p:grpSp>
      <p:grpSp>
        <p:nvGrpSpPr>
          <p:cNvPr id="70729" name="Group"/>
          <p:cNvGrpSpPr/>
          <p:nvPr/>
        </p:nvGrpSpPr>
        <p:grpSpPr>
          <a:xfrm>
            <a:off x="6848475" y="3152775"/>
            <a:ext cx="4591050" cy="4743450"/>
            <a:chOff x="6848475" y="3152775"/>
            <a:chExt cx="4591050" cy="4743450"/>
          </a:xfrm>
        </p:grpSpPr>
        <p:sp>
          <p:nvSpPr>
            <p:cNvPr id="16" name="Shape 5"/>
            <p:cNvSpPr/>
            <p:nvPr/>
          </p:nvSpPr>
          <p:spPr>
            <a:xfrm>
              <a:off x="6848475" y="3152775"/>
              <a:ext cx="4591050" cy="4743450"/>
            </a:xfrm>
            <a:prstGeom prst="rect">
              <a:avLst/>
            </a:prstGeom>
            <a:noFill/>
            <a:ln w="9525">
              <a:solidFill>
                <a:srgbClr val="000000"/>
              </a:solidFill>
              <a:prstDash val="solid"/>
            </a:ln>
          </p:spPr>
        </p:sp>
        <p:pic>
          <p:nvPicPr>
            <p:cNvPr id="17" name="Image 9" descr="preencoded.png">    </p:cNvPr>
            <p:cNvPicPr>
              <a:picLocks noChangeAspect="1"/>
            </p:cNvPicPr>
            <p:nvPr/>
          </p:nvPicPr>
          <p:blipFill>
            <a:blip r:embed="rId10"/>
            <a:stretch>
              <a:fillRect/>
            </a:stretch>
          </p:blipFill>
          <p:spPr>
            <a:xfrm>
              <a:off x="7124700" y="3352800"/>
              <a:ext cx="762001" cy="933450"/>
            </a:xfrm>
            <a:prstGeom prst="rect">
              <a:avLst/>
            </a:prstGeom>
          </p:spPr>
        </p:pic>
        <p:grpSp>
          <p:nvGrpSpPr>
            <p:cNvPr id="39996" name="Group"/>
            <p:cNvGrpSpPr/>
            <p:nvPr/>
          </p:nvGrpSpPr>
          <p:grpSpPr>
            <a:xfrm>
              <a:off x="7153275" y="4486275"/>
              <a:ext cx="4072890" cy="3288030"/>
              <a:chOff x="7153275" y="4486275"/>
              <a:chExt cx="4072890" cy="3288030"/>
            </a:xfrm>
          </p:grpSpPr>
          <p:sp>
            <p:nvSpPr>
              <p:cNvPr id="18" name="Text 6"/>
              <p:cNvSpPr/>
              <p:nvPr/>
            </p:nvSpPr>
            <p:spPr>
              <a:xfrm>
                <a:off x="7153275" y="4486275"/>
                <a:ext cx="407289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Treasure</a:t>
                </a:r>
                <a:endParaRPr lang="en-US" sz="3600" dirty="0"/>
              </a:p>
              <a:p>
                <a:pPr algn="l" indent="0" marL="0">
                  <a:buNone/>
                </a:pPr>
                <a:r>
                  <a:rPr lang="en-US" sz="3600" u="none" dirty="0">
                    <a:solidFill>
                      <a:srgbClr val="0E0E0E"/>
                    </a:solidFill>
                    <a:latin typeface="Bungee" pitchFamily="34" charset="0"/>
                    <a:ea typeface="Bungee" pitchFamily="34" charset="-122"/>
                    <a:cs typeface="Bungee" pitchFamily="34" charset="-120"/>
                  </a:rPr>
                  <a:t>Hunt</a:t>
                </a:r>
                <a:endParaRPr lang="en-US" sz="3600" dirty="0"/>
              </a:p>
            </p:txBody>
          </p:sp>
          <p:sp>
            <p:nvSpPr>
              <p:cNvPr id="19" name="Text 7"/>
              <p:cNvSpPr/>
              <p:nvPr/>
            </p:nvSpPr>
            <p:spPr>
              <a:xfrm>
                <a:off x="7153275" y="5667375"/>
                <a:ext cx="4042410" cy="21069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significant event in the history of the fantasy realm, in which a massive and awesome treasure hunt was organized.</a:t>
                </a:r>
                <a:endParaRPr lang="en-US" sz="2400" dirty="0"/>
              </a:p>
            </p:txBody>
          </p:sp>
        </p:grpSp>
      </p:grpSp>
      <p:grpSp>
        <p:nvGrpSpPr>
          <p:cNvPr id="80177" name="Group"/>
          <p:cNvGrpSpPr/>
          <p:nvPr/>
        </p:nvGrpSpPr>
        <p:grpSpPr>
          <a:xfrm>
            <a:off x="12411075" y="3152775"/>
            <a:ext cx="4591050" cy="4743450"/>
            <a:chOff x="12411075" y="3152775"/>
            <a:chExt cx="4591050" cy="4743450"/>
          </a:xfrm>
        </p:grpSpPr>
        <p:sp>
          <p:nvSpPr>
            <p:cNvPr id="20" name="Shape 8"/>
            <p:cNvSpPr/>
            <p:nvPr/>
          </p:nvSpPr>
          <p:spPr>
            <a:xfrm>
              <a:off x="12411075" y="3152775"/>
              <a:ext cx="4591050" cy="4743450"/>
            </a:xfrm>
            <a:prstGeom prst="rect">
              <a:avLst/>
            </a:prstGeom>
            <a:noFill/>
            <a:ln w="9525">
              <a:solidFill>
                <a:srgbClr val="000000"/>
              </a:solidFill>
              <a:prstDash val="solid"/>
            </a:ln>
          </p:spPr>
        </p:sp>
        <p:pic>
          <p:nvPicPr>
            <p:cNvPr id="21" name="Image 10" descr="preencoded.png">    </p:cNvPr>
            <p:cNvPicPr>
              <a:picLocks noChangeAspect="1"/>
            </p:cNvPicPr>
            <p:nvPr/>
          </p:nvPicPr>
          <p:blipFill>
            <a:blip r:embed="rId11"/>
            <a:stretch>
              <a:fillRect/>
            </a:stretch>
          </p:blipFill>
          <p:spPr>
            <a:xfrm>
              <a:off x="12687300" y="3352800"/>
              <a:ext cx="933450" cy="933450"/>
            </a:xfrm>
            <a:prstGeom prst="rect">
              <a:avLst/>
            </a:prstGeom>
          </p:spPr>
        </p:pic>
        <p:grpSp>
          <p:nvGrpSpPr>
            <p:cNvPr id="90966" name="Group"/>
            <p:cNvGrpSpPr/>
            <p:nvPr/>
          </p:nvGrpSpPr>
          <p:grpSpPr>
            <a:xfrm>
              <a:off x="12715875" y="4486275"/>
              <a:ext cx="4072890" cy="3288030"/>
              <a:chOff x="12715875" y="4486275"/>
              <a:chExt cx="4072890" cy="3288030"/>
            </a:xfrm>
          </p:grpSpPr>
          <p:sp>
            <p:nvSpPr>
              <p:cNvPr id="22" name="Text 9"/>
              <p:cNvSpPr/>
              <p:nvPr/>
            </p:nvSpPr>
            <p:spPr>
              <a:xfrm>
                <a:off x="12715875" y="4486275"/>
                <a:ext cx="407289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Great</a:t>
                </a:r>
                <a:endParaRPr lang="en-US" sz="3600" dirty="0"/>
              </a:p>
              <a:p>
                <a:pPr algn="l" indent="0" marL="0">
                  <a:buNone/>
                </a:pPr>
                <a:r>
                  <a:rPr lang="en-US" sz="3600" u="none" dirty="0">
                    <a:solidFill>
                      <a:srgbClr val="0E0E0E"/>
                    </a:solidFill>
                    <a:latin typeface="Bungee" pitchFamily="34" charset="0"/>
                    <a:ea typeface="Bungee" pitchFamily="34" charset="-122"/>
                    <a:cs typeface="Bungee" pitchFamily="34" charset="-120"/>
                  </a:rPr>
                  <a:t>Adventure</a:t>
                </a:r>
                <a:endParaRPr lang="en-US" sz="3600" dirty="0"/>
              </a:p>
            </p:txBody>
          </p:sp>
          <p:sp>
            <p:nvSpPr>
              <p:cNvPr id="23" name="Text 10"/>
              <p:cNvSpPr/>
              <p:nvPr/>
            </p:nvSpPr>
            <p:spPr>
              <a:xfrm>
                <a:off x="12715875" y="5667375"/>
                <a:ext cx="4042410" cy="21069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notable year in the history of the fantasy realm, in which a large number of adventurers set out to explore.</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0" y="-3590925"/>
            <a:ext cx="6043130" cy="8735282"/>
          </a:xfrm>
          <a:prstGeom prst="rect">
            <a:avLst/>
          </a:prstGeom>
        </p:spPr>
      </p:pic>
      <p:pic>
        <p:nvPicPr>
          <p:cNvPr id="3" name="Image 1" descr="preencoded.png">    </p:cNvPr>
          <p:cNvPicPr>
            <a:picLocks noChangeAspect="1"/>
          </p:cNvPicPr>
          <p:nvPr/>
        </p:nvPicPr>
        <p:blipFill>
          <a:blip r:embed="rId2"/>
          <a:stretch>
            <a:fillRect/>
          </a:stretch>
        </p:blipFill>
        <p:spPr>
          <a:xfrm>
            <a:off x="13716451" y="1734908"/>
            <a:ext cx="6961261" cy="12946647"/>
          </a:xfrm>
          <a:prstGeom prst="rect">
            <a:avLst/>
          </a:prstGeom>
        </p:spPr>
      </p:pic>
      <p:pic>
        <p:nvPicPr>
          <p:cNvPr id="4" name="Image 2" descr="preencoded.png">    </p:cNvPr>
          <p:cNvPicPr>
            <a:picLocks noChangeAspect="1"/>
          </p:cNvPicPr>
          <p:nvPr/>
        </p:nvPicPr>
        <p:blipFill>
          <a:blip r:embed="rId3"/>
          <a:stretch>
            <a:fillRect/>
          </a:stretch>
        </p:blipFill>
        <p:spPr>
          <a:xfrm>
            <a:off x="15528438" y="-1924050"/>
            <a:ext cx="2724055" cy="3848671"/>
          </a:xfrm>
          <a:prstGeom prst="rect">
            <a:avLst/>
          </a:prstGeom>
        </p:spPr>
      </p:pic>
      <p:pic>
        <p:nvPicPr>
          <p:cNvPr id="5" name="Image 3" descr="preencoded.png">    </p:cNvPr>
          <p:cNvPicPr>
            <a:picLocks noChangeAspect="1"/>
          </p:cNvPicPr>
          <p:nvPr/>
        </p:nvPicPr>
        <p:blipFill>
          <a:blip r:embed="rId4"/>
          <a:stretch>
            <a:fillRect/>
          </a:stretch>
        </p:blipFill>
        <p:spPr>
          <a:xfrm>
            <a:off x="18200866" y="-443005"/>
            <a:ext cx="4358260" cy="2545981"/>
          </a:xfrm>
          <a:prstGeom prst="rect">
            <a:avLst/>
          </a:prstGeom>
        </p:spPr>
      </p:pic>
      <p:pic>
        <p:nvPicPr>
          <p:cNvPr id="6" name="Image 4" descr="preencoded.png">    </p:cNvPr>
          <p:cNvPicPr>
            <a:picLocks noChangeAspect="1"/>
          </p:cNvPicPr>
          <p:nvPr/>
        </p:nvPicPr>
        <p:blipFill>
          <a:blip r:embed="rId5"/>
          <a:stretch>
            <a:fillRect/>
          </a:stretch>
        </p:blipFill>
        <p:spPr>
          <a:xfrm>
            <a:off x="13230225" y="1948905"/>
            <a:ext cx="8156188" cy="9430999"/>
          </a:xfrm>
          <a:prstGeom prst="rect">
            <a:avLst/>
          </a:prstGeom>
        </p:spPr>
      </p:pic>
      <p:pic>
        <p:nvPicPr>
          <p:cNvPr id="7" name="Image 5" descr="preencoded.png">    </p:cNvPr>
          <p:cNvPicPr>
            <a:picLocks noChangeAspect="1"/>
          </p:cNvPicPr>
          <p:nvPr/>
        </p:nvPicPr>
        <p:blipFill>
          <a:blip r:embed="rId6"/>
          <a:stretch>
            <a:fillRect/>
          </a:stretch>
        </p:blipFill>
        <p:spPr>
          <a:xfrm>
            <a:off x="14197891" y="6682550"/>
            <a:ext cx="2409897" cy="3121343"/>
          </a:xfrm>
          <a:prstGeom prst="rect">
            <a:avLst/>
          </a:prstGeom>
        </p:spPr>
      </p:pic>
      <p:pic>
        <p:nvPicPr>
          <p:cNvPr id="8" name="Image 6" descr="preencoded.png">    </p:cNvPr>
          <p:cNvPicPr>
            <a:picLocks noChangeAspect="1"/>
          </p:cNvPicPr>
          <p:nvPr/>
        </p:nvPicPr>
        <p:blipFill>
          <a:blip r:embed="rId7"/>
          <a:stretch>
            <a:fillRect/>
          </a:stretch>
        </p:blipFill>
        <p:spPr>
          <a:xfrm>
            <a:off x="-1638300" y="5629275"/>
            <a:ext cx="7787354" cy="8413957"/>
          </a:xfrm>
          <a:prstGeom prst="rect">
            <a:avLst/>
          </a:prstGeom>
        </p:spPr>
      </p:pic>
      <p:grpSp>
        <p:nvGrpSpPr>
          <p:cNvPr id="93120"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7000875" y="533400"/>
            <a:ext cx="4286250" cy="1181100"/>
          </a:xfrm>
          <a:prstGeom prst="rect">
            <a:avLst/>
          </a:prstGeom>
          <a:noFill/>
          <a:ln/>
        </p:spPr>
        <p:txBody>
          <a:bodyPr wrap="square" lIns="0" tIns="0" rIns="0" bIns="0" rtlCol="0" anchor="t"/>
          <a:lstStyle/>
          <a:p>
            <a:pPr algn="ctr" indent="0" marL="0">
              <a:buNone/>
            </a:pPr>
            <a:r>
              <a:rPr lang="en-US" sz="6000" u="none" dirty="0">
                <a:solidFill>
                  <a:srgbClr val="4B9689"/>
                </a:solidFill>
                <a:latin typeface="Bungee" pitchFamily="34" charset="0"/>
                <a:ea typeface="Bungee" pitchFamily="34" charset="-122"/>
                <a:cs typeface="Bungee" pitchFamily="34" charset="-120"/>
              </a:rPr>
              <a:t>Our Team</a:t>
            </a:r>
            <a:endParaRPr lang="en-US" sz="6000" dirty="0"/>
          </a:p>
        </p:txBody>
      </p:sp>
      <p:grpSp>
        <p:nvGrpSpPr>
          <p:cNvPr id="40273" name="Group"/>
          <p:cNvGrpSpPr/>
          <p:nvPr/>
        </p:nvGrpSpPr>
        <p:grpSpPr>
          <a:xfrm>
            <a:off x="1914525" y="2247900"/>
            <a:ext cx="4572000" cy="4572000"/>
            <a:chOff x="1914525" y="2247900"/>
            <a:chExt cx="4572000" cy="4572000"/>
          </a:xfrm>
        </p:grpSpPr>
        <p:pic>
          <p:nvPicPr>
            <p:cNvPr id="12" name="Image 8" descr="preencoded.png">    </p:cNvPr>
            <p:cNvPicPr>
              <a:picLocks noChangeAspect="1"/>
            </p:cNvPicPr>
            <p:nvPr/>
          </p:nvPicPr>
          <p:blipFill>
            <a:blip r:embed="rId9"/>
            <a:stretch>
              <a:fillRect/>
            </a:stretch>
          </p:blipFill>
          <p:spPr>
            <a:xfrm>
              <a:off x="1914525" y="2247900"/>
              <a:ext cx="4572000" cy="4572000"/>
            </a:xfrm>
            <a:prstGeom prst="rect">
              <a:avLst/>
            </a:prstGeom>
          </p:spPr>
        </p:pic>
        <p:grpSp>
          <p:nvGrpSpPr>
            <p:cNvPr id="31245" name="Group"/>
            <p:cNvGrpSpPr/>
            <p:nvPr/>
          </p:nvGrpSpPr>
          <p:grpSpPr>
            <a:xfrm>
              <a:off x="1868805" y="6972300"/>
              <a:ext cx="4663440" cy="1173480"/>
              <a:chOff x="1868805" y="6972300"/>
              <a:chExt cx="4663440" cy="1173480"/>
            </a:xfrm>
          </p:grpSpPr>
          <p:sp>
            <p:nvSpPr>
              <p:cNvPr id="13" name="Text 2"/>
              <p:cNvSpPr/>
              <p:nvPr/>
            </p:nvSpPr>
            <p:spPr>
              <a:xfrm>
                <a:off x="1868805" y="6972300"/>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Eldruin</a:t>
                </a:r>
                <a:endParaRPr lang="en-US" sz="3600" dirty="0"/>
              </a:p>
            </p:txBody>
          </p:sp>
          <p:sp>
            <p:nvSpPr>
              <p:cNvPr id="14" name="Text 3"/>
              <p:cNvSpPr/>
              <p:nvPr/>
            </p:nvSpPr>
            <p:spPr>
              <a:xfrm>
                <a:off x="1884045" y="763905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Fire Mage</a:t>
                </a:r>
                <a:endParaRPr lang="en-US" sz="2400" dirty="0"/>
              </a:p>
            </p:txBody>
          </p:sp>
        </p:grpSp>
      </p:grpSp>
      <p:grpSp>
        <p:nvGrpSpPr>
          <p:cNvPr id="38082" name="Group"/>
          <p:cNvGrpSpPr/>
          <p:nvPr/>
        </p:nvGrpSpPr>
        <p:grpSpPr>
          <a:xfrm>
            <a:off x="7134225" y="4076700"/>
            <a:ext cx="4572000" cy="4572000"/>
            <a:chOff x="7134225" y="4076700"/>
            <a:chExt cx="4572000" cy="4572000"/>
          </a:xfrm>
        </p:grpSpPr>
        <p:pic>
          <p:nvPicPr>
            <p:cNvPr id="15" name="Image 9" descr="preencoded.png">    </p:cNvPr>
            <p:cNvPicPr>
              <a:picLocks noChangeAspect="1"/>
            </p:cNvPicPr>
            <p:nvPr/>
          </p:nvPicPr>
          <p:blipFill>
            <a:blip r:embed="rId10"/>
            <a:stretch>
              <a:fillRect/>
            </a:stretch>
          </p:blipFill>
          <p:spPr>
            <a:xfrm>
              <a:off x="7134225" y="4076700"/>
              <a:ext cx="4572000" cy="4572000"/>
            </a:xfrm>
            <a:prstGeom prst="rect">
              <a:avLst/>
            </a:prstGeom>
          </p:spPr>
        </p:pic>
        <p:grpSp>
          <p:nvGrpSpPr>
            <p:cNvPr id="59019" name="Group"/>
            <p:cNvGrpSpPr/>
            <p:nvPr/>
          </p:nvGrpSpPr>
          <p:grpSpPr>
            <a:xfrm>
              <a:off x="7088505" y="8801100"/>
              <a:ext cx="4663440" cy="1173480"/>
              <a:chOff x="7088505" y="8801100"/>
              <a:chExt cx="4663440" cy="1173480"/>
            </a:xfrm>
          </p:grpSpPr>
          <p:sp>
            <p:nvSpPr>
              <p:cNvPr id="16" name="Text 4"/>
              <p:cNvSpPr/>
              <p:nvPr/>
            </p:nvSpPr>
            <p:spPr>
              <a:xfrm>
                <a:off x="7088505" y="8801100"/>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Elementalen</a:t>
                </a:r>
                <a:endParaRPr lang="en-US" sz="3600" dirty="0"/>
              </a:p>
            </p:txBody>
          </p:sp>
          <p:sp>
            <p:nvSpPr>
              <p:cNvPr id="17" name="Text 5"/>
              <p:cNvSpPr/>
              <p:nvPr/>
            </p:nvSpPr>
            <p:spPr>
              <a:xfrm>
                <a:off x="7103745" y="946785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Guardian</a:t>
                </a:r>
                <a:endParaRPr lang="en-US" sz="2400" dirty="0"/>
              </a:p>
            </p:txBody>
          </p:sp>
        </p:grpSp>
      </p:grpSp>
      <p:grpSp>
        <p:nvGrpSpPr>
          <p:cNvPr id="76623" name="Group"/>
          <p:cNvGrpSpPr/>
          <p:nvPr/>
        </p:nvGrpSpPr>
        <p:grpSpPr>
          <a:xfrm>
            <a:off x="12353925" y="2247900"/>
            <a:ext cx="4572000" cy="4572000"/>
            <a:chOff x="12353925" y="2247900"/>
            <a:chExt cx="4572000" cy="4572000"/>
          </a:xfrm>
        </p:grpSpPr>
        <p:pic>
          <p:nvPicPr>
            <p:cNvPr id="18" name="Image 10" descr="preencoded.png">    </p:cNvPr>
            <p:cNvPicPr>
              <a:picLocks noChangeAspect="1"/>
            </p:cNvPicPr>
            <p:nvPr/>
          </p:nvPicPr>
          <p:blipFill>
            <a:blip r:embed="rId11"/>
            <a:stretch>
              <a:fillRect/>
            </a:stretch>
          </p:blipFill>
          <p:spPr>
            <a:xfrm>
              <a:off x="12353925" y="2247900"/>
              <a:ext cx="4572000" cy="4572000"/>
            </a:xfrm>
            <a:prstGeom prst="rect">
              <a:avLst/>
            </a:prstGeom>
          </p:spPr>
        </p:pic>
        <p:grpSp>
          <p:nvGrpSpPr>
            <p:cNvPr id="78236" name="Group"/>
            <p:cNvGrpSpPr/>
            <p:nvPr/>
          </p:nvGrpSpPr>
          <p:grpSpPr>
            <a:xfrm>
              <a:off x="12308205" y="6972300"/>
              <a:ext cx="4663440" cy="1173480"/>
              <a:chOff x="12308205" y="6972300"/>
              <a:chExt cx="4663440" cy="1173480"/>
            </a:xfrm>
          </p:grpSpPr>
          <p:sp>
            <p:nvSpPr>
              <p:cNvPr id="19" name="Text 6"/>
              <p:cNvSpPr/>
              <p:nvPr/>
            </p:nvSpPr>
            <p:spPr>
              <a:xfrm>
                <a:off x="12308205" y="6972300"/>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Lunaria</a:t>
                </a:r>
                <a:endParaRPr lang="en-US" sz="3600" dirty="0"/>
              </a:p>
            </p:txBody>
          </p:sp>
          <p:sp>
            <p:nvSpPr>
              <p:cNvPr id="20" name="Text 7"/>
              <p:cNvSpPr/>
              <p:nvPr/>
            </p:nvSpPr>
            <p:spPr>
              <a:xfrm>
                <a:off x="12323445" y="763905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Moon Priestess</a:t>
                </a:r>
                <a:endParaRPr lang="en-US" sz="2400" dirty="0"/>
              </a:p>
            </p:txBody>
          </p: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4900" y="-676275"/>
            <a:ext cx="2114550" cy="4552950"/>
          </a:xfrm>
          <a:prstGeom prst="rect">
            <a:avLst/>
          </a:prstGeom>
        </p:spPr>
      </p:pic>
      <p:pic>
        <p:nvPicPr>
          <p:cNvPr id="4" name="Image 2" descr="preencoded.png">    </p:cNvPr>
          <p:cNvPicPr>
            <a:picLocks noChangeAspect="1"/>
          </p:cNvPicPr>
          <p:nvPr/>
        </p:nvPicPr>
        <p:blipFill>
          <a:blip r:embed="rId3"/>
          <a:stretch>
            <a:fillRect/>
          </a:stretch>
        </p:blipFill>
        <p:spPr>
          <a:xfrm>
            <a:off x="-3333750" y="2628901"/>
            <a:ext cx="8943975" cy="8324849"/>
          </a:xfrm>
          <a:prstGeom prst="rect">
            <a:avLst/>
          </a:prstGeom>
        </p:spPr>
      </p:pic>
      <p:pic>
        <p:nvPicPr>
          <p:cNvPr id="5" name="Image 3" descr="preencoded.png">    </p:cNvPr>
          <p:cNvPicPr>
            <a:picLocks noChangeAspect="1"/>
          </p:cNvPicPr>
          <p:nvPr/>
        </p:nvPicPr>
        <p:blipFill>
          <a:blip r:embed="rId4"/>
          <a:stretch>
            <a:fillRect/>
          </a:stretch>
        </p:blipFill>
        <p:spPr>
          <a:xfrm>
            <a:off x="-2000250" y="4038600"/>
            <a:ext cx="4133850" cy="6010275"/>
          </a:xfrm>
          <a:prstGeom prst="rect">
            <a:avLst/>
          </a:prstGeom>
        </p:spPr>
      </p:pic>
      <p:pic>
        <p:nvPicPr>
          <p:cNvPr id="6" name="Image 4" descr="preencoded.png">    </p:cNvPr>
          <p:cNvPicPr>
            <a:picLocks noChangeAspect="1"/>
          </p:cNvPicPr>
          <p:nvPr/>
        </p:nvPicPr>
        <p:blipFill>
          <a:blip r:embed="rId5"/>
          <a:stretch>
            <a:fillRect/>
          </a:stretch>
        </p:blipFill>
        <p:spPr>
          <a:xfrm>
            <a:off x="4325527" y="6252939"/>
            <a:ext cx="2351497" cy="3045618"/>
          </a:xfrm>
          <a:prstGeom prst="rect">
            <a:avLst/>
          </a:prstGeom>
        </p:spPr>
      </p:pic>
      <p:pic>
        <p:nvPicPr>
          <p:cNvPr id="7" name="Image 5" descr="preencoded.png">    </p:cNvPr>
          <p:cNvPicPr>
            <a:picLocks noChangeAspect="1"/>
          </p:cNvPicPr>
          <p:nvPr/>
        </p:nvPicPr>
        <p:blipFill>
          <a:blip r:embed="rId6"/>
          <a:stretch>
            <a:fillRect/>
          </a:stretch>
        </p:blipFill>
        <p:spPr>
          <a:xfrm>
            <a:off x="13182600" y="2549072"/>
            <a:ext cx="8156281" cy="9430809"/>
          </a:xfrm>
          <a:prstGeom prst="rect">
            <a:avLst/>
          </a:prstGeom>
        </p:spPr>
      </p:pic>
      <p:pic>
        <p:nvPicPr>
          <p:cNvPr id="8" name="Image 6" descr="preencoded.png">    </p:cNvPr>
          <p:cNvPicPr>
            <a:picLocks noChangeAspect="1"/>
          </p:cNvPicPr>
          <p:nvPr/>
        </p:nvPicPr>
        <p:blipFill>
          <a:blip r:embed="rId7"/>
          <a:stretch>
            <a:fillRect/>
          </a:stretch>
        </p:blipFill>
        <p:spPr>
          <a:xfrm>
            <a:off x="14801166" y="0"/>
            <a:ext cx="7787355" cy="8413861"/>
          </a:xfrm>
          <a:prstGeom prst="rect">
            <a:avLst/>
          </a:prstGeom>
        </p:spPr>
      </p:pic>
      <p:pic>
        <p:nvPicPr>
          <p:cNvPr id="9" name="Image 7" descr="preencoded.png">    </p:cNvPr>
          <p:cNvPicPr>
            <a:picLocks noChangeAspect="1"/>
          </p:cNvPicPr>
          <p:nvPr/>
        </p:nvPicPr>
        <p:blipFill>
          <a:blip r:embed="rId8"/>
          <a:stretch>
            <a:fillRect/>
          </a:stretch>
        </p:blipFill>
        <p:spPr>
          <a:xfrm>
            <a:off x="10877550" y="0"/>
            <a:ext cx="7410450" cy="10287000"/>
          </a:xfrm>
          <a:prstGeom prst="rect">
            <a:avLst/>
          </a:prstGeom>
        </p:spPr>
      </p:pic>
      <p:grpSp>
        <p:nvGrpSpPr>
          <p:cNvPr id="41469"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64177" name="Group"/>
          <p:cNvGrpSpPr/>
          <p:nvPr/>
        </p:nvGrpSpPr>
        <p:grpSpPr>
          <a:xfrm>
            <a:off x="981075" y="1438275"/>
            <a:ext cx="742950" cy="1047750"/>
            <a:chOff x="981075" y="1438275"/>
            <a:chExt cx="742950" cy="1047750"/>
          </a:xfrm>
        </p:grpSpPr>
        <p:pic>
          <p:nvPicPr>
            <p:cNvPr id="12" name="Image 9" descr="preencoded.png">    </p:cNvPr>
            <p:cNvPicPr>
              <a:picLocks noChangeAspect="1"/>
            </p:cNvPicPr>
            <p:nvPr/>
          </p:nvPicPr>
          <p:blipFill>
            <a:blip r:embed="rId10"/>
            <a:stretch>
              <a:fillRect/>
            </a:stretch>
          </p:blipFill>
          <p:spPr>
            <a:xfrm>
              <a:off x="981075" y="1438275"/>
              <a:ext cx="742950" cy="1047750"/>
            </a:xfrm>
            <a:prstGeom prst="rect">
              <a:avLst/>
            </a:prstGeom>
          </p:spPr>
        </p:pic>
      </p:grpSp>
      <p:grpSp>
        <p:nvGrpSpPr>
          <p:cNvPr id="41545" name="Group"/>
          <p:cNvGrpSpPr/>
          <p:nvPr/>
        </p:nvGrpSpPr>
        <p:grpSpPr>
          <a:xfrm>
            <a:off x="757070" y="3181350"/>
            <a:ext cx="1219535" cy="0"/>
            <a:chOff x="757070" y="3181350"/>
            <a:chExt cx="1219535" cy="0"/>
          </a:xfrm>
        </p:grpSpPr>
        <p:sp>
          <p:nvSpPr>
            <p:cNvPr id="13" name="Shape 1"/>
            <p:cNvSpPr/>
            <p:nvPr/>
          </p:nvSpPr>
          <p:spPr>
            <a:xfrm rot="16200000">
              <a:off x="757070" y="3181350"/>
              <a:ext cx="1219535" cy="0"/>
            </a:xfrm>
            <a:prstGeom prst="line">
              <a:avLst/>
            </a:prstGeom>
            <a:noFill/>
            <a:ln w="28575">
              <a:solidFill>
                <a:srgbClr val="98A86F"/>
              </a:solidFill>
              <a:prstDash val="solid"/>
            </a:ln>
          </p:spPr>
        </p:sp>
      </p:grpSp>
      <p:grpSp>
        <p:nvGrpSpPr>
          <p:cNvPr id="47223" name="Group"/>
          <p:cNvGrpSpPr/>
          <p:nvPr/>
        </p:nvGrpSpPr>
        <p:grpSpPr>
          <a:xfrm>
            <a:off x="971550" y="3933825"/>
            <a:ext cx="762001" cy="933450"/>
            <a:chOff x="971550" y="3933825"/>
            <a:chExt cx="762001" cy="933450"/>
          </a:xfrm>
        </p:grpSpPr>
        <p:pic>
          <p:nvPicPr>
            <p:cNvPr id="14" name="Image 10" descr="preencoded.png">    </p:cNvPr>
            <p:cNvPicPr>
              <a:picLocks noChangeAspect="1"/>
            </p:cNvPicPr>
            <p:nvPr/>
          </p:nvPicPr>
          <p:blipFill>
            <a:blip r:embed="rId11"/>
            <a:stretch>
              <a:fillRect/>
            </a:stretch>
          </p:blipFill>
          <p:spPr>
            <a:xfrm>
              <a:off x="971550" y="3933825"/>
              <a:ext cx="762001" cy="933450"/>
            </a:xfrm>
            <a:prstGeom prst="rect">
              <a:avLst/>
            </a:prstGeom>
          </p:spPr>
        </p:pic>
      </p:grpSp>
      <p:grpSp>
        <p:nvGrpSpPr>
          <p:cNvPr id="44572" name="Group"/>
          <p:cNvGrpSpPr/>
          <p:nvPr/>
        </p:nvGrpSpPr>
        <p:grpSpPr>
          <a:xfrm>
            <a:off x="757070" y="5619750"/>
            <a:ext cx="1219535" cy="0"/>
            <a:chOff x="757070" y="5619750"/>
            <a:chExt cx="1219535" cy="0"/>
          </a:xfrm>
        </p:grpSpPr>
        <p:sp>
          <p:nvSpPr>
            <p:cNvPr id="15" name="Shape 2"/>
            <p:cNvSpPr/>
            <p:nvPr/>
          </p:nvSpPr>
          <p:spPr>
            <a:xfrm rot="16200000">
              <a:off x="757070" y="5619750"/>
              <a:ext cx="1219535" cy="0"/>
            </a:xfrm>
            <a:prstGeom prst="line">
              <a:avLst/>
            </a:prstGeom>
            <a:noFill/>
            <a:ln w="28575">
              <a:solidFill>
                <a:srgbClr val="98A86F"/>
              </a:solidFill>
              <a:prstDash val="solid"/>
            </a:ln>
          </p:spPr>
        </p:sp>
      </p:grpSp>
      <p:grpSp>
        <p:nvGrpSpPr>
          <p:cNvPr id="47257" name="Group"/>
          <p:cNvGrpSpPr/>
          <p:nvPr/>
        </p:nvGrpSpPr>
        <p:grpSpPr>
          <a:xfrm>
            <a:off x="885825" y="6507956"/>
            <a:ext cx="933450" cy="661988"/>
            <a:chOff x="885825" y="6507956"/>
            <a:chExt cx="933450" cy="661988"/>
          </a:xfrm>
        </p:grpSpPr>
        <p:pic>
          <p:nvPicPr>
            <p:cNvPr id="16" name="Image 11" descr="preencoded.png">    </p:cNvPr>
            <p:cNvPicPr>
              <a:picLocks noChangeAspect="1"/>
            </p:cNvPicPr>
            <p:nvPr/>
          </p:nvPicPr>
          <p:blipFill>
            <a:blip r:embed="rId12"/>
            <a:stretch>
              <a:fillRect/>
            </a:stretch>
          </p:blipFill>
          <p:spPr>
            <a:xfrm>
              <a:off x="885825" y="6507956"/>
              <a:ext cx="933450" cy="661988"/>
            </a:xfrm>
            <a:prstGeom prst="rect">
              <a:avLst/>
            </a:prstGeom>
          </p:spPr>
        </p:pic>
      </p:grpSp>
      <p:grpSp>
        <p:nvGrpSpPr>
          <p:cNvPr id="19063" name="Group"/>
          <p:cNvGrpSpPr/>
          <p:nvPr/>
        </p:nvGrpSpPr>
        <p:grpSpPr>
          <a:xfrm>
            <a:off x="757070" y="8058150"/>
            <a:ext cx="1219535" cy="0"/>
            <a:chOff x="757070" y="8058150"/>
            <a:chExt cx="1219535" cy="0"/>
          </a:xfrm>
        </p:grpSpPr>
        <p:sp>
          <p:nvSpPr>
            <p:cNvPr id="17" name="Shape 3"/>
            <p:cNvSpPr/>
            <p:nvPr/>
          </p:nvSpPr>
          <p:spPr>
            <a:xfrm rot="16200000">
              <a:off x="757070" y="8058150"/>
              <a:ext cx="1219535" cy="0"/>
            </a:xfrm>
            <a:prstGeom prst="line">
              <a:avLst/>
            </a:prstGeom>
            <a:noFill/>
            <a:ln w="28575">
              <a:solidFill>
                <a:srgbClr val="98A86F"/>
              </a:solidFill>
              <a:prstDash val="solid"/>
            </a:ln>
          </p:spPr>
        </p:sp>
      </p:grpSp>
      <p:grpSp>
        <p:nvGrpSpPr>
          <p:cNvPr id="50819" name="Group"/>
          <p:cNvGrpSpPr/>
          <p:nvPr/>
        </p:nvGrpSpPr>
        <p:grpSpPr>
          <a:xfrm>
            <a:off x="923925" y="8848725"/>
            <a:ext cx="857250" cy="857250"/>
            <a:chOff x="923925" y="8848725"/>
            <a:chExt cx="857250" cy="857250"/>
          </a:xfrm>
        </p:grpSpPr>
        <p:pic>
          <p:nvPicPr>
            <p:cNvPr id="18" name="Image 12" descr="preencoded.png">    </p:cNvPr>
            <p:cNvPicPr>
              <a:picLocks noChangeAspect="1"/>
            </p:cNvPicPr>
            <p:nvPr/>
          </p:nvPicPr>
          <p:blipFill>
            <a:blip r:embed="rId13"/>
            <a:stretch>
              <a:fillRect/>
            </a:stretch>
          </p:blipFill>
          <p:spPr>
            <a:xfrm>
              <a:off x="923925" y="8848725"/>
              <a:ext cx="857250" cy="857250"/>
            </a:xfrm>
            <a:prstGeom prst="rect">
              <a:avLst/>
            </a:prstGeom>
          </p:spPr>
        </p:pic>
      </p:grpSp>
      <p:sp>
        <p:nvSpPr>
          <p:cNvPr id="19" name="Text 4"/>
          <p:cNvSpPr/>
          <p:nvPr/>
        </p:nvSpPr>
        <p:spPr>
          <a:xfrm>
            <a:off x="1857375"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Forbidden Forest: A place of mystery and wonder, where mystical creatures roam and flora flourishes.</a:t>
            </a:r>
            <a:endParaRPr lang="en-US" sz="2400" dirty="0"/>
          </a:p>
        </p:txBody>
      </p:sp>
      <p:sp>
        <p:nvSpPr>
          <p:cNvPr id="20" name="Text 5"/>
          <p:cNvSpPr/>
          <p:nvPr/>
        </p:nvSpPr>
        <p:spPr>
          <a:xfrm>
            <a:off x="1857375"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Crystal Caves: A network of glittering caves filled with precious gems and minerals, guarded by fierce beasts.</a:t>
            </a:r>
            <a:endParaRPr lang="en-US" sz="2400" dirty="0"/>
          </a:p>
        </p:txBody>
      </p:sp>
      <p:sp>
        <p:nvSpPr>
          <p:cNvPr id="21" name="Text 6"/>
          <p:cNvSpPr/>
          <p:nvPr/>
        </p:nvSpPr>
        <p:spPr>
          <a:xfrm>
            <a:off x="1857375"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Enchanted Garden: A place of pure beauty and tranquility, where the colors of the flowers are vibrant.</a:t>
            </a:r>
            <a:endParaRPr lang="en-US" sz="2400" dirty="0"/>
          </a:p>
        </p:txBody>
      </p:sp>
      <p:sp>
        <p:nvSpPr>
          <p:cNvPr id="22" name="Text 7"/>
          <p:cNvSpPr/>
          <p:nvPr/>
        </p:nvSpPr>
        <p:spPr>
          <a:xfrm>
            <a:off x="1095375" y="304800"/>
            <a:ext cx="6505575" cy="1181100"/>
          </a:xfrm>
          <a:prstGeom prst="rect">
            <a:avLst/>
          </a:prstGeom>
          <a:noFill/>
          <a:ln/>
        </p:spPr>
        <p:txBody>
          <a:bodyPr wrap="square" lIns="0" tIns="0" rIns="0" bIns="0" rtlCol="0" anchor="t"/>
          <a:lstStyle/>
          <a:p>
            <a:pPr algn="l" indent="0" marL="0">
              <a:buNone/>
            </a:pPr>
            <a:r>
              <a:rPr lang="en-US" sz="6000" u="none" dirty="0">
                <a:solidFill>
                  <a:srgbClr val="4B9689"/>
                </a:solidFill>
                <a:latin typeface="Bungee" pitchFamily="34" charset="0"/>
                <a:ea typeface="Bungee" pitchFamily="34" charset="-122"/>
                <a:cs typeface="Bungee" pitchFamily="34" charset="-120"/>
              </a:rPr>
              <a:t>The Mystery</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476375" y="2962275"/>
            <a:ext cx="7362826" cy="7781925"/>
          </a:xfrm>
          <a:prstGeom prst="rect">
            <a:avLst/>
          </a:prstGeom>
        </p:spPr>
      </p:pic>
      <p:pic>
        <p:nvPicPr>
          <p:cNvPr id="4" name="Image 2" descr="preencoded.png">    </p:cNvPr>
          <p:cNvPicPr>
            <a:picLocks noChangeAspect="1"/>
          </p:cNvPicPr>
          <p:nvPr/>
        </p:nvPicPr>
        <p:blipFill>
          <a:blip r:embed="rId3"/>
          <a:stretch>
            <a:fillRect/>
          </a:stretch>
        </p:blipFill>
        <p:spPr>
          <a:xfrm>
            <a:off x="-866775" y="466725"/>
            <a:ext cx="2619375" cy="3209925"/>
          </a:xfrm>
          <a:prstGeom prst="rect">
            <a:avLst/>
          </a:prstGeom>
        </p:spPr>
      </p:pic>
      <p:pic>
        <p:nvPicPr>
          <p:cNvPr id="5" name="Image 3" descr="preencoded.png">    </p:cNvPr>
          <p:cNvPicPr>
            <a:picLocks noChangeAspect="1"/>
          </p:cNvPicPr>
          <p:nvPr/>
        </p:nvPicPr>
        <p:blipFill>
          <a:blip r:embed="rId4"/>
          <a:stretch>
            <a:fillRect/>
          </a:stretch>
        </p:blipFill>
        <p:spPr>
          <a:xfrm>
            <a:off x="1676400" y="6734175"/>
            <a:ext cx="4200525" cy="2590800"/>
          </a:xfrm>
          <a:prstGeom prst="rect">
            <a:avLst/>
          </a:prstGeom>
        </p:spPr>
      </p:pic>
      <p:pic>
        <p:nvPicPr>
          <p:cNvPr id="6" name="Image 4" descr="preencoded.png">    </p:cNvPr>
          <p:cNvPicPr>
            <a:picLocks noChangeAspect="1"/>
          </p:cNvPicPr>
          <p:nvPr/>
        </p:nvPicPr>
        <p:blipFill>
          <a:blip r:embed="rId5"/>
          <a:stretch>
            <a:fillRect/>
          </a:stretch>
        </p:blipFill>
        <p:spPr>
          <a:xfrm>
            <a:off x="13619857" y="2588196"/>
            <a:ext cx="6149813" cy="12604388"/>
          </a:xfrm>
          <a:prstGeom prst="rect">
            <a:avLst/>
          </a:prstGeom>
        </p:spPr>
      </p:pic>
      <p:pic>
        <p:nvPicPr>
          <p:cNvPr id="7" name="Image 5" descr="preencoded.png">    </p:cNvPr>
          <p:cNvPicPr>
            <a:picLocks noChangeAspect="1"/>
          </p:cNvPicPr>
          <p:nvPr/>
        </p:nvPicPr>
        <p:blipFill>
          <a:blip r:embed="rId6"/>
          <a:stretch>
            <a:fillRect/>
          </a:stretch>
        </p:blipFill>
        <p:spPr>
          <a:xfrm>
            <a:off x="7915275" y="-4429125"/>
            <a:ext cx="8833212" cy="9787630"/>
          </a:xfrm>
          <a:prstGeom prst="rect">
            <a:avLst/>
          </a:prstGeom>
        </p:spPr>
      </p:pic>
      <p:pic>
        <p:nvPicPr>
          <p:cNvPr id="8" name="Image 6" descr="preencoded.png">    </p:cNvPr>
          <p:cNvPicPr>
            <a:picLocks noChangeAspect="1"/>
          </p:cNvPicPr>
          <p:nvPr/>
        </p:nvPicPr>
        <p:blipFill>
          <a:blip r:embed="rId7"/>
          <a:stretch>
            <a:fillRect/>
          </a:stretch>
        </p:blipFill>
        <p:spPr>
          <a:xfrm>
            <a:off x="12331447" y="4809381"/>
            <a:ext cx="10402649" cy="12011755"/>
          </a:xfrm>
          <a:prstGeom prst="rect">
            <a:avLst/>
          </a:prstGeom>
        </p:spPr>
      </p:pic>
      <p:grpSp>
        <p:nvGrpSpPr>
          <p:cNvPr id="52072"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5895975" y="819150"/>
            <a:ext cx="6505575" cy="1181100"/>
          </a:xfrm>
          <a:prstGeom prst="rect">
            <a:avLst/>
          </a:prstGeom>
          <a:noFill/>
          <a:ln/>
        </p:spPr>
        <p:txBody>
          <a:bodyPr wrap="square" lIns="0" tIns="0" rIns="0" bIns="0" rtlCol="0" anchor="t"/>
          <a:lstStyle/>
          <a:p>
            <a:pPr algn="ctr" indent="0" marL="0">
              <a:buNone/>
            </a:pPr>
            <a:r>
              <a:rPr lang="en-US" sz="6000" u="none" dirty="0">
                <a:solidFill>
                  <a:srgbClr val="4B9689"/>
                </a:solidFill>
                <a:latin typeface="Bungee" pitchFamily="34" charset="0"/>
                <a:ea typeface="Bungee" pitchFamily="34" charset="-122"/>
                <a:cs typeface="Bungee" pitchFamily="34" charset="-120"/>
              </a:rPr>
              <a:t>The List</a:t>
            </a:r>
            <a:endParaRPr lang="en-US" sz="6000" dirty="0"/>
          </a:p>
        </p:txBody>
      </p:sp>
      <p:grpSp>
        <p:nvGrpSpPr>
          <p:cNvPr id="75069" name="Group"/>
          <p:cNvGrpSpPr/>
          <p:nvPr/>
        </p:nvGrpSpPr>
        <p:grpSpPr>
          <a:xfrm>
            <a:off x="2752725" y="2981325"/>
            <a:ext cx="12833985" cy="906780"/>
            <a:chOff x="2752725" y="2981325"/>
            <a:chExt cx="12833985" cy="906780"/>
          </a:xfrm>
        </p:grpSpPr>
        <p:sp>
          <p:nvSpPr>
            <p:cNvPr id="12" name="Text 2"/>
            <p:cNvSpPr/>
            <p:nvPr/>
          </p:nvSpPr>
          <p:spPr>
            <a:xfrm>
              <a:off x="2752725" y="3176587"/>
              <a:ext cx="4640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Dragons</a:t>
              </a:r>
              <a:endParaRPr lang="en-US" sz="2700" dirty="0"/>
            </a:p>
          </p:txBody>
        </p:sp>
        <p:sp>
          <p:nvSpPr>
            <p:cNvPr id="13" name="Text 3"/>
            <p:cNvSpPr/>
            <p:nvPr/>
          </p:nvSpPr>
          <p:spPr>
            <a:xfrm>
              <a:off x="7553325" y="2981325"/>
              <a:ext cx="80333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Fire-breathing creatures that are often powerful and dangerous</a:t>
              </a:r>
              <a:endParaRPr lang="en-US" sz="2400" dirty="0"/>
            </a:p>
          </p:txBody>
        </p:sp>
      </p:grpSp>
      <p:grpSp>
        <p:nvGrpSpPr>
          <p:cNvPr id="92436" name="Group"/>
          <p:cNvGrpSpPr/>
          <p:nvPr/>
        </p:nvGrpSpPr>
        <p:grpSpPr>
          <a:xfrm>
            <a:off x="2752725" y="4238625"/>
            <a:ext cx="12833985" cy="939165"/>
            <a:chOff x="2752725" y="4238625"/>
            <a:chExt cx="12833985" cy="939165"/>
          </a:xfrm>
        </p:grpSpPr>
        <p:sp>
          <p:nvSpPr>
            <p:cNvPr id="14" name="Text 4"/>
            <p:cNvSpPr/>
            <p:nvPr/>
          </p:nvSpPr>
          <p:spPr>
            <a:xfrm>
              <a:off x="2752725" y="4238625"/>
              <a:ext cx="4640580" cy="939165"/>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Medieval-like Settings</a:t>
              </a:r>
              <a:endParaRPr lang="en-US" sz="2700" dirty="0"/>
            </a:p>
          </p:txBody>
        </p:sp>
        <p:sp>
          <p:nvSpPr>
            <p:cNvPr id="15" name="Text 5"/>
            <p:cNvSpPr/>
            <p:nvPr/>
          </p:nvSpPr>
          <p:spPr>
            <a:xfrm>
              <a:off x="7553325" y="4448175"/>
              <a:ext cx="803338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Worlds with castles, knights, and feudal systems</a:t>
              </a:r>
              <a:endParaRPr lang="en-US" sz="2400" dirty="0"/>
            </a:p>
          </p:txBody>
        </p:sp>
      </p:grpSp>
      <p:grpSp>
        <p:nvGrpSpPr>
          <p:cNvPr id="61112" name="Group"/>
          <p:cNvGrpSpPr/>
          <p:nvPr/>
        </p:nvGrpSpPr>
        <p:grpSpPr>
          <a:xfrm>
            <a:off x="2752725" y="5514975"/>
            <a:ext cx="12833985" cy="529590"/>
            <a:chOff x="2752725" y="5514975"/>
            <a:chExt cx="12833985" cy="529590"/>
          </a:xfrm>
        </p:grpSpPr>
        <p:sp>
          <p:nvSpPr>
            <p:cNvPr id="16" name="Text 6"/>
            <p:cNvSpPr/>
            <p:nvPr/>
          </p:nvSpPr>
          <p:spPr>
            <a:xfrm>
              <a:off x="2752725" y="5514975"/>
              <a:ext cx="4640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Chosen One Trope</a:t>
              </a:r>
              <a:endParaRPr lang="en-US" sz="2700" dirty="0"/>
            </a:p>
          </p:txBody>
        </p:sp>
        <p:sp>
          <p:nvSpPr>
            <p:cNvPr id="17" name="Text 7"/>
            <p:cNvSpPr/>
            <p:nvPr/>
          </p:nvSpPr>
          <p:spPr>
            <a:xfrm>
              <a:off x="7553325" y="5519738"/>
              <a:ext cx="803338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hero chosen by destiny to save the world</a:t>
              </a:r>
              <a:endParaRPr lang="en-US" sz="2400" dirty="0"/>
            </a:p>
          </p:txBody>
        </p:sp>
      </p:grpSp>
      <p:grpSp>
        <p:nvGrpSpPr>
          <p:cNvPr id="13706" name="Group"/>
          <p:cNvGrpSpPr/>
          <p:nvPr/>
        </p:nvGrpSpPr>
        <p:grpSpPr>
          <a:xfrm>
            <a:off x="2752725" y="6381750"/>
            <a:ext cx="12833985" cy="529590"/>
            <a:chOff x="2752725" y="6381750"/>
            <a:chExt cx="12833985" cy="529590"/>
          </a:xfrm>
        </p:grpSpPr>
        <p:sp>
          <p:nvSpPr>
            <p:cNvPr id="18" name="Text 8"/>
            <p:cNvSpPr/>
            <p:nvPr/>
          </p:nvSpPr>
          <p:spPr>
            <a:xfrm>
              <a:off x="2752725" y="6381750"/>
              <a:ext cx="4640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Magic</a:t>
              </a:r>
              <a:endParaRPr lang="en-US" sz="2700" dirty="0"/>
            </a:p>
          </p:txBody>
        </p:sp>
        <p:sp>
          <p:nvSpPr>
            <p:cNvPr id="19" name="Text 9"/>
            <p:cNvSpPr/>
            <p:nvPr/>
          </p:nvSpPr>
          <p:spPr>
            <a:xfrm>
              <a:off x="7553325" y="6386512"/>
              <a:ext cx="803338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An integral part of fantasy stories, can take many forms</a:t>
              </a:r>
              <a:endParaRPr lang="en-US" sz="2400" dirty="0"/>
            </a:p>
          </p:txBody>
        </p:sp>
      </p:grpSp>
      <p:grpSp>
        <p:nvGrpSpPr>
          <p:cNvPr id="52401" name="Group"/>
          <p:cNvGrpSpPr/>
          <p:nvPr/>
        </p:nvGrpSpPr>
        <p:grpSpPr>
          <a:xfrm>
            <a:off x="2752725" y="7248525"/>
            <a:ext cx="12833985" cy="529590"/>
            <a:chOff x="2752725" y="7248525"/>
            <a:chExt cx="12833985" cy="529590"/>
          </a:xfrm>
        </p:grpSpPr>
        <p:sp>
          <p:nvSpPr>
            <p:cNvPr id="20" name="Text 10"/>
            <p:cNvSpPr/>
            <p:nvPr/>
          </p:nvSpPr>
          <p:spPr>
            <a:xfrm>
              <a:off x="2752725" y="7248525"/>
              <a:ext cx="4640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The Best Curse</a:t>
              </a:r>
              <a:endParaRPr lang="en-US" sz="2700" dirty="0"/>
            </a:p>
          </p:txBody>
        </p:sp>
        <p:sp>
          <p:nvSpPr>
            <p:cNvPr id="21" name="Text 11"/>
            <p:cNvSpPr/>
            <p:nvPr/>
          </p:nvSpPr>
          <p:spPr>
            <a:xfrm>
              <a:off x="7553325" y="7253288"/>
              <a:ext cx="803338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curse that is unique, creative, and fits within the story</a:t>
              </a:r>
              <a:endParaRPr lang="en-US" sz="2400" dirty="0"/>
            </a:p>
          </p:txBody>
        </p:sp>
      </p:grpSp>
      <p:grpSp>
        <p:nvGrpSpPr>
          <p:cNvPr id="60419" name="Group"/>
          <p:cNvGrpSpPr/>
          <p:nvPr/>
        </p:nvGrpSpPr>
        <p:grpSpPr>
          <a:xfrm>
            <a:off x="2752725" y="8115300"/>
            <a:ext cx="12833985" cy="529590"/>
            <a:chOff x="2752725" y="8115300"/>
            <a:chExt cx="12833985" cy="529590"/>
          </a:xfrm>
        </p:grpSpPr>
        <p:sp>
          <p:nvSpPr>
            <p:cNvPr id="22" name="Text 12"/>
            <p:cNvSpPr/>
            <p:nvPr/>
          </p:nvSpPr>
          <p:spPr>
            <a:xfrm>
              <a:off x="2752725" y="8115300"/>
              <a:ext cx="4640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Unique Creatures</a:t>
              </a:r>
              <a:endParaRPr lang="en-US" sz="2700" dirty="0"/>
            </a:p>
          </p:txBody>
        </p:sp>
        <p:sp>
          <p:nvSpPr>
            <p:cNvPr id="23" name="Text 13"/>
            <p:cNvSpPr/>
            <p:nvPr/>
          </p:nvSpPr>
          <p:spPr>
            <a:xfrm>
              <a:off x="7553325" y="8120063"/>
              <a:ext cx="803338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variety of fantastical beings that inhabit the world</a:t>
              </a:r>
              <a:endParaRPr lang="en-US" sz="2400" dirty="0"/>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7D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0" y="-3590925"/>
            <a:ext cx="6043130" cy="8735282"/>
          </a:xfrm>
          <a:prstGeom prst="rect">
            <a:avLst/>
          </a:prstGeom>
        </p:spPr>
      </p:pic>
      <p:pic>
        <p:nvPicPr>
          <p:cNvPr id="3" name="Image 1" descr="preencoded.png">    </p:cNvPr>
          <p:cNvPicPr>
            <a:picLocks noChangeAspect="1"/>
          </p:cNvPicPr>
          <p:nvPr/>
        </p:nvPicPr>
        <p:blipFill>
          <a:blip r:embed="rId2"/>
          <a:stretch>
            <a:fillRect/>
          </a:stretch>
        </p:blipFill>
        <p:spPr>
          <a:xfrm>
            <a:off x="13716451" y="1734889"/>
            <a:ext cx="6961261" cy="12946647"/>
          </a:xfrm>
          <a:prstGeom prst="rect">
            <a:avLst/>
          </a:prstGeom>
        </p:spPr>
      </p:pic>
      <p:pic>
        <p:nvPicPr>
          <p:cNvPr id="4" name="Image 2" descr="preencoded.png">    </p:cNvPr>
          <p:cNvPicPr>
            <a:picLocks noChangeAspect="1"/>
          </p:cNvPicPr>
          <p:nvPr/>
        </p:nvPicPr>
        <p:blipFill>
          <a:blip r:embed="rId3"/>
          <a:stretch>
            <a:fillRect/>
          </a:stretch>
        </p:blipFill>
        <p:spPr>
          <a:xfrm>
            <a:off x="15528438" y="-1924050"/>
            <a:ext cx="2724055" cy="3848671"/>
          </a:xfrm>
          <a:prstGeom prst="rect">
            <a:avLst/>
          </a:prstGeom>
        </p:spPr>
      </p:pic>
      <p:pic>
        <p:nvPicPr>
          <p:cNvPr id="5" name="Image 3" descr="preencoded.png">    </p:cNvPr>
          <p:cNvPicPr>
            <a:picLocks noChangeAspect="1"/>
          </p:cNvPicPr>
          <p:nvPr/>
        </p:nvPicPr>
        <p:blipFill>
          <a:blip r:embed="rId4"/>
          <a:stretch>
            <a:fillRect/>
          </a:stretch>
        </p:blipFill>
        <p:spPr>
          <a:xfrm>
            <a:off x="18200866" y="-442987"/>
            <a:ext cx="4358260" cy="2545981"/>
          </a:xfrm>
          <a:prstGeom prst="rect">
            <a:avLst/>
          </a:prstGeom>
        </p:spPr>
      </p:pic>
      <p:pic>
        <p:nvPicPr>
          <p:cNvPr id="6" name="Image 4" descr="preencoded.png">    </p:cNvPr>
          <p:cNvPicPr>
            <a:picLocks noChangeAspect="1"/>
          </p:cNvPicPr>
          <p:nvPr/>
        </p:nvPicPr>
        <p:blipFill>
          <a:blip r:embed="rId5"/>
          <a:stretch>
            <a:fillRect/>
          </a:stretch>
        </p:blipFill>
        <p:spPr>
          <a:xfrm>
            <a:off x="13230225" y="1948905"/>
            <a:ext cx="8156188" cy="9430999"/>
          </a:xfrm>
          <a:prstGeom prst="rect">
            <a:avLst/>
          </a:prstGeom>
        </p:spPr>
      </p:pic>
      <p:pic>
        <p:nvPicPr>
          <p:cNvPr id="7" name="Image 5" descr="preencoded.png">    </p:cNvPr>
          <p:cNvPicPr>
            <a:picLocks noChangeAspect="1"/>
          </p:cNvPicPr>
          <p:nvPr/>
        </p:nvPicPr>
        <p:blipFill>
          <a:blip r:embed="rId6"/>
          <a:stretch>
            <a:fillRect/>
          </a:stretch>
        </p:blipFill>
        <p:spPr>
          <a:xfrm>
            <a:off x="14197891" y="6682532"/>
            <a:ext cx="2409897" cy="3121343"/>
          </a:xfrm>
          <a:prstGeom prst="rect">
            <a:avLst/>
          </a:prstGeom>
        </p:spPr>
      </p:pic>
      <p:pic>
        <p:nvPicPr>
          <p:cNvPr id="8" name="Image 6" descr="preencoded.png">    </p:cNvPr>
          <p:cNvPicPr>
            <a:picLocks noChangeAspect="1"/>
          </p:cNvPicPr>
          <p:nvPr/>
        </p:nvPicPr>
        <p:blipFill>
          <a:blip r:embed="rId7"/>
          <a:stretch>
            <a:fillRect/>
          </a:stretch>
        </p:blipFill>
        <p:spPr>
          <a:xfrm>
            <a:off x="-1638300" y="5629275"/>
            <a:ext cx="7787354" cy="8413957"/>
          </a:xfrm>
          <a:prstGeom prst="rect">
            <a:avLst/>
          </a:prstGeom>
        </p:spPr>
      </p:pic>
      <p:grpSp>
        <p:nvGrpSpPr>
          <p:cNvPr id="31547"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grpSp>
        <p:nvGrpSpPr>
          <p:cNvPr id="35242" name="Group"/>
          <p:cNvGrpSpPr/>
          <p:nvPr/>
        </p:nvGrpSpPr>
        <p:grpSpPr>
          <a:xfrm>
            <a:off x="3021953" y="3262350"/>
            <a:ext cx="13053719" cy="3147975"/>
            <a:chOff x="3021953" y="3262350"/>
            <a:chExt cx="13053719" cy="3147975"/>
          </a:xfrm>
        </p:grpSpPr>
        <p:grpSp>
          <p:nvGrpSpPr>
            <p:cNvPr id="82629" name="Group"/>
            <p:cNvGrpSpPr/>
            <p:nvPr/>
          </p:nvGrpSpPr>
          <p:grpSpPr>
            <a:xfrm>
              <a:off x="8763000" y="428625"/>
              <a:ext cx="1524000" cy="1524000"/>
              <a:chOff x="8763000" y="428625"/>
              <a:chExt cx="1524000" cy="1524000"/>
            </a:xfrm>
          </p:grpSpPr>
          <p:pic>
            <p:nvPicPr>
              <p:cNvPr id="11" name="Image 8" descr="preencoded.png">    </p:cNvPr>
              <p:cNvPicPr>
                <a:picLocks noChangeAspect="1"/>
              </p:cNvPicPr>
              <p:nvPr/>
            </p:nvPicPr>
            <p:blipFill>
              <a:blip r:embed="rId9"/>
              <a:stretch>
                <a:fillRect/>
              </a:stretch>
            </p:blipFill>
            <p:spPr>
              <a:xfrm>
                <a:off x="8763000" y="428625"/>
                <a:ext cx="1524000" cy="1524000"/>
              </a:xfrm>
              <a:prstGeom prst="rect">
                <a:avLst/>
              </a:prstGeom>
            </p:spPr>
          </p:pic>
          <p:grpSp>
            <p:nvGrpSpPr>
              <p:cNvPr id="12369" name="Group"/>
              <p:cNvGrpSpPr/>
              <p:nvPr/>
            </p:nvGrpSpPr>
            <p:grpSpPr>
              <a:xfrm>
                <a:off x="8157210" y="2105025"/>
                <a:ext cx="2735580" cy="992505"/>
                <a:chOff x="8157210" y="2105025"/>
                <a:chExt cx="2735580" cy="992505"/>
              </a:xfrm>
            </p:grpSpPr>
            <p:sp>
              <p:nvSpPr>
                <p:cNvPr id="12" name="Text 1"/>
                <p:cNvSpPr/>
                <p:nvPr/>
              </p:nvSpPr>
              <p:spPr>
                <a:xfrm>
                  <a:off x="8157210" y="2105025"/>
                  <a:ext cx="2735580"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Bungee" pitchFamily="34" charset="0"/>
                      <a:ea typeface="Bungee" pitchFamily="34" charset="-122"/>
                      <a:cs typeface="Bungee" pitchFamily="34" charset="-120"/>
                    </a:rPr>
                    <a:t>Chloe Ng</a:t>
                  </a:r>
                  <a:endParaRPr lang="en-US" sz="2700" dirty="0"/>
                </a:p>
              </p:txBody>
            </p:sp>
            <p:sp>
              <p:nvSpPr>
                <p:cNvPr id="13" name="Text 2"/>
                <p:cNvSpPr/>
                <p:nvPr/>
              </p:nvSpPr>
              <p:spPr>
                <a:xfrm>
                  <a:off x="8161020" y="25908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Mage</a:t>
                  </a:r>
                  <a:endParaRPr lang="en-US" sz="2400" dirty="0"/>
                </a:p>
              </p:txBody>
            </p:sp>
          </p:grpSp>
        </p:grpSp>
        <p:grpSp>
          <p:nvGrpSpPr>
            <p:cNvPr id="81499" name="Group"/>
            <p:cNvGrpSpPr/>
            <p:nvPr/>
          </p:nvGrpSpPr>
          <p:grpSpPr>
            <a:xfrm>
              <a:off x="2324100" y="6629400"/>
              <a:ext cx="1524000" cy="1524000"/>
              <a:chOff x="2324100" y="6629400"/>
              <a:chExt cx="1524000" cy="1524000"/>
            </a:xfrm>
          </p:grpSpPr>
          <p:pic>
            <p:nvPicPr>
              <p:cNvPr id="14" name="Image 9" descr="preencoded.png">    </p:cNvPr>
              <p:cNvPicPr>
                <a:picLocks noChangeAspect="1"/>
              </p:cNvPicPr>
              <p:nvPr/>
            </p:nvPicPr>
            <p:blipFill>
              <a:blip r:embed="rId10"/>
              <a:stretch>
                <a:fillRect/>
              </a:stretch>
            </p:blipFill>
            <p:spPr>
              <a:xfrm>
                <a:off x="2324100" y="6629400"/>
                <a:ext cx="1524000" cy="1524000"/>
              </a:xfrm>
              <a:prstGeom prst="rect">
                <a:avLst/>
              </a:prstGeom>
            </p:spPr>
          </p:pic>
          <p:grpSp>
            <p:nvGrpSpPr>
              <p:cNvPr id="19522" name="Group"/>
              <p:cNvGrpSpPr/>
              <p:nvPr/>
            </p:nvGrpSpPr>
            <p:grpSpPr>
              <a:xfrm>
                <a:off x="1718310" y="8305800"/>
                <a:ext cx="2735580" cy="992505"/>
                <a:chOff x="1718310" y="8305800"/>
                <a:chExt cx="2735580" cy="992505"/>
              </a:xfrm>
            </p:grpSpPr>
            <p:sp>
              <p:nvSpPr>
                <p:cNvPr id="15" name="Text 3"/>
                <p:cNvSpPr/>
                <p:nvPr/>
              </p:nvSpPr>
              <p:spPr>
                <a:xfrm>
                  <a:off x="1718310" y="8305800"/>
                  <a:ext cx="2735580"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Bungee" pitchFamily="34" charset="0"/>
                      <a:ea typeface="Bungee" pitchFamily="34" charset="-122"/>
                      <a:cs typeface="Bungee" pitchFamily="34" charset="-120"/>
                    </a:rPr>
                    <a:t>Lyrisa</a:t>
                  </a:r>
                  <a:endParaRPr lang="en-US" sz="2700" dirty="0"/>
                </a:p>
              </p:txBody>
            </p:sp>
            <p:sp>
              <p:nvSpPr>
                <p:cNvPr id="16" name="Text 4"/>
                <p:cNvSpPr/>
                <p:nvPr/>
              </p:nvSpPr>
              <p:spPr>
                <a:xfrm>
                  <a:off x="1722120" y="87915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Dreamer</a:t>
                  </a:r>
                  <a:endParaRPr lang="en-US" sz="2400" dirty="0"/>
                </a:p>
              </p:txBody>
            </p:sp>
          </p:grpSp>
        </p:grpSp>
        <p:grpSp>
          <p:nvGrpSpPr>
            <p:cNvPr id="88177" name="Group"/>
            <p:cNvGrpSpPr/>
            <p:nvPr/>
          </p:nvGrpSpPr>
          <p:grpSpPr>
            <a:xfrm>
              <a:off x="5543550" y="6629400"/>
              <a:ext cx="1524000" cy="1524000"/>
              <a:chOff x="5543550" y="6629400"/>
              <a:chExt cx="1524000" cy="1524000"/>
            </a:xfrm>
          </p:grpSpPr>
          <p:pic>
            <p:nvPicPr>
              <p:cNvPr id="17" name="Image 10" descr="preencoded.png">    </p:cNvPr>
              <p:cNvPicPr>
                <a:picLocks noChangeAspect="1"/>
              </p:cNvPicPr>
              <p:nvPr/>
            </p:nvPicPr>
            <p:blipFill>
              <a:blip r:embed="rId11"/>
              <a:stretch>
                <a:fillRect/>
              </a:stretch>
            </p:blipFill>
            <p:spPr>
              <a:xfrm>
                <a:off x="5543550" y="6629400"/>
                <a:ext cx="1524000" cy="1524000"/>
              </a:xfrm>
              <a:prstGeom prst="rect">
                <a:avLst/>
              </a:prstGeom>
            </p:spPr>
          </p:pic>
          <p:grpSp>
            <p:nvGrpSpPr>
              <p:cNvPr id="39008" name="Group"/>
              <p:cNvGrpSpPr/>
              <p:nvPr/>
            </p:nvGrpSpPr>
            <p:grpSpPr>
              <a:xfrm>
                <a:off x="4937760" y="8305800"/>
                <a:ext cx="2735580" cy="992505"/>
                <a:chOff x="4937760" y="8305800"/>
                <a:chExt cx="2735580" cy="992505"/>
              </a:xfrm>
            </p:grpSpPr>
            <p:sp>
              <p:nvSpPr>
                <p:cNvPr id="18" name="Text 5"/>
                <p:cNvSpPr/>
                <p:nvPr/>
              </p:nvSpPr>
              <p:spPr>
                <a:xfrm>
                  <a:off x="4937760" y="8305800"/>
                  <a:ext cx="2735580"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Bungee" pitchFamily="34" charset="0"/>
                      <a:ea typeface="Bungee" pitchFamily="34" charset="-122"/>
                      <a:cs typeface="Bungee" pitchFamily="34" charset="-120"/>
                    </a:rPr>
                    <a:t>Lucian</a:t>
                  </a:r>
                  <a:endParaRPr lang="en-US" sz="2700" dirty="0"/>
                </a:p>
              </p:txBody>
            </p:sp>
            <p:sp>
              <p:nvSpPr>
                <p:cNvPr id="19" name="Text 6"/>
                <p:cNvSpPr/>
                <p:nvPr/>
              </p:nvSpPr>
              <p:spPr>
                <a:xfrm>
                  <a:off x="4941570" y="87915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Conjurer</a:t>
                  </a:r>
                  <a:endParaRPr lang="en-US" sz="2400" dirty="0"/>
                </a:p>
              </p:txBody>
            </p:sp>
          </p:grpSp>
        </p:grpSp>
        <p:grpSp>
          <p:nvGrpSpPr>
            <p:cNvPr id="48832" name="Group"/>
            <p:cNvGrpSpPr/>
            <p:nvPr/>
          </p:nvGrpSpPr>
          <p:grpSpPr>
            <a:xfrm>
              <a:off x="8763000" y="6629400"/>
              <a:ext cx="1524000" cy="1524000"/>
              <a:chOff x="8763000" y="6629400"/>
              <a:chExt cx="1524000" cy="1524000"/>
            </a:xfrm>
          </p:grpSpPr>
          <p:pic>
            <p:nvPicPr>
              <p:cNvPr id="20" name="Image 11" descr="preencoded.png">    </p:cNvPr>
              <p:cNvPicPr>
                <a:picLocks noChangeAspect="1"/>
              </p:cNvPicPr>
              <p:nvPr/>
            </p:nvPicPr>
            <p:blipFill>
              <a:blip r:embed="rId12"/>
              <a:stretch>
                <a:fillRect/>
              </a:stretch>
            </p:blipFill>
            <p:spPr>
              <a:xfrm>
                <a:off x="8763000" y="6629400"/>
                <a:ext cx="1524000" cy="1524000"/>
              </a:xfrm>
              <a:prstGeom prst="rect">
                <a:avLst/>
              </a:prstGeom>
            </p:spPr>
          </p:pic>
          <p:grpSp>
            <p:nvGrpSpPr>
              <p:cNvPr id="57174" name="Group"/>
              <p:cNvGrpSpPr/>
              <p:nvPr/>
            </p:nvGrpSpPr>
            <p:grpSpPr>
              <a:xfrm>
                <a:off x="8157210" y="8305800"/>
                <a:ext cx="2735580" cy="992505"/>
                <a:chOff x="8157210" y="8305800"/>
                <a:chExt cx="2735580" cy="992505"/>
              </a:xfrm>
            </p:grpSpPr>
            <p:sp>
              <p:nvSpPr>
                <p:cNvPr id="21" name="Text 7"/>
                <p:cNvSpPr/>
                <p:nvPr/>
              </p:nvSpPr>
              <p:spPr>
                <a:xfrm>
                  <a:off x="8157210" y="8305800"/>
                  <a:ext cx="2735580"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Bungee" pitchFamily="34" charset="0"/>
                      <a:ea typeface="Bungee" pitchFamily="34" charset="-122"/>
                      <a:cs typeface="Bungee" pitchFamily="34" charset="-120"/>
                    </a:rPr>
                    <a:t>Elvina</a:t>
                  </a:r>
                  <a:endParaRPr lang="en-US" sz="2700" dirty="0"/>
                </a:p>
              </p:txBody>
            </p:sp>
            <p:sp>
              <p:nvSpPr>
                <p:cNvPr id="22" name="Text 8"/>
                <p:cNvSpPr/>
                <p:nvPr/>
              </p:nvSpPr>
              <p:spPr>
                <a:xfrm>
                  <a:off x="8161020" y="87915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Oracle</a:t>
                  </a:r>
                  <a:endParaRPr lang="en-US" sz="2400" dirty="0"/>
                </a:p>
              </p:txBody>
            </p:sp>
          </p:grpSp>
        </p:grpSp>
        <p:grpSp>
          <p:nvGrpSpPr>
            <p:cNvPr id="48629" name="Group"/>
            <p:cNvGrpSpPr/>
            <p:nvPr/>
          </p:nvGrpSpPr>
          <p:grpSpPr>
            <a:xfrm>
              <a:off x="11982450" y="6629400"/>
              <a:ext cx="1524000" cy="1524000"/>
              <a:chOff x="11982450" y="6629400"/>
              <a:chExt cx="1524000" cy="1524000"/>
            </a:xfrm>
          </p:grpSpPr>
          <p:pic>
            <p:nvPicPr>
              <p:cNvPr id="23" name="Image 12" descr="preencoded.png">    </p:cNvPr>
              <p:cNvPicPr>
                <a:picLocks noChangeAspect="1"/>
              </p:cNvPicPr>
              <p:nvPr/>
            </p:nvPicPr>
            <p:blipFill>
              <a:blip r:embed="rId13"/>
              <a:stretch>
                <a:fillRect/>
              </a:stretch>
            </p:blipFill>
            <p:spPr>
              <a:xfrm>
                <a:off x="11982450" y="6629400"/>
                <a:ext cx="1524000" cy="1524000"/>
              </a:xfrm>
              <a:prstGeom prst="rect">
                <a:avLst/>
              </a:prstGeom>
            </p:spPr>
          </p:pic>
          <p:grpSp>
            <p:nvGrpSpPr>
              <p:cNvPr id="36435" name="Group"/>
              <p:cNvGrpSpPr/>
              <p:nvPr/>
            </p:nvGrpSpPr>
            <p:grpSpPr>
              <a:xfrm>
                <a:off x="11376660" y="8305800"/>
                <a:ext cx="2735580" cy="992505"/>
                <a:chOff x="11376660" y="8305800"/>
                <a:chExt cx="2735580" cy="992505"/>
              </a:xfrm>
            </p:grpSpPr>
            <p:sp>
              <p:nvSpPr>
                <p:cNvPr id="24" name="Text 9"/>
                <p:cNvSpPr/>
                <p:nvPr/>
              </p:nvSpPr>
              <p:spPr>
                <a:xfrm>
                  <a:off x="11376660" y="8305800"/>
                  <a:ext cx="2735580"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Bungee" pitchFamily="34" charset="0"/>
                      <a:ea typeface="Bungee" pitchFamily="34" charset="-122"/>
                      <a:cs typeface="Bungee" pitchFamily="34" charset="-120"/>
                    </a:rPr>
                    <a:t>Seraphina</a:t>
                  </a:r>
                  <a:endParaRPr lang="en-US" sz="2700" dirty="0"/>
                </a:p>
              </p:txBody>
            </p:sp>
            <p:sp>
              <p:nvSpPr>
                <p:cNvPr id="25" name="Text 10"/>
                <p:cNvSpPr/>
                <p:nvPr/>
              </p:nvSpPr>
              <p:spPr>
                <a:xfrm>
                  <a:off x="11380470" y="87915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Lightbringer</a:t>
                  </a:r>
                  <a:endParaRPr lang="en-US" sz="2400" dirty="0"/>
                </a:p>
              </p:txBody>
            </p:sp>
          </p:grpSp>
        </p:grpSp>
        <p:grpSp>
          <p:nvGrpSpPr>
            <p:cNvPr id="13881" name="Group"/>
            <p:cNvGrpSpPr/>
            <p:nvPr/>
          </p:nvGrpSpPr>
          <p:grpSpPr>
            <a:xfrm>
              <a:off x="15201900" y="6629400"/>
              <a:ext cx="1524000" cy="1524000"/>
              <a:chOff x="15201900" y="6629400"/>
              <a:chExt cx="1524000" cy="1524000"/>
            </a:xfrm>
          </p:grpSpPr>
          <p:pic>
            <p:nvPicPr>
              <p:cNvPr id="26" name="Image 13" descr="preencoded.png">    </p:cNvPr>
              <p:cNvPicPr>
                <a:picLocks noChangeAspect="1"/>
              </p:cNvPicPr>
              <p:nvPr/>
            </p:nvPicPr>
            <p:blipFill>
              <a:blip r:embed="rId14"/>
              <a:stretch>
                <a:fillRect/>
              </a:stretch>
            </p:blipFill>
            <p:spPr>
              <a:xfrm>
                <a:off x="15201900" y="6629400"/>
                <a:ext cx="1524000" cy="1524000"/>
              </a:xfrm>
              <a:prstGeom prst="rect">
                <a:avLst/>
              </a:prstGeom>
            </p:spPr>
          </p:pic>
          <p:grpSp>
            <p:nvGrpSpPr>
              <p:cNvPr id="17477" name="Group"/>
              <p:cNvGrpSpPr/>
              <p:nvPr/>
            </p:nvGrpSpPr>
            <p:grpSpPr>
              <a:xfrm>
                <a:off x="14596110" y="8305800"/>
                <a:ext cx="2735580" cy="992505"/>
                <a:chOff x="14596110" y="8305800"/>
                <a:chExt cx="2735580" cy="992505"/>
              </a:xfrm>
            </p:grpSpPr>
            <p:sp>
              <p:nvSpPr>
                <p:cNvPr id="27" name="Text 11"/>
                <p:cNvSpPr/>
                <p:nvPr/>
              </p:nvSpPr>
              <p:spPr>
                <a:xfrm>
                  <a:off x="14596110" y="8305800"/>
                  <a:ext cx="2735580"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Bungee" pitchFamily="34" charset="0"/>
                      <a:ea typeface="Bungee" pitchFamily="34" charset="-122"/>
                      <a:cs typeface="Bungee" pitchFamily="34" charset="-120"/>
                    </a:rPr>
                    <a:t>Kaelen</a:t>
                  </a:r>
                  <a:endParaRPr lang="en-US" sz="2700" dirty="0"/>
                </a:p>
              </p:txBody>
            </p:sp>
            <p:sp>
              <p:nvSpPr>
                <p:cNvPr id="28" name="Text 12"/>
                <p:cNvSpPr/>
                <p:nvPr/>
              </p:nvSpPr>
              <p:spPr>
                <a:xfrm>
                  <a:off x="14599920" y="87915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Sentinel</a:t>
                  </a:r>
                  <a:endParaRPr lang="en-US" sz="2400" dirty="0"/>
                </a:p>
              </p:txBody>
            </p:sp>
          </p:grpSp>
        </p:grpSp>
        <p:grpSp>
          <p:nvGrpSpPr>
            <p:cNvPr id="12402" name="Group"/>
            <p:cNvGrpSpPr/>
            <p:nvPr/>
          </p:nvGrpSpPr>
          <p:grpSpPr>
            <a:xfrm>
              <a:off x="4000500" y="3571875"/>
              <a:ext cx="1524000" cy="1524000"/>
              <a:chOff x="4000500" y="3571875"/>
              <a:chExt cx="1524000" cy="1524000"/>
            </a:xfrm>
          </p:grpSpPr>
          <p:pic>
            <p:nvPicPr>
              <p:cNvPr id="29" name="Image 14" descr="preencoded.png">    </p:cNvPr>
              <p:cNvPicPr>
                <a:picLocks noChangeAspect="1"/>
              </p:cNvPicPr>
              <p:nvPr/>
            </p:nvPicPr>
            <p:blipFill>
              <a:blip r:embed="rId15"/>
              <a:stretch>
                <a:fillRect/>
              </a:stretch>
            </p:blipFill>
            <p:spPr>
              <a:xfrm>
                <a:off x="4000500" y="3571875"/>
                <a:ext cx="1524000" cy="1524000"/>
              </a:xfrm>
              <a:prstGeom prst="rect">
                <a:avLst/>
              </a:prstGeom>
            </p:spPr>
          </p:pic>
          <p:grpSp>
            <p:nvGrpSpPr>
              <p:cNvPr id="29833" name="Group"/>
              <p:cNvGrpSpPr/>
              <p:nvPr/>
            </p:nvGrpSpPr>
            <p:grpSpPr>
              <a:xfrm>
                <a:off x="3394710" y="5248275"/>
                <a:ext cx="2735580" cy="992505"/>
                <a:chOff x="3394710" y="5248275"/>
                <a:chExt cx="2735580" cy="992505"/>
              </a:xfrm>
            </p:grpSpPr>
            <p:sp>
              <p:nvSpPr>
                <p:cNvPr id="30" name="Text 13"/>
                <p:cNvSpPr/>
                <p:nvPr/>
              </p:nvSpPr>
              <p:spPr>
                <a:xfrm>
                  <a:off x="3394710" y="5248275"/>
                  <a:ext cx="2735580"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Bungee" pitchFamily="34" charset="0"/>
                      <a:ea typeface="Bungee" pitchFamily="34" charset="-122"/>
                      <a:cs typeface="Bungee" pitchFamily="34" charset="-120"/>
                    </a:rPr>
                    <a:t>Aurielle</a:t>
                  </a:r>
                  <a:endParaRPr lang="en-US" sz="2700" dirty="0"/>
                </a:p>
              </p:txBody>
            </p:sp>
            <p:sp>
              <p:nvSpPr>
                <p:cNvPr id="31" name="Text 14"/>
                <p:cNvSpPr/>
                <p:nvPr/>
              </p:nvSpPr>
              <p:spPr>
                <a:xfrm>
                  <a:off x="3398520" y="573405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Priestess</a:t>
                  </a:r>
                  <a:endParaRPr lang="en-US" sz="2400" dirty="0"/>
                </a:p>
              </p:txBody>
            </p:sp>
          </p:grpSp>
        </p:grpSp>
        <p:grpSp>
          <p:nvGrpSpPr>
            <p:cNvPr id="84762" name="Group"/>
            <p:cNvGrpSpPr/>
            <p:nvPr/>
          </p:nvGrpSpPr>
          <p:grpSpPr>
            <a:xfrm>
              <a:off x="13639800" y="3571875"/>
              <a:ext cx="1524000" cy="1524000"/>
              <a:chOff x="13639800" y="3571875"/>
              <a:chExt cx="1524000" cy="1524000"/>
            </a:xfrm>
          </p:grpSpPr>
          <p:pic>
            <p:nvPicPr>
              <p:cNvPr id="32" name="Image 15" descr="preencoded.png">    </p:cNvPr>
              <p:cNvPicPr>
                <a:picLocks noChangeAspect="1"/>
              </p:cNvPicPr>
              <p:nvPr/>
            </p:nvPicPr>
            <p:blipFill>
              <a:blip r:embed="rId16"/>
              <a:stretch>
                <a:fillRect/>
              </a:stretch>
            </p:blipFill>
            <p:spPr>
              <a:xfrm>
                <a:off x="13639800" y="3571875"/>
                <a:ext cx="1524000" cy="1524000"/>
              </a:xfrm>
              <a:prstGeom prst="rect">
                <a:avLst/>
              </a:prstGeom>
            </p:spPr>
          </p:pic>
          <p:grpSp>
            <p:nvGrpSpPr>
              <p:cNvPr id="33586" name="Group"/>
              <p:cNvGrpSpPr/>
              <p:nvPr/>
            </p:nvGrpSpPr>
            <p:grpSpPr>
              <a:xfrm>
                <a:off x="13034010" y="5248275"/>
                <a:ext cx="2735580" cy="992505"/>
                <a:chOff x="13034010" y="5248275"/>
                <a:chExt cx="2735580" cy="992505"/>
              </a:xfrm>
            </p:grpSpPr>
            <p:sp>
              <p:nvSpPr>
                <p:cNvPr id="33" name="Text 15"/>
                <p:cNvSpPr/>
                <p:nvPr/>
              </p:nvSpPr>
              <p:spPr>
                <a:xfrm>
                  <a:off x="13034010" y="5248275"/>
                  <a:ext cx="2735580"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Bungee" pitchFamily="34" charset="0"/>
                      <a:ea typeface="Bungee" pitchFamily="34" charset="-122"/>
                      <a:cs typeface="Bungee" pitchFamily="34" charset="-120"/>
                    </a:rPr>
                    <a:t>Dariana</a:t>
                  </a:r>
                  <a:endParaRPr lang="en-US" sz="2700" dirty="0"/>
                </a:p>
              </p:txBody>
            </p:sp>
            <p:sp>
              <p:nvSpPr>
                <p:cNvPr id="34" name="Text 16"/>
                <p:cNvSpPr/>
                <p:nvPr/>
              </p:nvSpPr>
              <p:spPr>
                <a:xfrm>
                  <a:off x="13037820" y="573405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Shaman</a:t>
                  </a:r>
                  <a:endParaRPr lang="en-US" sz="2400" dirty="0"/>
                </a:p>
              </p:txBody>
            </p:sp>
          </p:grpSp>
        </p:grpSp>
        <p:grpSp>
          <p:nvGrpSpPr>
            <p:cNvPr id="70647" name="Group"/>
            <p:cNvGrpSpPr/>
            <p:nvPr/>
          </p:nvGrpSpPr>
          <p:grpSpPr>
            <a:xfrm>
              <a:off x="8763000" y="3571875"/>
              <a:ext cx="1524000" cy="1524000"/>
              <a:chOff x="8763000" y="3571875"/>
              <a:chExt cx="1524000" cy="1524000"/>
            </a:xfrm>
          </p:grpSpPr>
          <p:pic>
            <p:nvPicPr>
              <p:cNvPr id="35" name="Image 16" descr="preencoded.png">    </p:cNvPr>
              <p:cNvPicPr>
                <a:picLocks noChangeAspect="1"/>
              </p:cNvPicPr>
              <p:nvPr/>
            </p:nvPicPr>
            <p:blipFill>
              <a:blip r:embed="rId17"/>
              <a:stretch>
                <a:fillRect/>
              </a:stretch>
            </p:blipFill>
            <p:spPr>
              <a:xfrm>
                <a:off x="8763000" y="3571875"/>
                <a:ext cx="1524000" cy="1524000"/>
              </a:xfrm>
              <a:prstGeom prst="rect">
                <a:avLst/>
              </a:prstGeom>
            </p:spPr>
          </p:pic>
          <p:grpSp>
            <p:nvGrpSpPr>
              <p:cNvPr id="52652" name="Group"/>
              <p:cNvGrpSpPr/>
              <p:nvPr/>
            </p:nvGrpSpPr>
            <p:grpSpPr>
              <a:xfrm>
                <a:off x="8157210" y="5248275"/>
                <a:ext cx="2735580" cy="992505"/>
                <a:chOff x="8157210" y="5248275"/>
                <a:chExt cx="2735580" cy="992505"/>
              </a:xfrm>
            </p:grpSpPr>
            <p:sp>
              <p:nvSpPr>
                <p:cNvPr id="36" name="Text 17"/>
                <p:cNvSpPr/>
                <p:nvPr/>
              </p:nvSpPr>
              <p:spPr>
                <a:xfrm>
                  <a:off x="8157210" y="5248275"/>
                  <a:ext cx="2735580"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Bungee" pitchFamily="34" charset="0"/>
                      <a:ea typeface="Bungee" pitchFamily="34" charset="-122"/>
                      <a:cs typeface="Bungee" pitchFamily="34" charset="-120"/>
                    </a:rPr>
                    <a:t>Theronis</a:t>
                  </a:r>
                  <a:endParaRPr lang="en-US" sz="2700" dirty="0"/>
                </a:p>
              </p:txBody>
            </p:sp>
            <p:sp>
              <p:nvSpPr>
                <p:cNvPr id="37" name="Text 18"/>
                <p:cNvSpPr/>
                <p:nvPr/>
              </p:nvSpPr>
              <p:spPr>
                <a:xfrm>
                  <a:off x="8161020" y="573405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Warrior</a:t>
                  </a:r>
                  <a:endParaRPr lang="en-US" sz="2400" dirty="0"/>
                </a:p>
              </p:txBody>
            </p:sp>
          </p:grpSp>
        </p:grpSp>
        <p:sp>
          <p:nvSpPr>
            <p:cNvPr id="38" name="Shape 19"/>
            <p:cNvSpPr/>
            <p:nvPr/>
          </p:nvSpPr>
          <p:spPr>
            <a:xfrm rot="16200000">
              <a:off x="9215400" y="6410325"/>
              <a:ext cx="609674" cy="0"/>
            </a:xfrm>
            <a:prstGeom prst="line">
              <a:avLst/>
            </a:prstGeom>
            <a:noFill/>
            <a:ln w="9525">
              <a:solidFill>
                <a:srgbClr val="4D4D4D"/>
              </a:solidFill>
              <a:prstDash val="solid"/>
            </a:ln>
          </p:spPr>
        </p:sp>
        <p:sp>
          <p:nvSpPr>
            <p:cNvPr id="39" name="Shape 20"/>
            <p:cNvSpPr/>
            <p:nvPr/>
          </p:nvSpPr>
          <p:spPr>
            <a:xfrm rot="16200000">
              <a:off x="9215400" y="3267075"/>
              <a:ext cx="609674" cy="0"/>
            </a:xfrm>
            <a:prstGeom prst="line">
              <a:avLst/>
            </a:prstGeom>
            <a:noFill/>
            <a:ln w="9525">
              <a:solidFill>
                <a:srgbClr val="4D4D4D"/>
              </a:solidFill>
              <a:prstDash val="solid"/>
            </a:ln>
          </p:spPr>
        </p:sp>
        <p:sp>
          <p:nvSpPr>
            <p:cNvPr id="40" name="Shape 21"/>
            <p:cNvSpPr/>
            <p:nvPr/>
          </p:nvSpPr>
          <p:spPr>
            <a:xfrm rot="21127796">
              <a:off x="4739583" y="3262350"/>
              <a:ext cx="4454604" cy="0"/>
            </a:xfrm>
            <a:prstGeom prst="line">
              <a:avLst/>
            </a:prstGeom>
            <a:noFill/>
            <a:ln w="9525">
              <a:solidFill>
                <a:srgbClr val="4D4D4D"/>
              </a:solidFill>
              <a:prstDash val="solid"/>
            </a:ln>
          </p:spPr>
        </p:sp>
        <p:sp>
          <p:nvSpPr>
            <p:cNvPr id="41" name="Shape 22"/>
            <p:cNvSpPr/>
            <p:nvPr/>
          </p:nvSpPr>
          <p:spPr>
            <a:xfrm rot="20265059">
              <a:off x="3021953" y="6324953"/>
              <a:ext cx="1591538" cy="0"/>
            </a:xfrm>
            <a:prstGeom prst="line">
              <a:avLst/>
            </a:prstGeom>
            <a:noFill/>
            <a:ln w="9525">
              <a:solidFill>
                <a:srgbClr val="4D4D4D"/>
              </a:solidFill>
              <a:prstDash val="solid"/>
            </a:ln>
          </p:spPr>
        </p:sp>
        <p:sp>
          <p:nvSpPr>
            <p:cNvPr id="42" name="Shape 23"/>
            <p:cNvSpPr/>
            <p:nvPr/>
          </p:nvSpPr>
          <p:spPr>
            <a:xfrm rot="20265059">
              <a:off x="12727928" y="6324953"/>
              <a:ext cx="1591538" cy="0"/>
            </a:xfrm>
            <a:prstGeom prst="line">
              <a:avLst/>
            </a:prstGeom>
            <a:noFill/>
            <a:ln w="9525">
              <a:solidFill>
                <a:srgbClr val="4D4D4D"/>
              </a:solidFill>
              <a:prstDash val="solid"/>
            </a:ln>
          </p:spPr>
        </p:sp>
        <p:sp>
          <p:nvSpPr>
            <p:cNvPr id="43" name="Shape 24"/>
            <p:cNvSpPr/>
            <p:nvPr/>
          </p:nvSpPr>
          <p:spPr>
            <a:xfrm rot="1334941">
              <a:off x="4778159" y="6324953"/>
              <a:ext cx="1591538" cy="0"/>
            </a:xfrm>
            <a:prstGeom prst="line">
              <a:avLst/>
            </a:prstGeom>
            <a:noFill/>
            <a:ln w="9525">
              <a:solidFill>
                <a:srgbClr val="4D4D4D"/>
              </a:solidFill>
              <a:prstDash val="solid"/>
            </a:ln>
          </p:spPr>
        </p:sp>
        <p:sp>
          <p:nvSpPr>
            <p:cNvPr id="44" name="Shape 25"/>
            <p:cNvSpPr/>
            <p:nvPr/>
          </p:nvSpPr>
          <p:spPr>
            <a:xfrm rot="1334941">
              <a:off x="14484134" y="6324953"/>
              <a:ext cx="1591538" cy="0"/>
            </a:xfrm>
            <a:prstGeom prst="line">
              <a:avLst/>
            </a:prstGeom>
            <a:noFill/>
            <a:ln w="9525">
              <a:solidFill>
                <a:srgbClr val="4D4D4D"/>
              </a:solidFill>
              <a:prstDash val="solid"/>
            </a:ln>
          </p:spPr>
        </p:sp>
        <p:sp>
          <p:nvSpPr>
            <p:cNvPr id="45" name="Shape 26"/>
            <p:cNvSpPr/>
            <p:nvPr/>
          </p:nvSpPr>
          <p:spPr>
            <a:xfrm rot="472204">
              <a:off x="9970113" y="3262350"/>
              <a:ext cx="4454604" cy="0"/>
            </a:xfrm>
            <a:prstGeom prst="line">
              <a:avLst/>
            </a:prstGeom>
            <a:noFill/>
            <a:ln w="9525">
              <a:solidFill>
                <a:srgbClr val="4D4D4D"/>
              </a:solidFill>
              <a:prstDash val="solid"/>
            </a:ln>
          </p:spPr>
        </p:sp>
      </p:grpSp>
      <p:sp>
        <p:nvSpPr>
          <p:cNvPr id="46" name="Text 27"/>
          <p:cNvSpPr/>
          <p:nvPr/>
        </p:nvSpPr>
        <p:spPr>
          <a:xfrm>
            <a:off x="5810250" y="9601200"/>
            <a:ext cx="6364605" cy="506730"/>
          </a:xfrm>
          <a:prstGeom prst="rect">
            <a:avLst/>
          </a:prstGeom>
          <a:noFill/>
          <a:ln/>
        </p:spPr>
        <p:txBody>
          <a:bodyPr wrap="square" lIns="0" tIns="0" rIns="0" bIns="0" rtlCol="0" anchor="t"/>
          <a:lstStyle/>
          <a:p>
            <a:pPr algn="l" indent="0" marL="0">
              <a:buNone/>
            </a:pPr>
            <a:r>
              <a:rPr lang="en-US" sz="2400" u="none" dirty="0">
                <a:solidFill>
                  <a:srgbClr val="000000"/>
                </a:solidFill>
                <a:latin typeface="DM Sans" pitchFamily="34" charset="0"/>
                <a:ea typeface="DM Sans" pitchFamily="34" charset="-122"/>
                <a:cs typeface="DM Sa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8"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47" name="Text 28"/>
          <p:cNvSpPr/>
          <p:nvPr/>
        </p:nvSpPr>
        <p:spPr>
          <a:xfrm rot="16200000">
            <a:off x="-2581275" y="3781425"/>
            <a:ext cx="7962900" cy="2095500"/>
          </a:xfrm>
          <a:prstGeom prst="rect">
            <a:avLst/>
          </a:prstGeom>
          <a:noFill/>
          <a:ln/>
        </p:spPr>
        <p:txBody>
          <a:bodyPr wrap="square" lIns="0" tIns="0" rIns="0" bIns="0" rtlCol="0" anchor="t"/>
          <a:lstStyle/>
          <a:p>
            <a:pPr algn="r" indent="0" marL="0">
              <a:buNone/>
            </a:pPr>
            <a:r>
              <a:rPr lang="en-US" sz="6000" u="none" dirty="0">
                <a:solidFill>
                  <a:srgbClr val="4B9689"/>
                </a:solidFill>
                <a:latin typeface="Bungee" pitchFamily="34" charset="0"/>
                <a:ea typeface="Bungee" pitchFamily="34" charset="-122"/>
                <a:cs typeface="Bungee" pitchFamily="34" charset="-120"/>
              </a:rPr>
              <a:t>The Organization</a:t>
            </a:r>
            <a:endParaRPr lang="en-US" sz="6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0F9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14675"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468100" y="-4352925"/>
            <a:ext cx="3686175" cy="5210175"/>
          </a:xfrm>
          <a:prstGeom prst="rect">
            <a:avLst/>
          </a:prstGeom>
        </p:spPr>
      </p:pic>
      <p:pic>
        <p:nvPicPr>
          <p:cNvPr id="4" name="Image 2" descr="preencoded.png">    </p:cNvPr>
          <p:cNvPicPr>
            <a:picLocks noChangeAspect="1"/>
          </p:cNvPicPr>
          <p:nvPr/>
        </p:nvPicPr>
        <p:blipFill>
          <a:blip r:embed="rId3"/>
          <a:stretch>
            <a:fillRect/>
          </a:stretch>
        </p:blipFill>
        <p:spPr>
          <a:xfrm>
            <a:off x="5962651" y="19050"/>
            <a:ext cx="13182599" cy="11687175"/>
          </a:xfrm>
          <a:prstGeom prst="rect">
            <a:avLst/>
          </a:prstGeom>
        </p:spPr>
      </p:pic>
      <p:pic>
        <p:nvPicPr>
          <p:cNvPr id="5" name="Image 3" descr="preencoded.png">    </p:cNvPr>
          <p:cNvPicPr>
            <a:picLocks noChangeAspect="1"/>
          </p:cNvPicPr>
          <p:nvPr/>
        </p:nvPicPr>
        <p:blipFill>
          <a:blip r:embed="rId4"/>
          <a:stretch>
            <a:fillRect/>
          </a:stretch>
        </p:blipFill>
        <p:spPr>
          <a:xfrm>
            <a:off x="15154276" y="4438650"/>
            <a:ext cx="5730427" cy="3536802"/>
          </a:xfrm>
          <a:prstGeom prst="rect">
            <a:avLst/>
          </a:prstGeom>
        </p:spPr>
      </p:pic>
      <p:pic>
        <p:nvPicPr>
          <p:cNvPr id="6" name="Image 4" descr="preencoded.png">    </p:cNvPr>
          <p:cNvPicPr>
            <a:picLocks noChangeAspect="1"/>
          </p:cNvPicPr>
          <p:nvPr/>
        </p:nvPicPr>
        <p:blipFill>
          <a:blip r:embed="rId5"/>
          <a:stretch>
            <a:fillRect/>
          </a:stretch>
        </p:blipFill>
        <p:spPr>
          <a:xfrm>
            <a:off x="16735425" y="-1743075"/>
            <a:ext cx="4821868" cy="9885807"/>
          </a:xfrm>
          <a:prstGeom prst="rect">
            <a:avLst/>
          </a:prstGeom>
        </p:spPr>
      </p:pic>
      <p:grpSp>
        <p:nvGrpSpPr>
          <p:cNvPr id="41563" name="Group"/>
          <p:cNvGrpSpPr/>
          <p:nvPr/>
        </p:nvGrpSpPr>
        <p:grpSpPr>
          <a:xfrm>
            <a:off x="1038225" y="3429000"/>
            <a:ext cx="8156282" cy="9421012"/>
            <a:chOff x="1038225" y="3429000"/>
            <a:chExt cx="8156282" cy="9421012"/>
          </a:xfrm>
        </p:grpSpPr>
        <p:pic>
          <p:nvPicPr>
            <p:cNvPr id="7" name="Image 5" descr="preencoded.png">    </p:cNvPr>
            <p:cNvPicPr>
              <a:picLocks noChangeAspect="1"/>
            </p:cNvPicPr>
            <p:nvPr/>
          </p:nvPicPr>
          <p:blipFill>
            <a:blip r:embed="rId6"/>
            <a:stretch>
              <a:fillRect/>
            </a:stretch>
          </p:blipFill>
          <p:spPr>
            <a:xfrm>
              <a:off x="1038225" y="3429000"/>
              <a:ext cx="8156282" cy="9421012"/>
            </a:xfrm>
            <a:prstGeom prst="rect">
              <a:avLst/>
            </a:prstGeom>
          </p:spPr>
        </p:pic>
      </p:grpSp>
      <p:grpSp>
        <p:nvGrpSpPr>
          <p:cNvPr id="78344"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98A86F"/>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9810750" y="2276475"/>
            <a:ext cx="7077075" cy="3009900"/>
          </a:xfrm>
          <a:prstGeom prst="rect">
            <a:avLst/>
          </a:prstGeom>
          <a:noFill/>
          <a:ln/>
        </p:spPr>
        <p:txBody>
          <a:bodyPr wrap="square" lIns="0" tIns="0" rIns="0" bIns="0" rtlCol="0" anchor="t"/>
          <a:lstStyle/>
          <a:p>
            <a:pPr algn="l" indent="0" marL="0">
              <a:buNone/>
            </a:pPr>
            <a:r>
              <a:rPr lang="en-US" sz="6000" u="none" dirty="0">
                <a:solidFill>
                  <a:srgbClr val="4B9689"/>
                </a:solidFill>
                <a:latin typeface="Bungee" pitchFamily="34" charset="0"/>
                <a:ea typeface="Bungee" pitchFamily="34" charset="-122"/>
                <a:cs typeface="Bungee" pitchFamily="34" charset="-120"/>
              </a:rPr>
              <a:t>Thank you for choosing EaTemp</a:t>
            </a:r>
            <a:endParaRPr lang="en-US" sz="6000" dirty="0"/>
          </a:p>
        </p:txBody>
      </p:sp>
      <p:sp>
        <p:nvSpPr>
          <p:cNvPr id="11" name="Text 2"/>
          <p:cNvSpPr/>
          <p:nvPr/>
        </p:nvSpPr>
        <p:spPr>
          <a:xfrm>
            <a:off x="9810750" y="4829175"/>
            <a:ext cx="6985635" cy="328803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As a new website, we rely on your support to grow, so please help us by sharing our site with your friends and colleagues. </a:t>
            </a:r>
            <a:endParaRPr lang="en-US" sz="2400" dirty="0"/>
          </a:p>
        </p:txBody>
      </p:sp>
      <p:sp>
        <p:nvSpPr>
          <p:cNvPr id="12"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8"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3" name="Image 7" descr="preencoded.png">    </p:cNvPr>
          <p:cNvPicPr>
            <a:picLocks noChangeAspect="1"/>
          </p:cNvPicPr>
          <p:nvPr/>
        </p:nvPicPr>
        <p:blipFill>
          <a:blip r:embed="rId9"/>
          <a:stretch>
            <a:fillRect/>
          </a:stretch>
        </p:blipFill>
        <p:spPr>
          <a:xfrm>
            <a:off x="1038225" y="1219200"/>
            <a:ext cx="7724775" cy="78200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2026-09-19T17:54:16Z</dcterms:created>
  <dcterms:modified xsi:type="dcterms:W3CDTF">2026-09-19T17:54:16Z</dcterms:modified>
</cp:coreProperties>
</file>