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y="13716000" cx="24387025"/>
  <p:notesSz cx="13716000" cy="24387025"/>
  <p:embeddedFontLst>
    <p:embeddedFont>
      <p:font typeface="Lato"/>
      <p:regular r:id="rId33"/>
      <p:bold r:id="rId34"/>
      <p:italic r:id="rId35"/>
      <p:boldItalic r:id="rId36"/>
    </p:embeddedFont>
    <p:embeddedFont>
      <p:font typeface="Montserrat"/>
      <p:regular r:id="rId37"/>
      <p:bold r:id="rId38"/>
      <p:italic r:id="rId39"/>
      <p:boldItalic r:id="rId40"/>
    </p:embeddedFont>
    <p:embeddedFont>
      <p:font typeface="Inter"/>
      <p:regular r:id="rId41"/>
      <p:bold r:id="rId42"/>
    </p:embeddedFont>
    <p:embeddedFont>
      <p:font typeface="Bungee"/>
      <p:regular r:id="rId43"/>
    </p:embeddedFont>
    <p:embeddedFont>
      <p:font typeface="DM Sans"/>
      <p:bold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jnMR3imCwI4ccg3Ybyj0rpDZ5z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schemas.openxmlformats.org/officeDocument/2006/relationships/font" Target="fonts/DMSans-bold.fntdata"/><Relationship Id="rId21" Type="http://schemas.openxmlformats.org/officeDocument/2006/relationships/slide" Target="slides/slide17.xml"/><Relationship Id="rId43" Type="http://schemas.openxmlformats.org/officeDocument/2006/relationships/font" Target="fonts/Bungee-regular.fntdata"/><Relationship Id="rId24" Type="http://schemas.openxmlformats.org/officeDocument/2006/relationships/slide" Target="slides/slide20.xml"/><Relationship Id="rId46" Type="http://customschemas.google.com/relationships/presentationmetadata" Target="metadata"/><Relationship Id="rId23" Type="http://schemas.openxmlformats.org/officeDocument/2006/relationships/slide" Target="slides/slide19.xml"/><Relationship Id="rId45" Type="http://schemas.openxmlformats.org/officeDocument/2006/relationships/font" Target="fonts/DMSans-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Montserrat-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Montserrat-italic.fntdata"/><Relationship Id="rId16" Type="http://schemas.openxmlformats.org/officeDocument/2006/relationships/slide" Target="slides/slide12.xml"/><Relationship Id="rId38" Type="http://schemas.openxmlformats.org/officeDocument/2006/relationships/font" Target="fonts/Montserrat-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0bd38ebb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0bd38ebb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0bd38ebb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b0bd38ebb0_0_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b0bd38ebb0_0_2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2b0bd38ebb0_0_2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b0bd38ebb0_0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2b0bd38ebb0_0_2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g2b0bd38ebb0_0_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b0bd38ebb0_0_3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b0bd38ebb0_0_3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2b0bd38ebb0_0_3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b0bd38ebb0_0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2b0bd38ebb0_0_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g2b0bd38ebb0_0_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b0bd38ebb0_0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2b0bd38ebb0_0_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g2b0bd38ebb0_0_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b0bd38ebb0_0_4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b0bd38ebb0_0_4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2b0bd38ebb0_0_4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b0bd38ebb0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g2b0bd38ebb0_0_4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g2b0bd38ebb0_0_4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b0bd38ebb0_0_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2b0bd38ebb0_0_5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2b0bd38ebb0_0_5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2b0bd38ebb0_0_5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4" name="Google Shape;554;g2b0bd38ebb0_0_5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g2b0bd38ebb0_0_5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b0bd38ebb0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g2b0bd38ebb0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g2b0bd38ebb0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 name="Shape 28"/>
        <p:cNvGrpSpPr/>
        <p:nvPr/>
      </p:nvGrpSpPr>
      <p:grpSpPr>
        <a:xfrm>
          <a:off x="0" y="0"/>
          <a:ext cx="0" cy="0"/>
          <a:chOff x="0" y="0"/>
          <a:chExt cx="0" cy="0"/>
        </a:xfrm>
      </p:grpSpPr>
      <p:sp>
        <p:nvSpPr>
          <p:cNvPr id="29" name="Google Shape;29;g2b0bd38ebb0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 name="Google Shape;30;g2b0bd38ebb0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 name="Google Shape;31;g2b0bd38ebb0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b0bd38ebb0_0_5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2b0bd38ebb0_0_5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6" name="Google Shape;586;g2b0bd38ebb0_0_5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b0bd38ebb0_0_5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2b0bd38ebb0_0_5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g2b0bd38ebb0_0_5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b0bd38ebb0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3" name="Google Shape;653;g2b0bd38ebb0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4" name="Google Shape;654;g2b0bd38ebb0_0_6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b0bd38ebb0_0_6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5" name="Google Shape;695;g2b0bd38ebb0_0_6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6" name="Google Shape;696;g2b0bd38ebb0_0_6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2b0bd38ebb0_0_6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g2b0bd38ebb0_0_6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g2b0bd38ebb0_0_6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2b0bd38ebb0_0_7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g2b0bd38ebb0_0_7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g2b0bd38ebb0_0_7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2b0bd38ebb0_0_7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g2b0bd38ebb0_0_7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g2b0bd38ebb0_0_7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b0bd38ebb0_0_7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2b0bd38ebb0_0_7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4" name="Google Shape;824;g2b0bd38ebb0_0_7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2b0bd38ebb0_0_8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g2b0bd38ebb0_0_8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4" name="Google Shape;894;g2b0bd38ebb0_0_8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b0bd38ebb0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g2b0bd38ebb0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g2b0bd38ebb0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b0bd38ebb0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b0bd38ebb0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2b0bd38ebb0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2b0bd38ebb0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2b0bd38ebb0_0_1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g2b0bd38ebb0_0_1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b0bd38ebb0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b0bd38ebb0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g2b0bd38ebb0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b0bd38ebb0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2b0bd38ebb0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g2b0bd38ebb0_0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b0bd38ebb0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b0bd38ebb0_0_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2b0bd38ebb0_0_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b0bd38ebb0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g2b0bd38ebb0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g2b0bd38ebb0_0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1.png"/><Relationship Id="rId11" Type="http://schemas.openxmlformats.org/officeDocument/2006/relationships/image" Target="../media/image24.png"/><Relationship Id="rId10" Type="http://schemas.openxmlformats.org/officeDocument/2006/relationships/image" Target="../media/image15.png"/><Relationship Id="rId9"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8.png"/></Relationships>
</file>

<file path=ppt/slides/_rels/slide10.xml.rels><?xml version="1.0" encoding="UTF-8" standalone="yes"?><Relationships xmlns="http://schemas.openxmlformats.org/package/2006/relationships"><Relationship Id="rId11" Type="http://schemas.openxmlformats.org/officeDocument/2006/relationships/image" Target="../media/image95.png"/><Relationship Id="rId10" Type="http://schemas.openxmlformats.org/officeDocument/2006/relationships/image" Target="../media/image15.png"/><Relationship Id="rId13" Type="http://schemas.openxmlformats.org/officeDocument/2006/relationships/image" Target="../media/image98.png"/><Relationship Id="rId12" Type="http://schemas.openxmlformats.org/officeDocument/2006/relationships/image" Target="../media/image103.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image" Target="../media/image31.png"/></Relationships>
</file>

<file path=ppt/slides/_rels/slide11.xml.rels><?xml version="1.0" encoding="UTF-8" standalone="yes"?><Relationships xmlns="http://schemas.openxmlformats.org/package/2006/relationships"><Relationship Id="rId11" Type="http://schemas.openxmlformats.org/officeDocument/2006/relationships/image" Target="../media/image112.png"/><Relationship Id="rId10" Type="http://schemas.openxmlformats.org/officeDocument/2006/relationships/image" Target="../media/image15.png"/><Relationship Id="rId13" Type="http://schemas.openxmlformats.org/officeDocument/2006/relationships/image" Target="../media/image104.png"/><Relationship Id="rId12" Type="http://schemas.openxmlformats.org/officeDocument/2006/relationships/image" Target="../media/image10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6.png"/><Relationship Id="rId15" Type="http://schemas.openxmlformats.org/officeDocument/2006/relationships/image" Target="../media/image122.png"/><Relationship Id="rId14" Type="http://schemas.openxmlformats.org/officeDocument/2006/relationships/image" Target="../media/image27.png"/><Relationship Id="rId17" Type="http://schemas.openxmlformats.org/officeDocument/2006/relationships/image" Target="../media/image120.png"/><Relationship Id="rId16" Type="http://schemas.openxmlformats.org/officeDocument/2006/relationships/image" Target="../media/image115.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42.png"/></Relationships>
</file>

<file path=ppt/slides/_rels/slide12.xml.rels><?xml version="1.0" encoding="UTF-8" standalone="yes"?><Relationships xmlns="http://schemas.openxmlformats.org/package/2006/relationships"><Relationship Id="rId11" Type="http://schemas.openxmlformats.org/officeDocument/2006/relationships/image" Target="../media/image138.png"/><Relationship Id="rId10"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23.png"/><Relationship Id="rId8" Type="http://schemas.openxmlformats.org/officeDocument/2006/relationships/image" Target="../media/image9.png"/></Relationships>
</file>

<file path=ppt/slides/_rels/slide14.xml.rels><?xml version="1.0" encoding="UTF-8" standalone="yes"?><Relationships xmlns="http://schemas.openxmlformats.org/package/2006/relationships"><Relationship Id="rId10"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147.png"/><Relationship Id="rId8" Type="http://schemas.openxmlformats.org/officeDocument/2006/relationships/image" Target="../media/image145.png"/></Relationships>
</file>

<file path=ppt/slides/_rels/slide15.xml.rels><?xml version="1.0" encoding="UTF-8" standalone="yes"?><Relationships xmlns="http://schemas.openxmlformats.org/package/2006/relationships"><Relationship Id="rId20" Type="http://schemas.openxmlformats.org/officeDocument/2006/relationships/image" Target="../media/image160.png"/><Relationship Id="rId22" Type="http://schemas.openxmlformats.org/officeDocument/2006/relationships/image" Target="../media/image164.png"/><Relationship Id="rId21" Type="http://schemas.openxmlformats.org/officeDocument/2006/relationships/image" Target="../media/image163.png"/><Relationship Id="rId24" Type="http://schemas.openxmlformats.org/officeDocument/2006/relationships/image" Target="../media/image165.png"/><Relationship Id="rId23" Type="http://schemas.openxmlformats.org/officeDocument/2006/relationships/image" Target="../media/image16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6.png"/><Relationship Id="rId26" Type="http://schemas.openxmlformats.org/officeDocument/2006/relationships/image" Target="../media/image162.png"/><Relationship Id="rId25" Type="http://schemas.openxmlformats.org/officeDocument/2006/relationships/image" Target="../media/image172.png"/><Relationship Id="rId28" Type="http://schemas.openxmlformats.org/officeDocument/2006/relationships/image" Target="../media/image174.png"/><Relationship Id="rId27" Type="http://schemas.openxmlformats.org/officeDocument/2006/relationships/image" Target="../media/image167.png"/><Relationship Id="rId5" Type="http://schemas.openxmlformats.org/officeDocument/2006/relationships/image" Target="../media/image30.png"/><Relationship Id="rId6" Type="http://schemas.openxmlformats.org/officeDocument/2006/relationships/image" Target="../media/image35.png"/><Relationship Id="rId29" Type="http://schemas.openxmlformats.org/officeDocument/2006/relationships/image" Target="../media/image170.png"/><Relationship Id="rId7" Type="http://schemas.openxmlformats.org/officeDocument/2006/relationships/image" Target="../media/image33.png"/><Relationship Id="rId8" Type="http://schemas.openxmlformats.org/officeDocument/2006/relationships/image" Target="../media/image42.png"/><Relationship Id="rId31" Type="http://schemas.openxmlformats.org/officeDocument/2006/relationships/image" Target="../media/image166.png"/><Relationship Id="rId30" Type="http://schemas.openxmlformats.org/officeDocument/2006/relationships/image" Target="../media/image171.png"/><Relationship Id="rId11" Type="http://schemas.openxmlformats.org/officeDocument/2006/relationships/image" Target="../media/image154.png"/><Relationship Id="rId33" Type="http://schemas.openxmlformats.org/officeDocument/2006/relationships/image" Target="../media/image169.png"/><Relationship Id="rId10" Type="http://schemas.openxmlformats.org/officeDocument/2006/relationships/image" Target="../media/image15.png"/><Relationship Id="rId32" Type="http://schemas.openxmlformats.org/officeDocument/2006/relationships/image" Target="../media/image184.png"/><Relationship Id="rId13" Type="http://schemas.openxmlformats.org/officeDocument/2006/relationships/image" Target="../media/image190.png"/><Relationship Id="rId12" Type="http://schemas.openxmlformats.org/officeDocument/2006/relationships/image" Target="../media/image155.png"/><Relationship Id="rId34" Type="http://schemas.openxmlformats.org/officeDocument/2006/relationships/image" Target="../media/image182.png"/><Relationship Id="rId15" Type="http://schemas.openxmlformats.org/officeDocument/2006/relationships/image" Target="../media/image159.png"/><Relationship Id="rId14" Type="http://schemas.openxmlformats.org/officeDocument/2006/relationships/image" Target="../media/image157.png"/><Relationship Id="rId17" Type="http://schemas.openxmlformats.org/officeDocument/2006/relationships/image" Target="../media/image153.png"/><Relationship Id="rId16" Type="http://schemas.openxmlformats.org/officeDocument/2006/relationships/image" Target="../media/image158.png"/><Relationship Id="rId19" Type="http://schemas.openxmlformats.org/officeDocument/2006/relationships/image" Target="../media/image168.png"/><Relationship Id="rId18" Type="http://schemas.openxmlformats.org/officeDocument/2006/relationships/image" Target="../media/image1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40.png"/><Relationship Id="rId11" Type="http://schemas.openxmlformats.org/officeDocument/2006/relationships/image" Target="../media/image188.png"/><Relationship Id="rId10" Type="http://schemas.openxmlformats.org/officeDocument/2006/relationships/image" Target="../media/image15.png"/><Relationship Id="rId12" Type="http://schemas.openxmlformats.org/officeDocument/2006/relationships/image" Target="../media/image2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147.png"/><Relationship Id="rId8" Type="http://schemas.openxmlformats.org/officeDocument/2006/relationships/image" Target="../media/image145.png"/><Relationship Id="rId11" Type="http://schemas.openxmlformats.org/officeDocument/2006/relationships/image" Target="../media/image197.png"/><Relationship Id="rId10" Type="http://schemas.openxmlformats.org/officeDocument/2006/relationships/image" Target="../media/image15.png"/><Relationship Id="rId12" Type="http://schemas.openxmlformats.org/officeDocument/2006/relationships/image" Target="../media/image2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42.png"/><Relationship Id="rId11" Type="http://schemas.openxmlformats.org/officeDocument/2006/relationships/image" Target="../media/image215.png"/><Relationship Id="rId10" Type="http://schemas.openxmlformats.org/officeDocument/2006/relationships/image" Target="../media/image15.png"/><Relationship Id="rId12" Type="http://schemas.openxmlformats.org/officeDocument/2006/relationships/image" Target="../media/image2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23.png"/><Relationship Id="rId8"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40.png"/><Relationship Id="rId11" Type="http://schemas.openxmlformats.org/officeDocument/2006/relationships/image" Target="../media/image220.png"/><Relationship Id="rId10" Type="http://schemas.openxmlformats.org/officeDocument/2006/relationships/image" Target="../media/image15.png"/><Relationship Id="rId12" Type="http://schemas.openxmlformats.org/officeDocument/2006/relationships/image" Target="../media/image2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147.png"/><Relationship Id="rId8" Type="http://schemas.openxmlformats.org/officeDocument/2006/relationships/image" Target="../media/image145.png"/><Relationship Id="rId11" Type="http://schemas.openxmlformats.org/officeDocument/2006/relationships/image" Target="../media/image236.png"/><Relationship Id="rId10"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42.png"/><Relationship Id="rId11" Type="http://schemas.openxmlformats.org/officeDocument/2006/relationships/image" Target="../media/image226.png"/><Relationship Id="rId10" Type="http://schemas.openxmlformats.org/officeDocument/2006/relationships/image" Target="../media/image15.png"/><Relationship Id="rId13" Type="http://schemas.openxmlformats.org/officeDocument/2006/relationships/image" Target="../media/image231.png"/><Relationship Id="rId12" Type="http://schemas.openxmlformats.org/officeDocument/2006/relationships/image" Target="../media/image232.png"/><Relationship Id="rId15" Type="http://schemas.openxmlformats.org/officeDocument/2006/relationships/image" Target="../media/image227.png"/><Relationship Id="rId14" Type="http://schemas.openxmlformats.org/officeDocument/2006/relationships/image" Target="../media/image2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40.png"/><Relationship Id="rId11" Type="http://schemas.openxmlformats.org/officeDocument/2006/relationships/image" Target="../media/image252.png"/><Relationship Id="rId10" Type="http://schemas.openxmlformats.org/officeDocument/2006/relationships/image" Target="../media/image15.png"/><Relationship Id="rId13" Type="http://schemas.openxmlformats.org/officeDocument/2006/relationships/image" Target="../media/image257.png"/><Relationship Id="rId12" Type="http://schemas.openxmlformats.org/officeDocument/2006/relationships/image" Target="../media/image25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40.png"/><Relationship Id="rId11" Type="http://schemas.openxmlformats.org/officeDocument/2006/relationships/image" Target="../media/image264.png"/><Relationship Id="rId10" Type="http://schemas.openxmlformats.org/officeDocument/2006/relationships/image" Target="../media/image15.png"/><Relationship Id="rId13" Type="http://schemas.openxmlformats.org/officeDocument/2006/relationships/image" Target="../media/image259.png"/><Relationship Id="rId12" Type="http://schemas.openxmlformats.org/officeDocument/2006/relationships/image" Target="../media/image28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147.png"/><Relationship Id="rId8" Type="http://schemas.openxmlformats.org/officeDocument/2006/relationships/image" Target="../media/image145.png"/><Relationship Id="rId11" Type="http://schemas.openxmlformats.org/officeDocument/2006/relationships/image" Target="../media/image15.png"/><Relationship Id="rId10" Type="http://schemas.openxmlformats.org/officeDocument/2006/relationships/image" Target="../media/image290.png"/><Relationship Id="rId13" Type="http://schemas.openxmlformats.org/officeDocument/2006/relationships/image" Target="../media/image268.png"/><Relationship Id="rId12" Type="http://schemas.openxmlformats.org/officeDocument/2006/relationships/image" Target="../media/image267.png"/><Relationship Id="rId15" Type="http://schemas.openxmlformats.org/officeDocument/2006/relationships/image" Target="../media/image276.png"/><Relationship Id="rId14" Type="http://schemas.openxmlformats.org/officeDocument/2006/relationships/image" Target="../media/image275.png"/><Relationship Id="rId16" Type="http://schemas.openxmlformats.org/officeDocument/2006/relationships/image" Target="../media/image28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42.png"/><Relationship Id="rId10" Type="http://schemas.openxmlformats.org/officeDocument/2006/relationships/image" Target="../media/image15.png"/></Relationships>
</file>

<file path=ppt/slides/_rels/slide27.xml.rels><?xml version="1.0" encoding="UTF-8" standalone="yes"?><Relationships xmlns="http://schemas.openxmlformats.org/package/2006/relationships"><Relationship Id="rId20" Type="http://schemas.openxmlformats.org/officeDocument/2006/relationships/image" Target="../media/image298.png"/><Relationship Id="rId22" Type="http://schemas.openxmlformats.org/officeDocument/2006/relationships/image" Target="../media/image303.png"/><Relationship Id="rId21" Type="http://schemas.openxmlformats.org/officeDocument/2006/relationships/image" Target="../media/image292.png"/><Relationship Id="rId24" Type="http://schemas.openxmlformats.org/officeDocument/2006/relationships/image" Target="../media/image314.png"/><Relationship Id="rId23" Type="http://schemas.openxmlformats.org/officeDocument/2006/relationships/image" Target="../media/image306.png"/><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2.png"/><Relationship Id="rId25" Type="http://schemas.openxmlformats.org/officeDocument/2006/relationships/hyperlink" Target="https://eatemp.com/powerpoint-org-chart-template/" TargetMode="External"/><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294.png"/><Relationship Id="rId11" Type="http://schemas.openxmlformats.org/officeDocument/2006/relationships/image" Target="../media/image295.png"/><Relationship Id="rId10" Type="http://schemas.openxmlformats.org/officeDocument/2006/relationships/image" Target="../media/image15.png"/><Relationship Id="rId13" Type="http://schemas.openxmlformats.org/officeDocument/2006/relationships/image" Target="../media/image307.png"/><Relationship Id="rId12" Type="http://schemas.openxmlformats.org/officeDocument/2006/relationships/image" Target="../media/image299.png"/><Relationship Id="rId15" Type="http://schemas.openxmlformats.org/officeDocument/2006/relationships/image" Target="../media/image316.png"/><Relationship Id="rId14" Type="http://schemas.openxmlformats.org/officeDocument/2006/relationships/image" Target="../media/image300.png"/><Relationship Id="rId17" Type="http://schemas.openxmlformats.org/officeDocument/2006/relationships/image" Target="../media/image310.png"/><Relationship Id="rId16" Type="http://schemas.openxmlformats.org/officeDocument/2006/relationships/image" Target="../media/image304.png"/><Relationship Id="rId19" Type="http://schemas.openxmlformats.org/officeDocument/2006/relationships/image" Target="../media/image311.png"/><Relationship Id="rId18" Type="http://schemas.openxmlformats.org/officeDocument/2006/relationships/image" Target="../media/image29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23.png"/><Relationship Id="rId8" Type="http://schemas.openxmlformats.org/officeDocument/2006/relationships/image" Target="../media/image9.png"/><Relationship Id="rId11" Type="http://schemas.openxmlformats.org/officeDocument/2006/relationships/image" Target="../media/image319.png"/><Relationship Id="rId10"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png"/><Relationship Id="rId11" Type="http://schemas.openxmlformats.org/officeDocument/2006/relationships/image" Target="../media/image27.png"/><Relationship Id="rId10" Type="http://schemas.openxmlformats.org/officeDocument/2006/relationships/image" Target="../media/image15.png"/><Relationship Id="rId12" Type="http://schemas.openxmlformats.org/officeDocument/2006/relationships/image" Target="../media/image39.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32.png"/><Relationship Id="rId10" Type="http://schemas.openxmlformats.org/officeDocument/2006/relationships/image" Target="../media/image15.png"/><Relationship Id="rId9"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42.png"/></Relationships>
</file>

<file path=ppt/slides/_rels/slide5.xml.rels><?xml version="1.0" encoding="UTF-8" standalone="yes"?><Relationships xmlns="http://schemas.openxmlformats.org/package/2006/relationships"><Relationship Id="rId11" Type="http://schemas.openxmlformats.org/officeDocument/2006/relationships/image" Target="../media/image75.png"/><Relationship Id="rId10" Type="http://schemas.openxmlformats.org/officeDocument/2006/relationships/image" Target="../media/image15.png"/><Relationship Id="rId13" Type="http://schemas.openxmlformats.org/officeDocument/2006/relationships/image" Target="../media/image51.pn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40.png"/></Relationships>
</file>

<file path=ppt/slides/_rels/slide6.xml.rels><?xml version="1.0" encoding="UTF-8" standalone="yes"?><Relationships xmlns="http://schemas.openxmlformats.org/package/2006/relationships"><Relationship Id="rId11" Type="http://schemas.openxmlformats.org/officeDocument/2006/relationships/image" Target="../media/image71.png"/><Relationship Id="rId10" Type="http://schemas.openxmlformats.org/officeDocument/2006/relationships/image" Target="../media/image15.png"/><Relationship Id="rId13" Type="http://schemas.openxmlformats.org/officeDocument/2006/relationships/image" Target="../media/image74.png"/><Relationship Id="rId12"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image" Target="../media/image34.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image" Target="../media/image31.png"/></Relationships>
</file>

<file path=ppt/slides/_rels/slide7.xml.rels><?xml version="1.0" encoding="UTF-8" standalone="yes"?><Relationships xmlns="http://schemas.openxmlformats.org/package/2006/relationships"><Relationship Id="rId10"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5.png"/><Relationship Id="rId7" Type="http://schemas.openxmlformats.org/officeDocument/2006/relationships/image" Target="../media/image23.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1" Type="http://schemas.openxmlformats.org/officeDocument/2006/relationships/image" Target="../media/image107.png"/><Relationship Id="rId10"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32.png"/><Relationship Id="rId9" Type="http://schemas.openxmlformats.org/officeDocument/2006/relationships/image" Target="../media/image36.png"/><Relationship Id="rId5" Type="http://schemas.openxmlformats.org/officeDocument/2006/relationships/image" Target="../media/image30.png"/><Relationship Id="rId6" Type="http://schemas.openxmlformats.org/officeDocument/2006/relationships/image" Target="../media/image35.png"/><Relationship Id="rId7" Type="http://schemas.openxmlformats.org/officeDocument/2006/relationships/image" Target="../media/image33.png"/><Relationship Id="rId8" Type="http://schemas.openxmlformats.org/officeDocument/2006/relationships/image" Target="../media/image42.png"/></Relationships>
</file>

<file path=ppt/slides/_rels/slide9.xml.rels><?xml version="1.0" encoding="UTF-8" standalone="yes"?><Relationships xmlns="http://schemas.openxmlformats.org/package/2006/relationships"><Relationship Id="rId11" Type="http://schemas.openxmlformats.org/officeDocument/2006/relationships/image" Target="../media/image106.png"/><Relationship Id="rId10" Type="http://schemas.openxmlformats.org/officeDocument/2006/relationships/image" Target="../media/image91.png"/><Relationship Id="rId13" Type="http://schemas.openxmlformats.org/officeDocument/2006/relationships/image" Target="../media/image15.png"/><Relationship Id="rId12"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1.png"/><Relationship Id="rId7" Type="http://schemas.openxmlformats.org/officeDocument/2006/relationships/image" Target="../media/image2.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15" name="Shape 15"/>
        <p:cNvGrpSpPr/>
        <p:nvPr/>
      </p:nvGrpSpPr>
      <p:grpSpPr>
        <a:xfrm>
          <a:off x="0" y="0"/>
          <a:ext cx="0" cy="0"/>
          <a:chOff x="0" y="0"/>
          <a:chExt cx="0" cy="0"/>
        </a:xfrm>
      </p:grpSpPr>
      <p:pic>
        <p:nvPicPr>
          <p:cNvPr descr=" " id="16" name="Google Shape;16;g2b0bd38ebb0_0_0"/>
          <p:cNvPicPr preferRelativeResize="0"/>
          <p:nvPr/>
        </p:nvPicPr>
        <p:blipFill rotWithShape="1">
          <a:blip r:embed="rId3">
            <a:alphaModFix/>
          </a:blip>
          <a:srcRect b="0" l="0" r="0" t="0"/>
          <a:stretch/>
        </p:blipFill>
        <p:spPr>
          <a:xfrm>
            <a:off x="-3048381" y="-4787900"/>
            <a:ext cx="8058512" cy="11647042"/>
          </a:xfrm>
          <a:prstGeom prst="rect">
            <a:avLst/>
          </a:prstGeom>
          <a:noFill/>
          <a:ln>
            <a:noFill/>
          </a:ln>
        </p:spPr>
      </p:pic>
      <p:pic>
        <p:nvPicPr>
          <p:cNvPr descr=" " id="17" name="Google Shape;17;g2b0bd38ebb0_0_0"/>
          <p:cNvPicPr preferRelativeResize="0"/>
          <p:nvPr/>
        </p:nvPicPr>
        <p:blipFill rotWithShape="1">
          <a:blip r:embed="rId4">
            <a:alphaModFix/>
          </a:blip>
          <a:srcRect b="0" l="0" r="0" t="0"/>
          <a:stretch/>
        </p:blipFill>
        <p:spPr>
          <a:xfrm>
            <a:off x="18290888" y="2313211"/>
            <a:ext cx="9282839" cy="17262194"/>
          </a:xfrm>
          <a:prstGeom prst="rect">
            <a:avLst/>
          </a:prstGeom>
          <a:noFill/>
          <a:ln>
            <a:noFill/>
          </a:ln>
        </p:spPr>
      </p:pic>
      <p:pic>
        <p:nvPicPr>
          <p:cNvPr descr=" " id="18" name="Google Shape;18;g2b0bd38ebb0_0_0"/>
          <p:cNvPicPr preferRelativeResize="0"/>
          <p:nvPr/>
        </p:nvPicPr>
        <p:blipFill rotWithShape="1">
          <a:blip r:embed="rId5">
            <a:alphaModFix/>
          </a:blip>
          <a:srcRect b="0" l="0" r="0" t="0"/>
          <a:stretch/>
        </p:blipFill>
        <p:spPr>
          <a:xfrm>
            <a:off x="20707172" y="-2565400"/>
            <a:ext cx="3632527" cy="5131562"/>
          </a:xfrm>
          <a:prstGeom prst="rect">
            <a:avLst/>
          </a:prstGeom>
          <a:noFill/>
          <a:ln>
            <a:noFill/>
          </a:ln>
        </p:spPr>
      </p:pic>
      <p:pic>
        <p:nvPicPr>
          <p:cNvPr descr=" " id="19" name="Google Shape;19;g2b0bd38ebb0_0_0"/>
          <p:cNvPicPr preferRelativeResize="0"/>
          <p:nvPr/>
        </p:nvPicPr>
        <p:blipFill rotWithShape="1">
          <a:blip r:embed="rId6">
            <a:alphaModFix/>
          </a:blip>
          <a:srcRect b="0" l="0" r="0" t="0"/>
          <a:stretch/>
        </p:blipFill>
        <p:spPr>
          <a:xfrm>
            <a:off x="24270855" y="-590665"/>
            <a:ext cx="5811739" cy="3394642"/>
          </a:xfrm>
          <a:prstGeom prst="rect">
            <a:avLst/>
          </a:prstGeom>
          <a:noFill/>
          <a:ln>
            <a:noFill/>
          </a:ln>
        </p:spPr>
      </p:pic>
      <p:pic>
        <p:nvPicPr>
          <p:cNvPr descr=" " id="20" name="Google Shape;20;g2b0bd38ebb0_0_0"/>
          <p:cNvPicPr preferRelativeResize="0"/>
          <p:nvPr/>
        </p:nvPicPr>
        <p:blipFill rotWithShape="1">
          <a:blip r:embed="rId7">
            <a:alphaModFix/>
          </a:blip>
          <a:srcRect b="0" l="0" r="0" t="0"/>
          <a:stretch/>
        </p:blipFill>
        <p:spPr>
          <a:xfrm>
            <a:off x="17642505" y="2598533"/>
            <a:ext cx="10876275" cy="12574665"/>
          </a:xfrm>
          <a:prstGeom prst="rect">
            <a:avLst/>
          </a:prstGeom>
          <a:noFill/>
          <a:ln>
            <a:noFill/>
          </a:ln>
        </p:spPr>
      </p:pic>
      <p:pic>
        <p:nvPicPr>
          <p:cNvPr descr=" " id="21" name="Google Shape;21;g2b0bd38ebb0_0_0"/>
          <p:cNvPicPr preferRelativeResize="0"/>
          <p:nvPr/>
        </p:nvPicPr>
        <p:blipFill rotWithShape="1">
          <a:blip r:embed="rId8">
            <a:alphaModFix/>
          </a:blip>
          <a:srcRect b="0" l="0" r="0" t="0"/>
          <a:stretch/>
        </p:blipFill>
        <p:spPr>
          <a:xfrm>
            <a:off x="18932888" y="8910066"/>
            <a:ext cx="3213598" cy="4161791"/>
          </a:xfrm>
          <a:prstGeom prst="rect">
            <a:avLst/>
          </a:prstGeom>
          <a:noFill/>
          <a:ln>
            <a:noFill/>
          </a:ln>
        </p:spPr>
      </p:pic>
      <p:pic>
        <p:nvPicPr>
          <p:cNvPr descr=" " id="22" name="Google Shape;22;g2b0bd38ebb0_0_0"/>
          <p:cNvPicPr preferRelativeResize="0"/>
          <p:nvPr/>
        </p:nvPicPr>
        <p:blipFill rotWithShape="1">
          <a:blip r:embed="rId9">
            <a:alphaModFix/>
          </a:blip>
          <a:srcRect b="0" l="0" r="0" t="0"/>
          <a:stretch/>
        </p:blipFill>
        <p:spPr>
          <a:xfrm>
            <a:off x="-2184673" y="7505700"/>
            <a:ext cx="10384438" cy="11218610"/>
          </a:xfrm>
          <a:prstGeom prst="rect">
            <a:avLst/>
          </a:prstGeom>
          <a:noFill/>
          <a:ln>
            <a:noFill/>
          </a:ln>
        </p:spPr>
      </p:pic>
      <p:sp>
        <p:nvSpPr>
          <p:cNvPr id="23" name="Google Shape;23;g2b0bd38ebb0_0_0"/>
          <p:cNvSpPr/>
          <p:nvPr/>
        </p:nvSpPr>
        <p:spPr>
          <a:xfrm>
            <a:off x="9907238" y="7416800"/>
            <a:ext cx="133029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FREE PRESENTATION TEMPLATE</a:t>
            </a:r>
            <a:endParaRPr b="0" i="0" sz="6400" u="none" cap="none" strike="noStrike">
              <a:solidFill>
                <a:schemeClr val="dk1"/>
              </a:solidFill>
              <a:latin typeface="Calibri"/>
              <a:ea typeface="Calibri"/>
              <a:cs typeface="Calibri"/>
              <a:sym typeface="Calibri"/>
            </a:endParaRPr>
          </a:p>
        </p:txBody>
      </p:sp>
      <p:sp>
        <p:nvSpPr>
          <p:cNvPr id="24" name="Google Shape;24;g2b0bd38ebb0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 name="Google Shape;25;g2b0bd38ebb0_0_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6" name="Google Shape;26;g2b0bd38ebb0_0_0"/>
          <p:cNvSpPr/>
          <p:nvPr/>
        </p:nvSpPr>
        <p:spPr>
          <a:xfrm>
            <a:off x="8967325" y="3759200"/>
            <a:ext cx="15927900" cy="339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24000"/>
              <a:buFont typeface="Bungee"/>
              <a:buNone/>
            </a:pPr>
            <a:r>
              <a:rPr b="0" i="0" lang="en-US" sz="24000" u="none" cap="none" strike="noStrike">
                <a:solidFill>
                  <a:srgbClr val="4B9689"/>
                </a:solidFill>
                <a:latin typeface="Bungee"/>
                <a:ea typeface="Bungee"/>
                <a:cs typeface="Bungee"/>
                <a:sym typeface="Bungee"/>
              </a:rPr>
              <a:t>Vitamin</a:t>
            </a:r>
            <a:endParaRPr b="0" i="0" sz="24000" u="none" cap="none" strike="noStrike">
              <a:solidFill>
                <a:schemeClr val="dk1"/>
              </a:solidFill>
              <a:latin typeface="Calibri"/>
              <a:ea typeface="Calibri"/>
              <a:cs typeface="Calibri"/>
              <a:sym typeface="Calibri"/>
            </a:endParaRPr>
          </a:p>
        </p:txBody>
      </p:sp>
      <p:pic>
        <p:nvPicPr>
          <p:cNvPr descr=" " id="27" name="Google Shape;27;g2b0bd38ebb0_0_0"/>
          <p:cNvPicPr preferRelativeResize="0"/>
          <p:nvPr/>
        </p:nvPicPr>
        <p:blipFill rotWithShape="1">
          <a:blip r:embed="rId11">
            <a:alphaModFix/>
          </a:blip>
          <a:srcRect b="0" l="0" r="0" t="0"/>
          <a:stretch/>
        </p:blipFill>
        <p:spPr>
          <a:xfrm>
            <a:off x="0" y="1765300"/>
            <a:ext cx="12130016" cy="9944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257" name="Shape 257"/>
        <p:cNvGrpSpPr/>
        <p:nvPr/>
      </p:nvGrpSpPr>
      <p:grpSpPr>
        <a:xfrm>
          <a:off x="0" y="0"/>
          <a:ext cx="0" cy="0"/>
          <a:chOff x="0" y="0"/>
          <a:chExt cx="0" cy="0"/>
        </a:xfrm>
      </p:grpSpPr>
      <p:pic>
        <p:nvPicPr>
          <p:cNvPr descr=" " id="258" name="Google Shape;258;g2b0bd38ebb0_0_23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59" name="Google Shape;259;g2b0bd38ebb0_0_233"/>
          <p:cNvPicPr preferRelativeResize="0"/>
          <p:nvPr/>
        </p:nvPicPr>
        <p:blipFill rotWithShape="1">
          <a:blip r:embed="rId4">
            <a:alphaModFix/>
          </a:blip>
          <a:srcRect b="0" l="0" r="0" t="0"/>
          <a:stretch/>
        </p:blipFill>
        <p:spPr>
          <a:xfrm>
            <a:off x="-1473384" y="-901700"/>
            <a:ext cx="2819752" cy="6070600"/>
          </a:xfrm>
          <a:prstGeom prst="rect">
            <a:avLst/>
          </a:prstGeom>
          <a:noFill/>
          <a:ln>
            <a:noFill/>
          </a:ln>
        </p:spPr>
      </p:pic>
      <p:pic>
        <p:nvPicPr>
          <p:cNvPr descr=" " id="260" name="Google Shape;260;g2b0bd38ebb0_0_233"/>
          <p:cNvPicPr preferRelativeResize="0"/>
          <p:nvPr/>
        </p:nvPicPr>
        <p:blipFill rotWithShape="1">
          <a:blip r:embed="rId5">
            <a:alphaModFix/>
          </a:blip>
          <a:srcRect b="0" l="0" r="0" t="0"/>
          <a:stretch/>
        </p:blipFill>
        <p:spPr>
          <a:xfrm>
            <a:off x="-4445556" y="3505200"/>
            <a:ext cx="11926791" cy="11099800"/>
          </a:xfrm>
          <a:prstGeom prst="rect">
            <a:avLst/>
          </a:prstGeom>
          <a:noFill/>
          <a:ln>
            <a:noFill/>
          </a:ln>
        </p:spPr>
      </p:pic>
      <p:pic>
        <p:nvPicPr>
          <p:cNvPr descr=" " id="261" name="Google Shape;261;g2b0bd38ebb0_0_233"/>
          <p:cNvPicPr preferRelativeResize="0"/>
          <p:nvPr/>
        </p:nvPicPr>
        <p:blipFill rotWithShape="1">
          <a:blip r:embed="rId6">
            <a:alphaModFix/>
          </a:blip>
          <a:srcRect b="0" l="0" r="0" t="0"/>
          <a:stretch/>
        </p:blipFill>
        <p:spPr>
          <a:xfrm>
            <a:off x="-2667333" y="5384800"/>
            <a:ext cx="5512489" cy="8013700"/>
          </a:xfrm>
          <a:prstGeom prst="rect">
            <a:avLst/>
          </a:prstGeom>
          <a:noFill/>
          <a:ln>
            <a:noFill/>
          </a:ln>
        </p:spPr>
      </p:pic>
      <p:pic>
        <p:nvPicPr>
          <p:cNvPr descr=" " id="262" name="Google Shape;262;g2b0bd38ebb0_0_233"/>
          <p:cNvPicPr preferRelativeResize="0"/>
          <p:nvPr/>
        </p:nvPicPr>
        <p:blipFill rotWithShape="1">
          <a:blip r:embed="rId7">
            <a:alphaModFix/>
          </a:blip>
          <a:srcRect b="0" l="0" r="0" t="0"/>
          <a:stretch/>
        </p:blipFill>
        <p:spPr>
          <a:xfrm>
            <a:off x="5768090" y="8337240"/>
            <a:ext cx="3135720" cy="4060825"/>
          </a:xfrm>
          <a:prstGeom prst="rect">
            <a:avLst/>
          </a:prstGeom>
          <a:noFill/>
          <a:ln>
            <a:noFill/>
          </a:ln>
        </p:spPr>
      </p:pic>
      <p:pic>
        <p:nvPicPr>
          <p:cNvPr descr=" " id="263" name="Google Shape;263;g2b0bd38ebb0_0_233"/>
          <p:cNvPicPr preferRelativeResize="0"/>
          <p:nvPr/>
        </p:nvPicPr>
        <p:blipFill rotWithShape="1">
          <a:blip r:embed="rId8">
            <a:alphaModFix/>
          </a:blip>
          <a:srcRect b="0" l="0" r="0" t="0"/>
          <a:stretch/>
        </p:blipFill>
        <p:spPr>
          <a:xfrm>
            <a:off x="17578997" y="3398751"/>
            <a:ext cx="10876403" cy="12574415"/>
          </a:xfrm>
          <a:prstGeom prst="rect">
            <a:avLst/>
          </a:prstGeom>
          <a:noFill/>
          <a:ln>
            <a:noFill/>
          </a:ln>
        </p:spPr>
      </p:pic>
      <p:pic>
        <p:nvPicPr>
          <p:cNvPr descr=" " id="264" name="Google Shape;264;g2b0bd38ebb0_0_233"/>
          <p:cNvPicPr preferRelativeResize="0"/>
          <p:nvPr/>
        </p:nvPicPr>
        <p:blipFill rotWithShape="1">
          <a:blip r:embed="rId9">
            <a:alphaModFix/>
          </a:blip>
          <a:srcRect b="0" l="0" r="0" t="0"/>
          <a:stretch/>
        </p:blipFill>
        <p:spPr>
          <a:xfrm>
            <a:off x="19737355" y="0"/>
            <a:ext cx="10384435" cy="11218477"/>
          </a:xfrm>
          <a:prstGeom prst="rect">
            <a:avLst/>
          </a:prstGeom>
          <a:noFill/>
          <a:ln>
            <a:noFill/>
          </a:ln>
        </p:spPr>
      </p:pic>
      <p:sp>
        <p:nvSpPr>
          <p:cNvPr id="265" name="Google Shape;265;g2b0bd38ebb0_0_2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6" name="Google Shape;266;g2b0bd38ebb0_0_23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267" name="Google Shape;267;g2b0bd38ebb0_0_233"/>
          <p:cNvSpPr/>
          <p:nvPr/>
        </p:nvSpPr>
        <p:spPr>
          <a:xfrm>
            <a:off x="9107038" y="469900"/>
            <a:ext cx="82773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Pricing Plan</a:t>
            </a:r>
            <a:endParaRPr b="0" i="0" sz="8000" u="none" cap="none" strike="noStrike">
              <a:solidFill>
                <a:schemeClr val="dk1"/>
              </a:solidFill>
              <a:latin typeface="Calibri"/>
              <a:ea typeface="Calibri"/>
              <a:cs typeface="Calibri"/>
              <a:sym typeface="Calibri"/>
            </a:endParaRPr>
          </a:p>
        </p:txBody>
      </p:sp>
      <p:sp>
        <p:nvSpPr>
          <p:cNvPr id="268" name="Google Shape;268;g2b0bd38ebb0_0_233"/>
          <p:cNvSpPr/>
          <p:nvPr/>
        </p:nvSpPr>
        <p:spPr>
          <a:xfrm>
            <a:off x="1778222" y="2489200"/>
            <a:ext cx="20843400" cy="9601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2b0bd38ebb0_0_233"/>
          <p:cNvSpPr/>
          <p:nvPr/>
        </p:nvSpPr>
        <p:spPr>
          <a:xfrm>
            <a:off x="1778222" y="2489200"/>
            <a:ext cx="6439800" cy="9601200"/>
          </a:xfrm>
          <a:prstGeom prst="roundRect">
            <a:avLst>
              <a:gd fmla="val 3124" name="adj"/>
            </a:avLst>
          </a:prstGeom>
          <a:noFill/>
          <a:ln cap="flat" cmpd="sng" w="12700">
            <a:solidFill>
              <a:srgbClr val="98A8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0" name="Google Shape;270;g2b0bd38ebb0_0_233"/>
          <p:cNvPicPr preferRelativeResize="0"/>
          <p:nvPr/>
        </p:nvPicPr>
        <p:blipFill rotWithShape="1">
          <a:blip r:embed="rId11">
            <a:alphaModFix/>
          </a:blip>
          <a:srcRect b="0" l="0" r="0" t="0"/>
          <a:stretch/>
        </p:blipFill>
        <p:spPr>
          <a:xfrm>
            <a:off x="4370537" y="2946400"/>
            <a:ext cx="1255076" cy="1625600"/>
          </a:xfrm>
          <a:prstGeom prst="rect">
            <a:avLst/>
          </a:prstGeom>
          <a:noFill/>
          <a:ln>
            <a:noFill/>
          </a:ln>
        </p:spPr>
      </p:pic>
      <p:sp>
        <p:nvSpPr>
          <p:cNvPr id="271" name="Google Shape;271;g2b0bd38ebb0_0_233"/>
          <p:cNvSpPr/>
          <p:nvPr/>
        </p:nvSpPr>
        <p:spPr>
          <a:xfrm>
            <a:off x="3873984" y="4876800"/>
            <a:ext cx="22482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8A86F"/>
              </a:buClr>
              <a:buSzPts val="4800"/>
              <a:buFont typeface="Bungee"/>
              <a:buNone/>
            </a:pPr>
            <a:r>
              <a:rPr b="0" i="0" lang="en-US" sz="4800" u="none" cap="none" strike="noStrike">
                <a:solidFill>
                  <a:srgbClr val="98A86F"/>
                </a:solidFill>
                <a:latin typeface="Bungee"/>
                <a:ea typeface="Bungee"/>
                <a:cs typeface="Bungee"/>
                <a:sym typeface="Bungee"/>
              </a:rPr>
              <a:t>Basic</a:t>
            </a:r>
            <a:endParaRPr b="0" i="0" sz="4800" u="none" cap="none" strike="noStrike">
              <a:solidFill>
                <a:schemeClr val="dk1"/>
              </a:solidFill>
              <a:latin typeface="Calibri"/>
              <a:ea typeface="Calibri"/>
              <a:cs typeface="Calibri"/>
              <a:sym typeface="Calibri"/>
            </a:endParaRPr>
          </a:p>
        </p:txBody>
      </p:sp>
      <p:sp>
        <p:nvSpPr>
          <p:cNvPr id="272" name="Google Shape;272;g2b0bd38ebb0_0_233"/>
          <p:cNvSpPr/>
          <p:nvPr/>
        </p:nvSpPr>
        <p:spPr>
          <a:xfrm>
            <a:off x="2235479"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73" name="Google Shape;273;g2b0bd38ebb0_0_233"/>
          <p:cNvSpPr/>
          <p:nvPr/>
        </p:nvSpPr>
        <p:spPr>
          <a:xfrm>
            <a:off x="3042030" y="10896600"/>
            <a:ext cx="3912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$10/month</a:t>
            </a:r>
            <a:endParaRPr b="0" i="0" sz="4800" u="none" cap="none" strike="noStrike">
              <a:solidFill>
                <a:schemeClr val="dk1"/>
              </a:solidFill>
              <a:latin typeface="Calibri"/>
              <a:ea typeface="Calibri"/>
              <a:cs typeface="Calibri"/>
              <a:sym typeface="Calibri"/>
            </a:endParaRPr>
          </a:p>
        </p:txBody>
      </p:sp>
      <p:sp>
        <p:nvSpPr>
          <p:cNvPr id="274" name="Google Shape;274;g2b0bd38ebb0_0_233"/>
          <p:cNvSpPr/>
          <p:nvPr/>
        </p:nvSpPr>
        <p:spPr>
          <a:xfrm>
            <a:off x="8980022" y="2489200"/>
            <a:ext cx="6439800" cy="9601200"/>
          </a:xfrm>
          <a:prstGeom prst="roundRect">
            <a:avLst>
              <a:gd fmla="val 3124" name="adj"/>
            </a:avLst>
          </a:prstGeom>
          <a:noFill/>
          <a:ln cap="flat" cmpd="sng" w="12700">
            <a:solidFill>
              <a:srgbClr val="98A8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5" name="Google Shape;275;g2b0bd38ebb0_0_233"/>
          <p:cNvPicPr preferRelativeResize="0"/>
          <p:nvPr/>
        </p:nvPicPr>
        <p:blipFill rotWithShape="1">
          <a:blip r:embed="rId12">
            <a:alphaModFix/>
          </a:blip>
          <a:srcRect b="0" l="0" r="0" t="0"/>
          <a:stretch/>
        </p:blipFill>
        <p:spPr>
          <a:xfrm>
            <a:off x="11591712" y="2946400"/>
            <a:ext cx="1216326" cy="1625600"/>
          </a:xfrm>
          <a:prstGeom prst="rect">
            <a:avLst/>
          </a:prstGeom>
          <a:noFill/>
          <a:ln>
            <a:noFill/>
          </a:ln>
        </p:spPr>
      </p:pic>
      <p:sp>
        <p:nvSpPr>
          <p:cNvPr id="276" name="Google Shape;276;g2b0bd38ebb0_0_233"/>
          <p:cNvSpPr/>
          <p:nvPr/>
        </p:nvSpPr>
        <p:spPr>
          <a:xfrm>
            <a:off x="11101187" y="4876800"/>
            <a:ext cx="219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8A86F"/>
              </a:buClr>
              <a:buSzPts val="4800"/>
              <a:buFont typeface="Bungee"/>
              <a:buNone/>
            </a:pPr>
            <a:r>
              <a:rPr b="0" i="0" lang="en-US" sz="4800" u="none" cap="none" strike="noStrike">
                <a:solidFill>
                  <a:srgbClr val="98A86F"/>
                </a:solidFill>
                <a:latin typeface="Bungee"/>
                <a:ea typeface="Bungee"/>
                <a:cs typeface="Bungee"/>
                <a:sym typeface="Bungee"/>
              </a:rPr>
              <a:t>Elite</a:t>
            </a:r>
            <a:endParaRPr b="0" i="0" sz="4800" u="none" cap="none" strike="noStrike">
              <a:solidFill>
                <a:schemeClr val="dk1"/>
              </a:solidFill>
              <a:latin typeface="Calibri"/>
              <a:ea typeface="Calibri"/>
              <a:cs typeface="Calibri"/>
              <a:sym typeface="Calibri"/>
            </a:endParaRPr>
          </a:p>
        </p:txBody>
      </p:sp>
      <p:sp>
        <p:nvSpPr>
          <p:cNvPr id="277" name="Google Shape;277;g2b0bd38ebb0_0_233"/>
          <p:cNvSpPr/>
          <p:nvPr/>
        </p:nvSpPr>
        <p:spPr>
          <a:xfrm>
            <a:off x="94372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78" name="Google Shape;278;g2b0bd38ebb0_0_233"/>
          <p:cNvSpPr/>
          <p:nvPr/>
        </p:nvSpPr>
        <p:spPr>
          <a:xfrm>
            <a:off x="10231129" y="10896600"/>
            <a:ext cx="39375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$50/month</a:t>
            </a:r>
            <a:endParaRPr b="0" i="0" sz="4800" u="none" cap="none" strike="noStrike">
              <a:solidFill>
                <a:schemeClr val="dk1"/>
              </a:solidFill>
              <a:latin typeface="Calibri"/>
              <a:ea typeface="Calibri"/>
              <a:cs typeface="Calibri"/>
              <a:sym typeface="Calibri"/>
            </a:endParaRPr>
          </a:p>
        </p:txBody>
      </p:sp>
      <p:sp>
        <p:nvSpPr>
          <p:cNvPr id="279" name="Google Shape;279;g2b0bd38ebb0_0_233"/>
          <p:cNvSpPr/>
          <p:nvPr/>
        </p:nvSpPr>
        <p:spPr>
          <a:xfrm>
            <a:off x="16181822" y="2489200"/>
            <a:ext cx="6439800" cy="9601200"/>
          </a:xfrm>
          <a:prstGeom prst="roundRect">
            <a:avLst>
              <a:gd fmla="val 3124" name="adj"/>
            </a:avLst>
          </a:prstGeom>
          <a:noFill/>
          <a:ln cap="flat" cmpd="sng" w="12700">
            <a:solidFill>
              <a:srgbClr val="98A8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0" name="Google Shape;280;g2b0bd38ebb0_0_233"/>
          <p:cNvPicPr preferRelativeResize="0"/>
          <p:nvPr/>
        </p:nvPicPr>
        <p:blipFill rotWithShape="1">
          <a:blip r:embed="rId13">
            <a:alphaModFix/>
          </a:blip>
          <a:srcRect b="0" l="0" r="0" t="0"/>
          <a:stretch/>
        </p:blipFill>
        <p:spPr>
          <a:xfrm>
            <a:off x="18684882" y="2946400"/>
            <a:ext cx="1433583" cy="1625600"/>
          </a:xfrm>
          <a:prstGeom prst="rect">
            <a:avLst/>
          </a:prstGeom>
          <a:noFill/>
          <a:ln>
            <a:noFill/>
          </a:ln>
        </p:spPr>
      </p:pic>
      <p:sp>
        <p:nvSpPr>
          <p:cNvPr id="281" name="Google Shape;281;g2b0bd38ebb0_0_233"/>
          <p:cNvSpPr/>
          <p:nvPr/>
        </p:nvSpPr>
        <p:spPr>
          <a:xfrm>
            <a:off x="17356719" y="4876800"/>
            <a:ext cx="40899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98A86F"/>
              </a:buClr>
              <a:buSzPts val="4800"/>
              <a:buFont typeface="Bungee"/>
              <a:buNone/>
            </a:pPr>
            <a:r>
              <a:rPr b="0" i="0" lang="en-US" sz="4800" u="none" cap="none" strike="noStrike">
                <a:solidFill>
                  <a:srgbClr val="98A86F"/>
                </a:solidFill>
                <a:latin typeface="Bungee"/>
                <a:ea typeface="Bungee"/>
                <a:cs typeface="Bungee"/>
                <a:sym typeface="Bungee"/>
              </a:rPr>
              <a:t>Legendary</a:t>
            </a:r>
            <a:endParaRPr b="0" i="0" sz="4800" u="none" cap="none" strike="noStrike">
              <a:solidFill>
                <a:schemeClr val="dk1"/>
              </a:solidFill>
              <a:latin typeface="Calibri"/>
              <a:ea typeface="Calibri"/>
              <a:cs typeface="Calibri"/>
              <a:sym typeface="Calibri"/>
            </a:endParaRPr>
          </a:p>
        </p:txBody>
      </p:sp>
      <p:sp>
        <p:nvSpPr>
          <p:cNvPr id="282" name="Google Shape;282;g2b0bd38ebb0_0_233"/>
          <p:cNvSpPr/>
          <p:nvPr/>
        </p:nvSpPr>
        <p:spPr>
          <a:xfrm>
            <a:off x="16639080" y="5918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83" name="Google Shape;283;g2b0bd38ebb0_0_233"/>
          <p:cNvSpPr/>
          <p:nvPr/>
        </p:nvSpPr>
        <p:spPr>
          <a:xfrm>
            <a:off x="17223353" y="10896600"/>
            <a:ext cx="43566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288" name="Shape 288"/>
        <p:cNvGrpSpPr/>
        <p:nvPr/>
      </p:nvGrpSpPr>
      <p:grpSpPr>
        <a:xfrm>
          <a:off x="0" y="0"/>
          <a:ext cx="0" cy="0"/>
          <a:chOff x="0" y="0"/>
          <a:chExt cx="0" cy="0"/>
        </a:xfrm>
      </p:grpSpPr>
      <p:pic>
        <p:nvPicPr>
          <p:cNvPr descr=" " id="289" name="Google Shape;289;g2b0bd38ebb0_0_26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90" name="Google Shape;290;g2b0bd38ebb0_0_263"/>
          <p:cNvPicPr preferRelativeResize="0"/>
          <p:nvPr/>
        </p:nvPicPr>
        <p:blipFill rotWithShape="1">
          <a:blip r:embed="rId4">
            <a:alphaModFix/>
          </a:blip>
          <a:srcRect b="0" l="0" r="0" t="0"/>
          <a:stretch/>
        </p:blipFill>
        <p:spPr>
          <a:xfrm>
            <a:off x="-1968746" y="3949700"/>
            <a:ext cx="9818327" cy="10375900"/>
          </a:xfrm>
          <a:prstGeom prst="rect">
            <a:avLst/>
          </a:prstGeom>
          <a:noFill/>
          <a:ln>
            <a:noFill/>
          </a:ln>
        </p:spPr>
      </p:pic>
      <p:pic>
        <p:nvPicPr>
          <p:cNvPr descr=" " id="291" name="Google Shape;291;g2b0bd38ebb0_0_263"/>
          <p:cNvPicPr preferRelativeResize="0"/>
          <p:nvPr/>
        </p:nvPicPr>
        <p:blipFill rotWithShape="1">
          <a:blip r:embed="rId5">
            <a:alphaModFix/>
          </a:blip>
          <a:srcRect b="0" l="0" r="0" t="0"/>
          <a:stretch/>
        </p:blipFill>
        <p:spPr>
          <a:xfrm>
            <a:off x="-1155844" y="622300"/>
            <a:ext cx="3492937" cy="4279900"/>
          </a:xfrm>
          <a:prstGeom prst="rect">
            <a:avLst/>
          </a:prstGeom>
          <a:noFill/>
          <a:ln>
            <a:noFill/>
          </a:ln>
        </p:spPr>
      </p:pic>
      <p:pic>
        <p:nvPicPr>
          <p:cNvPr descr=" " id="292" name="Google Shape;292;g2b0bd38ebb0_0_263"/>
          <p:cNvPicPr preferRelativeResize="0"/>
          <p:nvPr/>
        </p:nvPicPr>
        <p:blipFill rotWithShape="1">
          <a:blip r:embed="rId6">
            <a:alphaModFix/>
          </a:blip>
          <a:srcRect b="0" l="0" r="0" t="0"/>
          <a:stretch/>
        </p:blipFill>
        <p:spPr>
          <a:xfrm>
            <a:off x="2235479" y="8978900"/>
            <a:ext cx="5601400" cy="3454400"/>
          </a:xfrm>
          <a:prstGeom prst="rect">
            <a:avLst/>
          </a:prstGeom>
          <a:noFill/>
          <a:ln>
            <a:noFill/>
          </a:ln>
        </p:spPr>
      </p:pic>
      <p:pic>
        <p:nvPicPr>
          <p:cNvPr descr=" " id="293" name="Google Shape;293;g2b0bd38ebb0_0_263"/>
          <p:cNvPicPr preferRelativeResize="0"/>
          <p:nvPr/>
        </p:nvPicPr>
        <p:blipFill rotWithShape="1">
          <a:blip r:embed="rId7">
            <a:alphaModFix/>
          </a:blip>
          <a:srcRect b="0" l="0" r="0" t="0"/>
          <a:stretch/>
        </p:blipFill>
        <p:spPr>
          <a:xfrm>
            <a:off x="18162079" y="3450915"/>
            <a:ext cx="8200777" cy="16805846"/>
          </a:xfrm>
          <a:prstGeom prst="rect">
            <a:avLst/>
          </a:prstGeom>
          <a:noFill/>
          <a:ln>
            <a:noFill/>
          </a:ln>
        </p:spPr>
      </p:pic>
      <p:pic>
        <p:nvPicPr>
          <p:cNvPr descr=" " id="294" name="Google Shape;294;g2b0bd38ebb0_0_263"/>
          <p:cNvPicPr preferRelativeResize="0"/>
          <p:nvPr/>
        </p:nvPicPr>
        <p:blipFill rotWithShape="1">
          <a:blip r:embed="rId8">
            <a:alphaModFix/>
          </a:blip>
          <a:srcRect b="0" l="0" r="0" t="0"/>
          <a:stretch/>
        </p:blipFill>
        <p:spPr>
          <a:xfrm>
            <a:off x="10555019" y="-5905500"/>
            <a:ext cx="11779088" cy="13050180"/>
          </a:xfrm>
          <a:prstGeom prst="rect">
            <a:avLst/>
          </a:prstGeom>
          <a:noFill/>
          <a:ln>
            <a:noFill/>
          </a:ln>
        </p:spPr>
      </p:pic>
      <p:pic>
        <p:nvPicPr>
          <p:cNvPr descr=" " id="295" name="Google Shape;295;g2b0bd38ebb0_0_263"/>
          <p:cNvPicPr preferRelativeResize="0"/>
          <p:nvPr/>
        </p:nvPicPr>
        <p:blipFill rotWithShape="1">
          <a:blip r:embed="rId9">
            <a:alphaModFix/>
          </a:blip>
          <a:srcRect b="0" l="0" r="0" t="0"/>
          <a:stretch/>
        </p:blipFill>
        <p:spPr>
          <a:xfrm>
            <a:off x="16443985" y="6412508"/>
            <a:ext cx="13871932" cy="16015679"/>
          </a:xfrm>
          <a:prstGeom prst="rect">
            <a:avLst/>
          </a:prstGeom>
          <a:noFill/>
          <a:ln>
            <a:noFill/>
          </a:ln>
        </p:spPr>
      </p:pic>
      <p:sp>
        <p:nvSpPr>
          <p:cNvPr id="296" name="Google Shape;296;g2b0bd38ebb0_0_2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g2b0bd38ebb0_0_26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298" name="Google Shape;298;g2b0bd38ebb0_0_263"/>
          <p:cNvPicPr preferRelativeResize="0"/>
          <p:nvPr/>
        </p:nvPicPr>
        <p:blipFill rotWithShape="1">
          <a:blip r:embed="rId11">
            <a:alphaModFix/>
          </a:blip>
          <a:srcRect b="0" l="0" r="0" t="0"/>
          <a:stretch/>
        </p:blipFill>
        <p:spPr>
          <a:xfrm>
            <a:off x="990724" y="1574800"/>
            <a:ext cx="22418302" cy="10579100"/>
          </a:xfrm>
          <a:prstGeom prst="rect">
            <a:avLst/>
          </a:prstGeom>
          <a:noFill/>
          <a:ln>
            <a:noFill/>
          </a:ln>
        </p:spPr>
      </p:pic>
      <p:sp>
        <p:nvSpPr>
          <p:cNvPr id="299" name="Google Shape;299;g2b0bd38ebb0_0_263"/>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b0bd38ebb0_0_263"/>
          <p:cNvPicPr preferRelativeResize="0"/>
          <p:nvPr/>
        </p:nvPicPr>
        <p:blipFill rotWithShape="1">
          <a:blip r:embed="rId12">
            <a:alphaModFix/>
          </a:blip>
          <a:srcRect b="0" l="0" r="0" t="0"/>
          <a:stretch/>
        </p:blipFill>
        <p:spPr>
          <a:xfrm>
            <a:off x="1270159" y="1574800"/>
            <a:ext cx="5639505" cy="5638800"/>
          </a:xfrm>
          <a:prstGeom prst="rect">
            <a:avLst/>
          </a:prstGeom>
          <a:noFill/>
          <a:ln>
            <a:noFill/>
          </a:ln>
        </p:spPr>
      </p:pic>
      <p:pic>
        <p:nvPicPr>
          <p:cNvPr descr=" " id="301" name="Google Shape;301;g2b0bd38ebb0_0_263"/>
          <p:cNvPicPr preferRelativeResize="0"/>
          <p:nvPr/>
        </p:nvPicPr>
        <p:blipFill rotWithShape="1">
          <a:blip r:embed="rId13">
            <a:alphaModFix/>
          </a:blip>
          <a:srcRect b="0" l="0" r="0" t="0"/>
          <a:stretch/>
        </p:blipFill>
        <p:spPr>
          <a:xfrm>
            <a:off x="3361700" y="3666083"/>
            <a:ext cx="1456422" cy="1456246"/>
          </a:xfrm>
          <a:prstGeom prst="rect">
            <a:avLst/>
          </a:prstGeom>
          <a:noFill/>
          <a:ln>
            <a:noFill/>
          </a:ln>
        </p:spPr>
      </p:pic>
      <p:pic>
        <p:nvPicPr>
          <p:cNvPr descr=" " id="302" name="Google Shape;302;g2b0bd38ebb0_0_263"/>
          <p:cNvPicPr preferRelativeResize="0"/>
          <p:nvPr/>
        </p:nvPicPr>
        <p:blipFill rotWithShape="1">
          <a:blip r:embed="rId12">
            <a:alphaModFix/>
          </a:blip>
          <a:srcRect b="0" l="0" r="0" t="0"/>
          <a:stretch/>
        </p:blipFill>
        <p:spPr>
          <a:xfrm>
            <a:off x="6769946" y="1574800"/>
            <a:ext cx="5639505" cy="5638800"/>
          </a:xfrm>
          <a:prstGeom prst="rect">
            <a:avLst/>
          </a:prstGeom>
          <a:noFill/>
          <a:ln>
            <a:noFill/>
          </a:ln>
        </p:spPr>
      </p:pic>
      <p:pic>
        <p:nvPicPr>
          <p:cNvPr descr=" " id="303" name="Google Shape;303;g2b0bd38ebb0_0_263"/>
          <p:cNvPicPr preferRelativeResize="0"/>
          <p:nvPr/>
        </p:nvPicPr>
        <p:blipFill rotWithShape="1">
          <a:blip r:embed="rId14">
            <a:alphaModFix/>
          </a:blip>
          <a:srcRect b="0" l="0" r="0" t="0"/>
          <a:stretch/>
        </p:blipFill>
        <p:spPr>
          <a:xfrm>
            <a:off x="8776797" y="3581400"/>
            <a:ext cx="1625803" cy="1625600"/>
          </a:xfrm>
          <a:prstGeom prst="rect">
            <a:avLst/>
          </a:prstGeom>
          <a:noFill/>
          <a:ln>
            <a:noFill/>
          </a:ln>
        </p:spPr>
      </p:pic>
      <p:pic>
        <p:nvPicPr>
          <p:cNvPr descr=" " id="304" name="Google Shape;304;g2b0bd38ebb0_0_263"/>
          <p:cNvPicPr preferRelativeResize="0"/>
          <p:nvPr/>
        </p:nvPicPr>
        <p:blipFill rotWithShape="1">
          <a:blip r:embed="rId15">
            <a:alphaModFix/>
          </a:blip>
          <a:srcRect b="0" l="0" r="0" t="0"/>
          <a:stretch/>
        </p:blipFill>
        <p:spPr>
          <a:xfrm>
            <a:off x="8980022" y="3784600"/>
            <a:ext cx="1192256" cy="1190414"/>
          </a:xfrm>
          <a:prstGeom prst="rect">
            <a:avLst/>
          </a:prstGeom>
          <a:noFill/>
          <a:ln>
            <a:noFill/>
          </a:ln>
        </p:spPr>
      </p:pic>
      <p:pic>
        <p:nvPicPr>
          <p:cNvPr descr=" " id="305" name="Google Shape;305;g2b0bd38ebb0_0_263"/>
          <p:cNvPicPr preferRelativeResize="0"/>
          <p:nvPr/>
        </p:nvPicPr>
        <p:blipFill rotWithShape="1">
          <a:blip r:embed="rId12">
            <a:alphaModFix/>
          </a:blip>
          <a:srcRect b="0" l="0" r="0" t="0"/>
          <a:stretch/>
        </p:blipFill>
        <p:spPr>
          <a:xfrm>
            <a:off x="12269734" y="1574800"/>
            <a:ext cx="5639505" cy="5638800"/>
          </a:xfrm>
          <a:prstGeom prst="rect">
            <a:avLst/>
          </a:prstGeom>
          <a:noFill/>
          <a:ln>
            <a:noFill/>
          </a:ln>
        </p:spPr>
      </p:pic>
      <p:pic>
        <p:nvPicPr>
          <p:cNvPr descr=" " id="306" name="Google Shape;306;g2b0bd38ebb0_0_263"/>
          <p:cNvPicPr preferRelativeResize="0"/>
          <p:nvPr/>
        </p:nvPicPr>
        <p:blipFill rotWithShape="1">
          <a:blip r:embed="rId14">
            <a:alphaModFix/>
          </a:blip>
          <a:srcRect b="0" l="0" r="0" t="0"/>
          <a:stretch/>
        </p:blipFill>
        <p:spPr>
          <a:xfrm>
            <a:off x="14276584" y="3581400"/>
            <a:ext cx="1625803" cy="1625600"/>
          </a:xfrm>
          <a:prstGeom prst="rect">
            <a:avLst/>
          </a:prstGeom>
          <a:noFill/>
          <a:ln>
            <a:noFill/>
          </a:ln>
        </p:spPr>
      </p:pic>
      <p:pic>
        <p:nvPicPr>
          <p:cNvPr descr=" " id="307" name="Google Shape;307;g2b0bd38ebb0_0_263"/>
          <p:cNvPicPr preferRelativeResize="0"/>
          <p:nvPr/>
        </p:nvPicPr>
        <p:blipFill rotWithShape="1">
          <a:blip r:embed="rId16">
            <a:alphaModFix/>
          </a:blip>
          <a:srcRect b="0" l="0" r="0" t="0"/>
          <a:stretch/>
        </p:blipFill>
        <p:spPr>
          <a:xfrm>
            <a:off x="14378172" y="3586163"/>
            <a:ext cx="1519452" cy="1519262"/>
          </a:xfrm>
          <a:prstGeom prst="rect">
            <a:avLst/>
          </a:prstGeom>
          <a:noFill/>
          <a:ln>
            <a:noFill/>
          </a:ln>
        </p:spPr>
      </p:pic>
      <p:pic>
        <p:nvPicPr>
          <p:cNvPr descr=" " id="308" name="Google Shape;308;g2b0bd38ebb0_0_263"/>
          <p:cNvPicPr preferRelativeResize="0"/>
          <p:nvPr/>
        </p:nvPicPr>
        <p:blipFill rotWithShape="1">
          <a:blip r:embed="rId12">
            <a:alphaModFix/>
          </a:blip>
          <a:srcRect b="0" l="0" r="0" t="0"/>
          <a:stretch/>
        </p:blipFill>
        <p:spPr>
          <a:xfrm>
            <a:off x="17769521" y="1574800"/>
            <a:ext cx="5639505" cy="5638800"/>
          </a:xfrm>
          <a:prstGeom prst="rect">
            <a:avLst/>
          </a:prstGeom>
          <a:noFill/>
          <a:ln>
            <a:noFill/>
          </a:ln>
        </p:spPr>
      </p:pic>
      <p:pic>
        <p:nvPicPr>
          <p:cNvPr descr=" " id="309" name="Google Shape;309;g2b0bd38ebb0_0_263"/>
          <p:cNvPicPr preferRelativeResize="0"/>
          <p:nvPr/>
        </p:nvPicPr>
        <p:blipFill rotWithShape="1">
          <a:blip r:embed="rId14">
            <a:alphaModFix/>
          </a:blip>
          <a:srcRect b="0" l="0" r="0" t="0"/>
          <a:stretch/>
        </p:blipFill>
        <p:spPr>
          <a:xfrm>
            <a:off x="19776372" y="3581400"/>
            <a:ext cx="1625803" cy="1625600"/>
          </a:xfrm>
          <a:prstGeom prst="rect">
            <a:avLst/>
          </a:prstGeom>
          <a:noFill/>
          <a:ln>
            <a:noFill/>
          </a:ln>
        </p:spPr>
      </p:pic>
      <p:pic>
        <p:nvPicPr>
          <p:cNvPr descr=" " id="310" name="Google Shape;310;g2b0bd38ebb0_0_263"/>
          <p:cNvPicPr preferRelativeResize="0"/>
          <p:nvPr/>
        </p:nvPicPr>
        <p:blipFill rotWithShape="1">
          <a:blip r:embed="rId17">
            <a:alphaModFix/>
          </a:blip>
          <a:srcRect b="0" l="0" r="0" t="0"/>
          <a:stretch/>
        </p:blipFill>
        <p:spPr>
          <a:xfrm>
            <a:off x="19844116" y="3581400"/>
            <a:ext cx="1490319" cy="1625600"/>
          </a:xfrm>
          <a:prstGeom prst="rect">
            <a:avLst/>
          </a:prstGeom>
          <a:noFill/>
          <a:ln>
            <a:noFill/>
          </a:ln>
        </p:spPr>
      </p:pic>
      <p:sp>
        <p:nvSpPr>
          <p:cNvPr id="311" name="Google Shape;311;g2b0bd38ebb0_0_263"/>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b0bd38ebb0_0_263"/>
          <p:cNvSpPr/>
          <p:nvPr/>
        </p:nvSpPr>
        <p:spPr>
          <a:xfrm>
            <a:off x="990724" y="3835400"/>
            <a:ext cx="1117800" cy="1117500"/>
          </a:xfrm>
          <a:prstGeom prst="roundRect">
            <a:avLst>
              <a:gd fmla="val 378818" name="adj"/>
            </a:avLst>
          </a:prstGeom>
          <a:solidFill>
            <a:srgbClr val="98A8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b0bd38ebb0_0_263"/>
          <p:cNvSpPr/>
          <p:nvPr/>
        </p:nvSpPr>
        <p:spPr>
          <a:xfrm>
            <a:off x="1213002" y="3784600"/>
            <a:ext cx="1011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S</a:t>
            </a:r>
            <a:endParaRPr b="0" i="0" sz="8000" u="none" cap="none" strike="noStrike">
              <a:solidFill>
                <a:schemeClr val="dk1"/>
              </a:solidFill>
              <a:latin typeface="Calibri"/>
              <a:ea typeface="Calibri"/>
              <a:cs typeface="Calibri"/>
              <a:sym typeface="Calibri"/>
            </a:endParaRPr>
          </a:p>
        </p:txBody>
      </p:sp>
      <p:sp>
        <p:nvSpPr>
          <p:cNvPr id="314" name="Google Shape;314;g2b0bd38ebb0_0_263"/>
          <p:cNvSpPr/>
          <p:nvPr/>
        </p:nvSpPr>
        <p:spPr>
          <a:xfrm>
            <a:off x="6427003" y="3835400"/>
            <a:ext cx="1117800" cy="1117500"/>
          </a:xfrm>
          <a:prstGeom prst="roundRect">
            <a:avLst>
              <a:gd fmla="val 378818" name="adj"/>
            </a:avLst>
          </a:prstGeom>
          <a:solidFill>
            <a:srgbClr val="98A8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b0bd38ebb0_0_263"/>
          <p:cNvSpPr/>
          <p:nvPr/>
        </p:nvSpPr>
        <p:spPr>
          <a:xfrm>
            <a:off x="6560370" y="3784600"/>
            <a:ext cx="11898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W</a:t>
            </a:r>
            <a:endParaRPr b="0" i="0" sz="8000" u="none" cap="none" strike="noStrike">
              <a:solidFill>
                <a:schemeClr val="dk1"/>
              </a:solidFill>
              <a:latin typeface="Calibri"/>
              <a:ea typeface="Calibri"/>
              <a:cs typeface="Calibri"/>
              <a:sym typeface="Calibri"/>
            </a:endParaRPr>
          </a:p>
        </p:txBody>
      </p:sp>
      <p:sp>
        <p:nvSpPr>
          <p:cNvPr id="316" name="Google Shape;316;g2b0bd38ebb0_0_263"/>
          <p:cNvSpPr/>
          <p:nvPr/>
        </p:nvSpPr>
        <p:spPr>
          <a:xfrm>
            <a:off x="11863283" y="3835400"/>
            <a:ext cx="1117800" cy="1117500"/>
          </a:xfrm>
          <a:prstGeom prst="roundRect">
            <a:avLst>
              <a:gd fmla="val 378818" name="adj"/>
            </a:avLst>
          </a:prstGeom>
          <a:solidFill>
            <a:srgbClr val="98A8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b0bd38ebb0_0_263"/>
          <p:cNvSpPr/>
          <p:nvPr/>
        </p:nvSpPr>
        <p:spPr>
          <a:xfrm>
            <a:off x="12047456" y="3784600"/>
            <a:ext cx="1088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O</a:t>
            </a:r>
            <a:endParaRPr b="0" i="0" sz="8000" u="none" cap="none" strike="noStrike">
              <a:solidFill>
                <a:schemeClr val="dk1"/>
              </a:solidFill>
              <a:latin typeface="Calibri"/>
              <a:ea typeface="Calibri"/>
              <a:cs typeface="Calibri"/>
              <a:sym typeface="Calibri"/>
            </a:endParaRPr>
          </a:p>
        </p:txBody>
      </p:sp>
      <p:sp>
        <p:nvSpPr>
          <p:cNvPr id="318" name="Google Shape;318;g2b0bd38ebb0_0_263"/>
          <p:cNvSpPr/>
          <p:nvPr/>
        </p:nvSpPr>
        <p:spPr>
          <a:xfrm>
            <a:off x="17299562" y="3835400"/>
            <a:ext cx="1117800" cy="1117500"/>
          </a:xfrm>
          <a:prstGeom prst="roundRect">
            <a:avLst>
              <a:gd fmla="val 378818" name="adj"/>
            </a:avLst>
          </a:prstGeom>
          <a:solidFill>
            <a:srgbClr val="98A8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b0bd38ebb0_0_263"/>
          <p:cNvSpPr/>
          <p:nvPr/>
        </p:nvSpPr>
        <p:spPr>
          <a:xfrm>
            <a:off x="17521840" y="3784600"/>
            <a:ext cx="10119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Bungee"/>
              <a:buNone/>
            </a:pPr>
            <a:r>
              <a:rPr b="0" i="0" lang="en-US" sz="8000" u="none" cap="none" strike="noStrike">
                <a:solidFill>
                  <a:srgbClr val="FFFFFF"/>
                </a:solidFill>
                <a:latin typeface="Bungee"/>
                <a:ea typeface="Bungee"/>
                <a:cs typeface="Bungee"/>
                <a:sym typeface="Bungee"/>
              </a:rPr>
              <a:t>T</a:t>
            </a:r>
            <a:endParaRPr b="0" i="0" sz="8000" u="none" cap="none" strike="noStrike">
              <a:solidFill>
                <a:schemeClr val="dk1"/>
              </a:solidFill>
              <a:latin typeface="Calibri"/>
              <a:ea typeface="Calibri"/>
              <a:cs typeface="Calibri"/>
              <a:sym typeface="Calibri"/>
            </a:endParaRPr>
          </a:p>
        </p:txBody>
      </p:sp>
      <p:sp>
        <p:nvSpPr>
          <p:cNvPr id="320" name="Google Shape;320;g2b0bd38ebb0_0_263"/>
          <p:cNvSpPr/>
          <p:nvPr/>
        </p:nvSpPr>
        <p:spPr>
          <a:xfrm>
            <a:off x="1270159"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0bd38ebb0_0_263"/>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b0bd38ebb0_0_263"/>
          <p:cNvSpPr/>
          <p:nvPr/>
        </p:nvSpPr>
        <p:spPr>
          <a:xfrm>
            <a:off x="1270159"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b0bd38ebb0_0_263"/>
          <p:cNvSpPr/>
          <p:nvPr/>
        </p:nvSpPr>
        <p:spPr>
          <a:xfrm>
            <a:off x="1270159"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324" name="Google Shape;324;g2b0bd38ebb0_0_263"/>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5" name="Google Shape;325;g2b0bd38ebb0_0_263"/>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b0bd38ebb0_0_263"/>
          <p:cNvSpPr/>
          <p:nvPr/>
        </p:nvSpPr>
        <p:spPr>
          <a:xfrm>
            <a:off x="1270159"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b0bd38ebb0_0_263"/>
          <p:cNvSpPr/>
          <p:nvPr/>
        </p:nvSpPr>
        <p:spPr>
          <a:xfrm>
            <a:off x="1270159"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328" name="Google Shape;328;g2b0bd38ebb0_0_263"/>
          <p:cNvSpPr/>
          <p:nvPr/>
        </p:nvSpPr>
        <p:spPr>
          <a:xfrm>
            <a:off x="1270159"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29" name="Google Shape;329;g2b0bd38ebb0_0_263"/>
          <p:cNvSpPr/>
          <p:nvPr/>
        </p:nvSpPr>
        <p:spPr>
          <a:xfrm>
            <a:off x="6769946"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b0bd38ebb0_0_263"/>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b0bd38ebb0_0_263"/>
          <p:cNvSpPr/>
          <p:nvPr/>
        </p:nvSpPr>
        <p:spPr>
          <a:xfrm>
            <a:off x="6769946"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b0bd38ebb0_0_263"/>
          <p:cNvSpPr/>
          <p:nvPr/>
        </p:nvSpPr>
        <p:spPr>
          <a:xfrm>
            <a:off x="6769946"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333" name="Google Shape;333;g2b0bd38ebb0_0_263"/>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4" name="Google Shape;334;g2b0bd38ebb0_0_263"/>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b0bd38ebb0_0_263"/>
          <p:cNvSpPr/>
          <p:nvPr/>
        </p:nvSpPr>
        <p:spPr>
          <a:xfrm>
            <a:off x="6769946"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b0bd38ebb0_0_263"/>
          <p:cNvSpPr/>
          <p:nvPr/>
        </p:nvSpPr>
        <p:spPr>
          <a:xfrm>
            <a:off x="6769946"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337" name="Google Shape;337;g2b0bd38ebb0_0_263"/>
          <p:cNvSpPr/>
          <p:nvPr/>
        </p:nvSpPr>
        <p:spPr>
          <a:xfrm>
            <a:off x="6769946"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38" name="Google Shape;338;g2b0bd38ebb0_0_263"/>
          <p:cNvSpPr/>
          <p:nvPr/>
        </p:nvSpPr>
        <p:spPr>
          <a:xfrm>
            <a:off x="12269734"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b0bd38ebb0_0_263"/>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b0bd38ebb0_0_263"/>
          <p:cNvSpPr/>
          <p:nvPr/>
        </p:nvSpPr>
        <p:spPr>
          <a:xfrm>
            <a:off x="12269734"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2b0bd38ebb0_0_263"/>
          <p:cNvSpPr/>
          <p:nvPr/>
        </p:nvSpPr>
        <p:spPr>
          <a:xfrm>
            <a:off x="12269734"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342" name="Google Shape;342;g2b0bd38ebb0_0_263"/>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43" name="Google Shape;343;g2b0bd38ebb0_0_263"/>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b0bd38ebb0_0_263"/>
          <p:cNvSpPr/>
          <p:nvPr/>
        </p:nvSpPr>
        <p:spPr>
          <a:xfrm>
            <a:off x="12269734"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b0bd38ebb0_0_263"/>
          <p:cNvSpPr/>
          <p:nvPr/>
        </p:nvSpPr>
        <p:spPr>
          <a:xfrm>
            <a:off x="12269734"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346" name="Google Shape;346;g2b0bd38ebb0_0_263"/>
          <p:cNvSpPr/>
          <p:nvPr/>
        </p:nvSpPr>
        <p:spPr>
          <a:xfrm>
            <a:off x="12269734"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47" name="Google Shape;347;g2b0bd38ebb0_0_263"/>
          <p:cNvSpPr/>
          <p:nvPr/>
        </p:nvSpPr>
        <p:spPr>
          <a:xfrm>
            <a:off x="17769521" y="7823200"/>
            <a:ext cx="4737600" cy="403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b0bd38ebb0_0_263"/>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0bd38ebb0_0_263"/>
          <p:cNvSpPr/>
          <p:nvPr/>
        </p:nvSpPr>
        <p:spPr>
          <a:xfrm>
            <a:off x="17769521" y="78232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b0bd38ebb0_0_263"/>
          <p:cNvSpPr/>
          <p:nvPr/>
        </p:nvSpPr>
        <p:spPr>
          <a:xfrm>
            <a:off x="17769521" y="78232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Eclipse</a:t>
            </a:r>
            <a:endParaRPr b="0" i="0" sz="3600" u="none" cap="none" strike="noStrike">
              <a:solidFill>
                <a:schemeClr val="dk1"/>
              </a:solidFill>
              <a:latin typeface="Calibri"/>
              <a:ea typeface="Calibri"/>
              <a:cs typeface="Calibri"/>
              <a:sym typeface="Calibri"/>
            </a:endParaRPr>
          </a:p>
        </p:txBody>
      </p:sp>
      <p:sp>
        <p:nvSpPr>
          <p:cNvPr id="351" name="Google Shape;351;g2b0bd38ebb0_0_263"/>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52" name="Google Shape;352;g2b0bd38ebb0_0_263"/>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b0bd38ebb0_0_263"/>
          <p:cNvSpPr/>
          <p:nvPr/>
        </p:nvSpPr>
        <p:spPr>
          <a:xfrm>
            <a:off x="17769521" y="10045700"/>
            <a:ext cx="4737600" cy="181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b0bd38ebb0_0_263"/>
          <p:cNvSpPr/>
          <p:nvPr/>
        </p:nvSpPr>
        <p:spPr>
          <a:xfrm>
            <a:off x="17769521" y="10045700"/>
            <a:ext cx="489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Quest</a:t>
            </a:r>
            <a:endParaRPr b="0" i="0" sz="3600" u="none" cap="none" strike="noStrike">
              <a:solidFill>
                <a:schemeClr val="dk1"/>
              </a:solidFill>
              <a:latin typeface="Calibri"/>
              <a:ea typeface="Calibri"/>
              <a:cs typeface="Calibri"/>
              <a:sym typeface="Calibri"/>
            </a:endParaRPr>
          </a:p>
        </p:txBody>
      </p:sp>
      <p:sp>
        <p:nvSpPr>
          <p:cNvPr id="355" name="Google Shape;355;g2b0bd38ebb0_0_263"/>
          <p:cNvSpPr/>
          <p:nvPr/>
        </p:nvSpPr>
        <p:spPr>
          <a:xfrm>
            <a:off x="17769521" y="107950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360" name="Shape 360"/>
        <p:cNvGrpSpPr/>
        <p:nvPr/>
      </p:nvGrpSpPr>
      <p:grpSpPr>
        <a:xfrm>
          <a:off x="0" y="0"/>
          <a:ext cx="0" cy="0"/>
          <a:chOff x="0" y="0"/>
          <a:chExt cx="0" cy="0"/>
        </a:xfrm>
      </p:grpSpPr>
      <p:pic>
        <p:nvPicPr>
          <p:cNvPr descr=" " id="361" name="Google Shape;361;g2b0bd38ebb0_0_334"/>
          <p:cNvPicPr preferRelativeResize="0"/>
          <p:nvPr/>
        </p:nvPicPr>
        <p:blipFill rotWithShape="1">
          <a:blip r:embed="rId3">
            <a:alphaModFix/>
          </a:blip>
          <a:srcRect b="0" l="0" r="0" t="0"/>
          <a:stretch/>
        </p:blipFill>
        <p:spPr>
          <a:xfrm>
            <a:off x="-3048381" y="-4787900"/>
            <a:ext cx="8058512" cy="11647040"/>
          </a:xfrm>
          <a:prstGeom prst="rect">
            <a:avLst/>
          </a:prstGeom>
          <a:noFill/>
          <a:ln>
            <a:noFill/>
          </a:ln>
        </p:spPr>
      </p:pic>
      <p:pic>
        <p:nvPicPr>
          <p:cNvPr descr=" " id="362" name="Google Shape;362;g2b0bd38ebb0_0_334"/>
          <p:cNvPicPr preferRelativeResize="0"/>
          <p:nvPr/>
        </p:nvPicPr>
        <p:blipFill rotWithShape="1">
          <a:blip r:embed="rId4">
            <a:alphaModFix/>
          </a:blip>
          <a:srcRect b="0" l="0" r="0" t="0"/>
          <a:stretch/>
        </p:blipFill>
        <p:spPr>
          <a:xfrm>
            <a:off x="18290888" y="2313211"/>
            <a:ext cx="9282839" cy="17262201"/>
          </a:xfrm>
          <a:prstGeom prst="rect">
            <a:avLst/>
          </a:prstGeom>
          <a:noFill/>
          <a:ln>
            <a:noFill/>
          </a:ln>
        </p:spPr>
      </p:pic>
      <p:pic>
        <p:nvPicPr>
          <p:cNvPr descr=" " id="363" name="Google Shape;363;g2b0bd38ebb0_0_334"/>
          <p:cNvPicPr preferRelativeResize="0"/>
          <p:nvPr/>
        </p:nvPicPr>
        <p:blipFill rotWithShape="1">
          <a:blip r:embed="rId5">
            <a:alphaModFix/>
          </a:blip>
          <a:srcRect b="0" l="0" r="0" t="0"/>
          <a:stretch/>
        </p:blipFill>
        <p:spPr>
          <a:xfrm>
            <a:off x="20707172" y="-2565400"/>
            <a:ext cx="3632527" cy="5131557"/>
          </a:xfrm>
          <a:prstGeom prst="rect">
            <a:avLst/>
          </a:prstGeom>
          <a:noFill/>
          <a:ln>
            <a:noFill/>
          </a:ln>
        </p:spPr>
      </p:pic>
      <p:pic>
        <p:nvPicPr>
          <p:cNvPr descr=" " id="364" name="Google Shape;364;g2b0bd38ebb0_0_334"/>
          <p:cNvPicPr preferRelativeResize="0"/>
          <p:nvPr/>
        </p:nvPicPr>
        <p:blipFill rotWithShape="1">
          <a:blip r:embed="rId6">
            <a:alphaModFix/>
          </a:blip>
          <a:srcRect b="0" l="0" r="0" t="0"/>
          <a:stretch/>
        </p:blipFill>
        <p:spPr>
          <a:xfrm>
            <a:off x="24270855" y="-590662"/>
            <a:ext cx="5811739" cy="3394646"/>
          </a:xfrm>
          <a:prstGeom prst="rect">
            <a:avLst/>
          </a:prstGeom>
          <a:noFill/>
          <a:ln>
            <a:noFill/>
          </a:ln>
        </p:spPr>
      </p:pic>
      <p:pic>
        <p:nvPicPr>
          <p:cNvPr descr=" " id="365" name="Google Shape;365;g2b0bd38ebb0_0_334"/>
          <p:cNvPicPr preferRelativeResize="0"/>
          <p:nvPr/>
        </p:nvPicPr>
        <p:blipFill rotWithShape="1">
          <a:blip r:embed="rId7">
            <a:alphaModFix/>
          </a:blip>
          <a:srcRect b="0" l="0" r="0" t="0"/>
          <a:stretch/>
        </p:blipFill>
        <p:spPr>
          <a:xfrm>
            <a:off x="17642505" y="2598539"/>
            <a:ext cx="10876275" cy="12574663"/>
          </a:xfrm>
          <a:prstGeom prst="rect">
            <a:avLst/>
          </a:prstGeom>
          <a:noFill/>
          <a:ln>
            <a:noFill/>
          </a:ln>
        </p:spPr>
      </p:pic>
      <p:pic>
        <p:nvPicPr>
          <p:cNvPr descr=" " id="366" name="Google Shape;366;g2b0bd38ebb0_0_334"/>
          <p:cNvPicPr preferRelativeResize="0"/>
          <p:nvPr/>
        </p:nvPicPr>
        <p:blipFill rotWithShape="1">
          <a:blip r:embed="rId8">
            <a:alphaModFix/>
          </a:blip>
          <a:srcRect b="0" l="0" r="0" t="0"/>
          <a:stretch/>
        </p:blipFill>
        <p:spPr>
          <a:xfrm>
            <a:off x="18932888" y="8910067"/>
            <a:ext cx="3213598" cy="4161792"/>
          </a:xfrm>
          <a:prstGeom prst="rect">
            <a:avLst/>
          </a:prstGeom>
          <a:noFill/>
          <a:ln>
            <a:noFill/>
          </a:ln>
        </p:spPr>
      </p:pic>
      <p:pic>
        <p:nvPicPr>
          <p:cNvPr descr=" " id="367" name="Google Shape;367;g2b0bd38ebb0_0_334"/>
          <p:cNvPicPr preferRelativeResize="0"/>
          <p:nvPr/>
        </p:nvPicPr>
        <p:blipFill rotWithShape="1">
          <a:blip r:embed="rId9">
            <a:alphaModFix/>
          </a:blip>
          <a:srcRect b="0" l="0" r="0" t="0"/>
          <a:stretch/>
        </p:blipFill>
        <p:spPr>
          <a:xfrm>
            <a:off x="-2184673" y="7505700"/>
            <a:ext cx="10384438" cy="11218614"/>
          </a:xfrm>
          <a:prstGeom prst="rect">
            <a:avLst/>
          </a:prstGeom>
          <a:noFill/>
          <a:ln>
            <a:noFill/>
          </a:ln>
        </p:spPr>
      </p:pic>
      <p:sp>
        <p:nvSpPr>
          <p:cNvPr id="368" name="Google Shape;368;g2b0bd38ebb0_0_3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9" name="Google Shape;369;g2b0bd38ebb0_0_33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70" name="Google Shape;370;g2b0bd38ebb0_0_334"/>
          <p:cNvSpPr/>
          <p:nvPr/>
        </p:nvSpPr>
        <p:spPr>
          <a:xfrm>
            <a:off x="14543318" y="1651000"/>
            <a:ext cx="75660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Bungee"/>
              <a:buNone/>
            </a:pPr>
            <a:r>
              <a:rPr b="0" i="0" lang="en-US" sz="8000" u="none" cap="none" strike="noStrike">
                <a:solidFill>
                  <a:srgbClr val="0E0E0E"/>
                </a:solidFill>
                <a:latin typeface="Bungee"/>
                <a:ea typeface="Bungee"/>
                <a:cs typeface="Bungee"/>
                <a:sym typeface="Bungee"/>
              </a:rPr>
              <a:t>Some Data</a:t>
            </a:r>
            <a:endParaRPr b="0" i="0" sz="8000" u="none" cap="none" strike="noStrike">
              <a:solidFill>
                <a:schemeClr val="dk1"/>
              </a:solidFill>
              <a:latin typeface="Calibri"/>
              <a:ea typeface="Calibri"/>
              <a:cs typeface="Calibri"/>
              <a:sym typeface="Calibri"/>
            </a:endParaRPr>
          </a:p>
        </p:txBody>
      </p:sp>
      <p:sp>
        <p:nvSpPr>
          <p:cNvPr id="371" name="Google Shape;371;g2b0bd38ebb0_0_334"/>
          <p:cNvSpPr/>
          <p:nvPr/>
        </p:nvSpPr>
        <p:spPr>
          <a:xfrm>
            <a:off x="14543318" y="3543300"/>
            <a:ext cx="7875000" cy="803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b0bd38ebb0_0_334"/>
          <p:cNvSpPr/>
          <p:nvPr/>
        </p:nvSpPr>
        <p:spPr>
          <a:xfrm>
            <a:off x="14543318" y="3543300"/>
            <a:ext cx="78750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b0bd38ebb0_0_334"/>
          <p:cNvSpPr/>
          <p:nvPr/>
        </p:nvSpPr>
        <p:spPr>
          <a:xfrm>
            <a:off x="14543318" y="3543300"/>
            <a:ext cx="3759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b0bd38ebb0_0_334"/>
          <p:cNvSpPr/>
          <p:nvPr/>
        </p:nvSpPr>
        <p:spPr>
          <a:xfrm>
            <a:off x="14543318" y="3543300"/>
            <a:ext cx="4301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75%</a:t>
            </a:r>
            <a:endParaRPr b="0" i="0" sz="12800" u="none" cap="none" strike="noStrike">
              <a:solidFill>
                <a:schemeClr val="dk1"/>
              </a:solidFill>
              <a:latin typeface="Calibri"/>
              <a:ea typeface="Calibri"/>
              <a:cs typeface="Calibri"/>
              <a:sym typeface="Calibri"/>
            </a:endParaRPr>
          </a:p>
        </p:txBody>
      </p:sp>
      <p:sp>
        <p:nvSpPr>
          <p:cNvPr id="375" name="Google Shape;375;g2b0bd38ebb0_0_334"/>
          <p:cNvSpPr/>
          <p:nvPr/>
        </p:nvSpPr>
        <p:spPr>
          <a:xfrm>
            <a:off x="14543318" y="5803900"/>
            <a:ext cx="7875000" cy="118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b0bd38ebb0_0_334"/>
          <p:cNvSpPr/>
          <p:nvPr/>
        </p:nvSpPr>
        <p:spPr>
          <a:xfrm>
            <a:off x="14543318" y="5803900"/>
            <a:ext cx="8027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Enchanted Creatures</a:t>
            </a:r>
            <a:endParaRPr b="0" i="0" sz="3600" u="none" cap="none" strike="noStrike">
              <a:solidFill>
                <a:schemeClr val="dk1"/>
              </a:solidFill>
              <a:latin typeface="Calibri"/>
              <a:ea typeface="Calibri"/>
              <a:cs typeface="Calibri"/>
              <a:sym typeface="Calibri"/>
            </a:endParaRPr>
          </a:p>
        </p:txBody>
      </p:sp>
      <p:sp>
        <p:nvSpPr>
          <p:cNvPr id="377" name="Google Shape;377;g2b0bd38ebb0_0_334"/>
          <p:cNvSpPr/>
          <p:nvPr/>
        </p:nvSpPr>
        <p:spPr>
          <a:xfrm>
            <a:off x="14543318" y="64516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78" name="Google Shape;378;g2b0bd38ebb0_0_334"/>
          <p:cNvSpPr/>
          <p:nvPr/>
        </p:nvSpPr>
        <p:spPr>
          <a:xfrm>
            <a:off x="14543318" y="7594600"/>
            <a:ext cx="7875000" cy="39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b0bd38ebb0_0_334"/>
          <p:cNvSpPr/>
          <p:nvPr/>
        </p:nvSpPr>
        <p:spPr>
          <a:xfrm>
            <a:off x="14543318" y="7594600"/>
            <a:ext cx="39882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b0bd38ebb0_0_334"/>
          <p:cNvSpPr/>
          <p:nvPr/>
        </p:nvSpPr>
        <p:spPr>
          <a:xfrm>
            <a:off x="14543318" y="7594600"/>
            <a:ext cx="4530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60%</a:t>
            </a:r>
            <a:endParaRPr b="0" i="0" sz="12800" u="none" cap="none" strike="noStrike">
              <a:solidFill>
                <a:schemeClr val="dk1"/>
              </a:solidFill>
              <a:latin typeface="Calibri"/>
              <a:ea typeface="Calibri"/>
              <a:cs typeface="Calibri"/>
              <a:sym typeface="Calibri"/>
            </a:endParaRPr>
          </a:p>
        </p:txBody>
      </p:sp>
      <p:sp>
        <p:nvSpPr>
          <p:cNvPr id="381" name="Google Shape;381;g2b0bd38ebb0_0_334"/>
          <p:cNvSpPr/>
          <p:nvPr/>
        </p:nvSpPr>
        <p:spPr>
          <a:xfrm>
            <a:off x="14543318" y="9855200"/>
            <a:ext cx="78750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2b0bd38ebb0_0_334"/>
          <p:cNvSpPr/>
          <p:nvPr/>
        </p:nvSpPr>
        <p:spPr>
          <a:xfrm>
            <a:off x="14543318" y="9855200"/>
            <a:ext cx="80274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Magic-Wielding Individuals</a:t>
            </a:r>
            <a:endParaRPr b="0" i="0" sz="3600" u="none" cap="none" strike="noStrike">
              <a:solidFill>
                <a:schemeClr val="dk1"/>
              </a:solidFill>
              <a:latin typeface="Calibri"/>
              <a:ea typeface="Calibri"/>
              <a:cs typeface="Calibri"/>
              <a:sym typeface="Calibri"/>
            </a:endParaRPr>
          </a:p>
        </p:txBody>
      </p:sp>
      <p:sp>
        <p:nvSpPr>
          <p:cNvPr id="383" name="Google Shape;383;g2b0bd38ebb0_0_334"/>
          <p:cNvSpPr/>
          <p:nvPr/>
        </p:nvSpPr>
        <p:spPr>
          <a:xfrm>
            <a:off x="14543318" y="110490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pic>
        <p:nvPicPr>
          <p:cNvPr descr=" " id="384" name="Google Shape;384;g2b0bd38ebb0_0_334"/>
          <p:cNvPicPr preferRelativeResize="0"/>
          <p:nvPr/>
        </p:nvPicPr>
        <p:blipFill rotWithShape="1">
          <a:blip r:embed="rId11">
            <a:alphaModFix/>
          </a:blip>
          <a:srcRect b="0" l="0" r="0" t="0"/>
          <a:stretch/>
        </p:blipFill>
        <p:spPr>
          <a:xfrm>
            <a:off x="1371771" y="1892300"/>
            <a:ext cx="11469534" cy="9372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389" name="Shape 389"/>
        <p:cNvGrpSpPr/>
        <p:nvPr/>
      </p:nvGrpSpPr>
      <p:grpSpPr>
        <a:xfrm>
          <a:off x="0" y="0"/>
          <a:ext cx="0" cy="0"/>
          <a:chOff x="0" y="0"/>
          <a:chExt cx="0" cy="0"/>
        </a:xfrm>
      </p:grpSpPr>
      <p:pic>
        <p:nvPicPr>
          <p:cNvPr descr=" " id="390" name="Google Shape;390;g2b0bd38ebb0_0_36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91" name="Google Shape;391;g2b0bd38ebb0_0_362"/>
          <p:cNvPicPr preferRelativeResize="0"/>
          <p:nvPr/>
        </p:nvPicPr>
        <p:blipFill rotWithShape="1">
          <a:blip r:embed="rId4">
            <a:alphaModFix/>
          </a:blip>
          <a:srcRect b="0" l="0" r="0" t="0"/>
          <a:stretch/>
        </p:blipFill>
        <p:spPr>
          <a:xfrm>
            <a:off x="11139292" y="-5803900"/>
            <a:ext cx="4915514" cy="6946900"/>
          </a:xfrm>
          <a:prstGeom prst="rect">
            <a:avLst/>
          </a:prstGeom>
          <a:noFill/>
          <a:ln>
            <a:noFill/>
          </a:ln>
        </p:spPr>
      </p:pic>
      <p:pic>
        <p:nvPicPr>
          <p:cNvPr descr=" " id="392" name="Google Shape;392;g2b0bd38ebb0_0_362"/>
          <p:cNvPicPr preferRelativeResize="0"/>
          <p:nvPr/>
        </p:nvPicPr>
        <p:blipFill rotWithShape="1">
          <a:blip r:embed="rId5">
            <a:alphaModFix/>
          </a:blip>
          <a:srcRect b="0" l="0" r="0" t="0"/>
          <a:stretch/>
        </p:blipFill>
        <p:spPr>
          <a:xfrm>
            <a:off x="3797775" y="25400"/>
            <a:ext cx="17578997" cy="15582900"/>
          </a:xfrm>
          <a:prstGeom prst="rect">
            <a:avLst/>
          </a:prstGeom>
          <a:noFill/>
          <a:ln>
            <a:noFill/>
          </a:ln>
        </p:spPr>
      </p:pic>
      <p:pic>
        <p:nvPicPr>
          <p:cNvPr descr=" " id="393" name="Google Shape;393;g2b0bd38ebb0_0_362"/>
          <p:cNvPicPr preferRelativeResize="0"/>
          <p:nvPr/>
        </p:nvPicPr>
        <p:blipFill rotWithShape="1">
          <a:blip r:embed="rId6">
            <a:alphaModFix/>
          </a:blip>
          <a:srcRect b="0" l="0" r="0" t="0"/>
          <a:stretch/>
        </p:blipFill>
        <p:spPr>
          <a:xfrm>
            <a:off x="16054807" y="5918200"/>
            <a:ext cx="7641525" cy="4715731"/>
          </a:xfrm>
          <a:prstGeom prst="rect">
            <a:avLst/>
          </a:prstGeom>
          <a:noFill/>
          <a:ln>
            <a:noFill/>
          </a:ln>
        </p:spPr>
      </p:pic>
      <p:pic>
        <p:nvPicPr>
          <p:cNvPr descr=" " id="394" name="Google Shape;394;g2b0bd38ebb0_0_362"/>
          <p:cNvPicPr preferRelativeResize="0"/>
          <p:nvPr/>
        </p:nvPicPr>
        <p:blipFill rotWithShape="1">
          <a:blip r:embed="rId7">
            <a:alphaModFix/>
          </a:blip>
          <a:srcRect b="0" l="0" r="0" t="0"/>
          <a:stretch/>
        </p:blipFill>
        <p:spPr>
          <a:xfrm>
            <a:off x="18163270" y="-2324100"/>
            <a:ext cx="6429962" cy="13181074"/>
          </a:xfrm>
          <a:prstGeom prst="rect">
            <a:avLst/>
          </a:prstGeom>
          <a:noFill/>
          <a:ln>
            <a:noFill/>
          </a:ln>
        </p:spPr>
      </p:pic>
      <p:pic>
        <p:nvPicPr>
          <p:cNvPr descr=" " id="395" name="Google Shape;395;g2b0bd38ebb0_0_362"/>
          <p:cNvPicPr preferRelativeResize="0"/>
          <p:nvPr/>
        </p:nvPicPr>
        <p:blipFill rotWithShape="1">
          <a:blip r:embed="rId8">
            <a:alphaModFix/>
          </a:blip>
          <a:srcRect b="0" l="0" r="0" t="0"/>
          <a:stretch/>
        </p:blipFill>
        <p:spPr>
          <a:xfrm>
            <a:off x="-2768946" y="4572000"/>
            <a:ext cx="10876403" cy="12561355"/>
          </a:xfrm>
          <a:prstGeom prst="rect">
            <a:avLst/>
          </a:prstGeom>
          <a:noFill/>
          <a:ln>
            <a:noFill/>
          </a:ln>
        </p:spPr>
      </p:pic>
      <p:sp>
        <p:nvSpPr>
          <p:cNvPr id="396" name="Google Shape;396;g2b0bd38ebb0_0_3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7" name="Google Shape;397;g2b0bd38ebb0_0_36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98" name="Google Shape;398;g2b0bd38ebb0_0_362"/>
          <p:cNvSpPr/>
          <p:nvPr/>
        </p:nvSpPr>
        <p:spPr>
          <a:xfrm>
            <a:off x="4305838" y="3403600"/>
            <a:ext cx="15762600" cy="638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b0bd38ebb0_0_362"/>
          <p:cNvSpPr/>
          <p:nvPr/>
        </p:nvSpPr>
        <p:spPr>
          <a:xfrm>
            <a:off x="4305838" y="3403600"/>
            <a:ext cx="15762600" cy="491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b0bd38ebb0_0_362"/>
          <p:cNvSpPr/>
          <p:nvPr/>
        </p:nvSpPr>
        <p:spPr>
          <a:xfrm>
            <a:off x="5106038" y="3403600"/>
            <a:ext cx="14162400" cy="4673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B9689"/>
              </a:buClr>
              <a:buSzPts val="24000"/>
              <a:buFont typeface="Bungee"/>
              <a:buNone/>
            </a:pPr>
            <a:r>
              <a:rPr b="0" i="0" lang="en-US" sz="24000" u="none" cap="none" strike="noStrike">
                <a:solidFill>
                  <a:srgbClr val="4B9689"/>
                </a:solidFill>
                <a:latin typeface="Bungee"/>
                <a:ea typeface="Bungee"/>
                <a:cs typeface="Bungee"/>
                <a:sym typeface="Bungee"/>
              </a:rPr>
              <a:t>234,567</a:t>
            </a:r>
            <a:endParaRPr b="0" i="0" sz="24000" u="none" cap="none" strike="noStrike">
              <a:solidFill>
                <a:schemeClr val="dk1"/>
              </a:solidFill>
              <a:latin typeface="Calibri"/>
              <a:ea typeface="Calibri"/>
              <a:cs typeface="Calibri"/>
              <a:sym typeface="Calibri"/>
            </a:endParaRPr>
          </a:p>
        </p:txBody>
      </p:sp>
      <p:sp>
        <p:nvSpPr>
          <p:cNvPr id="401" name="Google Shape;401;g2b0bd38ebb0_0_362"/>
          <p:cNvSpPr/>
          <p:nvPr/>
        </p:nvSpPr>
        <p:spPr>
          <a:xfrm>
            <a:off x="4170355" y="72644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402" name="Google Shape;402;g2b0bd38ebb0_0_362"/>
          <p:cNvSpPr/>
          <p:nvPr/>
        </p:nvSpPr>
        <p:spPr>
          <a:xfrm>
            <a:off x="7483352" y="87249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407" name="Shape 407"/>
        <p:cNvGrpSpPr/>
        <p:nvPr/>
      </p:nvGrpSpPr>
      <p:grpSpPr>
        <a:xfrm>
          <a:off x="0" y="0"/>
          <a:ext cx="0" cy="0"/>
          <a:chOff x="0" y="0"/>
          <a:chExt cx="0" cy="0"/>
        </a:xfrm>
      </p:grpSpPr>
      <p:pic>
        <p:nvPicPr>
          <p:cNvPr descr=" " id="408" name="Google Shape;408;g2b0bd38ebb0_0_37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09" name="Google Shape;409;g2b0bd38ebb0_0_379"/>
          <p:cNvPicPr preferRelativeResize="0"/>
          <p:nvPr/>
        </p:nvPicPr>
        <p:blipFill rotWithShape="1">
          <a:blip r:embed="rId4">
            <a:alphaModFix/>
          </a:blip>
          <a:srcRect b="0" l="0" r="0" t="0"/>
          <a:stretch/>
        </p:blipFill>
        <p:spPr>
          <a:xfrm>
            <a:off x="-1473384" y="-901700"/>
            <a:ext cx="2819752" cy="6070600"/>
          </a:xfrm>
          <a:prstGeom prst="rect">
            <a:avLst/>
          </a:prstGeom>
          <a:noFill/>
          <a:ln>
            <a:noFill/>
          </a:ln>
        </p:spPr>
      </p:pic>
      <p:pic>
        <p:nvPicPr>
          <p:cNvPr descr=" " id="410" name="Google Shape;410;g2b0bd38ebb0_0_379"/>
          <p:cNvPicPr preferRelativeResize="0"/>
          <p:nvPr/>
        </p:nvPicPr>
        <p:blipFill rotWithShape="1">
          <a:blip r:embed="rId5">
            <a:alphaModFix/>
          </a:blip>
          <a:srcRect b="0" l="0" r="0" t="0"/>
          <a:stretch/>
        </p:blipFill>
        <p:spPr>
          <a:xfrm>
            <a:off x="-4445556" y="3505200"/>
            <a:ext cx="11926791" cy="11099800"/>
          </a:xfrm>
          <a:prstGeom prst="rect">
            <a:avLst/>
          </a:prstGeom>
          <a:noFill/>
          <a:ln>
            <a:noFill/>
          </a:ln>
        </p:spPr>
      </p:pic>
      <p:pic>
        <p:nvPicPr>
          <p:cNvPr descr=" " id="411" name="Google Shape;411;g2b0bd38ebb0_0_379"/>
          <p:cNvPicPr preferRelativeResize="0"/>
          <p:nvPr/>
        </p:nvPicPr>
        <p:blipFill rotWithShape="1">
          <a:blip r:embed="rId6">
            <a:alphaModFix/>
          </a:blip>
          <a:srcRect b="0" l="0" r="0" t="0"/>
          <a:stretch/>
        </p:blipFill>
        <p:spPr>
          <a:xfrm>
            <a:off x="-2667333" y="5384800"/>
            <a:ext cx="5512489" cy="8013700"/>
          </a:xfrm>
          <a:prstGeom prst="rect">
            <a:avLst/>
          </a:prstGeom>
          <a:noFill/>
          <a:ln>
            <a:noFill/>
          </a:ln>
        </p:spPr>
      </p:pic>
      <p:pic>
        <p:nvPicPr>
          <p:cNvPr descr=" " id="412" name="Google Shape;412;g2b0bd38ebb0_0_379"/>
          <p:cNvPicPr preferRelativeResize="0"/>
          <p:nvPr/>
        </p:nvPicPr>
        <p:blipFill rotWithShape="1">
          <a:blip r:embed="rId7">
            <a:alphaModFix/>
          </a:blip>
          <a:srcRect b="0" l="0" r="0" t="0"/>
          <a:stretch/>
        </p:blipFill>
        <p:spPr>
          <a:xfrm>
            <a:off x="5768090" y="8337252"/>
            <a:ext cx="3135720" cy="4060825"/>
          </a:xfrm>
          <a:prstGeom prst="rect">
            <a:avLst/>
          </a:prstGeom>
          <a:noFill/>
          <a:ln>
            <a:noFill/>
          </a:ln>
        </p:spPr>
      </p:pic>
      <p:pic>
        <p:nvPicPr>
          <p:cNvPr descr=" " id="413" name="Google Shape;413;g2b0bd38ebb0_0_379"/>
          <p:cNvPicPr preferRelativeResize="0"/>
          <p:nvPr/>
        </p:nvPicPr>
        <p:blipFill rotWithShape="1">
          <a:blip r:embed="rId8">
            <a:alphaModFix/>
          </a:blip>
          <a:srcRect b="0" l="0" r="0" t="0"/>
          <a:stretch/>
        </p:blipFill>
        <p:spPr>
          <a:xfrm>
            <a:off x="17578997" y="3398763"/>
            <a:ext cx="10876403" cy="12574415"/>
          </a:xfrm>
          <a:prstGeom prst="rect">
            <a:avLst/>
          </a:prstGeom>
          <a:noFill/>
          <a:ln>
            <a:noFill/>
          </a:ln>
        </p:spPr>
      </p:pic>
      <p:pic>
        <p:nvPicPr>
          <p:cNvPr descr=" " id="414" name="Google Shape;414;g2b0bd38ebb0_0_379"/>
          <p:cNvPicPr preferRelativeResize="0"/>
          <p:nvPr/>
        </p:nvPicPr>
        <p:blipFill rotWithShape="1">
          <a:blip r:embed="rId9">
            <a:alphaModFix/>
          </a:blip>
          <a:srcRect b="0" l="0" r="0" t="0"/>
          <a:stretch/>
        </p:blipFill>
        <p:spPr>
          <a:xfrm>
            <a:off x="19737355" y="0"/>
            <a:ext cx="10384435" cy="11218490"/>
          </a:xfrm>
          <a:prstGeom prst="rect">
            <a:avLst/>
          </a:prstGeom>
          <a:noFill/>
          <a:ln>
            <a:noFill/>
          </a:ln>
        </p:spPr>
      </p:pic>
      <p:sp>
        <p:nvSpPr>
          <p:cNvPr id="415" name="Google Shape;415;g2b0bd38ebb0_0_3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6" name="Google Shape;416;g2b0bd38ebb0_0_37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17" name="Google Shape;417;g2b0bd38ebb0_0_379"/>
          <p:cNvSpPr/>
          <p:nvPr/>
        </p:nvSpPr>
        <p:spPr>
          <a:xfrm>
            <a:off x="339132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2b0bd38ebb0_0_379"/>
          <p:cNvSpPr/>
          <p:nvPr/>
        </p:nvSpPr>
        <p:spPr>
          <a:xfrm>
            <a:off x="2851506" y="3263900"/>
            <a:ext cx="89547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b0bd38ebb0_0_379"/>
          <p:cNvSpPr/>
          <p:nvPr/>
        </p:nvSpPr>
        <p:spPr>
          <a:xfrm>
            <a:off x="2851506" y="3263900"/>
            <a:ext cx="94965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233 Coins</a:t>
            </a:r>
            <a:endParaRPr b="0" i="0" sz="12800" u="none" cap="none" strike="noStrike">
              <a:solidFill>
                <a:schemeClr val="dk1"/>
              </a:solidFill>
              <a:latin typeface="Calibri"/>
              <a:ea typeface="Calibri"/>
              <a:cs typeface="Calibri"/>
              <a:sym typeface="Calibri"/>
            </a:endParaRPr>
          </a:p>
        </p:txBody>
      </p:sp>
      <p:sp>
        <p:nvSpPr>
          <p:cNvPr id="420" name="Google Shape;420;g2b0bd38ebb0_0_379"/>
          <p:cNvSpPr/>
          <p:nvPr/>
        </p:nvSpPr>
        <p:spPr>
          <a:xfrm>
            <a:off x="339132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b0bd38ebb0_0_379"/>
          <p:cNvSpPr/>
          <p:nvPr/>
        </p:nvSpPr>
        <p:spPr>
          <a:xfrm>
            <a:off x="332358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422" name="Google Shape;422;g2b0bd38ebb0_0_379"/>
          <p:cNvSpPr/>
          <p:nvPr/>
        </p:nvSpPr>
        <p:spPr>
          <a:xfrm>
            <a:off x="339132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b0bd38ebb0_0_379"/>
          <p:cNvSpPr/>
          <p:nvPr/>
        </p:nvSpPr>
        <p:spPr>
          <a:xfrm>
            <a:off x="2521265" y="6985000"/>
            <a:ext cx="9615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b0bd38ebb0_0_379"/>
          <p:cNvSpPr/>
          <p:nvPr/>
        </p:nvSpPr>
        <p:spPr>
          <a:xfrm>
            <a:off x="2521265" y="6985000"/>
            <a:ext cx="10157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456 Hours</a:t>
            </a:r>
            <a:endParaRPr b="0" i="0" sz="12800" u="none" cap="none" strike="noStrike">
              <a:solidFill>
                <a:schemeClr val="dk1"/>
              </a:solidFill>
              <a:latin typeface="Calibri"/>
              <a:ea typeface="Calibri"/>
              <a:cs typeface="Calibri"/>
              <a:sym typeface="Calibri"/>
            </a:endParaRPr>
          </a:p>
        </p:txBody>
      </p:sp>
      <p:sp>
        <p:nvSpPr>
          <p:cNvPr id="425" name="Google Shape;425;g2b0bd38ebb0_0_379"/>
          <p:cNvSpPr/>
          <p:nvPr/>
        </p:nvSpPr>
        <p:spPr>
          <a:xfrm>
            <a:off x="339132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2b0bd38ebb0_0_379"/>
          <p:cNvSpPr/>
          <p:nvPr/>
        </p:nvSpPr>
        <p:spPr>
          <a:xfrm>
            <a:off x="332358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427" name="Google Shape;427;g2b0bd38ebb0_0_379"/>
          <p:cNvSpPr/>
          <p:nvPr/>
        </p:nvSpPr>
        <p:spPr>
          <a:xfrm>
            <a:off x="13552594" y="32639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b0bd38ebb0_0_379"/>
          <p:cNvSpPr/>
          <p:nvPr/>
        </p:nvSpPr>
        <p:spPr>
          <a:xfrm>
            <a:off x="15546743" y="3263900"/>
            <a:ext cx="38868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g2b0bd38ebb0_0_379"/>
          <p:cNvSpPr/>
          <p:nvPr/>
        </p:nvSpPr>
        <p:spPr>
          <a:xfrm>
            <a:off x="15546743" y="3263900"/>
            <a:ext cx="44286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85%</a:t>
            </a:r>
            <a:endParaRPr b="0" i="0" sz="12800" u="none" cap="none" strike="noStrike">
              <a:solidFill>
                <a:schemeClr val="dk1"/>
              </a:solidFill>
              <a:latin typeface="Calibri"/>
              <a:ea typeface="Calibri"/>
              <a:cs typeface="Calibri"/>
              <a:sym typeface="Calibri"/>
            </a:endParaRPr>
          </a:p>
        </p:txBody>
      </p:sp>
      <p:sp>
        <p:nvSpPr>
          <p:cNvPr id="430" name="Google Shape;430;g2b0bd38ebb0_0_379"/>
          <p:cNvSpPr/>
          <p:nvPr/>
        </p:nvSpPr>
        <p:spPr>
          <a:xfrm>
            <a:off x="13552594" y="52197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b0bd38ebb0_0_379"/>
          <p:cNvSpPr/>
          <p:nvPr/>
        </p:nvSpPr>
        <p:spPr>
          <a:xfrm>
            <a:off x="13484852" y="52197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32" name="Google Shape;432;g2b0bd38ebb0_0_379"/>
          <p:cNvSpPr/>
          <p:nvPr/>
        </p:nvSpPr>
        <p:spPr>
          <a:xfrm>
            <a:off x="13552594" y="6985000"/>
            <a:ext cx="78750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2b0bd38ebb0_0_379"/>
          <p:cNvSpPr/>
          <p:nvPr/>
        </p:nvSpPr>
        <p:spPr>
          <a:xfrm>
            <a:off x="14435354" y="6985000"/>
            <a:ext cx="61095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b0bd38ebb0_0_379"/>
          <p:cNvSpPr/>
          <p:nvPr/>
        </p:nvSpPr>
        <p:spPr>
          <a:xfrm>
            <a:off x="14435354" y="6985000"/>
            <a:ext cx="66513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535 Km</a:t>
            </a:r>
            <a:endParaRPr b="0" i="0" sz="12800" u="none" cap="none" strike="noStrike">
              <a:solidFill>
                <a:schemeClr val="dk1"/>
              </a:solidFill>
              <a:latin typeface="Calibri"/>
              <a:ea typeface="Calibri"/>
              <a:cs typeface="Calibri"/>
              <a:sym typeface="Calibri"/>
            </a:endParaRPr>
          </a:p>
        </p:txBody>
      </p:sp>
      <p:sp>
        <p:nvSpPr>
          <p:cNvPr id="435" name="Google Shape;435;g2b0bd38ebb0_0_379"/>
          <p:cNvSpPr/>
          <p:nvPr/>
        </p:nvSpPr>
        <p:spPr>
          <a:xfrm>
            <a:off x="13552594" y="89408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b0bd38ebb0_0_379"/>
          <p:cNvSpPr/>
          <p:nvPr/>
        </p:nvSpPr>
        <p:spPr>
          <a:xfrm>
            <a:off x="13484852" y="89408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441" name="Shape 441"/>
        <p:cNvGrpSpPr/>
        <p:nvPr/>
      </p:nvGrpSpPr>
      <p:grpSpPr>
        <a:xfrm>
          <a:off x="0" y="0"/>
          <a:ext cx="0" cy="0"/>
          <a:chOff x="0" y="0"/>
          <a:chExt cx="0" cy="0"/>
        </a:xfrm>
      </p:grpSpPr>
      <p:pic>
        <p:nvPicPr>
          <p:cNvPr descr=" " id="442" name="Google Shape;442;g2b0bd38ebb0_0_41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3" name="Google Shape;443;g2b0bd38ebb0_0_412"/>
          <p:cNvPicPr preferRelativeResize="0"/>
          <p:nvPr/>
        </p:nvPicPr>
        <p:blipFill rotWithShape="1">
          <a:blip r:embed="rId4">
            <a:alphaModFix/>
          </a:blip>
          <a:srcRect b="0" l="0" r="0" t="0"/>
          <a:stretch/>
        </p:blipFill>
        <p:spPr>
          <a:xfrm>
            <a:off x="-1968746" y="3949700"/>
            <a:ext cx="9818327" cy="10375900"/>
          </a:xfrm>
          <a:prstGeom prst="rect">
            <a:avLst/>
          </a:prstGeom>
          <a:noFill/>
          <a:ln>
            <a:noFill/>
          </a:ln>
        </p:spPr>
      </p:pic>
      <p:pic>
        <p:nvPicPr>
          <p:cNvPr descr=" " id="444" name="Google Shape;444;g2b0bd38ebb0_0_412"/>
          <p:cNvPicPr preferRelativeResize="0"/>
          <p:nvPr/>
        </p:nvPicPr>
        <p:blipFill rotWithShape="1">
          <a:blip r:embed="rId5">
            <a:alphaModFix/>
          </a:blip>
          <a:srcRect b="0" l="0" r="0" t="0"/>
          <a:stretch/>
        </p:blipFill>
        <p:spPr>
          <a:xfrm>
            <a:off x="-1155844" y="622300"/>
            <a:ext cx="3492937" cy="4279900"/>
          </a:xfrm>
          <a:prstGeom prst="rect">
            <a:avLst/>
          </a:prstGeom>
          <a:noFill/>
          <a:ln>
            <a:noFill/>
          </a:ln>
        </p:spPr>
      </p:pic>
      <p:pic>
        <p:nvPicPr>
          <p:cNvPr descr=" " id="445" name="Google Shape;445;g2b0bd38ebb0_0_412"/>
          <p:cNvPicPr preferRelativeResize="0"/>
          <p:nvPr/>
        </p:nvPicPr>
        <p:blipFill rotWithShape="1">
          <a:blip r:embed="rId6">
            <a:alphaModFix/>
          </a:blip>
          <a:srcRect b="0" l="0" r="0" t="0"/>
          <a:stretch/>
        </p:blipFill>
        <p:spPr>
          <a:xfrm>
            <a:off x="2235479" y="8978900"/>
            <a:ext cx="5601400" cy="3454400"/>
          </a:xfrm>
          <a:prstGeom prst="rect">
            <a:avLst/>
          </a:prstGeom>
          <a:noFill/>
          <a:ln>
            <a:noFill/>
          </a:ln>
        </p:spPr>
      </p:pic>
      <p:pic>
        <p:nvPicPr>
          <p:cNvPr descr=" " id="446" name="Google Shape;446;g2b0bd38ebb0_0_412"/>
          <p:cNvPicPr preferRelativeResize="0"/>
          <p:nvPr/>
        </p:nvPicPr>
        <p:blipFill rotWithShape="1">
          <a:blip r:embed="rId7">
            <a:alphaModFix/>
          </a:blip>
          <a:srcRect b="0" l="0" r="0" t="0"/>
          <a:stretch/>
        </p:blipFill>
        <p:spPr>
          <a:xfrm>
            <a:off x="18162079" y="3450927"/>
            <a:ext cx="8200777" cy="16805846"/>
          </a:xfrm>
          <a:prstGeom prst="rect">
            <a:avLst/>
          </a:prstGeom>
          <a:noFill/>
          <a:ln>
            <a:noFill/>
          </a:ln>
        </p:spPr>
      </p:pic>
      <p:pic>
        <p:nvPicPr>
          <p:cNvPr descr=" " id="447" name="Google Shape;447;g2b0bd38ebb0_0_412"/>
          <p:cNvPicPr preferRelativeResize="0"/>
          <p:nvPr/>
        </p:nvPicPr>
        <p:blipFill rotWithShape="1">
          <a:blip r:embed="rId8">
            <a:alphaModFix/>
          </a:blip>
          <a:srcRect b="0" l="0" r="0" t="0"/>
          <a:stretch/>
        </p:blipFill>
        <p:spPr>
          <a:xfrm>
            <a:off x="10555019" y="-5905500"/>
            <a:ext cx="11779088" cy="13050167"/>
          </a:xfrm>
          <a:prstGeom prst="rect">
            <a:avLst/>
          </a:prstGeom>
          <a:noFill/>
          <a:ln>
            <a:noFill/>
          </a:ln>
        </p:spPr>
      </p:pic>
      <p:pic>
        <p:nvPicPr>
          <p:cNvPr descr=" " id="448" name="Google Shape;448;g2b0bd38ebb0_0_412"/>
          <p:cNvPicPr preferRelativeResize="0"/>
          <p:nvPr/>
        </p:nvPicPr>
        <p:blipFill rotWithShape="1">
          <a:blip r:embed="rId9">
            <a:alphaModFix/>
          </a:blip>
          <a:srcRect b="0" l="0" r="0" t="0"/>
          <a:stretch/>
        </p:blipFill>
        <p:spPr>
          <a:xfrm>
            <a:off x="16443985" y="6412508"/>
            <a:ext cx="13871932" cy="16015667"/>
          </a:xfrm>
          <a:prstGeom prst="rect">
            <a:avLst/>
          </a:prstGeom>
          <a:noFill/>
          <a:ln>
            <a:noFill/>
          </a:ln>
        </p:spPr>
      </p:pic>
      <p:sp>
        <p:nvSpPr>
          <p:cNvPr id="449" name="Google Shape;449;g2b0bd38ebb0_0_4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0" name="Google Shape;450;g2b0bd38ebb0_0_41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451" name="Google Shape;451;g2b0bd38ebb0_0_412"/>
          <p:cNvSpPr/>
          <p:nvPr/>
        </p:nvSpPr>
        <p:spPr>
          <a:xfrm>
            <a:off x="6841922" y="1143000"/>
            <a:ext cx="106905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Some Graph</a:t>
            </a:r>
            <a:endParaRPr b="0" i="0" sz="8000" u="none" cap="none" strike="noStrike">
              <a:solidFill>
                <a:schemeClr val="dk1"/>
              </a:solidFill>
              <a:latin typeface="Calibri"/>
              <a:ea typeface="Calibri"/>
              <a:cs typeface="Calibri"/>
              <a:sym typeface="Calibri"/>
            </a:endParaRPr>
          </a:p>
        </p:txBody>
      </p:sp>
      <p:sp>
        <p:nvSpPr>
          <p:cNvPr id="452" name="Google Shape;452;g2b0bd38ebb0_0_412"/>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2b0bd38ebb0_0_412"/>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54" name="Google Shape;454;g2b0bd38ebb0_0_412"/>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2185"/>
              <a:buFont typeface="Lato"/>
              <a:buNone/>
            </a:pPr>
            <a:r>
              <a:rPr b="0" i="0" lang="en-US" sz="2185" u="none" cap="none" strike="noStrike">
                <a:solidFill>
                  <a:srgbClr val="98A86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55" name="Google Shape;455;g2b0bd38ebb0_0_412"/>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2185"/>
              <a:buFont typeface="Lato"/>
              <a:buNone/>
            </a:pPr>
            <a:r>
              <a:rPr b="0" i="0" lang="en-US" sz="2185" u="none" cap="none" strike="noStrike">
                <a:solidFill>
                  <a:srgbClr val="98A86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56" name="Google Shape;456;g2b0bd38ebb0_0_412"/>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2185"/>
              <a:buFont typeface="Lato"/>
              <a:buNone/>
            </a:pPr>
            <a:r>
              <a:rPr b="0" i="0" lang="en-US" sz="2185" u="none" cap="none" strike="noStrike">
                <a:solidFill>
                  <a:srgbClr val="98A86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57" name="Google Shape;457;g2b0bd38ebb0_0_412"/>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2185"/>
              <a:buFont typeface="Lato"/>
              <a:buNone/>
            </a:pPr>
            <a:r>
              <a:rPr b="0" i="0" lang="en-US" sz="2185" u="none" cap="none" strike="noStrike">
                <a:solidFill>
                  <a:srgbClr val="98A86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58" name="Google Shape;458;g2b0bd38ebb0_0_412"/>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2185"/>
              <a:buFont typeface="Lato"/>
              <a:buNone/>
            </a:pPr>
            <a:r>
              <a:rPr b="0" i="0" lang="en-US" sz="2185" u="none" cap="none" strike="noStrike">
                <a:solidFill>
                  <a:srgbClr val="98A86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59" name="Google Shape;459;g2b0bd38ebb0_0_412"/>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2185"/>
              <a:buFont typeface="Lato"/>
              <a:buNone/>
            </a:pPr>
            <a:r>
              <a:rPr b="0" i="0" lang="en-US" sz="2185" u="none" cap="none" strike="noStrike">
                <a:solidFill>
                  <a:srgbClr val="98A86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60" name="Google Shape;460;g2b0bd38ebb0_0_412"/>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2185"/>
              <a:buFont typeface="Lato"/>
              <a:buNone/>
            </a:pPr>
            <a:r>
              <a:rPr b="0" i="0" lang="en-US" sz="2185" u="none" cap="none" strike="noStrike">
                <a:solidFill>
                  <a:srgbClr val="98A86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61" name="Google Shape;461;g2b0bd38ebb0_0_412"/>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2185"/>
              <a:buFont typeface="Lato"/>
              <a:buNone/>
            </a:pPr>
            <a:r>
              <a:rPr b="0" i="0" lang="en-US" sz="2185" u="none" cap="none" strike="noStrike">
                <a:solidFill>
                  <a:srgbClr val="98A86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62" name="Google Shape;462;g2b0bd38ebb0_0_412"/>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63" name="Google Shape;463;g2b0bd38ebb0_0_412"/>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64" name="Google Shape;464;g2b0bd38ebb0_0_412"/>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65" name="Google Shape;465;g2b0bd38ebb0_0_412"/>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66" name="Google Shape;466;g2b0bd38ebb0_0_412"/>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67" name="Google Shape;467;g2b0bd38ebb0_0_412"/>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68" name="Google Shape;468;g2b0bd38ebb0_0_412"/>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69" name="Google Shape;469;g2b0bd38ebb0_0_412"/>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70" name="Google Shape;470;g2b0bd38ebb0_0_412"/>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71" name="Google Shape;471;g2b0bd38ebb0_0_412"/>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8A86F"/>
              </a:buClr>
              <a:buSzPts val="1820"/>
              <a:buFont typeface="Lato"/>
              <a:buNone/>
            </a:pPr>
            <a:r>
              <a:rPr b="0" i="0" lang="en-US" sz="1820" u="none" cap="none" strike="noStrike">
                <a:solidFill>
                  <a:srgbClr val="98A86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72" name="Google Shape;472;g2b0bd38ebb0_0_412"/>
          <p:cNvPicPr preferRelativeResize="0"/>
          <p:nvPr/>
        </p:nvPicPr>
        <p:blipFill rotWithShape="1">
          <a:blip r:embed="rId11">
            <a:alphaModFix/>
          </a:blip>
          <a:srcRect b="0" l="0" r="0" t="0"/>
          <a:stretch/>
        </p:blipFill>
        <p:spPr>
          <a:xfrm>
            <a:off x="3368467" y="3771900"/>
            <a:ext cx="8291592" cy="5511006"/>
          </a:xfrm>
          <a:prstGeom prst="rect">
            <a:avLst/>
          </a:prstGeom>
          <a:noFill/>
          <a:ln>
            <a:noFill/>
          </a:ln>
        </p:spPr>
      </p:pic>
      <p:pic>
        <p:nvPicPr>
          <p:cNvPr descr=" " id="473" name="Google Shape;473;g2b0bd38ebb0_0_412"/>
          <p:cNvPicPr preferRelativeResize="0"/>
          <p:nvPr/>
        </p:nvPicPr>
        <p:blipFill rotWithShape="1">
          <a:blip r:embed="rId12">
            <a:alphaModFix/>
          </a:blip>
          <a:srcRect b="0" l="0" r="0" t="0"/>
          <a:stretch/>
        </p:blipFill>
        <p:spPr>
          <a:xfrm>
            <a:off x="4512766" y="4185444"/>
            <a:ext cx="11567" cy="5258445"/>
          </a:xfrm>
          <a:prstGeom prst="rect">
            <a:avLst/>
          </a:prstGeom>
          <a:noFill/>
          <a:ln>
            <a:noFill/>
          </a:ln>
        </p:spPr>
      </p:pic>
      <p:pic>
        <p:nvPicPr>
          <p:cNvPr descr=" " id="474" name="Google Shape;474;g2b0bd38ebb0_0_412"/>
          <p:cNvPicPr preferRelativeResize="0"/>
          <p:nvPr/>
        </p:nvPicPr>
        <p:blipFill rotWithShape="1">
          <a:blip r:embed="rId13">
            <a:alphaModFix/>
          </a:blip>
          <a:srcRect b="0" l="0" r="0" t="0"/>
          <a:stretch/>
        </p:blipFill>
        <p:spPr>
          <a:xfrm>
            <a:off x="5651279" y="4185444"/>
            <a:ext cx="11567" cy="5258445"/>
          </a:xfrm>
          <a:prstGeom prst="rect">
            <a:avLst/>
          </a:prstGeom>
          <a:noFill/>
          <a:ln>
            <a:noFill/>
          </a:ln>
        </p:spPr>
      </p:pic>
      <p:pic>
        <p:nvPicPr>
          <p:cNvPr descr=" " id="475" name="Google Shape;475;g2b0bd38ebb0_0_412"/>
          <p:cNvPicPr preferRelativeResize="0"/>
          <p:nvPr/>
        </p:nvPicPr>
        <p:blipFill rotWithShape="1">
          <a:blip r:embed="rId14">
            <a:alphaModFix/>
          </a:blip>
          <a:srcRect b="0" l="0" r="0" t="0"/>
          <a:stretch/>
        </p:blipFill>
        <p:spPr>
          <a:xfrm>
            <a:off x="6789795" y="4185444"/>
            <a:ext cx="11567" cy="5258445"/>
          </a:xfrm>
          <a:prstGeom prst="rect">
            <a:avLst/>
          </a:prstGeom>
          <a:noFill/>
          <a:ln>
            <a:noFill/>
          </a:ln>
        </p:spPr>
      </p:pic>
      <p:pic>
        <p:nvPicPr>
          <p:cNvPr descr=" " id="476" name="Google Shape;476;g2b0bd38ebb0_0_412"/>
          <p:cNvPicPr preferRelativeResize="0"/>
          <p:nvPr/>
        </p:nvPicPr>
        <p:blipFill rotWithShape="1">
          <a:blip r:embed="rId15">
            <a:alphaModFix/>
          </a:blip>
          <a:srcRect b="0" l="0" r="0" t="0"/>
          <a:stretch/>
        </p:blipFill>
        <p:spPr>
          <a:xfrm>
            <a:off x="7928309" y="4185444"/>
            <a:ext cx="11567" cy="5258445"/>
          </a:xfrm>
          <a:prstGeom prst="rect">
            <a:avLst/>
          </a:prstGeom>
          <a:noFill/>
          <a:ln>
            <a:noFill/>
          </a:ln>
        </p:spPr>
      </p:pic>
      <p:pic>
        <p:nvPicPr>
          <p:cNvPr descr=" " id="477" name="Google Shape;477;g2b0bd38ebb0_0_412"/>
          <p:cNvPicPr preferRelativeResize="0"/>
          <p:nvPr/>
        </p:nvPicPr>
        <p:blipFill rotWithShape="1">
          <a:blip r:embed="rId16">
            <a:alphaModFix/>
          </a:blip>
          <a:srcRect b="0" l="0" r="0" t="0"/>
          <a:stretch/>
        </p:blipFill>
        <p:spPr>
          <a:xfrm>
            <a:off x="9066828" y="4185444"/>
            <a:ext cx="11567" cy="5258445"/>
          </a:xfrm>
          <a:prstGeom prst="rect">
            <a:avLst/>
          </a:prstGeom>
          <a:noFill/>
          <a:ln>
            <a:noFill/>
          </a:ln>
        </p:spPr>
      </p:pic>
      <p:pic>
        <p:nvPicPr>
          <p:cNvPr descr=" " id="478" name="Google Shape;478;g2b0bd38ebb0_0_412"/>
          <p:cNvPicPr preferRelativeResize="0"/>
          <p:nvPr/>
        </p:nvPicPr>
        <p:blipFill rotWithShape="1">
          <a:blip r:embed="rId17">
            <a:alphaModFix/>
          </a:blip>
          <a:srcRect b="0" l="0" r="0" t="0"/>
          <a:stretch/>
        </p:blipFill>
        <p:spPr>
          <a:xfrm>
            <a:off x="10205341" y="4185444"/>
            <a:ext cx="11567" cy="5258445"/>
          </a:xfrm>
          <a:prstGeom prst="rect">
            <a:avLst/>
          </a:prstGeom>
          <a:noFill/>
          <a:ln>
            <a:noFill/>
          </a:ln>
        </p:spPr>
      </p:pic>
      <p:pic>
        <p:nvPicPr>
          <p:cNvPr descr=" " id="479" name="Google Shape;479;g2b0bd38ebb0_0_412"/>
          <p:cNvPicPr preferRelativeResize="0"/>
          <p:nvPr/>
        </p:nvPicPr>
        <p:blipFill rotWithShape="1">
          <a:blip r:embed="rId18">
            <a:alphaModFix/>
          </a:blip>
          <a:srcRect b="0" l="0" r="0" t="0"/>
          <a:stretch/>
        </p:blipFill>
        <p:spPr>
          <a:xfrm>
            <a:off x="11343854" y="4185444"/>
            <a:ext cx="11567" cy="5258445"/>
          </a:xfrm>
          <a:prstGeom prst="rect">
            <a:avLst/>
          </a:prstGeom>
          <a:noFill/>
          <a:ln>
            <a:noFill/>
          </a:ln>
        </p:spPr>
      </p:pic>
      <p:pic>
        <p:nvPicPr>
          <p:cNvPr descr=" " id="480" name="Google Shape;480;g2b0bd38ebb0_0_412"/>
          <p:cNvPicPr preferRelativeResize="0"/>
          <p:nvPr/>
        </p:nvPicPr>
        <p:blipFill rotWithShape="1">
          <a:blip r:embed="rId19">
            <a:alphaModFix/>
          </a:blip>
          <a:srcRect b="0" l="0" r="0" t="0"/>
          <a:stretch/>
        </p:blipFill>
        <p:spPr>
          <a:xfrm>
            <a:off x="3355539" y="5483845"/>
            <a:ext cx="8050167" cy="2373585"/>
          </a:xfrm>
          <a:prstGeom prst="rect">
            <a:avLst/>
          </a:prstGeom>
          <a:noFill/>
          <a:ln>
            <a:noFill/>
          </a:ln>
        </p:spPr>
      </p:pic>
      <p:pic>
        <p:nvPicPr>
          <p:cNvPr descr=" " id="481" name="Google Shape;481;g2b0bd38ebb0_0_412"/>
          <p:cNvPicPr preferRelativeResize="0"/>
          <p:nvPr/>
        </p:nvPicPr>
        <p:blipFill rotWithShape="1">
          <a:blip r:embed="rId20">
            <a:alphaModFix/>
          </a:blip>
          <a:srcRect b="0" l="0" r="0" t="0"/>
          <a:stretch/>
        </p:blipFill>
        <p:spPr>
          <a:xfrm>
            <a:off x="3369143" y="6359525"/>
            <a:ext cx="8044030" cy="2268538"/>
          </a:xfrm>
          <a:prstGeom prst="rect">
            <a:avLst/>
          </a:prstGeom>
          <a:noFill/>
          <a:ln>
            <a:noFill/>
          </a:ln>
        </p:spPr>
      </p:pic>
      <p:pic>
        <p:nvPicPr>
          <p:cNvPr descr=" " id="482" name="Google Shape;482;g2b0bd38ebb0_0_412"/>
          <p:cNvPicPr preferRelativeResize="0"/>
          <p:nvPr/>
        </p:nvPicPr>
        <p:blipFill rotWithShape="1">
          <a:blip r:embed="rId21">
            <a:alphaModFix/>
          </a:blip>
          <a:srcRect b="0" l="0" r="0" t="0"/>
          <a:stretch/>
        </p:blipFill>
        <p:spPr>
          <a:xfrm>
            <a:off x="4441751" y="6055643"/>
            <a:ext cx="153591" cy="153566"/>
          </a:xfrm>
          <a:prstGeom prst="rect">
            <a:avLst/>
          </a:prstGeom>
          <a:noFill/>
          <a:ln>
            <a:noFill/>
          </a:ln>
        </p:spPr>
      </p:pic>
      <p:pic>
        <p:nvPicPr>
          <p:cNvPr descr=" " id="483" name="Google Shape;483;g2b0bd38ebb0_0_412"/>
          <p:cNvPicPr preferRelativeResize="0"/>
          <p:nvPr/>
        </p:nvPicPr>
        <p:blipFill rotWithShape="1">
          <a:blip r:embed="rId22">
            <a:alphaModFix/>
          </a:blip>
          <a:srcRect b="0" l="0" r="0" t="0"/>
          <a:stretch/>
        </p:blipFill>
        <p:spPr>
          <a:xfrm>
            <a:off x="4441751" y="6981130"/>
            <a:ext cx="153591" cy="153566"/>
          </a:xfrm>
          <a:prstGeom prst="rect">
            <a:avLst/>
          </a:prstGeom>
          <a:noFill/>
          <a:ln>
            <a:noFill/>
          </a:ln>
        </p:spPr>
      </p:pic>
      <p:pic>
        <p:nvPicPr>
          <p:cNvPr descr=" " id="484" name="Google Shape;484;g2b0bd38ebb0_0_412"/>
          <p:cNvPicPr preferRelativeResize="0"/>
          <p:nvPr/>
        </p:nvPicPr>
        <p:blipFill rotWithShape="1">
          <a:blip r:embed="rId23">
            <a:alphaModFix/>
          </a:blip>
          <a:srcRect b="0" l="0" r="0" t="0"/>
          <a:stretch/>
        </p:blipFill>
        <p:spPr>
          <a:xfrm>
            <a:off x="5580267" y="5651277"/>
            <a:ext cx="153591" cy="153566"/>
          </a:xfrm>
          <a:prstGeom prst="rect">
            <a:avLst/>
          </a:prstGeom>
          <a:noFill/>
          <a:ln>
            <a:noFill/>
          </a:ln>
        </p:spPr>
      </p:pic>
      <p:pic>
        <p:nvPicPr>
          <p:cNvPr descr=" " id="485" name="Google Shape;485;g2b0bd38ebb0_0_412"/>
          <p:cNvPicPr preferRelativeResize="0"/>
          <p:nvPr/>
        </p:nvPicPr>
        <p:blipFill rotWithShape="1">
          <a:blip r:embed="rId24">
            <a:alphaModFix/>
          </a:blip>
          <a:srcRect b="0" l="0" r="0" t="0"/>
          <a:stretch/>
        </p:blipFill>
        <p:spPr>
          <a:xfrm>
            <a:off x="5580267" y="7415510"/>
            <a:ext cx="153591" cy="153566"/>
          </a:xfrm>
          <a:prstGeom prst="rect">
            <a:avLst/>
          </a:prstGeom>
          <a:noFill/>
          <a:ln>
            <a:noFill/>
          </a:ln>
        </p:spPr>
      </p:pic>
      <p:pic>
        <p:nvPicPr>
          <p:cNvPr descr=" " id="486" name="Google Shape;486;g2b0bd38ebb0_0_412"/>
          <p:cNvPicPr preferRelativeResize="0"/>
          <p:nvPr/>
        </p:nvPicPr>
        <p:blipFill rotWithShape="1">
          <a:blip r:embed="rId25">
            <a:alphaModFix/>
          </a:blip>
          <a:srcRect b="0" l="0" r="0" t="0"/>
          <a:stretch/>
        </p:blipFill>
        <p:spPr>
          <a:xfrm>
            <a:off x="6718783" y="7732812"/>
            <a:ext cx="153591" cy="153566"/>
          </a:xfrm>
          <a:prstGeom prst="rect">
            <a:avLst/>
          </a:prstGeom>
          <a:noFill/>
          <a:ln>
            <a:noFill/>
          </a:ln>
        </p:spPr>
      </p:pic>
      <p:pic>
        <p:nvPicPr>
          <p:cNvPr descr=" " id="487" name="Google Shape;487;g2b0bd38ebb0_0_412"/>
          <p:cNvPicPr preferRelativeResize="0"/>
          <p:nvPr/>
        </p:nvPicPr>
        <p:blipFill rotWithShape="1">
          <a:blip r:embed="rId26">
            <a:alphaModFix/>
          </a:blip>
          <a:srcRect b="0" l="0" r="0" t="0"/>
          <a:stretch/>
        </p:blipFill>
        <p:spPr>
          <a:xfrm>
            <a:off x="6718783" y="6311826"/>
            <a:ext cx="153591" cy="153566"/>
          </a:xfrm>
          <a:prstGeom prst="rect">
            <a:avLst/>
          </a:prstGeom>
          <a:noFill/>
          <a:ln>
            <a:noFill/>
          </a:ln>
        </p:spPr>
      </p:pic>
      <p:pic>
        <p:nvPicPr>
          <p:cNvPr descr=" " id="488" name="Google Shape;488;g2b0bd38ebb0_0_412"/>
          <p:cNvPicPr preferRelativeResize="0"/>
          <p:nvPr/>
        </p:nvPicPr>
        <p:blipFill rotWithShape="1">
          <a:blip r:embed="rId27">
            <a:alphaModFix/>
          </a:blip>
          <a:srcRect b="0" l="0" r="0" t="0"/>
          <a:stretch/>
        </p:blipFill>
        <p:spPr>
          <a:xfrm>
            <a:off x="7861923" y="6733232"/>
            <a:ext cx="153591" cy="153566"/>
          </a:xfrm>
          <a:prstGeom prst="rect">
            <a:avLst/>
          </a:prstGeom>
          <a:noFill/>
          <a:ln>
            <a:noFill/>
          </a:ln>
        </p:spPr>
      </p:pic>
      <p:pic>
        <p:nvPicPr>
          <p:cNvPr descr=" " id="489" name="Google Shape;489;g2b0bd38ebb0_0_412"/>
          <p:cNvPicPr preferRelativeResize="0"/>
          <p:nvPr/>
        </p:nvPicPr>
        <p:blipFill rotWithShape="1">
          <a:blip r:embed="rId28">
            <a:alphaModFix/>
          </a:blip>
          <a:srcRect b="0" l="0" r="0" t="0"/>
          <a:stretch/>
        </p:blipFill>
        <p:spPr>
          <a:xfrm>
            <a:off x="7861923" y="6420644"/>
            <a:ext cx="153591" cy="153566"/>
          </a:xfrm>
          <a:prstGeom prst="rect">
            <a:avLst/>
          </a:prstGeom>
          <a:noFill/>
          <a:ln>
            <a:noFill/>
          </a:ln>
        </p:spPr>
      </p:pic>
      <p:pic>
        <p:nvPicPr>
          <p:cNvPr descr=" " id="490" name="Google Shape;490;g2b0bd38ebb0_0_412"/>
          <p:cNvPicPr preferRelativeResize="0"/>
          <p:nvPr/>
        </p:nvPicPr>
        <p:blipFill rotWithShape="1">
          <a:blip r:embed="rId29">
            <a:alphaModFix/>
          </a:blip>
          <a:srcRect b="0" l="0" r="0" t="0"/>
          <a:stretch/>
        </p:blipFill>
        <p:spPr>
          <a:xfrm>
            <a:off x="8995813" y="7667575"/>
            <a:ext cx="153591" cy="153566"/>
          </a:xfrm>
          <a:prstGeom prst="rect">
            <a:avLst/>
          </a:prstGeom>
          <a:noFill/>
          <a:ln>
            <a:noFill/>
          </a:ln>
        </p:spPr>
      </p:pic>
      <p:pic>
        <p:nvPicPr>
          <p:cNvPr descr=" " id="491" name="Google Shape;491;g2b0bd38ebb0_0_412"/>
          <p:cNvPicPr preferRelativeResize="0"/>
          <p:nvPr/>
        </p:nvPicPr>
        <p:blipFill rotWithShape="1">
          <a:blip r:embed="rId30">
            <a:alphaModFix/>
          </a:blip>
          <a:srcRect b="0" l="0" r="0" t="0"/>
          <a:stretch/>
        </p:blipFill>
        <p:spPr>
          <a:xfrm>
            <a:off x="8995813" y="7076877"/>
            <a:ext cx="153591" cy="153566"/>
          </a:xfrm>
          <a:prstGeom prst="rect">
            <a:avLst/>
          </a:prstGeom>
          <a:noFill/>
          <a:ln>
            <a:noFill/>
          </a:ln>
        </p:spPr>
      </p:pic>
      <p:pic>
        <p:nvPicPr>
          <p:cNvPr descr=" " id="492" name="Google Shape;492;g2b0bd38ebb0_0_412"/>
          <p:cNvPicPr preferRelativeResize="0"/>
          <p:nvPr/>
        </p:nvPicPr>
        <p:blipFill rotWithShape="1">
          <a:blip r:embed="rId31">
            <a:alphaModFix/>
          </a:blip>
          <a:srcRect b="0" l="0" r="0" t="0"/>
          <a:stretch/>
        </p:blipFill>
        <p:spPr>
          <a:xfrm>
            <a:off x="10138955" y="6972449"/>
            <a:ext cx="153591" cy="153566"/>
          </a:xfrm>
          <a:prstGeom prst="rect">
            <a:avLst/>
          </a:prstGeom>
          <a:noFill/>
          <a:ln>
            <a:noFill/>
          </a:ln>
        </p:spPr>
      </p:pic>
      <p:pic>
        <p:nvPicPr>
          <p:cNvPr descr=" " id="493" name="Google Shape;493;g2b0bd38ebb0_0_412"/>
          <p:cNvPicPr preferRelativeResize="0"/>
          <p:nvPr/>
        </p:nvPicPr>
        <p:blipFill rotWithShape="1">
          <a:blip r:embed="rId32">
            <a:alphaModFix/>
          </a:blip>
          <a:srcRect b="0" l="0" r="0" t="0"/>
          <a:stretch/>
        </p:blipFill>
        <p:spPr>
          <a:xfrm>
            <a:off x="10138955" y="6572771"/>
            <a:ext cx="153591" cy="153566"/>
          </a:xfrm>
          <a:prstGeom prst="rect">
            <a:avLst/>
          </a:prstGeom>
          <a:noFill/>
          <a:ln>
            <a:noFill/>
          </a:ln>
        </p:spPr>
      </p:pic>
      <p:sp>
        <p:nvSpPr>
          <p:cNvPr id="494" name="Google Shape;494;g2b0bd38ebb0_0_41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b0bd38ebb0_0_412"/>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6" name="Google Shape;496;g2b0bd38ebb0_0_412"/>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pic>
        <p:nvPicPr>
          <p:cNvPr descr=" " id="497" name="Google Shape;497;g2b0bd38ebb0_0_412"/>
          <p:cNvPicPr preferRelativeResize="0"/>
          <p:nvPr/>
        </p:nvPicPr>
        <p:blipFill rotWithShape="1">
          <a:blip r:embed="rId34">
            <a:alphaModFix/>
          </a:blip>
          <a:srcRect b="0" l="0" r="0" t="0"/>
          <a:stretch/>
        </p:blipFill>
        <p:spPr>
          <a:xfrm>
            <a:off x="14403600" y="4191000"/>
            <a:ext cx="5575997" cy="5575300"/>
          </a:xfrm>
          <a:prstGeom prst="rect">
            <a:avLst/>
          </a:prstGeom>
          <a:noFill/>
          <a:ln>
            <a:noFill/>
          </a:ln>
        </p:spPr>
      </p:pic>
      <p:sp>
        <p:nvSpPr>
          <p:cNvPr id="498" name="Google Shape;498;g2b0bd38ebb0_0_412"/>
          <p:cNvSpPr/>
          <p:nvPr/>
        </p:nvSpPr>
        <p:spPr>
          <a:xfrm>
            <a:off x="16067508" y="6365379"/>
            <a:ext cx="2260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b0bd38ebb0_0_412"/>
          <p:cNvSpPr/>
          <p:nvPr/>
        </p:nvSpPr>
        <p:spPr>
          <a:xfrm>
            <a:off x="16067508" y="6343650"/>
            <a:ext cx="2464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34.574</a:t>
            </a:r>
            <a:endParaRPr b="0" i="0" sz="4800" u="none" cap="none" strike="noStrike">
              <a:solidFill>
                <a:schemeClr val="dk1"/>
              </a:solidFill>
              <a:latin typeface="Calibri"/>
              <a:ea typeface="Calibri"/>
              <a:cs typeface="Calibri"/>
              <a:sym typeface="Calibri"/>
            </a:endParaRPr>
          </a:p>
        </p:txBody>
      </p:sp>
      <p:sp>
        <p:nvSpPr>
          <p:cNvPr id="500" name="Google Shape;500;g2b0bd38ebb0_0_412"/>
          <p:cNvSpPr/>
          <p:nvPr/>
        </p:nvSpPr>
        <p:spPr>
          <a:xfrm>
            <a:off x="16747043" y="70802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501" name="Google Shape;501;g2b0bd38ebb0_0_412"/>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2b0bd38ebb0_0_412"/>
          <p:cNvSpPr/>
          <p:nvPr/>
        </p:nvSpPr>
        <p:spPr>
          <a:xfrm>
            <a:off x="13260457" y="10515600"/>
            <a:ext cx="78750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g2b0bd38ebb0_0_412"/>
          <p:cNvSpPr/>
          <p:nvPr/>
        </p:nvSpPr>
        <p:spPr>
          <a:xfrm>
            <a:off x="13158845" y="10515600"/>
            <a:ext cx="80781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Treasure Found</a:t>
            </a:r>
            <a:endParaRPr b="0" i="0" sz="4800" u="none" cap="none" strike="noStrike">
              <a:solidFill>
                <a:schemeClr val="dk1"/>
              </a:solidFill>
              <a:latin typeface="Calibri"/>
              <a:ea typeface="Calibri"/>
              <a:cs typeface="Calibri"/>
              <a:sym typeface="Calibri"/>
            </a:endParaRPr>
          </a:p>
        </p:txBody>
      </p:sp>
      <p:sp>
        <p:nvSpPr>
          <p:cNvPr id="504" name="Google Shape;504;g2b0bd38ebb0_0_412"/>
          <p:cNvSpPr/>
          <p:nvPr/>
        </p:nvSpPr>
        <p:spPr>
          <a:xfrm>
            <a:off x="13192716" y="11353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505" name="Google Shape;505;g2b0bd38ebb0_0_412"/>
          <p:cNvSpPr/>
          <p:nvPr/>
        </p:nvSpPr>
        <p:spPr>
          <a:xfrm>
            <a:off x="3251606" y="10515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2b0bd38ebb0_0_412"/>
          <p:cNvSpPr/>
          <p:nvPr/>
        </p:nvSpPr>
        <p:spPr>
          <a:xfrm>
            <a:off x="3251606" y="105156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b0bd38ebb0_0_412"/>
          <p:cNvSpPr/>
          <p:nvPr/>
        </p:nvSpPr>
        <p:spPr>
          <a:xfrm>
            <a:off x="3149994" y="10515600"/>
            <a:ext cx="8078100" cy="1676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Spellcasting Progress</a:t>
            </a:r>
            <a:endParaRPr b="0" i="0" sz="4800" u="none" cap="none" strike="noStrike">
              <a:solidFill>
                <a:schemeClr val="dk1"/>
              </a:solidFill>
              <a:latin typeface="Calibri"/>
              <a:ea typeface="Calibri"/>
              <a:cs typeface="Calibri"/>
              <a:sym typeface="Calibri"/>
            </a:endParaRPr>
          </a:p>
        </p:txBody>
      </p:sp>
      <p:sp>
        <p:nvSpPr>
          <p:cNvPr id="508" name="Google Shape;508;g2b0bd38ebb0_0_412"/>
          <p:cNvSpPr/>
          <p:nvPr/>
        </p:nvSpPr>
        <p:spPr>
          <a:xfrm>
            <a:off x="3183865" y="120904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513" name="Shape 513"/>
        <p:cNvGrpSpPr/>
        <p:nvPr/>
      </p:nvGrpSpPr>
      <p:grpSpPr>
        <a:xfrm>
          <a:off x="0" y="0"/>
          <a:ext cx="0" cy="0"/>
          <a:chOff x="0" y="0"/>
          <a:chExt cx="0" cy="0"/>
        </a:xfrm>
      </p:grpSpPr>
      <p:pic>
        <p:nvPicPr>
          <p:cNvPr descr=" " id="514" name="Google Shape;514;g2b0bd38ebb0_0_483"/>
          <p:cNvPicPr preferRelativeResize="0"/>
          <p:nvPr/>
        </p:nvPicPr>
        <p:blipFill rotWithShape="1">
          <a:blip r:embed="rId3">
            <a:alphaModFix/>
          </a:blip>
          <a:srcRect b="0" l="0" r="0" t="0"/>
          <a:stretch/>
        </p:blipFill>
        <p:spPr>
          <a:xfrm>
            <a:off x="-3048381" y="-4787900"/>
            <a:ext cx="8058512" cy="11647040"/>
          </a:xfrm>
          <a:prstGeom prst="rect">
            <a:avLst/>
          </a:prstGeom>
          <a:noFill/>
          <a:ln>
            <a:noFill/>
          </a:ln>
        </p:spPr>
      </p:pic>
      <p:pic>
        <p:nvPicPr>
          <p:cNvPr descr=" " id="515" name="Google Shape;515;g2b0bd38ebb0_0_483"/>
          <p:cNvPicPr preferRelativeResize="0"/>
          <p:nvPr/>
        </p:nvPicPr>
        <p:blipFill rotWithShape="1">
          <a:blip r:embed="rId4">
            <a:alphaModFix/>
          </a:blip>
          <a:srcRect b="0" l="0" r="0" t="0"/>
          <a:stretch/>
        </p:blipFill>
        <p:spPr>
          <a:xfrm>
            <a:off x="18290888" y="2313211"/>
            <a:ext cx="9282839" cy="17262201"/>
          </a:xfrm>
          <a:prstGeom prst="rect">
            <a:avLst/>
          </a:prstGeom>
          <a:noFill/>
          <a:ln>
            <a:noFill/>
          </a:ln>
        </p:spPr>
      </p:pic>
      <p:pic>
        <p:nvPicPr>
          <p:cNvPr descr=" " id="516" name="Google Shape;516;g2b0bd38ebb0_0_483"/>
          <p:cNvPicPr preferRelativeResize="0"/>
          <p:nvPr/>
        </p:nvPicPr>
        <p:blipFill rotWithShape="1">
          <a:blip r:embed="rId5">
            <a:alphaModFix/>
          </a:blip>
          <a:srcRect b="0" l="0" r="0" t="0"/>
          <a:stretch/>
        </p:blipFill>
        <p:spPr>
          <a:xfrm>
            <a:off x="20707172" y="-2565400"/>
            <a:ext cx="3632527" cy="5131569"/>
          </a:xfrm>
          <a:prstGeom prst="rect">
            <a:avLst/>
          </a:prstGeom>
          <a:noFill/>
          <a:ln>
            <a:noFill/>
          </a:ln>
        </p:spPr>
      </p:pic>
      <p:pic>
        <p:nvPicPr>
          <p:cNvPr descr=" " id="517" name="Google Shape;517;g2b0bd38ebb0_0_483"/>
          <p:cNvPicPr preferRelativeResize="0"/>
          <p:nvPr/>
        </p:nvPicPr>
        <p:blipFill rotWithShape="1">
          <a:blip r:embed="rId6">
            <a:alphaModFix/>
          </a:blip>
          <a:srcRect b="0" l="0" r="0" t="0"/>
          <a:stretch/>
        </p:blipFill>
        <p:spPr>
          <a:xfrm>
            <a:off x="24270855" y="-590674"/>
            <a:ext cx="5811739" cy="3394646"/>
          </a:xfrm>
          <a:prstGeom prst="rect">
            <a:avLst/>
          </a:prstGeom>
          <a:noFill/>
          <a:ln>
            <a:noFill/>
          </a:ln>
        </p:spPr>
      </p:pic>
      <p:pic>
        <p:nvPicPr>
          <p:cNvPr descr=" " id="518" name="Google Shape;518;g2b0bd38ebb0_0_483"/>
          <p:cNvPicPr preferRelativeResize="0"/>
          <p:nvPr/>
        </p:nvPicPr>
        <p:blipFill rotWithShape="1">
          <a:blip r:embed="rId7">
            <a:alphaModFix/>
          </a:blip>
          <a:srcRect b="0" l="0" r="0" t="0"/>
          <a:stretch/>
        </p:blipFill>
        <p:spPr>
          <a:xfrm>
            <a:off x="17642505" y="2598539"/>
            <a:ext cx="10876275" cy="12574663"/>
          </a:xfrm>
          <a:prstGeom prst="rect">
            <a:avLst/>
          </a:prstGeom>
          <a:noFill/>
          <a:ln>
            <a:noFill/>
          </a:ln>
        </p:spPr>
      </p:pic>
      <p:pic>
        <p:nvPicPr>
          <p:cNvPr descr=" " id="519" name="Google Shape;519;g2b0bd38ebb0_0_483"/>
          <p:cNvPicPr preferRelativeResize="0"/>
          <p:nvPr/>
        </p:nvPicPr>
        <p:blipFill rotWithShape="1">
          <a:blip r:embed="rId8">
            <a:alphaModFix/>
          </a:blip>
          <a:srcRect b="0" l="0" r="0" t="0"/>
          <a:stretch/>
        </p:blipFill>
        <p:spPr>
          <a:xfrm>
            <a:off x="18932888" y="8910067"/>
            <a:ext cx="3213598" cy="4161780"/>
          </a:xfrm>
          <a:prstGeom prst="rect">
            <a:avLst/>
          </a:prstGeom>
          <a:noFill/>
          <a:ln>
            <a:noFill/>
          </a:ln>
        </p:spPr>
      </p:pic>
      <p:pic>
        <p:nvPicPr>
          <p:cNvPr descr=" " id="520" name="Google Shape;520;g2b0bd38ebb0_0_483"/>
          <p:cNvPicPr preferRelativeResize="0"/>
          <p:nvPr/>
        </p:nvPicPr>
        <p:blipFill rotWithShape="1">
          <a:blip r:embed="rId9">
            <a:alphaModFix/>
          </a:blip>
          <a:srcRect b="0" l="0" r="0" t="0"/>
          <a:stretch/>
        </p:blipFill>
        <p:spPr>
          <a:xfrm>
            <a:off x="-2184673" y="7505700"/>
            <a:ext cx="10384438" cy="11218614"/>
          </a:xfrm>
          <a:prstGeom prst="rect">
            <a:avLst/>
          </a:prstGeom>
          <a:noFill/>
          <a:ln>
            <a:noFill/>
          </a:ln>
        </p:spPr>
      </p:pic>
      <p:sp>
        <p:nvSpPr>
          <p:cNvPr id="521" name="Google Shape;521;g2b0bd38ebb0_0_4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2" name="Google Shape;522;g2b0bd38ebb0_0_48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23" name="Google Shape;523;g2b0bd38ebb0_0_483"/>
          <p:cNvSpPr/>
          <p:nvPr/>
        </p:nvSpPr>
        <p:spPr>
          <a:xfrm>
            <a:off x="13450981" y="6870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b0bd38ebb0_0_483"/>
          <p:cNvSpPr/>
          <p:nvPr/>
        </p:nvSpPr>
        <p:spPr>
          <a:xfrm>
            <a:off x="13450981" y="68707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0bd38ebb0_0_483"/>
          <p:cNvSpPr/>
          <p:nvPr/>
        </p:nvSpPr>
        <p:spPr>
          <a:xfrm>
            <a:off x="13450981" y="68707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526" name="Google Shape;526;g2b0bd38ebb0_0_483"/>
          <p:cNvSpPr/>
          <p:nvPr/>
        </p:nvSpPr>
        <p:spPr>
          <a:xfrm>
            <a:off x="13450981" y="78105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27" name="Google Shape;527;g2b0bd38ebb0_0_483"/>
          <p:cNvPicPr preferRelativeResize="0"/>
          <p:nvPr/>
        </p:nvPicPr>
        <p:blipFill rotWithShape="1">
          <a:blip r:embed="rId11">
            <a:alphaModFix/>
          </a:blip>
          <a:srcRect b="0" l="0" r="0" t="0"/>
          <a:stretch/>
        </p:blipFill>
        <p:spPr>
          <a:xfrm>
            <a:off x="254032" y="3251200"/>
            <a:ext cx="13768521" cy="8166100"/>
          </a:xfrm>
          <a:prstGeom prst="rect">
            <a:avLst/>
          </a:prstGeom>
          <a:noFill/>
          <a:ln>
            <a:noFill/>
          </a:ln>
        </p:spPr>
      </p:pic>
      <p:pic>
        <p:nvPicPr>
          <p:cNvPr descr=" " id="528" name="Google Shape;528;g2b0bd38ebb0_0_483"/>
          <p:cNvPicPr preferRelativeResize="0"/>
          <p:nvPr/>
        </p:nvPicPr>
        <p:blipFill rotWithShape="1">
          <a:blip r:embed="rId12">
            <a:alphaModFix/>
          </a:blip>
          <a:srcRect b="0" l="0" r="0" t="0"/>
          <a:stretch/>
        </p:blipFill>
        <p:spPr>
          <a:xfrm>
            <a:off x="2184673" y="3594100"/>
            <a:ext cx="9894537" cy="6489700"/>
          </a:xfrm>
          <a:prstGeom prst="rect">
            <a:avLst/>
          </a:prstGeom>
          <a:noFill/>
          <a:ln>
            <a:noFill/>
          </a:ln>
        </p:spPr>
      </p:pic>
      <p:sp>
        <p:nvSpPr>
          <p:cNvPr id="529" name="Google Shape;529;g2b0bd38ebb0_0_483"/>
          <p:cNvSpPr/>
          <p:nvPr/>
        </p:nvSpPr>
        <p:spPr>
          <a:xfrm>
            <a:off x="13374772" y="3594100"/>
            <a:ext cx="106905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534" name="Shape 534"/>
        <p:cNvGrpSpPr/>
        <p:nvPr/>
      </p:nvGrpSpPr>
      <p:grpSpPr>
        <a:xfrm>
          <a:off x="0" y="0"/>
          <a:ext cx="0" cy="0"/>
          <a:chOff x="0" y="0"/>
          <a:chExt cx="0" cy="0"/>
        </a:xfrm>
      </p:grpSpPr>
      <p:pic>
        <p:nvPicPr>
          <p:cNvPr descr=" " id="535" name="Google Shape;535;g2b0bd38ebb0_0_50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36" name="Google Shape;536;g2b0bd38ebb0_0_503"/>
          <p:cNvPicPr preferRelativeResize="0"/>
          <p:nvPr/>
        </p:nvPicPr>
        <p:blipFill rotWithShape="1">
          <a:blip r:embed="rId4">
            <a:alphaModFix/>
          </a:blip>
          <a:srcRect b="0" l="0" r="0" t="0"/>
          <a:stretch/>
        </p:blipFill>
        <p:spPr>
          <a:xfrm>
            <a:off x="-1473384" y="-901700"/>
            <a:ext cx="2819752" cy="6070600"/>
          </a:xfrm>
          <a:prstGeom prst="rect">
            <a:avLst/>
          </a:prstGeom>
          <a:noFill/>
          <a:ln>
            <a:noFill/>
          </a:ln>
        </p:spPr>
      </p:pic>
      <p:pic>
        <p:nvPicPr>
          <p:cNvPr descr=" " id="537" name="Google Shape;537;g2b0bd38ebb0_0_503"/>
          <p:cNvPicPr preferRelativeResize="0"/>
          <p:nvPr/>
        </p:nvPicPr>
        <p:blipFill rotWithShape="1">
          <a:blip r:embed="rId5">
            <a:alphaModFix/>
          </a:blip>
          <a:srcRect b="0" l="0" r="0" t="0"/>
          <a:stretch/>
        </p:blipFill>
        <p:spPr>
          <a:xfrm>
            <a:off x="-4445556" y="3505200"/>
            <a:ext cx="11926791" cy="11099800"/>
          </a:xfrm>
          <a:prstGeom prst="rect">
            <a:avLst/>
          </a:prstGeom>
          <a:noFill/>
          <a:ln>
            <a:noFill/>
          </a:ln>
        </p:spPr>
      </p:pic>
      <p:pic>
        <p:nvPicPr>
          <p:cNvPr descr=" " id="538" name="Google Shape;538;g2b0bd38ebb0_0_503"/>
          <p:cNvPicPr preferRelativeResize="0"/>
          <p:nvPr/>
        </p:nvPicPr>
        <p:blipFill rotWithShape="1">
          <a:blip r:embed="rId6">
            <a:alphaModFix/>
          </a:blip>
          <a:srcRect b="0" l="0" r="0" t="0"/>
          <a:stretch/>
        </p:blipFill>
        <p:spPr>
          <a:xfrm>
            <a:off x="-2667333" y="5384800"/>
            <a:ext cx="5512489" cy="8013700"/>
          </a:xfrm>
          <a:prstGeom prst="rect">
            <a:avLst/>
          </a:prstGeom>
          <a:noFill/>
          <a:ln>
            <a:noFill/>
          </a:ln>
        </p:spPr>
      </p:pic>
      <p:pic>
        <p:nvPicPr>
          <p:cNvPr descr=" " id="539" name="Google Shape;539;g2b0bd38ebb0_0_503"/>
          <p:cNvPicPr preferRelativeResize="0"/>
          <p:nvPr/>
        </p:nvPicPr>
        <p:blipFill rotWithShape="1">
          <a:blip r:embed="rId7">
            <a:alphaModFix/>
          </a:blip>
          <a:srcRect b="0" l="0" r="0" t="0"/>
          <a:stretch/>
        </p:blipFill>
        <p:spPr>
          <a:xfrm>
            <a:off x="5768090" y="8337252"/>
            <a:ext cx="3135720" cy="4060825"/>
          </a:xfrm>
          <a:prstGeom prst="rect">
            <a:avLst/>
          </a:prstGeom>
          <a:noFill/>
          <a:ln>
            <a:noFill/>
          </a:ln>
        </p:spPr>
      </p:pic>
      <p:pic>
        <p:nvPicPr>
          <p:cNvPr descr=" " id="540" name="Google Shape;540;g2b0bd38ebb0_0_503"/>
          <p:cNvPicPr preferRelativeResize="0"/>
          <p:nvPr/>
        </p:nvPicPr>
        <p:blipFill rotWithShape="1">
          <a:blip r:embed="rId8">
            <a:alphaModFix/>
          </a:blip>
          <a:srcRect b="0" l="0" r="0" t="0"/>
          <a:stretch/>
        </p:blipFill>
        <p:spPr>
          <a:xfrm>
            <a:off x="17578997" y="3398763"/>
            <a:ext cx="10876403" cy="12574415"/>
          </a:xfrm>
          <a:prstGeom prst="rect">
            <a:avLst/>
          </a:prstGeom>
          <a:noFill/>
          <a:ln>
            <a:noFill/>
          </a:ln>
        </p:spPr>
      </p:pic>
      <p:pic>
        <p:nvPicPr>
          <p:cNvPr descr=" " id="541" name="Google Shape;541;g2b0bd38ebb0_0_503"/>
          <p:cNvPicPr preferRelativeResize="0"/>
          <p:nvPr/>
        </p:nvPicPr>
        <p:blipFill rotWithShape="1">
          <a:blip r:embed="rId9">
            <a:alphaModFix/>
          </a:blip>
          <a:srcRect b="0" l="0" r="0" t="0"/>
          <a:stretch/>
        </p:blipFill>
        <p:spPr>
          <a:xfrm>
            <a:off x="19737355" y="0"/>
            <a:ext cx="10384435" cy="11218490"/>
          </a:xfrm>
          <a:prstGeom prst="rect">
            <a:avLst/>
          </a:prstGeom>
          <a:noFill/>
          <a:ln>
            <a:noFill/>
          </a:ln>
        </p:spPr>
      </p:pic>
      <p:sp>
        <p:nvSpPr>
          <p:cNvPr id="542" name="Google Shape;542;g2b0bd38ebb0_0_5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b0bd38ebb0_0_50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44" name="Google Shape;544;g2b0bd38ebb0_0_503"/>
          <p:cNvSpPr/>
          <p:nvPr/>
        </p:nvSpPr>
        <p:spPr>
          <a:xfrm>
            <a:off x="2946768" y="49784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2b0bd38ebb0_0_503"/>
          <p:cNvSpPr/>
          <p:nvPr/>
        </p:nvSpPr>
        <p:spPr>
          <a:xfrm>
            <a:off x="2946768" y="4978400"/>
            <a:ext cx="8738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2b0bd38ebb0_0_503"/>
          <p:cNvSpPr/>
          <p:nvPr/>
        </p:nvSpPr>
        <p:spPr>
          <a:xfrm>
            <a:off x="2946768" y="4978400"/>
            <a:ext cx="8941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An mobile app</a:t>
            </a:r>
            <a:endParaRPr b="0" i="0" sz="4800" u="none" cap="none" strike="noStrike">
              <a:solidFill>
                <a:schemeClr val="dk1"/>
              </a:solidFill>
              <a:latin typeface="Calibri"/>
              <a:ea typeface="Calibri"/>
              <a:cs typeface="Calibri"/>
              <a:sym typeface="Calibri"/>
            </a:endParaRPr>
          </a:p>
        </p:txBody>
      </p:sp>
      <p:sp>
        <p:nvSpPr>
          <p:cNvPr id="547" name="Google Shape;547;g2b0bd38ebb0_0_503"/>
          <p:cNvSpPr/>
          <p:nvPr/>
        </p:nvSpPr>
        <p:spPr>
          <a:xfrm>
            <a:off x="2946768" y="59182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48" name="Google Shape;548;g2b0bd38ebb0_0_503"/>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49" name="Google Shape;549;g2b0bd38ebb0_0_503"/>
          <p:cNvSpPr/>
          <p:nvPr/>
        </p:nvSpPr>
        <p:spPr>
          <a:xfrm>
            <a:off x="2895962" y="1854200"/>
            <a:ext cx="12900600" cy="277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The Future of Fantasy</a:t>
            </a:r>
            <a:endParaRPr b="0" i="0" sz="8000" u="none" cap="none" strike="noStrike">
              <a:solidFill>
                <a:schemeClr val="dk1"/>
              </a:solidFill>
              <a:latin typeface="Calibri"/>
              <a:ea typeface="Calibri"/>
              <a:cs typeface="Calibri"/>
              <a:sym typeface="Calibri"/>
            </a:endParaRPr>
          </a:p>
        </p:txBody>
      </p:sp>
      <p:pic>
        <p:nvPicPr>
          <p:cNvPr descr=" " id="550" name="Google Shape;550;g2b0bd38ebb0_0_503"/>
          <p:cNvPicPr preferRelativeResize="0"/>
          <p:nvPr/>
        </p:nvPicPr>
        <p:blipFill rotWithShape="1">
          <a:blip r:embed="rId11">
            <a:alphaModFix/>
          </a:blip>
          <a:srcRect b="0" l="0" r="0" t="0"/>
          <a:stretch/>
        </p:blipFill>
        <p:spPr>
          <a:xfrm>
            <a:off x="15457832" y="1028700"/>
            <a:ext cx="5474384" cy="11849100"/>
          </a:xfrm>
          <a:prstGeom prst="rect">
            <a:avLst/>
          </a:prstGeom>
          <a:noFill/>
          <a:ln>
            <a:noFill/>
          </a:ln>
        </p:spPr>
      </p:pic>
      <p:pic>
        <p:nvPicPr>
          <p:cNvPr descr=" " id="551" name="Google Shape;551;g2b0bd38ebb0_0_503"/>
          <p:cNvPicPr preferRelativeResize="0"/>
          <p:nvPr/>
        </p:nvPicPr>
        <p:blipFill rotWithShape="1">
          <a:blip r:embed="rId12">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556" name="Shape 556"/>
        <p:cNvGrpSpPr/>
        <p:nvPr/>
      </p:nvGrpSpPr>
      <p:grpSpPr>
        <a:xfrm>
          <a:off x="0" y="0"/>
          <a:ext cx="0" cy="0"/>
          <a:chOff x="0" y="0"/>
          <a:chExt cx="0" cy="0"/>
        </a:xfrm>
      </p:grpSpPr>
      <p:pic>
        <p:nvPicPr>
          <p:cNvPr descr=" " id="557" name="Google Shape;557;g2b0bd38ebb0_0_52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8" name="Google Shape;558;g2b0bd38ebb0_0_524"/>
          <p:cNvPicPr preferRelativeResize="0"/>
          <p:nvPr/>
        </p:nvPicPr>
        <p:blipFill rotWithShape="1">
          <a:blip r:embed="rId4">
            <a:alphaModFix/>
          </a:blip>
          <a:srcRect b="0" l="0" r="0" t="0"/>
          <a:stretch/>
        </p:blipFill>
        <p:spPr>
          <a:xfrm>
            <a:off x="-1968746" y="3949700"/>
            <a:ext cx="9818327" cy="10375900"/>
          </a:xfrm>
          <a:prstGeom prst="rect">
            <a:avLst/>
          </a:prstGeom>
          <a:noFill/>
          <a:ln>
            <a:noFill/>
          </a:ln>
        </p:spPr>
      </p:pic>
      <p:pic>
        <p:nvPicPr>
          <p:cNvPr descr=" " id="559" name="Google Shape;559;g2b0bd38ebb0_0_524"/>
          <p:cNvPicPr preferRelativeResize="0"/>
          <p:nvPr/>
        </p:nvPicPr>
        <p:blipFill rotWithShape="1">
          <a:blip r:embed="rId5">
            <a:alphaModFix/>
          </a:blip>
          <a:srcRect b="0" l="0" r="0" t="0"/>
          <a:stretch/>
        </p:blipFill>
        <p:spPr>
          <a:xfrm>
            <a:off x="-1155844" y="622300"/>
            <a:ext cx="3492937" cy="4279900"/>
          </a:xfrm>
          <a:prstGeom prst="rect">
            <a:avLst/>
          </a:prstGeom>
          <a:noFill/>
          <a:ln>
            <a:noFill/>
          </a:ln>
        </p:spPr>
      </p:pic>
      <p:pic>
        <p:nvPicPr>
          <p:cNvPr descr=" " id="560" name="Google Shape;560;g2b0bd38ebb0_0_524"/>
          <p:cNvPicPr preferRelativeResize="0"/>
          <p:nvPr/>
        </p:nvPicPr>
        <p:blipFill rotWithShape="1">
          <a:blip r:embed="rId6">
            <a:alphaModFix/>
          </a:blip>
          <a:srcRect b="0" l="0" r="0" t="0"/>
          <a:stretch/>
        </p:blipFill>
        <p:spPr>
          <a:xfrm>
            <a:off x="2235479" y="8978900"/>
            <a:ext cx="5601400" cy="3454400"/>
          </a:xfrm>
          <a:prstGeom prst="rect">
            <a:avLst/>
          </a:prstGeom>
          <a:noFill/>
          <a:ln>
            <a:noFill/>
          </a:ln>
        </p:spPr>
      </p:pic>
      <p:pic>
        <p:nvPicPr>
          <p:cNvPr descr=" " id="561" name="Google Shape;561;g2b0bd38ebb0_0_524"/>
          <p:cNvPicPr preferRelativeResize="0"/>
          <p:nvPr/>
        </p:nvPicPr>
        <p:blipFill rotWithShape="1">
          <a:blip r:embed="rId7">
            <a:alphaModFix/>
          </a:blip>
          <a:srcRect b="0" l="0" r="0" t="0"/>
          <a:stretch/>
        </p:blipFill>
        <p:spPr>
          <a:xfrm>
            <a:off x="18162079" y="3450927"/>
            <a:ext cx="8200777" cy="16805846"/>
          </a:xfrm>
          <a:prstGeom prst="rect">
            <a:avLst/>
          </a:prstGeom>
          <a:noFill/>
          <a:ln>
            <a:noFill/>
          </a:ln>
        </p:spPr>
      </p:pic>
      <p:pic>
        <p:nvPicPr>
          <p:cNvPr descr=" " id="562" name="Google Shape;562;g2b0bd38ebb0_0_524"/>
          <p:cNvPicPr preferRelativeResize="0"/>
          <p:nvPr/>
        </p:nvPicPr>
        <p:blipFill rotWithShape="1">
          <a:blip r:embed="rId8">
            <a:alphaModFix/>
          </a:blip>
          <a:srcRect b="0" l="0" r="0" t="0"/>
          <a:stretch/>
        </p:blipFill>
        <p:spPr>
          <a:xfrm>
            <a:off x="10555019" y="-5905500"/>
            <a:ext cx="11779088" cy="13050167"/>
          </a:xfrm>
          <a:prstGeom prst="rect">
            <a:avLst/>
          </a:prstGeom>
          <a:noFill/>
          <a:ln>
            <a:noFill/>
          </a:ln>
        </p:spPr>
      </p:pic>
      <p:pic>
        <p:nvPicPr>
          <p:cNvPr descr=" " id="563" name="Google Shape;563;g2b0bd38ebb0_0_524"/>
          <p:cNvPicPr preferRelativeResize="0"/>
          <p:nvPr/>
        </p:nvPicPr>
        <p:blipFill rotWithShape="1">
          <a:blip r:embed="rId9">
            <a:alphaModFix/>
          </a:blip>
          <a:srcRect b="0" l="0" r="0" t="0"/>
          <a:stretch/>
        </p:blipFill>
        <p:spPr>
          <a:xfrm>
            <a:off x="16443985" y="6412508"/>
            <a:ext cx="13871932" cy="16015667"/>
          </a:xfrm>
          <a:prstGeom prst="rect">
            <a:avLst/>
          </a:prstGeom>
          <a:noFill/>
          <a:ln>
            <a:noFill/>
          </a:ln>
        </p:spPr>
      </p:pic>
      <p:sp>
        <p:nvSpPr>
          <p:cNvPr id="564" name="Google Shape;564;g2b0bd38ebb0_0_5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5" name="Google Shape;565;g2b0bd38ebb0_0_52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66" name="Google Shape;566;g2b0bd38ebb0_0_524"/>
          <p:cNvSpPr/>
          <p:nvPr/>
        </p:nvSpPr>
        <p:spPr>
          <a:xfrm>
            <a:off x="16880410" y="4025900"/>
            <a:ext cx="57156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b0bd38ebb0_0_524"/>
          <p:cNvSpPr/>
          <p:nvPr/>
        </p:nvSpPr>
        <p:spPr>
          <a:xfrm>
            <a:off x="16880410" y="4025900"/>
            <a:ext cx="57156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b0bd38ebb0_0_524"/>
          <p:cNvSpPr/>
          <p:nvPr/>
        </p:nvSpPr>
        <p:spPr>
          <a:xfrm>
            <a:off x="16880410" y="4025900"/>
            <a:ext cx="59190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 web application</a:t>
            </a:r>
            <a:endParaRPr b="0" i="0" sz="4800" u="none" cap="none" strike="noStrike">
              <a:solidFill>
                <a:schemeClr val="dk1"/>
              </a:solidFill>
              <a:latin typeface="Calibri"/>
              <a:ea typeface="Calibri"/>
              <a:cs typeface="Calibri"/>
              <a:sym typeface="Calibri"/>
            </a:endParaRPr>
          </a:p>
        </p:txBody>
      </p:sp>
      <p:sp>
        <p:nvSpPr>
          <p:cNvPr id="569" name="Google Shape;569;g2b0bd38ebb0_0_524"/>
          <p:cNvSpPr/>
          <p:nvPr/>
        </p:nvSpPr>
        <p:spPr>
          <a:xfrm>
            <a:off x="16880410" y="57023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70" name="Google Shape;570;g2b0bd38ebb0_0_524"/>
          <p:cNvSpPr/>
          <p:nvPr/>
        </p:nvSpPr>
        <p:spPr>
          <a:xfrm>
            <a:off x="825603" y="40640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71" name="Google Shape;571;g2b0bd38ebb0_0_524"/>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72" name="Google Shape;572;g2b0bd38ebb0_0_524"/>
          <p:cNvPicPr preferRelativeResize="0"/>
          <p:nvPr/>
        </p:nvPicPr>
        <p:blipFill rotWithShape="1">
          <a:blip r:embed="rId11">
            <a:alphaModFix/>
          </a:blip>
          <a:srcRect b="0" l="0" r="0" t="0"/>
          <a:stretch/>
        </p:blipFill>
        <p:spPr>
          <a:xfrm>
            <a:off x="7900387" y="749300"/>
            <a:ext cx="8573572" cy="12331700"/>
          </a:xfrm>
          <a:prstGeom prst="rect">
            <a:avLst/>
          </a:prstGeom>
          <a:noFill/>
          <a:ln>
            <a:noFill/>
          </a:ln>
        </p:spPr>
      </p:pic>
      <p:pic>
        <p:nvPicPr>
          <p:cNvPr descr=" " id="573" name="Google Shape;573;g2b0bd38ebb0_0_524"/>
          <p:cNvPicPr preferRelativeResize="0"/>
          <p:nvPr/>
        </p:nvPicPr>
        <p:blipFill rotWithShape="1">
          <a:blip r:embed="rId12">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578" name="Shape 578"/>
        <p:cNvGrpSpPr/>
        <p:nvPr/>
      </p:nvGrpSpPr>
      <p:grpSpPr>
        <a:xfrm>
          <a:off x="0" y="0"/>
          <a:ext cx="0" cy="0"/>
          <a:chOff x="0" y="0"/>
          <a:chExt cx="0" cy="0"/>
        </a:xfrm>
      </p:grpSpPr>
      <p:pic>
        <p:nvPicPr>
          <p:cNvPr descr=" " id="579" name="Google Shape;579;g2b0bd38ebb0_0_54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80" name="Google Shape;580;g2b0bd38ebb0_0_5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1" name="Google Shape;581;g2b0bd38ebb0_0_54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82" name="Google Shape;582;g2b0bd38ebb0_0_545"/>
          <p:cNvSpPr/>
          <p:nvPr/>
        </p:nvSpPr>
        <p:spPr>
          <a:xfrm>
            <a:off x="15690694" y="698500"/>
            <a:ext cx="74643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32" name="Shape 32"/>
        <p:cNvGrpSpPr/>
        <p:nvPr/>
      </p:nvGrpSpPr>
      <p:grpSpPr>
        <a:xfrm>
          <a:off x="0" y="0"/>
          <a:ext cx="0" cy="0"/>
          <a:chOff x="0" y="0"/>
          <a:chExt cx="0" cy="0"/>
        </a:xfrm>
      </p:grpSpPr>
      <p:pic>
        <p:nvPicPr>
          <p:cNvPr descr=" " id="33" name="Google Shape;33;g2b0bd38ebb0_0_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 name="Google Shape;34;g2b0bd38ebb0_0_16"/>
          <p:cNvPicPr preferRelativeResize="0"/>
          <p:nvPr/>
        </p:nvPicPr>
        <p:blipFill rotWithShape="1">
          <a:blip r:embed="rId4">
            <a:alphaModFix/>
          </a:blip>
          <a:srcRect b="0" l="0" r="0" t="0"/>
          <a:stretch/>
        </p:blipFill>
        <p:spPr>
          <a:xfrm>
            <a:off x="11139292" y="-5803900"/>
            <a:ext cx="4915514" cy="6946900"/>
          </a:xfrm>
          <a:prstGeom prst="rect">
            <a:avLst/>
          </a:prstGeom>
          <a:noFill/>
          <a:ln>
            <a:noFill/>
          </a:ln>
        </p:spPr>
      </p:pic>
      <p:pic>
        <p:nvPicPr>
          <p:cNvPr descr=" " id="35" name="Google Shape;35;g2b0bd38ebb0_0_16"/>
          <p:cNvPicPr preferRelativeResize="0"/>
          <p:nvPr/>
        </p:nvPicPr>
        <p:blipFill rotWithShape="1">
          <a:blip r:embed="rId5">
            <a:alphaModFix/>
          </a:blip>
          <a:srcRect b="0" l="0" r="0" t="0"/>
          <a:stretch/>
        </p:blipFill>
        <p:spPr>
          <a:xfrm>
            <a:off x="3797775" y="25400"/>
            <a:ext cx="17578997" cy="15582900"/>
          </a:xfrm>
          <a:prstGeom prst="rect">
            <a:avLst/>
          </a:prstGeom>
          <a:noFill/>
          <a:ln>
            <a:noFill/>
          </a:ln>
        </p:spPr>
      </p:pic>
      <p:pic>
        <p:nvPicPr>
          <p:cNvPr descr=" " id="36" name="Google Shape;36;g2b0bd38ebb0_0_16"/>
          <p:cNvPicPr preferRelativeResize="0"/>
          <p:nvPr/>
        </p:nvPicPr>
        <p:blipFill rotWithShape="1">
          <a:blip r:embed="rId6">
            <a:alphaModFix/>
          </a:blip>
          <a:srcRect b="0" l="0" r="0" t="0"/>
          <a:stretch/>
        </p:blipFill>
        <p:spPr>
          <a:xfrm>
            <a:off x="16054807" y="5918200"/>
            <a:ext cx="7641525" cy="4715735"/>
          </a:xfrm>
          <a:prstGeom prst="rect">
            <a:avLst/>
          </a:prstGeom>
          <a:noFill/>
          <a:ln>
            <a:noFill/>
          </a:ln>
        </p:spPr>
      </p:pic>
      <p:pic>
        <p:nvPicPr>
          <p:cNvPr descr=" " id="37" name="Google Shape;37;g2b0bd38ebb0_0_16"/>
          <p:cNvPicPr preferRelativeResize="0"/>
          <p:nvPr/>
        </p:nvPicPr>
        <p:blipFill rotWithShape="1">
          <a:blip r:embed="rId7">
            <a:alphaModFix/>
          </a:blip>
          <a:srcRect b="0" l="0" r="0" t="0"/>
          <a:stretch/>
        </p:blipFill>
        <p:spPr>
          <a:xfrm>
            <a:off x="18163270" y="-2324100"/>
            <a:ext cx="6429962" cy="13181077"/>
          </a:xfrm>
          <a:prstGeom prst="rect">
            <a:avLst/>
          </a:prstGeom>
          <a:noFill/>
          <a:ln>
            <a:noFill/>
          </a:ln>
        </p:spPr>
      </p:pic>
      <p:pic>
        <p:nvPicPr>
          <p:cNvPr descr=" " id="38" name="Google Shape;38;g2b0bd38ebb0_0_16"/>
          <p:cNvPicPr preferRelativeResize="0"/>
          <p:nvPr/>
        </p:nvPicPr>
        <p:blipFill rotWithShape="1">
          <a:blip r:embed="rId8">
            <a:alphaModFix/>
          </a:blip>
          <a:srcRect b="0" l="0" r="0" t="0"/>
          <a:stretch/>
        </p:blipFill>
        <p:spPr>
          <a:xfrm>
            <a:off x="-2768946" y="4572000"/>
            <a:ext cx="10876403" cy="12561348"/>
          </a:xfrm>
          <a:prstGeom prst="rect">
            <a:avLst/>
          </a:prstGeom>
          <a:noFill/>
          <a:ln>
            <a:noFill/>
          </a:ln>
        </p:spPr>
      </p:pic>
      <p:sp>
        <p:nvSpPr>
          <p:cNvPr id="39" name="Google Shape;39;g2b0bd38ebb0_0_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 name="Google Shape;40;g2b0bd38ebb0_0_1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1" name="Google Shape;41;g2b0bd38ebb0_0_16"/>
          <p:cNvSpPr/>
          <p:nvPr/>
        </p:nvSpPr>
        <p:spPr>
          <a:xfrm>
            <a:off x="7819944" y="4394200"/>
            <a:ext cx="8747100" cy="2497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Welcome</a:t>
            </a:r>
            <a:endParaRPr b="0" i="0" sz="12800" u="none" cap="none" strike="noStrike">
              <a:solidFill>
                <a:schemeClr val="dk1"/>
              </a:solidFill>
              <a:latin typeface="Calibri"/>
              <a:ea typeface="Calibri"/>
              <a:cs typeface="Calibri"/>
              <a:sym typeface="Calibri"/>
            </a:endParaRPr>
          </a:p>
        </p:txBody>
      </p:sp>
      <p:sp>
        <p:nvSpPr>
          <p:cNvPr id="42" name="Google Shape;42;g2b0bd38ebb0_0_16"/>
          <p:cNvSpPr/>
          <p:nvPr/>
        </p:nvSpPr>
        <p:spPr>
          <a:xfrm>
            <a:off x="4993817" y="68920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587" name="Shape 587"/>
        <p:cNvGrpSpPr/>
        <p:nvPr/>
      </p:nvGrpSpPr>
      <p:grpSpPr>
        <a:xfrm>
          <a:off x="0" y="0"/>
          <a:ext cx="0" cy="0"/>
          <a:chOff x="0" y="0"/>
          <a:chExt cx="0" cy="0"/>
        </a:xfrm>
      </p:grpSpPr>
      <p:pic>
        <p:nvPicPr>
          <p:cNvPr descr=" " id="588" name="Google Shape;588;g2b0bd38ebb0_0_553"/>
          <p:cNvPicPr preferRelativeResize="0"/>
          <p:nvPr/>
        </p:nvPicPr>
        <p:blipFill rotWithShape="1">
          <a:blip r:embed="rId3">
            <a:alphaModFix/>
          </a:blip>
          <a:srcRect b="0" l="0" r="0" t="0"/>
          <a:stretch/>
        </p:blipFill>
        <p:spPr>
          <a:xfrm>
            <a:off x="-3048381" y="-4787900"/>
            <a:ext cx="8058512" cy="11647040"/>
          </a:xfrm>
          <a:prstGeom prst="rect">
            <a:avLst/>
          </a:prstGeom>
          <a:noFill/>
          <a:ln>
            <a:noFill/>
          </a:ln>
        </p:spPr>
      </p:pic>
      <p:pic>
        <p:nvPicPr>
          <p:cNvPr descr=" " id="589" name="Google Shape;589;g2b0bd38ebb0_0_553"/>
          <p:cNvPicPr preferRelativeResize="0"/>
          <p:nvPr/>
        </p:nvPicPr>
        <p:blipFill rotWithShape="1">
          <a:blip r:embed="rId4">
            <a:alphaModFix/>
          </a:blip>
          <a:srcRect b="0" l="0" r="0" t="0"/>
          <a:stretch/>
        </p:blipFill>
        <p:spPr>
          <a:xfrm>
            <a:off x="18290888" y="2313211"/>
            <a:ext cx="9282839" cy="17262201"/>
          </a:xfrm>
          <a:prstGeom prst="rect">
            <a:avLst/>
          </a:prstGeom>
          <a:noFill/>
          <a:ln>
            <a:noFill/>
          </a:ln>
        </p:spPr>
      </p:pic>
      <p:pic>
        <p:nvPicPr>
          <p:cNvPr descr=" " id="590" name="Google Shape;590;g2b0bd38ebb0_0_553"/>
          <p:cNvPicPr preferRelativeResize="0"/>
          <p:nvPr/>
        </p:nvPicPr>
        <p:blipFill rotWithShape="1">
          <a:blip r:embed="rId5">
            <a:alphaModFix/>
          </a:blip>
          <a:srcRect b="0" l="0" r="0" t="0"/>
          <a:stretch/>
        </p:blipFill>
        <p:spPr>
          <a:xfrm>
            <a:off x="20707172" y="-2565400"/>
            <a:ext cx="3632527" cy="5131569"/>
          </a:xfrm>
          <a:prstGeom prst="rect">
            <a:avLst/>
          </a:prstGeom>
          <a:noFill/>
          <a:ln>
            <a:noFill/>
          </a:ln>
        </p:spPr>
      </p:pic>
      <p:pic>
        <p:nvPicPr>
          <p:cNvPr descr=" " id="591" name="Google Shape;591;g2b0bd38ebb0_0_553"/>
          <p:cNvPicPr preferRelativeResize="0"/>
          <p:nvPr/>
        </p:nvPicPr>
        <p:blipFill rotWithShape="1">
          <a:blip r:embed="rId6">
            <a:alphaModFix/>
          </a:blip>
          <a:srcRect b="0" l="0" r="0" t="0"/>
          <a:stretch/>
        </p:blipFill>
        <p:spPr>
          <a:xfrm>
            <a:off x="24270855" y="-590674"/>
            <a:ext cx="5811739" cy="3394646"/>
          </a:xfrm>
          <a:prstGeom prst="rect">
            <a:avLst/>
          </a:prstGeom>
          <a:noFill/>
          <a:ln>
            <a:noFill/>
          </a:ln>
        </p:spPr>
      </p:pic>
      <p:pic>
        <p:nvPicPr>
          <p:cNvPr descr=" " id="592" name="Google Shape;592;g2b0bd38ebb0_0_553"/>
          <p:cNvPicPr preferRelativeResize="0"/>
          <p:nvPr/>
        </p:nvPicPr>
        <p:blipFill rotWithShape="1">
          <a:blip r:embed="rId7">
            <a:alphaModFix/>
          </a:blip>
          <a:srcRect b="0" l="0" r="0" t="0"/>
          <a:stretch/>
        </p:blipFill>
        <p:spPr>
          <a:xfrm>
            <a:off x="17642505" y="2598539"/>
            <a:ext cx="10876275" cy="12574663"/>
          </a:xfrm>
          <a:prstGeom prst="rect">
            <a:avLst/>
          </a:prstGeom>
          <a:noFill/>
          <a:ln>
            <a:noFill/>
          </a:ln>
        </p:spPr>
      </p:pic>
      <p:pic>
        <p:nvPicPr>
          <p:cNvPr descr=" " id="593" name="Google Shape;593;g2b0bd38ebb0_0_553"/>
          <p:cNvPicPr preferRelativeResize="0"/>
          <p:nvPr/>
        </p:nvPicPr>
        <p:blipFill rotWithShape="1">
          <a:blip r:embed="rId8">
            <a:alphaModFix/>
          </a:blip>
          <a:srcRect b="0" l="0" r="0" t="0"/>
          <a:stretch/>
        </p:blipFill>
        <p:spPr>
          <a:xfrm>
            <a:off x="18932888" y="8910067"/>
            <a:ext cx="3213598" cy="4161780"/>
          </a:xfrm>
          <a:prstGeom prst="rect">
            <a:avLst/>
          </a:prstGeom>
          <a:noFill/>
          <a:ln>
            <a:noFill/>
          </a:ln>
        </p:spPr>
      </p:pic>
      <p:pic>
        <p:nvPicPr>
          <p:cNvPr descr=" " id="594" name="Google Shape;594;g2b0bd38ebb0_0_553"/>
          <p:cNvPicPr preferRelativeResize="0"/>
          <p:nvPr/>
        </p:nvPicPr>
        <p:blipFill rotWithShape="1">
          <a:blip r:embed="rId9">
            <a:alphaModFix/>
          </a:blip>
          <a:srcRect b="0" l="0" r="0" t="0"/>
          <a:stretch/>
        </p:blipFill>
        <p:spPr>
          <a:xfrm>
            <a:off x="-2184673" y="7505700"/>
            <a:ext cx="10384438" cy="11218614"/>
          </a:xfrm>
          <a:prstGeom prst="rect">
            <a:avLst/>
          </a:prstGeom>
          <a:noFill/>
          <a:ln>
            <a:noFill/>
          </a:ln>
        </p:spPr>
      </p:pic>
      <p:sp>
        <p:nvSpPr>
          <p:cNvPr id="595" name="Google Shape;595;g2b0bd38ebb0_0_5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6" name="Google Shape;596;g2b0bd38ebb0_0_55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597" name="Google Shape;597;g2b0bd38ebb0_0_553"/>
          <p:cNvPicPr preferRelativeResize="0"/>
          <p:nvPr/>
        </p:nvPicPr>
        <p:blipFill rotWithShape="1">
          <a:blip r:embed="rId11">
            <a:alphaModFix/>
          </a:blip>
          <a:srcRect b="0" l="0" r="0" t="0"/>
          <a:stretch/>
        </p:blipFill>
        <p:spPr>
          <a:xfrm>
            <a:off x="1079635" y="698500"/>
            <a:ext cx="6566721" cy="5473700"/>
          </a:xfrm>
          <a:prstGeom prst="rect">
            <a:avLst/>
          </a:prstGeom>
          <a:noFill/>
          <a:ln>
            <a:noFill/>
          </a:ln>
        </p:spPr>
      </p:pic>
      <p:pic>
        <p:nvPicPr>
          <p:cNvPr descr=" " id="598" name="Google Shape;598;g2b0bd38ebb0_0_553"/>
          <p:cNvPicPr preferRelativeResize="0"/>
          <p:nvPr/>
        </p:nvPicPr>
        <p:blipFill rotWithShape="1">
          <a:blip r:embed="rId12">
            <a:alphaModFix/>
          </a:blip>
          <a:srcRect b="0" l="0" r="0" t="0"/>
          <a:stretch/>
        </p:blipFill>
        <p:spPr>
          <a:xfrm>
            <a:off x="15991299" y="6756400"/>
            <a:ext cx="6566721" cy="5473700"/>
          </a:xfrm>
          <a:prstGeom prst="rect">
            <a:avLst/>
          </a:prstGeom>
          <a:noFill/>
          <a:ln>
            <a:noFill/>
          </a:ln>
        </p:spPr>
      </p:pic>
      <p:sp>
        <p:nvSpPr>
          <p:cNvPr id="599" name="Google Shape;599;g2b0bd38ebb0_0_553"/>
          <p:cNvSpPr/>
          <p:nvPr/>
        </p:nvSpPr>
        <p:spPr>
          <a:xfrm>
            <a:off x="8675184" y="2171700"/>
            <a:ext cx="66048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b0bd38ebb0_0_553"/>
          <p:cNvSpPr/>
          <p:nvPr/>
        </p:nvSpPr>
        <p:spPr>
          <a:xfrm>
            <a:off x="8675184" y="2781300"/>
            <a:ext cx="9780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b0bd38ebb0_0_553"/>
          <p:cNvSpPr/>
          <p:nvPr/>
        </p:nvSpPr>
        <p:spPr>
          <a:xfrm>
            <a:off x="8675184" y="2781300"/>
            <a:ext cx="15201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1</a:t>
            </a:r>
            <a:endParaRPr b="0" i="0" sz="12800" u="none" cap="none" strike="noStrike">
              <a:solidFill>
                <a:schemeClr val="dk1"/>
              </a:solidFill>
              <a:latin typeface="Calibri"/>
              <a:ea typeface="Calibri"/>
              <a:cs typeface="Calibri"/>
              <a:sym typeface="Calibri"/>
            </a:endParaRPr>
          </a:p>
        </p:txBody>
      </p:sp>
      <p:sp>
        <p:nvSpPr>
          <p:cNvPr id="602" name="Google Shape;602;g2b0bd38ebb0_0_553"/>
          <p:cNvSpPr/>
          <p:nvPr/>
        </p:nvSpPr>
        <p:spPr>
          <a:xfrm>
            <a:off x="9856432" y="2171700"/>
            <a:ext cx="54237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b0bd38ebb0_0_553"/>
          <p:cNvSpPr/>
          <p:nvPr/>
        </p:nvSpPr>
        <p:spPr>
          <a:xfrm>
            <a:off x="9856432" y="2171700"/>
            <a:ext cx="562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Discover the secrets</a:t>
            </a:r>
            <a:endParaRPr b="0" i="0" sz="4800" u="none" cap="none" strike="noStrike">
              <a:solidFill>
                <a:schemeClr val="dk1"/>
              </a:solidFill>
              <a:latin typeface="Calibri"/>
              <a:ea typeface="Calibri"/>
              <a:cs typeface="Calibri"/>
              <a:sym typeface="Calibri"/>
            </a:endParaRPr>
          </a:p>
        </p:txBody>
      </p:sp>
      <p:sp>
        <p:nvSpPr>
          <p:cNvPr id="604" name="Google Shape;604;g2b0bd38ebb0_0_553"/>
          <p:cNvSpPr/>
          <p:nvPr/>
        </p:nvSpPr>
        <p:spPr>
          <a:xfrm>
            <a:off x="9856432" y="3746500"/>
            <a:ext cx="55590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605" name="Google Shape;605;g2b0bd38ebb0_0_553"/>
          <p:cNvSpPr/>
          <p:nvPr/>
        </p:nvSpPr>
        <p:spPr>
          <a:xfrm>
            <a:off x="1079635" y="79629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b0bd38ebb0_0_553"/>
          <p:cNvSpPr/>
          <p:nvPr/>
        </p:nvSpPr>
        <p:spPr>
          <a:xfrm>
            <a:off x="1079635" y="8839200"/>
            <a:ext cx="1041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b0bd38ebb0_0_553"/>
          <p:cNvSpPr/>
          <p:nvPr/>
        </p:nvSpPr>
        <p:spPr>
          <a:xfrm>
            <a:off x="1079635" y="8839200"/>
            <a:ext cx="1583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3</a:t>
            </a:r>
            <a:endParaRPr b="0" i="0" sz="12800" u="none" cap="none" strike="noStrike">
              <a:solidFill>
                <a:schemeClr val="dk1"/>
              </a:solidFill>
              <a:latin typeface="Calibri"/>
              <a:ea typeface="Calibri"/>
              <a:cs typeface="Calibri"/>
              <a:sym typeface="Calibri"/>
            </a:endParaRPr>
          </a:p>
        </p:txBody>
      </p:sp>
      <p:sp>
        <p:nvSpPr>
          <p:cNvPr id="608" name="Google Shape;608;g2b0bd38ebb0_0_553"/>
          <p:cNvSpPr/>
          <p:nvPr/>
        </p:nvSpPr>
        <p:spPr>
          <a:xfrm>
            <a:off x="2324391" y="7962900"/>
            <a:ext cx="53601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2b0bd38ebb0_0_553"/>
          <p:cNvSpPr/>
          <p:nvPr/>
        </p:nvSpPr>
        <p:spPr>
          <a:xfrm>
            <a:off x="2324391" y="7962900"/>
            <a:ext cx="55632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Meet the creatures</a:t>
            </a:r>
            <a:endParaRPr b="0" i="0" sz="4800" u="none" cap="none" strike="noStrike">
              <a:solidFill>
                <a:schemeClr val="dk1"/>
              </a:solidFill>
              <a:latin typeface="Calibri"/>
              <a:ea typeface="Calibri"/>
              <a:cs typeface="Calibri"/>
              <a:sym typeface="Calibri"/>
            </a:endParaRPr>
          </a:p>
        </p:txBody>
      </p:sp>
      <p:sp>
        <p:nvSpPr>
          <p:cNvPr id="610" name="Google Shape;610;g2b0bd38ebb0_0_553"/>
          <p:cNvSpPr/>
          <p:nvPr/>
        </p:nvSpPr>
        <p:spPr>
          <a:xfrm>
            <a:off x="2324391" y="9537700"/>
            <a:ext cx="54957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611" name="Google Shape;611;g2b0bd38ebb0_0_553"/>
          <p:cNvSpPr/>
          <p:nvPr/>
        </p:nvSpPr>
        <p:spPr>
          <a:xfrm>
            <a:off x="8586273" y="7962900"/>
            <a:ext cx="6604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b0bd38ebb0_0_553"/>
          <p:cNvSpPr/>
          <p:nvPr/>
        </p:nvSpPr>
        <p:spPr>
          <a:xfrm>
            <a:off x="8586273" y="8839200"/>
            <a:ext cx="11559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g2b0bd38ebb0_0_553"/>
          <p:cNvSpPr/>
          <p:nvPr/>
        </p:nvSpPr>
        <p:spPr>
          <a:xfrm>
            <a:off x="8586273" y="8839200"/>
            <a:ext cx="16977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4</a:t>
            </a:r>
            <a:endParaRPr b="0" i="0" sz="12800" u="none" cap="none" strike="noStrike">
              <a:solidFill>
                <a:schemeClr val="dk1"/>
              </a:solidFill>
              <a:latin typeface="Calibri"/>
              <a:ea typeface="Calibri"/>
              <a:cs typeface="Calibri"/>
              <a:sym typeface="Calibri"/>
            </a:endParaRPr>
          </a:p>
        </p:txBody>
      </p:sp>
      <p:sp>
        <p:nvSpPr>
          <p:cNvPr id="614" name="Google Shape;614;g2b0bd38ebb0_0_553"/>
          <p:cNvSpPr/>
          <p:nvPr/>
        </p:nvSpPr>
        <p:spPr>
          <a:xfrm>
            <a:off x="9945343" y="7962900"/>
            <a:ext cx="52458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b0bd38ebb0_0_553"/>
          <p:cNvSpPr/>
          <p:nvPr/>
        </p:nvSpPr>
        <p:spPr>
          <a:xfrm>
            <a:off x="9945343" y="7962900"/>
            <a:ext cx="54489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Uncover the magic</a:t>
            </a:r>
            <a:endParaRPr b="0" i="0" sz="4800" u="none" cap="none" strike="noStrike">
              <a:solidFill>
                <a:schemeClr val="dk1"/>
              </a:solidFill>
              <a:latin typeface="Calibri"/>
              <a:ea typeface="Calibri"/>
              <a:cs typeface="Calibri"/>
              <a:sym typeface="Calibri"/>
            </a:endParaRPr>
          </a:p>
        </p:txBody>
      </p:sp>
      <p:sp>
        <p:nvSpPr>
          <p:cNvPr id="616" name="Google Shape;616;g2b0bd38ebb0_0_553"/>
          <p:cNvSpPr/>
          <p:nvPr/>
        </p:nvSpPr>
        <p:spPr>
          <a:xfrm>
            <a:off x="9945343" y="9537700"/>
            <a:ext cx="53811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617" name="Google Shape;617;g2b0bd38ebb0_0_553"/>
          <p:cNvSpPr/>
          <p:nvPr/>
        </p:nvSpPr>
        <p:spPr>
          <a:xfrm>
            <a:off x="16181822" y="2171700"/>
            <a:ext cx="66048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2b0bd38ebb0_0_553"/>
          <p:cNvSpPr/>
          <p:nvPr/>
        </p:nvSpPr>
        <p:spPr>
          <a:xfrm>
            <a:off x="16181822" y="2781300"/>
            <a:ext cx="1041600" cy="195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b0bd38ebb0_0_553"/>
          <p:cNvSpPr/>
          <p:nvPr/>
        </p:nvSpPr>
        <p:spPr>
          <a:xfrm>
            <a:off x="16181822" y="2781300"/>
            <a:ext cx="15834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2</a:t>
            </a:r>
            <a:endParaRPr b="0" i="0" sz="12800" u="none" cap="none" strike="noStrike">
              <a:solidFill>
                <a:schemeClr val="dk1"/>
              </a:solidFill>
              <a:latin typeface="Calibri"/>
              <a:ea typeface="Calibri"/>
              <a:cs typeface="Calibri"/>
              <a:sym typeface="Calibri"/>
            </a:endParaRPr>
          </a:p>
        </p:txBody>
      </p:sp>
      <p:sp>
        <p:nvSpPr>
          <p:cNvPr id="620" name="Google Shape;620;g2b0bd38ebb0_0_553"/>
          <p:cNvSpPr/>
          <p:nvPr/>
        </p:nvSpPr>
        <p:spPr>
          <a:xfrm>
            <a:off x="17426578" y="2171700"/>
            <a:ext cx="5360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g2b0bd38ebb0_0_553"/>
          <p:cNvSpPr/>
          <p:nvPr/>
        </p:nvSpPr>
        <p:spPr>
          <a:xfrm>
            <a:off x="17426578" y="2171700"/>
            <a:ext cx="55632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Find your own path</a:t>
            </a:r>
            <a:endParaRPr b="0" i="0" sz="4800" u="none" cap="none" strike="noStrike">
              <a:solidFill>
                <a:schemeClr val="dk1"/>
              </a:solidFill>
              <a:latin typeface="Calibri"/>
              <a:ea typeface="Calibri"/>
              <a:cs typeface="Calibri"/>
              <a:sym typeface="Calibri"/>
            </a:endParaRPr>
          </a:p>
        </p:txBody>
      </p:sp>
      <p:sp>
        <p:nvSpPr>
          <p:cNvPr id="622" name="Google Shape;622;g2b0bd38ebb0_0_553"/>
          <p:cNvSpPr/>
          <p:nvPr/>
        </p:nvSpPr>
        <p:spPr>
          <a:xfrm>
            <a:off x="17426578" y="3746500"/>
            <a:ext cx="54957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627" name="Shape 627"/>
        <p:cNvGrpSpPr/>
        <p:nvPr/>
      </p:nvGrpSpPr>
      <p:grpSpPr>
        <a:xfrm>
          <a:off x="0" y="0"/>
          <a:ext cx="0" cy="0"/>
          <a:chOff x="0" y="0"/>
          <a:chExt cx="0" cy="0"/>
        </a:xfrm>
      </p:grpSpPr>
      <p:pic>
        <p:nvPicPr>
          <p:cNvPr descr=" " id="628" name="Google Shape;628;g2b0bd38ebb0_0_59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29" name="Google Shape;629;g2b0bd38ebb0_0_592"/>
          <p:cNvPicPr preferRelativeResize="0"/>
          <p:nvPr/>
        </p:nvPicPr>
        <p:blipFill rotWithShape="1">
          <a:blip r:embed="rId4">
            <a:alphaModFix/>
          </a:blip>
          <a:srcRect b="0" l="0" r="0" t="0"/>
          <a:stretch/>
        </p:blipFill>
        <p:spPr>
          <a:xfrm>
            <a:off x="-1473384" y="-901700"/>
            <a:ext cx="2819752" cy="6070600"/>
          </a:xfrm>
          <a:prstGeom prst="rect">
            <a:avLst/>
          </a:prstGeom>
          <a:noFill/>
          <a:ln>
            <a:noFill/>
          </a:ln>
        </p:spPr>
      </p:pic>
      <p:pic>
        <p:nvPicPr>
          <p:cNvPr descr=" " id="630" name="Google Shape;630;g2b0bd38ebb0_0_592"/>
          <p:cNvPicPr preferRelativeResize="0"/>
          <p:nvPr/>
        </p:nvPicPr>
        <p:blipFill rotWithShape="1">
          <a:blip r:embed="rId5">
            <a:alphaModFix/>
          </a:blip>
          <a:srcRect b="0" l="0" r="0" t="0"/>
          <a:stretch/>
        </p:blipFill>
        <p:spPr>
          <a:xfrm>
            <a:off x="-4445556" y="3505200"/>
            <a:ext cx="11926791" cy="11099800"/>
          </a:xfrm>
          <a:prstGeom prst="rect">
            <a:avLst/>
          </a:prstGeom>
          <a:noFill/>
          <a:ln>
            <a:noFill/>
          </a:ln>
        </p:spPr>
      </p:pic>
      <p:pic>
        <p:nvPicPr>
          <p:cNvPr descr=" " id="631" name="Google Shape;631;g2b0bd38ebb0_0_592"/>
          <p:cNvPicPr preferRelativeResize="0"/>
          <p:nvPr/>
        </p:nvPicPr>
        <p:blipFill rotWithShape="1">
          <a:blip r:embed="rId6">
            <a:alphaModFix/>
          </a:blip>
          <a:srcRect b="0" l="0" r="0" t="0"/>
          <a:stretch/>
        </p:blipFill>
        <p:spPr>
          <a:xfrm>
            <a:off x="-2667333" y="5384800"/>
            <a:ext cx="5512489" cy="8013700"/>
          </a:xfrm>
          <a:prstGeom prst="rect">
            <a:avLst/>
          </a:prstGeom>
          <a:noFill/>
          <a:ln>
            <a:noFill/>
          </a:ln>
        </p:spPr>
      </p:pic>
      <p:pic>
        <p:nvPicPr>
          <p:cNvPr descr=" " id="632" name="Google Shape;632;g2b0bd38ebb0_0_592"/>
          <p:cNvPicPr preferRelativeResize="0"/>
          <p:nvPr/>
        </p:nvPicPr>
        <p:blipFill rotWithShape="1">
          <a:blip r:embed="rId7">
            <a:alphaModFix/>
          </a:blip>
          <a:srcRect b="0" l="0" r="0" t="0"/>
          <a:stretch/>
        </p:blipFill>
        <p:spPr>
          <a:xfrm>
            <a:off x="5768090" y="8337252"/>
            <a:ext cx="3135720" cy="4060825"/>
          </a:xfrm>
          <a:prstGeom prst="rect">
            <a:avLst/>
          </a:prstGeom>
          <a:noFill/>
          <a:ln>
            <a:noFill/>
          </a:ln>
        </p:spPr>
      </p:pic>
      <p:pic>
        <p:nvPicPr>
          <p:cNvPr descr=" " id="633" name="Google Shape;633;g2b0bd38ebb0_0_592"/>
          <p:cNvPicPr preferRelativeResize="0"/>
          <p:nvPr/>
        </p:nvPicPr>
        <p:blipFill rotWithShape="1">
          <a:blip r:embed="rId8">
            <a:alphaModFix/>
          </a:blip>
          <a:srcRect b="0" l="0" r="0" t="0"/>
          <a:stretch/>
        </p:blipFill>
        <p:spPr>
          <a:xfrm>
            <a:off x="17578997" y="3398763"/>
            <a:ext cx="10876403" cy="12574415"/>
          </a:xfrm>
          <a:prstGeom prst="rect">
            <a:avLst/>
          </a:prstGeom>
          <a:noFill/>
          <a:ln>
            <a:noFill/>
          </a:ln>
        </p:spPr>
      </p:pic>
      <p:pic>
        <p:nvPicPr>
          <p:cNvPr descr=" " id="634" name="Google Shape;634;g2b0bd38ebb0_0_592"/>
          <p:cNvPicPr preferRelativeResize="0"/>
          <p:nvPr/>
        </p:nvPicPr>
        <p:blipFill rotWithShape="1">
          <a:blip r:embed="rId9">
            <a:alphaModFix/>
          </a:blip>
          <a:srcRect b="0" l="0" r="0" t="0"/>
          <a:stretch/>
        </p:blipFill>
        <p:spPr>
          <a:xfrm>
            <a:off x="19737355" y="0"/>
            <a:ext cx="10384435" cy="11218490"/>
          </a:xfrm>
          <a:prstGeom prst="rect">
            <a:avLst/>
          </a:prstGeom>
          <a:noFill/>
          <a:ln>
            <a:noFill/>
          </a:ln>
        </p:spPr>
      </p:pic>
      <p:sp>
        <p:nvSpPr>
          <p:cNvPr id="635" name="Google Shape;635;g2b0bd38ebb0_0_5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6" name="Google Shape;636;g2b0bd38ebb0_0_59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637" name="Google Shape;637;g2b0bd38ebb0_0_592"/>
          <p:cNvPicPr preferRelativeResize="0"/>
          <p:nvPr/>
        </p:nvPicPr>
        <p:blipFill rotWithShape="1">
          <a:blip r:embed="rId11">
            <a:alphaModFix/>
          </a:blip>
          <a:srcRect b="0" l="0" r="0" t="0"/>
          <a:stretch/>
        </p:blipFill>
        <p:spPr>
          <a:xfrm>
            <a:off x="8522765" y="3810000"/>
            <a:ext cx="14479810" cy="7861300"/>
          </a:xfrm>
          <a:prstGeom prst="rect">
            <a:avLst/>
          </a:prstGeom>
          <a:noFill/>
          <a:ln>
            <a:noFill/>
          </a:ln>
        </p:spPr>
      </p:pic>
      <p:sp>
        <p:nvSpPr>
          <p:cNvPr id="638" name="Google Shape;638;g2b0bd38ebb0_0_592"/>
          <p:cNvSpPr/>
          <p:nvPr/>
        </p:nvSpPr>
        <p:spPr>
          <a:xfrm>
            <a:off x="5012893" y="1104900"/>
            <a:ext cx="14348700" cy="277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Fantasy Realm at a Glance</a:t>
            </a:r>
            <a:endParaRPr b="0" i="0" sz="8000" u="none" cap="none" strike="noStrike">
              <a:solidFill>
                <a:schemeClr val="dk1"/>
              </a:solidFill>
              <a:latin typeface="Calibri"/>
              <a:ea typeface="Calibri"/>
              <a:cs typeface="Calibri"/>
              <a:sym typeface="Calibri"/>
            </a:endParaRPr>
          </a:p>
        </p:txBody>
      </p:sp>
      <p:sp>
        <p:nvSpPr>
          <p:cNvPr id="639" name="Google Shape;639;g2b0bd38ebb0_0_592"/>
          <p:cNvSpPr/>
          <p:nvPr/>
        </p:nvSpPr>
        <p:spPr>
          <a:xfrm>
            <a:off x="1714714" y="3073400"/>
            <a:ext cx="69351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g2b0bd38ebb0_0_592"/>
          <p:cNvSpPr/>
          <p:nvPr/>
        </p:nvSpPr>
        <p:spPr>
          <a:xfrm>
            <a:off x="1714714" y="3073400"/>
            <a:ext cx="69351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b0bd38ebb0_0_592"/>
          <p:cNvSpPr/>
          <p:nvPr/>
        </p:nvSpPr>
        <p:spPr>
          <a:xfrm>
            <a:off x="1714714" y="3073400"/>
            <a:ext cx="71382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Enchanted Forest</a:t>
            </a:r>
            <a:endParaRPr b="0" i="0" sz="4800" u="none" cap="none" strike="noStrike">
              <a:solidFill>
                <a:schemeClr val="dk1"/>
              </a:solidFill>
              <a:latin typeface="Calibri"/>
              <a:ea typeface="Calibri"/>
              <a:cs typeface="Calibri"/>
              <a:sym typeface="Calibri"/>
            </a:endParaRPr>
          </a:p>
        </p:txBody>
      </p:sp>
      <p:sp>
        <p:nvSpPr>
          <p:cNvPr id="642" name="Google Shape;642;g2b0bd38ebb0_0_592"/>
          <p:cNvSpPr/>
          <p:nvPr/>
        </p:nvSpPr>
        <p:spPr>
          <a:xfrm>
            <a:off x="1714714" y="4648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643" name="Google Shape;643;g2b0bd38ebb0_0_592"/>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b0bd38ebb0_0_592"/>
          <p:cNvSpPr/>
          <p:nvPr/>
        </p:nvSpPr>
        <p:spPr>
          <a:xfrm>
            <a:off x="1714714" y="66040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b0bd38ebb0_0_592"/>
          <p:cNvSpPr/>
          <p:nvPr/>
        </p:nvSpPr>
        <p:spPr>
          <a:xfrm>
            <a:off x="1714714" y="66040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Crystal Caves</a:t>
            </a:r>
            <a:endParaRPr b="0" i="0" sz="4800" u="none" cap="none" strike="noStrike">
              <a:solidFill>
                <a:schemeClr val="dk1"/>
              </a:solidFill>
              <a:latin typeface="Calibri"/>
              <a:ea typeface="Calibri"/>
              <a:cs typeface="Calibri"/>
              <a:sym typeface="Calibri"/>
            </a:endParaRPr>
          </a:p>
        </p:txBody>
      </p:sp>
      <p:sp>
        <p:nvSpPr>
          <p:cNvPr id="646" name="Google Shape;646;g2b0bd38ebb0_0_592"/>
          <p:cNvSpPr/>
          <p:nvPr/>
        </p:nvSpPr>
        <p:spPr>
          <a:xfrm>
            <a:off x="1714714" y="74422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647" name="Google Shape;647;g2b0bd38ebb0_0_592"/>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b0bd38ebb0_0_592"/>
          <p:cNvSpPr/>
          <p:nvPr/>
        </p:nvSpPr>
        <p:spPr>
          <a:xfrm>
            <a:off x="1714714" y="9766300"/>
            <a:ext cx="6935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b0bd38ebb0_0_592"/>
          <p:cNvSpPr/>
          <p:nvPr/>
        </p:nvSpPr>
        <p:spPr>
          <a:xfrm>
            <a:off x="1714714" y="9766300"/>
            <a:ext cx="7138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Dragon's Lair</a:t>
            </a:r>
            <a:endParaRPr b="0" i="0" sz="4800" u="none" cap="none" strike="noStrike">
              <a:solidFill>
                <a:schemeClr val="dk1"/>
              </a:solidFill>
              <a:latin typeface="Calibri"/>
              <a:ea typeface="Calibri"/>
              <a:cs typeface="Calibri"/>
              <a:sym typeface="Calibri"/>
            </a:endParaRPr>
          </a:p>
        </p:txBody>
      </p:sp>
      <p:sp>
        <p:nvSpPr>
          <p:cNvPr id="650" name="Google Shape;650;g2b0bd38ebb0_0_592"/>
          <p:cNvSpPr/>
          <p:nvPr/>
        </p:nvSpPr>
        <p:spPr>
          <a:xfrm>
            <a:off x="1714714" y="106045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655" name="Shape 655"/>
        <p:cNvGrpSpPr/>
        <p:nvPr/>
      </p:nvGrpSpPr>
      <p:grpSpPr>
        <a:xfrm>
          <a:off x="0" y="0"/>
          <a:ext cx="0" cy="0"/>
          <a:chOff x="0" y="0"/>
          <a:chExt cx="0" cy="0"/>
        </a:xfrm>
      </p:grpSpPr>
      <p:pic>
        <p:nvPicPr>
          <p:cNvPr descr=" " id="656" name="Google Shape;656;g2b0bd38ebb0_0_6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57" name="Google Shape;657;g2b0bd38ebb0_0_619"/>
          <p:cNvPicPr preferRelativeResize="0"/>
          <p:nvPr/>
        </p:nvPicPr>
        <p:blipFill rotWithShape="1">
          <a:blip r:embed="rId4">
            <a:alphaModFix/>
          </a:blip>
          <a:srcRect b="0" l="0" r="0" t="0"/>
          <a:stretch/>
        </p:blipFill>
        <p:spPr>
          <a:xfrm>
            <a:off x="-1968746" y="3949700"/>
            <a:ext cx="9818327" cy="10375900"/>
          </a:xfrm>
          <a:prstGeom prst="rect">
            <a:avLst/>
          </a:prstGeom>
          <a:noFill/>
          <a:ln>
            <a:noFill/>
          </a:ln>
        </p:spPr>
      </p:pic>
      <p:pic>
        <p:nvPicPr>
          <p:cNvPr descr=" " id="658" name="Google Shape;658;g2b0bd38ebb0_0_619"/>
          <p:cNvPicPr preferRelativeResize="0"/>
          <p:nvPr/>
        </p:nvPicPr>
        <p:blipFill rotWithShape="1">
          <a:blip r:embed="rId5">
            <a:alphaModFix/>
          </a:blip>
          <a:srcRect b="0" l="0" r="0" t="0"/>
          <a:stretch/>
        </p:blipFill>
        <p:spPr>
          <a:xfrm>
            <a:off x="-1155844" y="622300"/>
            <a:ext cx="3492937" cy="4279900"/>
          </a:xfrm>
          <a:prstGeom prst="rect">
            <a:avLst/>
          </a:prstGeom>
          <a:noFill/>
          <a:ln>
            <a:noFill/>
          </a:ln>
        </p:spPr>
      </p:pic>
      <p:pic>
        <p:nvPicPr>
          <p:cNvPr descr=" " id="659" name="Google Shape;659;g2b0bd38ebb0_0_619"/>
          <p:cNvPicPr preferRelativeResize="0"/>
          <p:nvPr/>
        </p:nvPicPr>
        <p:blipFill rotWithShape="1">
          <a:blip r:embed="rId6">
            <a:alphaModFix/>
          </a:blip>
          <a:srcRect b="0" l="0" r="0" t="0"/>
          <a:stretch/>
        </p:blipFill>
        <p:spPr>
          <a:xfrm>
            <a:off x="2235479" y="8978900"/>
            <a:ext cx="5601400" cy="3454400"/>
          </a:xfrm>
          <a:prstGeom prst="rect">
            <a:avLst/>
          </a:prstGeom>
          <a:noFill/>
          <a:ln>
            <a:noFill/>
          </a:ln>
        </p:spPr>
      </p:pic>
      <p:pic>
        <p:nvPicPr>
          <p:cNvPr descr=" " id="660" name="Google Shape;660;g2b0bd38ebb0_0_619"/>
          <p:cNvPicPr preferRelativeResize="0"/>
          <p:nvPr/>
        </p:nvPicPr>
        <p:blipFill rotWithShape="1">
          <a:blip r:embed="rId7">
            <a:alphaModFix/>
          </a:blip>
          <a:srcRect b="0" l="0" r="0" t="0"/>
          <a:stretch/>
        </p:blipFill>
        <p:spPr>
          <a:xfrm>
            <a:off x="18162079" y="3450927"/>
            <a:ext cx="8200777" cy="16805846"/>
          </a:xfrm>
          <a:prstGeom prst="rect">
            <a:avLst/>
          </a:prstGeom>
          <a:noFill/>
          <a:ln>
            <a:noFill/>
          </a:ln>
        </p:spPr>
      </p:pic>
      <p:pic>
        <p:nvPicPr>
          <p:cNvPr descr=" " id="661" name="Google Shape;661;g2b0bd38ebb0_0_619"/>
          <p:cNvPicPr preferRelativeResize="0"/>
          <p:nvPr/>
        </p:nvPicPr>
        <p:blipFill rotWithShape="1">
          <a:blip r:embed="rId8">
            <a:alphaModFix/>
          </a:blip>
          <a:srcRect b="0" l="0" r="0" t="0"/>
          <a:stretch/>
        </p:blipFill>
        <p:spPr>
          <a:xfrm>
            <a:off x="10555019" y="-5905500"/>
            <a:ext cx="11779088" cy="13050167"/>
          </a:xfrm>
          <a:prstGeom prst="rect">
            <a:avLst/>
          </a:prstGeom>
          <a:noFill/>
          <a:ln>
            <a:noFill/>
          </a:ln>
        </p:spPr>
      </p:pic>
      <p:pic>
        <p:nvPicPr>
          <p:cNvPr descr=" " id="662" name="Google Shape;662;g2b0bd38ebb0_0_619"/>
          <p:cNvPicPr preferRelativeResize="0"/>
          <p:nvPr/>
        </p:nvPicPr>
        <p:blipFill rotWithShape="1">
          <a:blip r:embed="rId9">
            <a:alphaModFix/>
          </a:blip>
          <a:srcRect b="0" l="0" r="0" t="0"/>
          <a:stretch/>
        </p:blipFill>
        <p:spPr>
          <a:xfrm>
            <a:off x="16443985" y="6412508"/>
            <a:ext cx="13871932" cy="16015667"/>
          </a:xfrm>
          <a:prstGeom prst="rect">
            <a:avLst/>
          </a:prstGeom>
          <a:noFill/>
          <a:ln>
            <a:noFill/>
          </a:ln>
        </p:spPr>
      </p:pic>
      <p:sp>
        <p:nvSpPr>
          <p:cNvPr id="663" name="Google Shape;663;g2b0bd38ebb0_0_6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g2b0bd38ebb0_0_61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665" name="Google Shape;665;g2b0bd38ebb0_0_619"/>
          <p:cNvSpPr/>
          <p:nvPr/>
        </p:nvSpPr>
        <p:spPr>
          <a:xfrm>
            <a:off x="6054423" y="1104900"/>
            <a:ext cx="122781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The Timeline</a:t>
            </a:r>
            <a:endParaRPr b="0" i="0" sz="8000" u="none" cap="none" strike="noStrike">
              <a:solidFill>
                <a:schemeClr val="dk1"/>
              </a:solidFill>
              <a:latin typeface="Calibri"/>
              <a:ea typeface="Calibri"/>
              <a:cs typeface="Calibri"/>
              <a:sym typeface="Calibri"/>
            </a:endParaRPr>
          </a:p>
        </p:txBody>
      </p:sp>
      <p:sp>
        <p:nvSpPr>
          <p:cNvPr id="666" name="Google Shape;666;g2b0bd38ebb0_0_619"/>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2b0bd38ebb0_0_619"/>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g2b0bd38ebb0_0_619"/>
          <p:cNvPicPr preferRelativeResize="0"/>
          <p:nvPr/>
        </p:nvPicPr>
        <p:blipFill rotWithShape="1">
          <a:blip r:embed="rId11">
            <a:alphaModFix/>
          </a:blip>
          <a:srcRect b="0" l="0" r="0" t="0"/>
          <a:stretch/>
        </p:blipFill>
        <p:spPr>
          <a:xfrm>
            <a:off x="0" y="7912100"/>
            <a:ext cx="24387048" cy="12700"/>
          </a:xfrm>
          <a:prstGeom prst="rect">
            <a:avLst/>
          </a:prstGeom>
          <a:noFill/>
          <a:ln>
            <a:noFill/>
          </a:ln>
        </p:spPr>
      </p:pic>
      <p:pic>
        <p:nvPicPr>
          <p:cNvPr descr=" " id="669" name="Google Shape;669;g2b0bd38ebb0_0_619"/>
          <p:cNvPicPr preferRelativeResize="0"/>
          <p:nvPr/>
        </p:nvPicPr>
        <p:blipFill rotWithShape="1">
          <a:blip r:embed="rId12">
            <a:alphaModFix/>
          </a:blip>
          <a:srcRect b="0" l="0" r="0" t="0"/>
          <a:stretch/>
        </p:blipFill>
        <p:spPr>
          <a:xfrm>
            <a:off x="1244756" y="5016500"/>
            <a:ext cx="190524" cy="2908300"/>
          </a:xfrm>
          <a:prstGeom prst="rect">
            <a:avLst/>
          </a:prstGeom>
          <a:noFill/>
          <a:ln>
            <a:noFill/>
          </a:ln>
        </p:spPr>
      </p:pic>
      <p:pic>
        <p:nvPicPr>
          <p:cNvPr descr=" " id="670" name="Google Shape;670;g2b0bd38ebb0_0_619"/>
          <p:cNvPicPr preferRelativeResize="0"/>
          <p:nvPr/>
        </p:nvPicPr>
        <p:blipFill rotWithShape="1">
          <a:blip r:embed="rId13">
            <a:alphaModFix/>
          </a:blip>
          <a:srcRect b="0" l="0" r="0" t="0"/>
          <a:stretch/>
        </p:blipFill>
        <p:spPr>
          <a:xfrm>
            <a:off x="12561870" y="3505200"/>
            <a:ext cx="190524" cy="4419600"/>
          </a:xfrm>
          <a:prstGeom prst="rect">
            <a:avLst/>
          </a:prstGeom>
          <a:noFill/>
          <a:ln>
            <a:noFill/>
          </a:ln>
        </p:spPr>
      </p:pic>
      <p:pic>
        <p:nvPicPr>
          <p:cNvPr descr=" " id="671" name="Google Shape;671;g2b0bd38ebb0_0_619"/>
          <p:cNvPicPr preferRelativeResize="0"/>
          <p:nvPr/>
        </p:nvPicPr>
        <p:blipFill rotWithShape="1">
          <a:blip r:embed="rId14">
            <a:alphaModFix/>
          </a:blip>
          <a:srcRect b="0" l="0" r="0" t="0"/>
          <a:stretch/>
        </p:blipFill>
        <p:spPr>
          <a:xfrm>
            <a:off x="6884260" y="7924800"/>
            <a:ext cx="190524" cy="5029200"/>
          </a:xfrm>
          <a:prstGeom prst="rect">
            <a:avLst/>
          </a:prstGeom>
          <a:noFill/>
          <a:ln>
            <a:noFill/>
          </a:ln>
        </p:spPr>
      </p:pic>
      <p:pic>
        <p:nvPicPr>
          <p:cNvPr descr=" " id="672" name="Google Shape;672;g2b0bd38ebb0_0_619"/>
          <p:cNvPicPr preferRelativeResize="0"/>
          <p:nvPr/>
        </p:nvPicPr>
        <p:blipFill rotWithShape="1">
          <a:blip r:embed="rId15">
            <a:alphaModFix/>
          </a:blip>
          <a:srcRect b="0" l="0" r="0" t="0"/>
          <a:stretch/>
        </p:blipFill>
        <p:spPr>
          <a:xfrm>
            <a:off x="18214076" y="7924800"/>
            <a:ext cx="190524" cy="3048000"/>
          </a:xfrm>
          <a:prstGeom prst="rect">
            <a:avLst/>
          </a:prstGeom>
          <a:noFill/>
          <a:ln>
            <a:noFill/>
          </a:ln>
        </p:spPr>
      </p:pic>
      <p:sp>
        <p:nvSpPr>
          <p:cNvPr id="673" name="Google Shape;673;g2b0bd38ebb0_0_619"/>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b0bd38ebb0_0_619"/>
          <p:cNvSpPr/>
          <p:nvPr/>
        </p:nvSpPr>
        <p:spPr>
          <a:xfrm>
            <a:off x="1740117" y="47752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g2b0bd38ebb0_0_619"/>
          <p:cNvSpPr/>
          <p:nvPr/>
        </p:nvSpPr>
        <p:spPr>
          <a:xfrm>
            <a:off x="1740117" y="47752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War</a:t>
            </a:r>
            <a:endParaRPr b="0" i="0" sz="3600" u="none" cap="none" strike="noStrike">
              <a:solidFill>
                <a:schemeClr val="dk1"/>
              </a:solidFill>
              <a:latin typeface="Calibri"/>
              <a:ea typeface="Calibri"/>
              <a:cs typeface="Calibri"/>
              <a:sym typeface="Calibri"/>
            </a:endParaRPr>
          </a:p>
        </p:txBody>
      </p:sp>
      <p:sp>
        <p:nvSpPr>
          <p:cNvPr id="676" name="Google Shape;676;g2b0bd38ebb0_0_619"/>
          <p:cNvSpPr/>
          <p:nvPr/>
        </p:nvSpPr>
        <p:spPr>
          <a:xfrm>
            <a:off x="1740117" y="55245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677" name="Google Shape;677;g2b0bd38ebb0_0_619"/>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2b0bd38ebb0_0_619"/>
          <p:cNvSpPr/>
          <p:nvPr/>
        </p:nvSpPr>
        <p:spPr>
          <a:xfrm>
            <a:off x="13069934" y="32893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b0bd38ebb0_0_619"/>
          <p:cNvSpPr/>
          <p:nvPr/>
        </p:nvSpPr>
        <p:spPr>
          <a:xfrm>
            <a:off x="13069934" y="32893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Transformation</a:t>
            </a:r>
            <a:endParaRPr b="0" i="0" sz="3600" u="none" cap="none" strike="noStrike">
              <a:solidFill>
                <a:schemeClr val="dk1"/>
              </a:solidFill>
              <a:latin typeface="Calibri"/>
              <a:ea typeface="Calibri"/>
              <a:cs typeface="Calibri"/>
              <a:sym typeface="Calibri"/>
            </a:endParaRPr>
          </a:p>
        </p:txBody>
      </p:sp>
      <p:sp>
        <p:nvSpPr>
          <p:cNvPr id="680" name="Google Shape;680;g2b0bd38ebb0_0_619"/>
          <p:cNvSpPr/>
          <p:nvPr/>
        </p:nvSpPr>
        <p:spPr>
          <a:xfrm>
            <a:off x="13069934" y="40386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681" name="Google Shape;681;g2b0bd38ebb0_0_619"/>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2b0bd38ebb0_0_619"/>
          <p:cNvSpPr/>
          <p:nvPr/>
        </p:nvSpPr>
        <p:spPr>
          <a:xfrm>
            <a:off x="7417727" y="8432800"/>
            <a:ext cx="4572600" cy="43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b0bd38ebb0_0_619"/>
          <p:cNvSpPr/>
          <p:nvPr/>
        </p:nvSpPr>
        <p:spPr>
          <a:xfrm>
            <a:off x="7417727"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Rise</a:t>
            </a:r>
            <a:endParaRPr b="0" i="0" sz="3600" u="none" cap="none" strike="noStrike">
              <a:solidFill>
                <a:schemeClr val="dk1"/>
              </a:solidFill>
              <a:latin typeface="Calibri"/>
              <a:ea typeface="Calibri"/>
              <a:cs typeface="Calibri"/>
              <a:sym typeface="Calibri"/>
            </a:endParaRPr>
          </a:p>
        </p:txBody>
      </p:sp>
      <p:sp>
        <p:nvSpPr>
          <p:cNvPr id="684" name="Google Shape;684;g2b0bd38ebb0_0_619"/>
          <p:cNvSpPr/>
          <p:nvPr/>
        </p:nvSpPr>
        <p:spPr>
          <a:xfrm>
            <a:off x="7417727" y="91821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85" name="Google Shape;685;g2b0bd38ebb0_0_619"/>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b0bd38ebb0_0_619"/>
          <p:cNvSpPr/>
          <p:nvPr/>
        </p:nvSpPr>
        <p:spPr>
          <a:xfrm>
            <a:off x="18747543" y="8432800"/>
            <a:ext cx="4572600" cy="275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g2b0bd38ebb0_0_619"/>
          <p:cNvSpPr/>
          <p:nvPr/>
        </p:nvSpPr>
        <p:spPr>
          <a:xfrm>
            <a:off x="18747543" y="8432800"/>
            <a:ext cx="4725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Invasion</a:t>
            </a:r>
            <a:endParaRPr b="0" i="0" sz="3600" u="none" cap="none" strike="noStrike">
              <a:solidFill>
                <a:schemeClr val="dk1"/>
              </a:solidFill>
              <a:latin typeface="Calibri"/>
              <a:ea typeface="Calibri"/>
              <a:cs typeface="Calibri"/>
              <a:sym typeface="Calibri"/>
            </a:endParaRPr>
          </a:p>
        </p:txBody>
      </p:sp>
      <p:sp>
        <p:nvSpPr>
          <p:cNvPr id="688" name="Google Shape;688;g2b0bd38ebb0_0_619"/>
          <p:cNvSpPr/>
          <p:nvPr/>
        </p:nvSpPr>
        <p:spPr>
          <a:xfrm>
            <a:off x="18747543" y="91821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89" name="Google Shape;689;g2b0bd38ebb0_0_619"/>
          <p:cNvSpPr/>
          <p:nvPr/>
        </p:nvSpPr>
        <p:spPr>
          <a:xfrm rot="-5400000">
            <a:off x="718036" y="8453971"/>
            <a:ext cx="14100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ungee"/>
              <a:buNone/>
            </a:pPr>
            <a:r>
              <a:rPr b="0" i="0" lang="en-US" sz="3600" u="none" cap="none" strike="noStrike">
                <a:solidFill>
                  <a:srgbClr val="000000"/>
                </a:solidFill>
                <a:latin typeface="Bungee"/>
                <a:ea typeface="Bungee"/>
                <a:cs typeface="Bungee"/>
                <a:sym typeface="Bungee"/>
              </a:rPr>
              <a:t>2020</a:t>
            </a:r>
            <a:endParaRPr b="0" i="0" sz="3600" u="none" cap="none" strike="noStrike">
              <a:solidFill>
                <a:schemeClr val="dk1"/>
              </a:solidFill>
              <a:latin typeface="Calibri"/>
              <a:ea typeface="Calibri"/>
              <a:cs typeface="Calibri"/>
              <a:sym typeface="Calibri"/>
            </a:endParaRPr>
          </a:p>
        </p:txBody>
      </p:sp>
      <p:sp>
        <p:nvSpPr>
          <p:cNvPr id="690" name="Google Shape;690;g2b0bd38ebb0_0_619"/>
          <p:cNvSpPr/>
          <p:nvPr/>
        </p:nvSpPr>
        <p:spPr>
          <a:xfrm rot="-5400000">
            <a:off x="12054201" y="8472486"/>
            <a:ext cx="1371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ungee"/>
              <a:buNone/>
            </a:pPr>
            <a:r>
              <a:rPr b="0" i="0" lang="en-US" sz="3600" u="none" cap="none" strike="noStrike">
                <a:solidFill>
                  <a:srgbClr val="000000"/>
                </a:solidFill>
                <a:latin typeface="Bungee"/>
                <a:ea typeface="Bungee"/>
                <a:cs typeface="Bungee"/>
                <a:sym typeface="Bungee"/>
              </a:rPr>
              <a:t>2022</a:t>
            </a:r>
            <a:endParaRPr b="0" i="0" sz="3600" u="none" cap="none" strike="noStrike">
              <a:solidFill>
                <a:schemeClr val="dk1"/>
              </a:solidFill>
              <a:latin typeface="Calibri"/>
              <a:ea typeface="Calibri"/>
              <a:cs typeface="Calibri"/>
              <a:sym typeface="Calibri"/>
            </a:endParaRPr>
          </a:p>
        </p:txBody>
      </p:sp>
      <p:sp>
        <p:nvSpPr>
          <p:cNvPr id="691" name="Google Shape;691;g2b0bd38ebb0_0_619"/>
          <p:cNvSpPr/>
          <p:nvPr/>
        </p:nvSpPr>
        <p:spPr>
          <a:xfrm rot="-5400000">
            <a:off x="6389341" y="6548075"/>
            <a:ext cx="13464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ungee"/>
              <a:buNone/>
            </a:pPr>
            <a:r>
              <a:rPr b="0" i="0" lang="en-US" sz="3600" u="none" cap="none" strike="noStrike">
                <a:solidFill>
                  <a:srgbClr val="000000"/>
                </a:solidFill>
                <a:latin typeface="Bungee"/>
                <a:ea typeface="Bungee"/>
                <a:cs typeface="Bungee"/>
                <a:sym typeface="Bungee"/>
              </a:rPr>
              <a:t>2021</a:t>
            </a:r>
            <a:endParaRPr b="0" i="0" sz="3600" u="none" cap="none" strike="noStrike">
              <a:solidFill>
                <a:schemeClr val="dk1"/>
              </a:solidFill>
              <a:latin typeface="Calibri"/>
              <a:ea typeface="Calibri"/>
              <a:cs typeface="Calibri"/>
              <a:sym typeface="Calibri"/>
            </a:endParaRPr>
          </a:p>
        </p:txBody>
      </p:sp>
      <p:sp>
        <p:nvSpPr>
          <p:cNvPr id="692" name="Google Shape;692;g2b0bd38ebb0_0_619"/>
          <p:cNvSpPr/>
          <p:nvPr/>
        </p:nvSpPr>
        <p:spPr>
          <a:xfrm rot="-5400000">
            <a:off x="17706408" y="6542086"/>
            <a:ext cx="13719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Bungee"/>
              <a:buNone/>
            </a:pPr>
            <a:r>
              <a:rPr b="0" i="0" lang="en-US" sz="3600" u="none" cap="none" strike="noStrike">
                <a:solidFill>
                  <a:srgbClr val="000000"/>
                </a:solidFill>
                <a:latin typeface="Bungee"/>
                <a:ea typeface="Bungee"/>
                <a:cs typeface="Bungee"/>
                <a:sym typeface="Bungee"/>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697" name="Shape 697"/>
        <p:cNvGrpSpPr/>
        <p:nvPr/>
      </p:nvGrpSpPr>
      <p:grpSpPr>
        <a:xfrm>
          <a:off x="0" y="0"/>
          <a:ext cx="0" cy="0"/>
          <a:chOff x="0" y="0"/>
          <a:chExt cx="0" cy="0"/>
        </a:xfrm>
      </p:grpSpPr>
      <p:pic>
        <p:nvPicPr>
          <p:cNvPr descr=" " id="698" name="Google Shape;698;g2b0bd38ebb0_0_660"/>
          <p:cNvPicPr preferRelativeResize="0"/>
          <p:nvPr/>
        </p:nvPicPr>
        <p:blipFill rotWithShape="1">
          <a:blip r:embed="rId3">
            <a:alphaModFix/>
          </a:blip>
          <a:srcRect b="0" l="0" r="0" t="0"/>
          <a:stretch/>
        </p:blipFill>
        <p:spPr>
          <a:xfrm>
            <a:off x="-3048381" y="-4787900"/>
            <a:ext cx="8058512" cy="11647040"/>
          </a:xfrm>
          <a:prstGeom prst="rect">
            <a:avLst/>
          </a:prstGeom>
          <a:noFill/>
          <a:ln>
            <a:noFill/>
          </a:ln>
        </p:spPr>
      </p:pic>
      <p:pic>
        <p:nvPicPr>
          <p:cNvPr descr=" " id="699" name="Google Shape;699;g2b0bd38ebb0_0_660"/>
          <p:cNvPicPr preferRelativeResize="0"/>
          <p:nvPr/>
        </p:nvPicPr>
        <p:blipFill rotWithShape="1">
          <a:blip r:embed="rId4">
            <a:alphaModFix/>
          </a:blip>
          <a:srcRect b="0" l="0" r="0" t="0"/>
          <a:stretch/>
        </p:blipFill>
        <p:spPr>
          <a:xfrm>
            <a:off x="18290888" y="2313211"/>
            <a:ext cx="9282839" cy="17262201"/>
          </a:xfrm>
          <a:prstGeom prst="rect">
            <a:avLst/>
          </a:prstGeom>
          <a:noFill/>
          <a:ln>
            <a:noFill/>
          </a:ln>
        </p:spPr>
      </p:pic>
      <p:pic>
        <p:nvPicPr>
          <p:cNvPr descr=" " id="700" name="Google Shape;700;g2b0bd38ebb0_0_660"/>
          <p:cNvPicPr preferRelativeResize="0"/>
          <p:nvPr/>
        </p:nvPicPr>
        <p:blipFill rotWithShape="1">
          <a:blip r:embed="rId5">
            <a:alphaModFix/>
          </a:blip>
          <a:srcRect b="0" l="0" r="0" t="0"/>
          <a:stretch/>
        </p:blipFill>
        <p:spPr>
          <a:xfrm>
            <a:off x="20707172" y="-2565400"/>
            <a:ext cx="3632527" cy="5131569"/>
          </a:xfrm>
          <a:prstGeom prst="rect">
            <a:avLst/>
          </a:prstGeom>
          <a:noFill/>
          <a:ln>
            <a:noFill/>
          </a:ln>
        </p:spPr>
      </p:pic>
      <p:pic>
        <p:nvPicPr>
          <p:cNvPr descr=" " id="701" name="Google Shape;701;g2b0bd38ebb0_0_660"/>
          <p:cNvPicPr preferRelativeResize="0"/>
          <p:nvPr/>
        </p:nvPicPr>
        <p:blipFill rotWithShape="1">
          <a:blip r:embed="rId6">
            <a:alphaModFix/>
          </a:blip>
          <a:srcRect b="0" l="0" r="0" t="0"/>
          <a:stretch/>
        </p:blipFill>
        <p:spPr>
          <a:xfrm>
            <a:off x="24270855" y="-590674"/>
            <a:ext cx="5811739" cy="3394646"/>
          </a:xfrm>
          <a:prstGeom prst="rect">
            <a:avLst/>
          </a:prstGeom>
          <a:noFill/>
          <a:ln>
            <a:noFill/>
          </a:ln>
        </p:spPr>
      </p:pic>
      <p:pic>
        <p:nvPicPr>
          <p:cNvPr descr=" " id="702" name="Google Shape;702;g2b0bd38ebb0_0_660"/>
          <p:cNvPicPr preferRelativeResize="0"/>
          <p:nvPr/>
        </p:nvPicPr>
        <p:blipFill rotWithShape="1">
          <a:blip r:embed="rId7">
            <a:alphaModFix/>
          </a:blip>
          <a:srcRect b="0" l="0" r="0" t="0"/>
          <a:stretch/>
        </p:blipFill>
        <p:spPr>
          <a:xfrm>
            <a:off x="17642505" y="2598539"/>
            <a:ext cx="10876275" cy="12574663"/>
          </a:xfrm>
          <a:prstGeom prst="rect">
            <a:avLst/>
          </a:prstGeom>
          <a:noFill/>
          <a:ln>
            <a:noFill/>
          </a:ln>
        </p:spPr>
      </p:pic>
      <p:pic>
        <p:nvPicPr>
          <p:cNvPr descr=" " id="703" name="Google Shape;703;g2b0bd38ebb0_0_660"/>
          <p:cNvPicPr preferRelativeResize="0"/>
          <p:nvPr/>
        </p:nvPicPr>
        <p:blipFill rotWithShape="1">
          <a:blip r:embed="rId8">
            <a:alphaModFix/>
          </a:blip>
          <a:srcRect b="0" l="0" r="0" t="0"/>
          <a:stretch/>
        </p:blipFill>
        <p:spPr>
          <a:xfrm>
            <a:off x="18932888" y="8910067"/>
            <a:ext cx="3213598" cy="4161780"/>
          </a:xfrm>
          <a:prstGeom prst="rect">
            <a:avLst/>
          </a:prstGeom>
          <a:noFill/>
          <a:ln>
            <a:noFill/>
          </a:ln>
        </p:spPr>
      </p:pic>
      <p:pic>
        <p:nvPicPr>
          <p:cNvPr descr=" " id="704" name="Google Shape;704;g2b0bd38ebb0_0_660"/>
          <p:cNvPicPr preferRelativeResize="0"/>
          <p:nvPr/>
        </p:nvPicPr>
        <p:blipFill rotWithShape="1">
          <a:blip r:embed="rId9">
            <a:alphaModFix/>
          </a:blip>
          <a:srcRect b="0" l="0" r="0" t="0"/>
          <a:stretch/>
        </p:blipFill>
        <p:spPr>
          <a:xfrm>
            <a:off x="-2184673" y="7505700"/>
            <a:ext cx="10384438" cy="11218614"/>
          </a:xfrm>
          <a:prstGeom prst="rect">
            <a:avLst/>
          </a:prstGeom>
          <a:noFill/>
          <a:ln>
            <a:noFill/>
          </a:ln>
        </p:spPr>
      </p:pic>
      <p:sp>
        <p:nvSpPr>
          <p:cNvPr id="705" name="Google Shape;705;g2b0bd38ebb0_0_6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6" name="Google Shape;706;g2b0bd38ebb0_0_66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07" name="Google Shape;707;g2b0bd38ebb0_0_660"/>
          <p:cNvSpPr/>
          <p:nvPr/>
        </p:nvSpPr>
        <p:spPr>
          <a:xfrm>
            <a:off x="1714714" y="1714500"/>
            <a:ext cx="122781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The Information</a:t>
            </a:r>
            <a:endParaRPr b="0" i="0" sz="8000" u="none" cap="none" strike="noStrike">
              <a:solidFill>
                <a:schemeClr val="dk1"/>
              </a:solidFill>
              <a:latin typeface="Calibri"/>
              <a:ea typeface="Calibri"/>
              <a:cs typeface="Calibri"/>
              <a:sym typeface="Calibri"/>
            </a:endParaRPr>
          </a:p>
        </p:txBody>
      </p:sp>
      <p:sp>
        <p:nvSpPr>
          <p:cNvPr id="708" name="Google Shape;708;g2b0bd38ebb0_0_660"/>
          <p:cNvSpPr/>
          <p:nvPr/>
        </p:nvSpPr>
        <p:spPr>
          <a:xfrm>
            <a:off x="1714714" y="4203700"/>
            <a:ext cx="6122100" cy="67818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9" name="Google Shape;709;g2b0bd38ebb0_0_660"/>
          <p:cNvPicPr preferRelativeResize="0"/>
          <p:nvPr/>
        </p:nvPicPr>
        <p:blipFill rotWithShape="1">
          <a:blip r:embed="rId11">
            <a:alphaModFix/>
          </a:blip>
          <a:srcRect b="0" l="0" r="0" t="0"/>
          <a:stretch/>
        </p:blipFill>
        <p:spPr>
          <a:xfrm>
            <a:off x="2121165" y="4508500"/>
            <a:ext cx="1614035" cy="1625600"/>
          </a:xfrm>
          <a:prstGeom prst="rect">
            <a:avLst/>
          </a:prstGeom>
          <a:noFill/>
          <a:ln>
            <a:noFill/>
          </a:ln>
        </p:spPr>
      </p:pic>
      <p:sp>
        <p:nvSpPr>
          <p:cNvPr id="710" name="Google Shape;710;g2b0bd38ebb0_0_660"/>
          <p:cNvSpPr/>
          <p:nvPr/>
        </p:nvSpPr>
        <p:spPr>
          <a:xfrm>
            <a:off x="2121165" y="6438900"/>
            <a:ext cx="53094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2b0bd38ebb0_0_660"/>
          <p:cNvSpPr/>
          <p:nvPr/>
        </p:nvSpPr>
        <p:spPr>
          <a:xfrm>
            <a:off x="2121165" y="6438900"/>
            <a:ext cx="55125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Spellcasting Competition</a:t>
            </a:r>
            <a:endParaRPr b="0" i="0" sz="4800" u="none" cap="none" strike="noStrike">
              <a:solidFill>
                <a:schemeClr val="dk1"/>
              </a:solidFill>
              <a:latin typeface="Calibri"/>
              <a:ea typeface="Calibri"/>
              <a:cs typeface="Calibri"/>
              <a:sym typeface="Calibri"/>
            </a:endParaRPr>
          </a:p>
        </p:txBody>
      </p:sp>
      <p:sp>
        <p:nvSpPr>
          <p:cNvPr id="712" name="Google Shape;712;g2b0bd38ebb0_0_660"/>
          <p:cNvSpPr/>
          <p:nvPr/>
        </p:nvSpPr>
        <p:spPr>
          <a:xfrm>
            <a:off x="2121165" y="8013700"/>
            <a:ext cx="54447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significant event in the history of the fantasy realm, in which the greatest spellcasters of the fantasy realm.</a:t>
            </a:r>
            <a:endParaRPr b="0" i="0" sz="3200" u="none" cap="none" strike="noStrike">
              <a:solidFill>
                <a:schemeClr val="dk1"/>
              </a:solidFill>
              <a:latin typeface="Calibri"/>
              <a:ea typeface="Calibri"/>
              <a:cs typeface="Calibri"/>
              <a:sym typeface="Calibri"/>
            </a:endParaRPr>
          </a:p>
        </p:txBody>
      </p:sp>
      <p:sp>
        <p:nvSpPr>
          <p:cNvPr id="713" name="Google Shape;713;g2b0bd38ebb0_0_660"/>
          <p:cNvSpPr/>
          <p:nvPr/>
        </p:nvSpPr>
        <p:spPr>
          <a:xfrm>
            <a:off x="9132441" y="4203700"/>
            <a:ext cx="6122100" cy="67818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4" name="Google Shape;714;g2b0bd38ebb0_0_660"/>
          <p:cNvPicPr preferRelativeResize="0"/>
          <p:nvPr/>
        </p:nvPicPr>
        <p:blipFill rotWithShape="1">
          <a:blip r:embed="rId12">
            <a:alphaModFix/>
          </a:blip>
          <a:srcRect b="0" l="0" r="0" t="0"/>
          <a:stretch/>
        </p:blipFill>
        <p:spPr>
          <a:xfrm>
            <a:off x="9538892" y="4508500"/>
            <a:ext cx="1474835" cy="1625600"/>
          </a:xfrm>
          <a:prstGeom prst="rect">
            <a:avLst/>
          </a:prstGeom>
          <a:noFill/>
          <a:ln>
            <a:noFill/>
          </a:ln>
        </p:spPr>
      </p:pic>
      <p:sp>
        <p:nvSpPr>
          <p:cNvPr id="715" name="Google Shape;715;g2b0bd38ebb0_0_660"/>
          <p:cNvSpPr/>
          <p:nvPr/>
        </p:nvSpPr>
        <p:spPr>
          <a:xfrm>
            <a:off x="9538892" y="6438900"/>
            <a:ext cx="53094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2b0bd38ebb0_0_660"/>
          <p:cNvSpPr/>
          <p:nvPr/>
        </p:nvSpPr>
        <p:spPr>
          <a:xfrm>
            <a:off x="9538892" y="6438900"/>
            <a:ext cx="55125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Treasure</a:t>
            </a:r>
            <a:endParaRPr b="0" i="0" sz="4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Hunt</a:t>
            </a:r>
            <a:endParaRPr b="0" i="0" sz="4800" u="none" cap="none" strike="noStrike">
              <a:solidFill>
                <a:schemeClr val="dk1"/>
              </a:solidFill>
              <a:latin typeface="Calibri"/>
              <a:ea typeface="Calibri"/>
              <a:cs typeface="Calibri"/>
              <a:sym typeface="Calibri"/>
            </a:endParaRPr>
          </a:p>
        </p:txBody>
      </p:sp>
      <p:sp>
        <p:nvSpPr>
          <p:cNvPr id="717" name="Google Shape;717;g2b0bd38ebb0_0_660"/>
          <p:cNvSpPr/>
          <p:nvPr/>
        </p:nvSpPr>
        <p:spPr>
          <a:xfrm>
            <a:off x="9538892" y="8013700"/>
            <a:ext cx="54447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718" name="Google Shape;718;g2b0bd38ebb0_0_660"/>
          <p:cNvSpPr/>
          <p:nvPr/>
        </p:nvSpPr>
        <p:spPr>
          <a:xfrm>
            <a:off x="16550169" y="4203700"/>
            <a:ext cx="6122100" cy="6781800"/>
          </a:xfrm>
          <a:prstGeom prst="rect">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9" name="Google Shape;719;g2b0bd38ebb0_0_660"/>
          <p:cNvPicPr preferRelativeResize="0"/>
          <p:nvPr/>
        </p:nvPicPr>
        <p:blipFill rotWithShape="1">
          <a:blip r:embed="rId13">
            <a:alphaModFix/>
          </a:blip>
          <a:srcRect b="0" l="0" r="0" t="0"/>
          <a:stretch/>
        </p:blipFill>
        <p:spPr>
          <a:xfrm>
            <a:off x="16956619" y="4508500"/>
            <a:ext cx="1432665" cy="1625600"/>
          </a:xfrm>
          <a:prstGeom prst="rect">
            <a:avLst/>
          </a:prstGeom>
          <a:noFill/>
          <a:ln>
            <a:noFill/>
          </a:ln>
        </p:spPr>
      </p:pic>
      <p:sp>
        <p:nvSpPr>
          <p:cNvPr id="720" name="Google Shape;720;g2b0bd38ebb0_0_660"/>
          <p:cNvSpPr/>
          <p:nvPr/>
        </p:nvSpPr>
        <p:spPr>
          <a:xfrm>
            <a:off x="16956619" y="6438900"/>
            <a:ext cx="5309400" cy="424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g2b0bd38ebb0_0_660"/>
          <p:cNvSpPr/>
          <p:nvPr/>
        </p:nvSpPr>
        <p:spPr>
          <a:xfrm>
            <a:off x="16956619" y="6438900"/>
            <a:ext cx="55125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Great</a:t>
            </a:r>
            <a:endParaRPr b="0" i="0" sz="48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Adventure</a:t>
            </a:r>
            <a:endParaRPr b="0" i="0" sz="4800" u="none" cap="none" strike="noStrike">
              <a:solidFill>
                <a:schemeClr val="dk1"/>
              </a:solidFill>
              <a:latin typeface="Calibri"/>
              <a:ea typeface="Calibri"/>
              <a:cs typeface="Calibri"/>
              <a:sym typeface="Calibri"/>
            </a:endParaRPr>
          </a:p>
        </p:txBody>
      </p:sp>
      <p:sp>
        <p:nvSpPr>
          <p:cNvPr id="722" name="Google Shape;722;g2b0bd38ebb0_0_660"/>
          <p:cNvSpPr/>
          <p:nvPr/>
        </p:nvSpPr>
        <p:spPr>
          <a:xfrm>
            <a:off x="16956619" y="8013700"/>
            <a:ext cx="5444700" cy="280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727" name="Shape 727"/>
        <p:cNvGrpSpPr/>
        <p:nvPr/>
      </p:nvGrpSpPr>
      <p:grpSpPr>
        <a:xfrm>
          <a:off x="0" y="0"/>
          <a:ext cx="0" cy="0"/>
          <a:chOff x="0" y="0"/>
          <a:chExt cx="0" cy="0"/>
        </a:xfrm>
      </p:grpSpPr>
      <p:pic>
        <p:nvPicPr>
          <p:cNvPr descr=" " id="728" name="Google Shape;728;g2b0bd38ebb0_0_689"/>
          <p:cNvPicPr preferRelativeResize="0"/>
          <p:nvPr/>
        </p:nvPicPr>
        <p:blipFill rotWithShape="1">
          <a:blip r:embed="rId3">
            <a:alphaModFix/>
          </a:blip>
          <a:srcRect b="0" l="0" r="0" t="0"/>
          <a:stretch/>
        </p:blipFill>
        <p:spPr>
          <a:xfrm>
            <a:off x="-3048381" y="-4787900"/>
            <a:ext cx="8058512" cy="11647040"/>
          </a:xfrm>
          <a:prstGeom prst="rect">
            <a:avLst/>
          </a:prstGeom>
          <a:noFill/>
          <a:ln>
            <a:noFill/>
          </a:ln>
        </p:spPr>
      </p:pic>
      <p:pic>
        <p:nvPicPr>
          <p:cNvPr descr=" " id="729" name="Google Shape;729;g2b0bd38ebb0_0_689"/>
          <p:cNvPicPr preferRelativeResize="0"/>
          <p:nvPr/>
        </p:nvPicPr>
        <p:blipFill rotWithShape="1">
          <a:blip r:embed="rId4">
            <a:alphaModFix/>
          </a:blip>
          <a:srcRect b="0" l="0" r="0" t="0"/>
          <a:stretch/>
        </p:blipFill>
        <p:spPr>
          <a:xfrm>
            <a:off x="18290888" y="2313211"/>
            <a:ext cx="9282839" cy="17262201"/>
          </a:xfrm>
          <a:prstGeom prst="rect">
            <a:avLst/>
          </a:prstGeom>
          <a:noFill/>
          <a:ln>
            <a:noFill/>
          </a:ln>
        </p:spPr>
      </p:pic>
      <p:pic>
        <p:nvPicPr>
          <p:cNvPr descr=" " id="730" name="Google Shape;730;g2b0bd38ebb0_0_689"/>
          <p:cNvPicPr preferRelativeResize="0"/>
          <p:nvPr/>
        </p:nvPicPr>
        <p:blipFill rotWithShape="1">
          <a:blip r:embed="rId5">
            <a:alphaModFix/>
          </a:blip>
          <a:srcRect b="0" l="0" r="0" t="0"/>
          <a:stretch/>
        </p:blipFill>
        <p:spPr>
          <a:xfrm>
            <a:off x="20707172" y="-2565400"/>
            <a:ext cx="3632527" cy="5131569"/>
          </a:xfrm>
          <a:prstGeom prst="rect">
            <a:avLst/>
          </a:prstGeom>
          <a:noFill/>
          <a:ln>
            <a:noFill/>
          </a:ln>
        </p:spPr>
      </p:pic>
      <p:pic>
        <p:nvPicPr>
          <p:cNvPr descr=" " id="731" name="Google Shape;731;g2b0bd38ebb0_0_689"/>
          <p:cNvPicPr preferRelativeResize="0"/>
          <p:nvPr/>
        </p:nvPicPr>
        <p:blipFill rotWithShape="1">
          <a:blip r:embed="rId6">
            <a:alphaModFix/>
          </a:blip>
          <a:srcRect b="0" l="0" r="0" t="0"/>
          <a:stretch/>
        </p:blipFill>
        <p:spPr>
          <a:xfrm>
            <a:off x="24270855" y="-590674"/>
            <a:ext cx="5811739" cy="3394646"/>
          </a:xfrm>
          <a:prstGeom prst="rect">
            <a:avLst/>
          </a:prstGeom>
          <a:noFill/>
          <a:ln>
            <a:noFill/>
          </a:ln>
        </p:spPr>
      </p:pic>
      <p:pic>
        <p:nvPicPr>
          <p:cNvPr descr=" " id="732" name="Google Shape;732;g2b0bd38ebb0_0_689"/>
          <p:cNvPicPr preferRelativeResize="0"/>
          <p:nvPr/>
        </p:nvPicPr>
        <p:blipFill rotWithShape="1">
          <a:blip r:embed="rId7">
            <a:alphaModFix/>
          </a:blip>
          <a:srcRect b="0" l="0" r="0" t="0"/>
          <a:stretch/>
        </p:blipFill>
        <p:spPr>
          <a:xfrm>
            <a:off x="17642505" y="2598539"/>
            <a:ext cx="10876275" cy="12574663"/>
          </a:xfrm>
          <a:prstGeom prst="rect">
            <a:avLst/>
          </a:prstGeom>
          <a:noFill/>
          <a:ln>
            <a:noFill/>
          </a:ln>
        </p:spPr>
      </p:pic>
      <p:pic>
        <p:nvPicPr>
          <p:cNvPr descr=" " id="733" name="Google Shape;733;g2b0bd38ebb0_0_689"/>
          <p:cNvPicPr preferRelativeResize="0"/>
          <p:nvPr/>
        </p:nvPicPr>
        <p:blipFill rotWithShape="1">
          <a:blip r:embed="rId8">
            <a:alphaModFix/>
          </a:blip>
          <a:srcRect b="0" l="0" r="0" t="0"/>
          <a:stretch/>
        </p:blipFill>
        <p:spPr>
          <a:xfrm>
            <a:off x="18932888" y="8910067"/>
            <a:ext cx="3213598" cy="4161780"/>
          </a:xfrm>
          <a:prstGeom prst="rect">
            <a:avLst/>
          </a:prstGeom>
          <a:noFill/>
          <a:ln>
            <a:noFill/>
          </a:ln>
        </p:spPr>
      </p:pic>
      <p:pic>
        <p:nvPicPr>
          <p:cNvPr descr=" " id="734" name="Google Shape;734;g2b0bd38ebb0_0_689"/>
          <p:cNvPicPr preferRelativeResize="0"/>
          <p:nvPr/>
        </p:nvPicPr>
        <p:blipFill rotWithShape="1">
          <a:blip r:embed="rId9">
            <a:alphaModFix/>
          </a:blip>
          <a:srcRect b="0" l="0" r="0" t="0"/>
          <a:stretch/>
        </p:blipFill>
        <p:spPr>
          <a:xfrm>
            <a:off x="-2184673" y="7505700"/>
            <a:ext cx="10384438" cy="11218614"/>
          </a:xfrm>
          <a:prstGeom prst="rect">
            <a:avLst/>
          </a:prstGeom>
          <a:noFill/>
          <a:ln>
            <a:noFill/>
          </a:ln>
        </p:spPr>
      </p:pic>
      <p:sp>
        <p:nvSpPr>
          <p:cNvPr id="735" name="Google Shape;735;g2b0bd38ebb0_0_6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6" name="Google Shape;736;g2b0bd38ebb0_0_689"/>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37" name="Google Shape;737;g2b0bd38ebb0_0_689"/>
          <p:cNvSpPr/>
          <p:nvPr/>
        </p:nvSpPr>
        <p:spPr>
          <a:xfrm>
            <a:off x="9267925" y="711200"/>
            <a:ext cx="58512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Our Team</a:t>
            </a:r>
            <a:endParaRPr b="0" i="0" sz="8000" u="none" cap="none" strike="noStrike">
              <a:solidFill>
                <a:schemeClr val="dk1"/>
              </a:solidFill>
              <a:latin typeface="Calibri"/>
              <a:ea typeface="Calibri"/>
              <a:cs typeface="Calibri"/>
              <a:sym typeface="Calibri"/>
            </a:endParaRPr>
          </a:p>
        </p:txBody>
      </p:sp>
      <p:sp>
        <p:nvSpPr>
          <p:cNvPr id="738" name="Google Shape;738;g2b0bd38ebb0_0_689"/>
          <p:cNvSpPr/>
          <p:nvPr/>
        </p:nvSpPr>
        <p:spPr>
          <a:xfrm>
            <a:off x="255301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9" name="Google Shape;739;g2b0bd38ebb0_0_689"/>
          <p:cNvPicPr preferRelativeResize="0"/>
          <p:nvPr/>
        </p:nvPicPr>
        <p:blipFill rotWithShape="1">
          <a:blip r:embed="rId11">
            <a:alphaModFix/>
          </a:blip>
          <a:srcRect b="0" l="0" r="0" t="0"/>
          <a:stretch/>
        </p:blipFill>
        <p:spPr>
          <a:xfrm>
            <a:off x="2553019" y="2997200"/>
            <a:ext cx="6096762" cy="6096000"/>
          </a:xfrm>
          <a:prstGeom prst="rect">
            <a:avLst/>
          </a:prstGeom>
          <a:noFill/>
          <a:ln>
            <a:noFill/>
          </a:ln>
        </p:spPr>
      </p:pic>
      <p:sp>
        <p:nvSpPr>
          <p:cNvPr id="740" name="Google Shape;740;g2b0bd38ebb0_0_689"/>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g2b0bd38ebb0_0_689"/>
          <p:cNvSpPr/>
          <p:nvPr/>
        </p:nvSpPr>
        <p:spPr>
          <a:xfrm>
            <a:off x="255301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2b0bd38ebb0_0_689"/>
          <p:cNvSpPr/>
          <p:nvPr/>
        </p:nvSpPr>
        <p:spPr>
          <a:xfrm>
            <a:off x="245140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Eldruin</a:t>
            </a:r>
            <a:endParaRPr b="0" i="0" sz="4800" u="none" cap="none" strike="noStrike">
              <a:solidFill>
                <a:schemeClr val="dk1"/>
              </a:solidFill>
              <a:latin typeface="Calibri"/>
              <a:ea typeface="Calibri"/>
              <a:cs typeface="Calibri"/>
              <a:sym typeface="Calibri"/>
            </a:endParaRPr>
          </a:p>
        </p:txBody>
      </p:sp>
      <p:sp>
        <p:nvSpPr>
          <p:cNvPr id="743" name="Google Shape;743;g2b0bd38ebb0_0_689"/>
          <p:cNvSpPr/>
          <p:nvPr/>
        </p:nvSpPr>
        <p:spPr>
          <a:xfrm>
            <a:off x="248527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744" name="Google Shape;744;g2b0bd38ebb0_0_689"/>
          <p:cNvSpPr/>
          <p:nvPr/>
        </p:nvSpPr>
        <p:spPr>
          <a:xfrm>
            <a:off x="9513489" y="54356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5" name="Google Shape;745;g2b0bd38ebb0_0_689"/>
          <p:cNvPicPr preferRelativeResize="0"/>
          <p:nvPr/>
        </p:nvPicPr>
        <p:blipFill rotWithShape="1">
          <a:blip r:embed="rId12">
            <a:alphaModFix/>
          </a:blip>
          <a:srcRect b="0" l="0" r="0" t="0"/>
          <a:stretch/>
        </p:blipFill>
        <p:spPr>
          <a:xfrm>
            <a:off x="9513489" y="5435600"/>
            <a:ext cx="6096762" cy="6096000"/>
          </a:xfrm>
          <a:prstGeom prst="rect">
            <a:avLst/>
          </a:prstGeom>
          <a:noFill/>
          <a:ln>
            <a:noFill/>
          </a:ln>
        </p:spPr>
      </p:pic>
      <p:sp>
        <p:nvSpPr>
          <p:cNvPr id="746" name="Google Shape;746;g2b0bd38ebb0_0_689"/>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2b0bd38ebb0_0_689"/>
          <p:cNvSpPr/>
          <p:nvPr/>
        </p:nvSpPr>
        <p:spPr>
          <a:xfrm>
            <a:off x="9513489" y="117348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g2b0bd38ebb0_0_689"/>
          <p:cNvSpPr/>
          <p:nvPr/>
        </p:nvSpPr>
        <p:spPr>
          <a:xfrm>
            <a:off x="9411876" y="117348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Elementalen</a:t>
            </a:r>
            <a:endParaRPr b="0" i="0" sz="4800" u="none" cap="none" strike="noStrike">
              <a:solidFill>
                <a:schemeClr val="dk1"/>
              </a:solidFill>
              <a:latin typeface="Calibri"/>
              <a:ea typeface="Calibri"/>
              <a:cs typeface="Calibri"/>
              <a:sym typeface="Calibri"/>
            </a:endParaRPr>
          </a:p>
        </p:txBody>
      </p:sp>
      <p:sp>
        <p:nvSpPr>
          <p:cNvPr id="749" name="Google Shape;749;g2b0bd38ebb0_0_689"/>
          <p:cNvSpPr/>
          <p:nvPr/>
        </p:nvSpPr>
        <p:spPr>
          <a:xfrm>
            <a:off x="9445747" y="126238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750" name="Google Shape;750;g2b0bd38ebb0_0_689"/>
          <p:cNvSpPr/>
          <p:nvPr/>
        </p:nvSpPr>
        <p:spPr>
          <a:xfrm>
            <a:off x="16473959" y="2997200"/>
            <a:ext cx="6096900" cy="772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1" name="Google Shape;751;g2b0bd38ebb0_0_689"/>
          <p:cNvPicPr preferRelativeResize="0"/>
          <p:nvPr/>
        </p:nvPicPr>
        <p:blipFill rotWithShape="1">
          <a:blip r:embed="rId13">
            <a:alphaModFix/>
          </a:blip>
          <a:srcRect b="0" l="0" r="0" t="0"/>
          <a:stretch/>
        </p:blipFill>
        <p:spPr>
          <a:xfrm>
            <a:off x="16473959" y="2997200"/>
            <a:ext cx="6096762" cy="6096000"/>
          </a:xfrm>
          <a:prstGeom prst="rect">
            <a:avLst/>
          </a:prstGeom>
          <a:noFill/>
          <a:ln>
            <a:noFill/>
          </a:ln>
        </p:spPr>
      </p:pic>
      <p:sp>
        <p:nvSpPr>
          <p:cNvPr id="752" name="Google Shape;752;g2b0bd38ebb0_0_689"/>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g2b0bd38ebb0_0_689"/>
          <p:cNvSpPr/>
          <p:nvPr/>
        </p:nvSpPr>
        <p:spPr>
          <a:xfrm>
            <a:off x="16473959" y="9296400"/>
            <a:ext cx="6096900" cy="142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g2b0bd38ebb0_0_689"/>
          <p:cNvSpPr/>
          <p:nvPr/>
        </p:nvSpPr>
        <p:spPr>
          <a:xfrm>
            <a:off x="16372346" y="9296400"/>
            <a:ext cx="63000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Lunaria</a:t>
            </a:r>
            <a:endParaRPr b="0" i="0" sz="4800" u="none" cap="none" strike="noStrike">
              <a:solidFill>
                <a:schemeClr val="dk1"/>
              </a:solidFill>
              <a:latin typeface="Calibri"/>
              <a:ea typeface="Calibri"/>
              <a:cs typeface="Calibri"/>
              <a:sym typeface="Calibri"/>
            </a:endParaRPr>
          </a:p>
        </p:txBody>
      </p:sp>
      <p:sp>
        <p:nvSpPr>
          <p:cNvPr id="755" name="Google Shape;755;g2b0bd38ebb0_0_689"/>
          <p:cNvSpPr/>
          <p:nvPr/>
        </p:nvSpPr>
        <p:spPr>
          <a:xfrm>
            <a:off x="16406217" y="101854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760" name="Shape 760"/>
        <p:cNvGrpSpPr/>
        <p:nvPr/>
      </p:nvGrpSpPr>
      <p:grpSpPr>
        <a:xfrm>
          <a:off x="0" y="0"/>
          <a:ext cx="0" cy="0"/>
          <a:chOff x="0" y="0"/>
          <a:chExt cx="0" cy="0"/>
        </a:xfrm>
      </p:grpSpPr>
      <p:pic>
        <p:nvPicPr>
          <p:cNvPr descr=" " id="761" name="Google Shape;761;g2b0bd38ebb0_0_7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62" name="Google Shape;762;g2b0bd38ebb0_0_721"/>
          <p:cNvPicPr preferRelativeResize="0"/>
          <p:nvPr/>
        </p:nvPicPr>
        <p:blipFill rotWithShape="1">
          <a:blip r:embed="rId4">
            <a:alphaModFix/>
          </a:blip>
          <a:srcRect b="0" l="0" r="0" t="0"/>
          <a:stretch/>
        </p:blipFill>
        <p:spPr>
          <a:xfrm>
            <a:off x="-1473384" y="-901700"/>
            <a:ext cx="2819752" cy="6070600"/>
          </a:xfrm>
          <a:prstGeom prst="rect">
            <a:avLst/>
          </a:prstGeom>
          <a:noFill/>
          <a:ln>
            <a:noFill/>
          </a:ln>
        </p:spPr>
      </p:pic>
      <p:pic>
        <p:nvPicPr>
          <p:cNvPr descr=" " id="763" name="Google Shape;763;g2b0bd38ebb0_0_721"/>
          <p:cNvPicPr preferRelativeResize="0"/>
          <p:nvPr/>
        </p:nvPicPr>
        <p:blipFill rotWithShape="1">
          <a:blip r:embed="rId5">
            <a:alphaModFix/>
          </a:blip>
          <a:srcRect b="0" l="0" r="0" t="0"/>
          <a:stretch/>
        </p:blipFill>
        <p:spPr>
          <a:xfrm>
            <a:off x="-4445556" y="3505200"/>
            <a:ext cx="11926791" cy="11099800"/>
          </a:xfrm>
          <a:prstGeom prst="rect">
            <a:avLst/>
          </a:prstGeom>
          <a:noFill/>
          <a:ln>
            <a:noFill/>
          </a:ln>
        </p:spPr>
      </p:pic>
      <p:pic>
        <p:nvPicPr>
          <p:cNvPr descr=" " id="764" name="Google Shape;764;g2b0bd38ebb0_0_721"/>
          <p:cNvPicPr preferRelativeResize="0"/>
          <p:nvPr/>
        </p:nvPicPr>
        <p:blipFill rotWithShape="1">
          <a:blip r:embed="rId6">
            <a:alphaModFix/>
          </a:blip>
          <a:srcRect b="0" l="0" r="0" t="0"/>
          <a:stretch/>
        </p:blipFill>
        <p:spPr>
          <a:xfrm>
            <a:off x="-2667333" y="5384800"/>
            <a:ext cx="5512489" cy="8013700"/>
          </a:xfrm>
          <a:prstGeom prst="rect">
            <a:avLst/>
          </a:prstGeom>
          <a:noFill/>
          <a:ln>
            <a:noFill/>
          </a:ln>
        </p:spPr>
      </p:pic>
      <p:pic>
        <p:nvPicPr>
          <p:cNvPr descr=" " id="765" name="Google Shape;765;g2b0bd38ebb0_0_721"/>
          <p:cNvPicPr preferRelativeResize="0"/>
          <p:nvPr/>
        </p:nvPicPr>
        <p:blipFill rotWithShape="1">
          <a:blip r:embed="rId7">
            <a:alphaModFix/>
          </a:blip>
          <a:srcRect b="0" l="0" r="0" t="0"/>
          <a:stretch/>
        </p:blipFill>
        <p:spPr>
          <a:xfrm>
            <a:off x="5768090" y="8337252"/>
            <a:ext cx="3135720" cy="4060825"/>
          </a:xfrm>
          <a:prstGeom prst="rect">
            <a:avLst/>
          </a:prstGeom>
          <a:noFill/>
          <a:ln>
            <a:noFill/>
          </a:ln>
        </p:spPr>
      </p:pic>
      <p:pic>
        <p:nvPicPr>
          <p:cNvPr descr=" " id="766" name="Google Shape;766;g2b0bd38ebb0_0_721"/>
          <p:cNvPicPr preferRelativeResize="0"/>
          <p:nvPr/>
        </p:nvPicPr>
        <p:blipFill rotWithShape="1">
          <a:blip r:embed="rId8">
            <a:alphaModFix/>
          </a:blip>
          <a:srcRect b="0" l="0" r="0" t="0"/>
          <a:stretch/>
        </p:blipFill>
        <p:spPr>
          <a:xfrm>
            <a:off x="17578997" y="3398763"/>
            <a:ext cx="10876403" cy="12574415"/>
          </a:xfrm>
          <a:prstGeom prst="rect">
            <a:avLst/>
          </a:prstGeom>
          <a:noFill/>
          <a:ln>
            <a:noFill/>
          </a:ln>
        </p:spPr>
      </p:pic>
      <p:pic>
        <p:nvPicPr>
          <p:cNvPr descr=" " id="767" name="Google Shape;767;g2b0bd38ebb0_0_721"/>
          <p:cNvPicPr preferRelativeResize="0"/>
          <p:nvPr/>
        </p:nvPicPr>
        <p:blipFill rotWithShape="1">
          <a:blip r:embed="rId9">
            <a:alphaModFix/>
          </a:blip>
          <a:srcRect b="0" l="0" r="0" t="0"/>
          <a:stretch/>
        </p:blipFill>
        <p:spPr>
          <a:xfrm>
            <a:off x="19737355" y="0"/>
            <a:ext cx="10384435" cy="11218490"/>
          </a:xfrm>
          <a:prstGeom prst="rect">
            <a:avLst/>
          </a:prstGeom>
          <a:noFill/>
          <a:ln>
            <a:noFill/>
          </a:ln>
        </p:spPr>
      </p:pic>
      <p:pic>
        <p:nvPicPr>
          <p:cNvPr descr=" " id="768" name="Google Shape;768;g2b0bd38ebb0_0_721"/>
          <p:cNvPicPr preferRelativeResize="0"/>
          <p:nvPr/>
        </p:nvPicPr>
        <p:blipFill rotWithShape="1">
          <a:blip r:embed="rId10">
            <a:alphaModFix/>
          </a:blip>
          <a:srcRect b="0" l="0" r="0" t="0"/>
          <a:stretch/>
        </p:blipFill>
        <p:spPr>
          <a:xfrm>
            <a:off x="14505213" y="0"/>
            <a:ext cx="9881835" cy="13716000"/>
          </a:xfrm>
          <a:prstGeom prst="rect">
            <a:avLst/>
          </a:prstGeom>
          <a:noFill/>
          <a:ln>
            <a:noFill/>
          </a:ln>
        </p:spPr>
      </p:pic>
      <p:sp>
        <p:nvSpPr>
          <p:cNvPr id="769" name="Google Shape;769;g2b0bd38ebb0_0_7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0" name="Google Shape;770;g2b0bd38ebb0_0_721"/>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771" name="Google Shape;771;g2b0bd38ebb0_0_721"/>
          <p:cNvSpPr/>
          <p:nvPr/>
        </p:nvSpPr>
        <p:spPr>
          <a:xfrm>
            <a:off x="990724"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g2b0bd38ebb0_0_721"/>
          <p:cNvSpPr/>
          <p:nvPr/>
        </p:nvSpPr>
        <p:spPr>
          <a:xfrm>
            <a:off x="990724"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3" name="Google Shape;773;g2b0bd38ebb0_0_721"/>
          <p:cNvPicPr preferRelativeResize="0"/>
          <p:nvPr/>
        </p:nvPicPr>
        <p:blipFill rotWithShape="1">
          <a:blip r:embed="rId12">
            <a:alphaModFix/>
          </a:blip>
          <a:srcRect b="0" l="0" r="0" t="0"/>
          <a:stretch/>
        </p:blipFill>
        <p:spPr>
          <a:xfrm>
            <a:off x="1474240" y="2108200"/>
            <a:ext cx="658774" cy="1016000"/>
          </a:xfrm>
          <a:prstGeom prst="rect">
            <a:avLst/>
          </a:prstGeom>
          <a:noFill/>
          <a:ln>
            <a:noFill/>
          </a:ln>
        </p:spPr>
      </p:pic>
      <p:pic>
        <p:nvPicPr>
          <p:cNvPr descr=" " id="774" name="Google Shape;774;g2b0bd38ebb0_0_721"/>
          <p:cNvPicPr preferRelativeResize="0"/>
          <p:nvPr/>
        </p:nvPicPr>
        <p:blipFill rotWithShape="1">
          <a:blip r:embed="rId13">
            <a:alphaModFix/>
          </a:blip>
          <a:srcRect b="0" l="0" r="0" t="0"/>
          <a:stretch/>
        </p:blipFill>
        <p:spPr>
          <a:xfrm>
            <a:off x="1765521" y="3429000"/>
            <a:ext cx="38105" cy="1625600"/>
          </a:xfrm>
          <a:prstGeom prst="rect">
            <a:avLst/>
          </a:prstGeom>
          <a:noFill/>
          <a:ln>
            <a:noFill/>
          </a:ln>
        </p:spPr>
      </p:pic>
      <p:sp>
        <p:nvSpPr>
          <p:cNvPr id="775" name="Google Shape;775;g2b0bd38ebb0_0_721"/>
          <p:cNvSpPr/>
          <p:nvPr/>
        </p:nvSpPr>
        <p:spPr>
          <a:xfrm>
            <a:off x="990724"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6" name="Google Shape;776;g2b0bd38ebb0_0_721"/>
          <p:cNvPicPr preferRelativeResize="0"/>
          <p:nvPr/>
        </p:nvPicPr>
        <p:blipFill rotWithShape="1">
          <a:blip r:embed="rId14">
            <a:alphaModFix/>
          </a:blip>
          <a:srcRect b="0" l="0" r="0" t="0"/>
          <a:stretch/>
        </p:blipFill>
        <p:spPr>
          <a:xfrm>
            <a:off x="1495627" y="5359400"/>
            <a:ext cx="615996" cy="1016000"/>
          </a:xfrm>
          <a:prstGeom prst="rect">
            <a:avLst/>
          </a:prstGeom>
          <a:noFill/>
          <a:ln>
            <a:noFill/>
          </a:ln>
        </p:spPr>
      </p:pic>
      <p:pic>
        <p:nvPicPr>
          <p:cNvPr descr=" " id="777" name="Google Shape;777;g2b0bd38ebb0_0_721"/>
          <p:cNvPicPr preferRelativeResize="0"/>
          <p:nvPr/>
        </p:nvPicPr>
        <p:blipFill rotWithShape="1">
          <a:blip r:embed="rId13">
            <a:alphaModFix/>
          </a:blip>
          <a:srcRect b="0" l="0" r="0" t="0"/>
          <a:stretch/>
        </p:blipFill>
        <p:spPr>
          <a:xfrm>
            <a:off x="1765521" y="6680200"/>
            <a:ext cx="38105" cy="1625600"/>
          </a:xfrm>
          <a:prstGeom prst="rect">
            <a:avLst/>
          </a:prstGeom>
          <a:noFill/>
          <a:ln>
            <a:noFill/>
          </a:ln>
        </p:spPr>
      </p:pic>
      <p:sp>
        <p:nvSpPr>
          <p:cNvPr id="778" name="Google Shape;778;g2b0bd38ebb0_0_721"/>
          <p:cNvSpPr/>
          <p:nvPr/>
        </p:nvSpPr>
        <p:spPr>
          <a:xfrm>
            <a:off x="990724"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79" name="Google Shape;779;g2b0bd38ebb0_0_721"/>
          <p:cNvPicPr preferRelativeResize="0"/>
          <p:nvPr/>
        </p:nvPicPr>
        <p:blipFill rotWithShape="1">
          <a:blip r:embed="rId15">
            <a:alphaModFix/>
          </a:blip>
          <a:srcRect b="0" l="0" r="0" t="0"/>
          <a:stretch/>
        </p:blipFill>
        <p:spPr>
          <a:xfrm>
            <a:off x="1416661" y="8610600"/>
            <a:ext cx="773925" cy="1016000"/>
          </a:xfrm>
          <a:prstGeom prst="rect">
            <a:avLst/>
          </a:prstGeom>
          <a:noFill/>
          <a:ln>
            <a:noFill/>
          </a:ln>
        </p:spPr>
      </p:pic>
      <p:pic>
        <p:nvPicPr>
          <p:cNvPr descr=" " id="780" name="Google Shape;780;g2b0bd38ebb0_0_721"/>
          <p:cNvPicPr preferRelativeResize="0"/>
          <p:nvPr/>
        </p:nvPicPr>
        <p:blipFill rotWithShape="1">
          <a:blip r:embed="rId13">
            <a:alphaModFix/>
          </a:blip>
          <a:srcRect b="0" l="0" r="0" t="0"/>
          <a:stretch/>
        </p:blipFill>
        <p:spPr>
          <a:xfrm>
            <a:off x="1765521" y="9931400"/>
            <a:ext cx="38105" cy="1625600"/>
          </a:xfrm>
          <a:prstGeom prst="rect">
            <a:avLst/>
          </a:prstGeom>
          <a:noFill/>
          <a:ln>
            <a:noFill/>
          </a:ln>
        </p:spPr>
      </p:pic>
      <p:sp>
        <p:nvSpPr>
          <p:cNvPr id="781" name="Google Shape;781;g2b0bd38ebb0_0_721"/>
          <p:cNvSpPr/>
          <p:nvPr/>
        </p:nvSpPr>
        <p:spPr>
          <a:xfrm>
            <a:off x="990724"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2" name="Google Shape;782;g2b0bd38ebb0_0_721"/>
          <p:cNvPicPr preferRelativeResize="0"/>
          <p:nvPr/>
        </p:nvPicPr>
        <p:blipFill rotWithShape="1">
          <a:blip r:embed="rId16">
            <a:alphaModFix/>
          </a:blip>
          <a:srcRect b="0" l="0" r="0" t="0"/>
          <a:stretch/>
        </p:blipFill>
        <p:spPr>
          <a:xfrm>
            <a:off x="1449206" y="11861800"/>
            <a:ext cx="708836" cy="1016000"/>
          </a:xfrm>
          <a:prstGeom prst="rect">
            <a:avLst/>
          </a:prstGeom>
          <a:noFill/>
          <a:ln>
            <a:noFill/>
          </a:ln>
        </p:spPr>
      </p:pic>
      <p:sp>
        <p:nvSpPr>
          <p:cNvPr id="783" name="Google Shape;783;g2b0bd38ebb0_0_721"/>
          <p:cNvSpPr/>
          <p:nvPr/>
        </p:nvSpPr>
        <p:spPr>
          <a:xfrm>
            <a:off x="2476810"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784" name="Google Shape;784;g2b0bd38ebb0_0_721"/>
          <p:cNvSpPr/>
          <p:nvPr/>
        </p:nvSpPr>
        <p:spPr>
          <a:xfrm>
            <a:off x="2476810"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785" name="Google Shape;785;g2b0bd38ebb0_0_721"/>
          <p:cNvSpPr/>
          <p:nvPr/>
        </p:nvSpPr>
        <p:spPr>
          <a:xfrm>
            <a:off x="2476810"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786" name="Google Shape;786;g2b0bd38ebb0_0_721"/>
          <p:cNvSpPr/>
          <p:nvPr/>
        </p:nvSpPr>
        <p:spPr>
          <a:xfrm>
            <a:off x="1460683" y="406400"/>
            <a:ext cx="88107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791" name="Shape 791"/>
        <p:cNvGrpSpPr/>
        <p:nvPr/>
      </p:nvGrpSpPr>
      <p:grpSpPr>
        <a:xfrm>
          <a:off x="0" y="0"/>
          <a:ext cx="0" cy="0"/>
          <a:chOff x="0" y="0"/>
          <a:chExt cx="0" cy="0"/>
        </a:xfrm>
      </p:grpSpPr>
      <p:pic>
        <p:nvPicPr>
          <p:cNvPr descr=" " id="792" name="Google Shape;792;g2b0bd38ebb0_0_75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93" name="Google Shape;793;g2b0bd38ebb0_0_751"/>
          <p:cNvPicPr preferRelativeResize="0"/>
          <p:nvPr/>
        </p:nvPicPr>
        <p:blipFill rotWithShape="1">
          <a:blip r:embed="rId4">
            <a:alphaModFix/>
          </a:blip>
          <a:srcRect b="0" l="0" r="0" t="0"/>
          <a:stretch/>
        </p:blipFill>
        <p:spPr>
          <a:xfrm>
            <a:off x="-1968746" y="3949700"/>
            <a:ext cx="9818327" cy="10375900"/>
          </a:xfrm>
          <a:prstGeom prst="rect">
            <a:avLst/>
          </a:prstGeom>
          <a:noFill/>
          <a:ln>
            <a:noFill/>
          </a:ln>
        </p:spPr>
      </p:pic>
      <p:pic>
        <p:nvPicPr>
          <p:cNvPr descr=" " id="794" name="Google Shape;794;g2b0bd38ebb0_0_751"/>
          <p:cNvPicPr preferRelativeResize="0"/>
          <p:nvPr/>
        </p:nvPicPr>
        <p:blipFill rotWithShape="1">
          <a:blip r:embed="rId5">
            <a:alphaModFix/>
          </a:blip>
          <a:srcRect b="0" l="0" r="0" t="0"/>
          <a:stretch/>
        </p:blipFill>
        <p:spPr>
          <a:xfrm>
            <a:off x="-1155844" y="622300"/>
            <a:ext cx="3492937" cy="4279900"/>
          </a:xfrm>
          <a:prstGeom prst="rect">
            <a:avLst/>
          </a:prstGeom>
          <a:noFill/>
          <a:ln>
            <a:noFill/>
          </a:ln>
        </p:spPr>
      </p:pic>
      <p:pic>
        <p:nvPicPr>
          <p:cNvPr descr=" " id="795" name="Google Shape;795;g2b0bd38ebb0_0_751"/>
          <p:cNvPicPr preferRelativeResize="0"/>
          <p:nvPr/>
        </p:nvPicPr>
        <p:blipFill rotWithShape="1">
          <a:blip r:embed="rId6">
            <a:alphaModFix/>
          </a:blip>
          <a:srcRect b="0" l="0" r="0" t="0"/>
          <a:stretch/>
        </p:blipFill>
        <p:spPr>
          <a:xfrm>
            <a:off x="2235479" y="8978900"/>
            <a:ext cx="5601400" cy="3454400"/>
          </a:xfrm>
          <a:prstGeom prst="rect">
            <a:avLst/>
          </a:prstGeom>
          <a:noFill/>
          <a:ln>
            <a:noFill/>
          </a:ln>
        </p:spPr>
      </p:pic>
      <p:pic>
        <p:nvPicPr>
          <p:cNvPr descr=" " id="796" name="Google Shape;796;g2b0bd38ebb0_0_751"/>
          <p:cNvPicPr preferRelativeResize="0"/>
          <p:nvPr/>
        </p:nvPicPr>
        <p:blipFill rotWithShape="1">
          <a:blip r:embed="rId7">
            <a:alphaModFix/>
          </a:blip>
          <a:srcRect b="0" l="0" r="0" t="0"/>
          <a:stretch/>
        </p:blipFill>
        <p:spPr>
          <a:xfrm>
            <a:off x="18162079" y="3450927"/>
            <a:ext cx="8200777" cy="16805869"/>
          </a:xfrm>
          <a:prstGeom prst="rect">
            <a:avLst/>
          </a:prstGeom>
          <a:noFill/>
          <a:ln>
            <a:noFill/>
          </a:ln>
        </p:spPr>
      </p:pic>
      <p:pic>
        <p:nvPicPr>
          <p:cNvPr descr=" " id="797" name="Google Shape;797;g2b0bd38ebb0_0_751"/>
          <p:cNvPicPr preferRelativeResize="0"/>
          <p:nvPr/>
        </p:nvPicPr>
        <p:blipFill rotWithShape="1">
          <a:blip r:embed="rId8">
            <a:alphaModFix/>
          </a:blip>
          <a:srcRect b="0" l="0" r="0" t="0"/>
          <a:stretch/>
        </p:blipFill>
        <p:spPr>
          <a:xfrm>
            <a:off x="10555019" y="-5905500"/>
            <a:ext cx="11779088" cy="13050167"/>
          </a:xfrm>
          <a:prstGeom prst="rect">
            <a:avLst/>
          </a:prstGeom>
          <a:noFill/>
          <a:ln>
            <a:noFill/>
          </a:ln>
        </p:spPr>
      </p:pic>
      <p:pic>
        <p:nvPicPr>
          <p:cNvPr descr=" " id="798" name="Google Shape;798;g2b0bd38ebb0_0_751"/>
          <p:cNvPicPr preferRelativeResize="0"/>
          <p:nvPr/>
        </p:nvPicPr>
        <p:blipFill rotWithShape="1">
          <a:blip r:embed="rId9">
            <a:alphaModFix/>
          </a:blip>
          <a:srcRect b="0" l="0" r="0" t="0"/>
          <a:stretch/>
        </p:blipFill>
        <p:spPr>
          <a:xfrm>
            <a:off x="16443985" y="6412508"/>
            <a:ext cx="13871932" cy="16015692"/>
          </a:xfrm>
          <a:prstGeom prst="rect">
            <a:avLst/>
          </a:prstGeom>
          <a:noFill/>
          <a:ln>
            <a:noFill/>
          </a:ln>
        </p:spPr>
      </p:pic>
      <p:sp>
        <p:nvSpPr>
          <p:cNvPr id="799" name="Google Shape;799;g2b0bd38ebb0_0_7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0" name="Google Shape;800;g2b0bd38ebb0_0_751"/>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801" name="Google Shape;801;g2b0bd38ebb0_0_751"/>
          <p:cNvSpPr/>
          <p:nvPr/>
        </p:nvSpPr>
        <p:spPr>
          <a:xfrm>
            <a:off x="7794541" y="1092200"/>
            <a:ext cx="8810700" cy="1557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The List</a:t>
            </a:r>
            <a:endParaRPr b="0" i="0" sz="8000" u="none" cap="none" strike="noStrike">
              <a:solidFill>
                <a:schemeClr val="dk1"/>
              </a:solidFill>
              <a:latin typeface="Calibri"/>
              <a:ea typeface="Calibri"/>
              <a:cs typeface="Calibri"/>
              <a:sym typeface="Calibri"/>
            </a:endParaRPr>
          </a:p>
        </p:txBody>
      </p:sp>
      <p:sp>
        <p:nvSpPr>
          <p:cNvPr id="802" name="Google Shape;802;g2b0bd38ebb0_0_751"/>
          <p:cNvSpPr/>
          <p:nvPr/>
        </p:nvSpPr>
        <p:spPr>
          <a:xfrm>
            <a:off x="3670759" y="3975100"/>
            <a:ext cx="17032800" cy="739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g2b0bd38ebb0_0_751"/>
          <p:cNvSpPr/>
          <p:nvPr/>
        </p:nvSpPr>
        <p:spPr>
          <a:xfrm>
            <a:off x="3670759" y="3975100"/>
            <a:ext cx="170328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2b0bd38ebb0_0_751"/>
          <p:cNvSpPr/>
          <p:nvPr/>
        </p:nvSpPr>
        <p:spPr>
          <a:xfrm>
            <a:off x="3670759" y="423545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Dragons</a:t>
            </a:r>
            <a:endParaRPr b="0" i="0" sz="3600" u="none" cap="none" strike="noStrike">
              <a:solidFill>
                <a:schemeClr val="dk1"/>
              </a:solidFill>
              <a:latin typeface="Calibri"/>
              <a:ea typeface="Calibri"/>
              <a:cs typeface="Calibri"/>
              <a:sym typeface="Calibri"/>
            </a:endParaRPr>
          </a:p>
        </p:txBody>
      </p:sp>
      <p:sp>
        <p:nvSpPr>
          <p:cNvPr id="805" name="Google Shape;805;g2b0bd38ebb0_0_751"/>
          <p:cNvSpPr/>
          <p:nvPr/>
        </p:nvSpPr>
        <p:spPr>
          <a:xfrm>
            <a:off x="10072359" y="3975100"/>
            <a:ext cx="10766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806" name="Google Shape;806;g2b0bd38ebb0_0_751"/>
          <p:cNvSpPr/>
          <p:nvPr/>
        </p:nvSpPr>
        <p:spPr>
          <a:xfrm>
            <a:off x="3670759" y="5651500"/>
            <a:ext cx="170328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g2b0bd38ebb0_0_751"/>
          <p:cNvSpPr/>
          <p:nvPr/>
        </p:nvSpPr>
        <p:spPr>
          <a:xfrm>
            <a:off x="3670759" y="5651500"/>
            <a:ext cx="6249300" cy="124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Medieval-like Settings</a:t>
            </a:r>
            <a:endParaRPr b="0" i="0" sz="3600" u="none" cap="none" strike="noStrike">
              <a:solidFill>
                <a:schemeClr val="dk1"/>
              </a:solidFill>
              <a:latin typeface="Calibri"/>
              <a:ea typeface="Calibri"/>
              <a:cs typeface="Calibri"/>
              <a:sym typeface="Calibri"/>
            </a:endParaRPr>
          </a:p>
        </p:txBody>
      </p:sp>
      <p:sp>
        <p:nvSpPr>
          <p:cNvPr id="808" name="Google Shape;808;g2b0bd38ebb0_0_751"/>
          <p:cNvSpPr/>
          <p:nvPr/>
        </p:nvSpPr>
        <p:spPr>
          <a:xfrm>
            <a:off x="10072359" y="593090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809" name="Google Shape;809;g2b0bd38ebb0_0_751"/>
          <p:cNvSpPr/>
          <p:nvPr/>
        </p:nvSpPr>
        <p:spPr>
          <a:xfrm>
            <a:off x="3670759" y="73533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2b0bd38ebb0_0_751"/>
          <p:cNvSpPr/>
          <p:nvPr/>
        </p:nvSpPr>
        <p:spPr>
          <a:xfrm>
            <a:off x="3670759" y="73533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Chosen One Trope</a:t>
            </a:r>
            <a:endParaRPr b="0" i="0" sz="3600" u="none" cap="none" strike="noStrike">
              <a:solidFill>
                <a:schemeClr val="dk1"/>
              </a:solidFill>
              <a:latin typeface="Calibri"/>
              <a:ea typeface="Calibri"/>
              <a:cs typeface="Calibri"/>
              <a:sym typeface="Calibri"/>
            </a:endParaRPr>
          </a:p>
        </p:txBody>
      </p:sp>
      <p:sp>
        <p:nvSpPr>
          <p:cNvPr id="811" name="Google Shape;811;g2b0bd38ebb0_0_751"/>
          <p:cNvSpPr/>
          <p:nvPr/>
        </p:nvSpPr>
        <p:spPr>
          <a:xfrm>
            <a:off x="10072359" y="73596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812" name="Google Shape;812;g2b0bd38ebb0_0_751"/>
          <p:cNvSpPr/>
          <p:nvPr/>
        </p:nvSpPr>
        <p:spPr>
          <a:xfrm>
            <a:off x="3670759" y="85090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g2b0bd38ebb0_0_751"/>
          <p:cNvSpPr/>
          <p:nvPr/>
        </p:nvSpPr>
        <p:spPr>
          <a:xfrm>
            <a:off x="3670759" y="85090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Magic</a:t>
            </a:r>
            <a:endParaRPr b="0" i="0" sz="3600" u="none" cap="none" strike="noStrike">
              <a:solidFill>
                <a:schemeClr val="dk1"/>
              </a:solidFill>
              <a:latin typeface="Calibri"/>
              <a:ea typeface="Calibri"/>
              <a:cs typeface="Calibri"/>
              <a:sym typeface="Calibri"/>
            </a:endParaRPr>
          </a:p>
        </p:txBody>
      </p:sp>
      <p:sp>
        <p:nvSpPr>
          <p:cNvPr id="814" name="Google Shape;814;g2b0bd38ebb0_0_751"/>
          <p:cNvSpPr/>
          <p:nvPr/>
        </p:nvSpPr>
        <p:spPr>
          <a:xfrm>
            <a:off x="10072359" y="85153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815" name="Google Shape;815;g2b0bd38ebb0_0_751"/>
          <p:cNvSpPr/>
          <p:nvPr/>
        </p:nvSpPr>
        <p:spPr>
          <a:xfrm>
            <a:off x="3670759" y="96647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g2b0bd38ebb0_0_751"/>
          <p:cNvSpPr/>
          <p:nvPr/>
        </p:nvSpPr>
        <p:spPr>
          <a:xfrm>
            <a:off x="3670759" y="96647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 Best Curse</a:t>
            </a:r>
            <a:endParaRPr b="0" i="0" sz="3600" u="none" cap="none" strike="noStrike">
              <a:solidFill>
                <a:schemeClr val="dk1"/>
              </a:solidFill>
              <a:latin typeface="Calibri"/>
              <a:ea typeface="Calibri"/>
              <a:cs typeface="Calibri"/>
              <a:sym typeface="Calibri"/>
            </a:endParaRPr>
          </a:p>
        </p:txBody>
      </p:sp>
      <p:sp>
        <p:nvSpPr>
          <p:cNvPr id="817" name="Google Shape;817;g2b0bd38ebb0_0_751"/>
          <p:cNvSpPr/>
          <p:nvPr/>
        </p:nvSpPr>
        <p:spPr>
          <a:xfrm>
            <a:off x="10072359" y="96710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818" name="Google Shape;818;g2b0bd38ebb0_0_751"/>
          <p:cNvSpPr/>
          <p:nvPr/>
        </p:nvSpPr>
        <p:spPr>
          <a:xfrm>
            <a:off x="3670759" y="10820400"/>
            <a:ext cx="17032800" cy="5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g2b0bd38ebb0_0_751"/>
          <p:cNvSpPr/>
          <p:nvPr/>
        </p:nvSpPr>
        <p:spPr>
          <a:xfrm>
            <a:off x="3670759" y="10820400"/>
            <a:ext cx="62493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Unique Creatures</a:t>
            </a:r>
            <a:endParaRPr b="0" i="0" sz="3600" u="none" cap="none" strike="noStrike">
              <a:solidFill>
                <a:schemeClr val="dk1"/>
              </a:solidFill>
              <a:latin typeface="Calibri"/>
              <a:ea typeface="Calibri"/>
              <a:cs typeface="Calibri"/>
              <a:sym typeface="Calibri"/>
            </a:endParaRPr>
          </a:p>
        </p:txBody>
      </p:sp>
      <p:sp>
        <p:nvSpPr>
          <p:cNvPr id="820" name="Google Shape;820;g2b0bd38ebb0_0_751"/>
          <p:cNvSpPr/>
          <p:nvPr/>
        </p:nvSpPr>
        <p:spPr>
          <a:xfrm>
            <a:off x="10072359" y="10826750"/>
            <a:ext cx="107667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825" name="Shape 825"/>
        <p:cNvGrpSpPr/>
        <p:nvPr/>
      </p:nvGrpSpPr>
      <p:grpSpPr>
        <a:xfrm>
          <a:off x="0" y="0"/>
          <a:ext cx="0" cy="0"/>
          <a:chOff x="0" y="0"/>
          <a:chExt cx="0" cy="0"/>
        </a:xfrm>
      </p:grpSpPr>
      <p:pic>
        <p:nvPicPr>
          <p:cNvPr descr=" " id="826" name="Google Shape;826;g2b0bd38ebb0_0_784"/>
          <p:cNvPicPr preferRelativeResize="0"/>
          <p:nvPr/>
        </p:nvPicPr>
        <p:blipFill rotWithShape="1">
          <a:blip r:embed="rId3">
            <a:alphaModFix/>
          </a:blip>
          <a:srcRect b="0" l="0" r="0" t="0"/>
          <a:stretch/>
        </p:blipFill>
        <p:spPr>
          <a:xfrm>
            <a:off x="-3048381" y="-4787900"/>
            <a:ext cx="8058512" cy="11647040"/>
          </a:xfrm>
          <a:prstGeom prst="rect">
            <a:avLst/>
          </a:prstGeom>
          <a:noFill/>
          <a:ln>
            <a:noFill/>
          </a:ln>
        </p:spPr>
      </p:pic>
      <p:pic>
        <p:nvPicPr>
          <p:cNvPr descr=" " id="827" name="Google Shape;827;g2b0bd38ebb0_0_784"/>
          <p:cNvPicPr preferRelativeResize="0"/>
          <p:nvPr/>
        </p:nvPicPr>
        <p:blipFill rotWithShape="1">
          <a:blip r:embed="rId4">
            <a:alphaModFix/>
          </a:blip>
          <a:srcRect b="0" l="0" r="0" t="0"/>
          <a:stretch/>
        </p:blipFill>
        <p:spPr>
          <a:xfrm>
            <a:off x="18290888" y="2313186"/>
            <a:ext cx="9282839" cy="17262177"/>
          </a:xfrm>
          <a:prstGeom prst="rect">
            <a:avLst/>
          </a:prstGeom>
          <a:noFill/>
          <a:ln>
            <a:noFill/>
          </a:ln>
        </p:spPr>
      </p:pic>
      <p:pic>
        <p:nvPicPr>
          <p:cNvPr descr=" " id="828" name="Google Shape;828;g2b0bd38ebb0_0_784"/>
          <p:cNvPicPr preferRelativeResize="0"/>
          <p:nvPr/>
        </p:nvPicPr>
        <p:blipFill rotWithShape="1">
          <a:blip r:embed="rId5">
            <a:alphaModFix/>
          </a:blip>
          <a:srcRect b="0" l="0" r="0" t="0"/>
          <a:stretch/>
        </p:blipFill>
        <p:spPr>
          <a:xfrm>
            <a:off x="20707172" y="-2565400"/>
            <a:ext cx="3632527" cy="5131544"/>
          </a:xfrm>
          <a:prstGeom prst="rect">
            <a:avLst/>
          </a:prstGeom>
          <a:noFill/>
          <a:ln>
            <a:noFill/>
          </a:ln>
        </p:spPr>
      </p:pic>
      <p:pic>
        <p:nvPicPr>
          <p:cNvPr descr=" " id="829" name="Google Shape;829;g2b0bd38ebb0_0_784"/>
          <p:cNvPicPr preferRelativeResize="0"/>
          <p:nvPr/>
        </p:nvPicPr>
        <p:blipFill rotWithShape="1">
          <a:blip r:embed="rId6">
            <a:alphaModFix/>
          </a:blip>
          <a:srcRect b="0" l="0" r="0" t="0"/>
          <a:stretch/>
        </p:blipFill>
        <p:spPr>
          <a:xfrm>
            <a:off x="24270855" y="-590649"/>
            <a:ext cx="5811739" cy="3394621"/>
          </a:xfrm>
          <a:prstGeom prst="rect">
            <a:avLst/>
          </a:prstGeom>
          <a:noFill/>
          <a:ln>
            <a:noFill/>
          </a:ln>
        </p:spPr>
      </p:pic>
      <p:pic>
        <p:nvPicPr>
          <p:cNvPr descr=" " id="830" name="Google Shape;830;g2b0bd38ebb0_0_784"/>
          <p:cNvPicPr preferRelativeResize="0"/>
          <p:nvPr/>
        </p:nvPicPr>
        <p:blipFill rotWithShape="1">
          <a:blip r:embed="rId7">
            <a:alphaModFix/>
          </a:blip>
          <a:srcRect b="0" l="0" r="0" t="0"/>
          <a:stretch/>
        </p:blipFill>
        <p:spPr>
          <a:xfrm>
            <a:off x="17642505" y="2598539"/>
            <a:ext cx="10876275" cy="12574688"/>
          </a:xfrm>
          <a:prstGeom prst="rect">
            <a:avLst/>
          </a:prstGeom>
          <a:noFill/>
          <a:ln>
            <a:noFill/>
          </a:ln>
        </p:spPr>
      </p:pic>
      <p:pic>
        <p:nvPicPr>
          <p:cNvPr descr=" " id="831" name="Google Shape;831;g2b0bd38ebb0_0_784"/>
          <p:cNvPicPr preferRelativeResize="0"/>
          <p:nvPr/>
        </p:nvPicPr>
        <p:blipFill rotWithShape="1">
          <a:blip r:embed="rId8">
            <a:alphaModFix/>
          </a:blip>
          <a:srcRect b="0" l="0" r="0" t="0"/>
          <a:stretch/>
        </p:blipFill>
        <p:spPr>
          <a:xfrm>
            <a:off x="18932888" y="8910042"/>
            <a:ext cx="3213598" cy="4161780"/>
          </a:xfrm>
          <a:prstGeom prst="rect">
            <a:avLst/>
          </a:prstGeom>
          <a:noFill/>
          <a:ln>
            <a:noFill/>
          </a:ln>
        </p:spPr>
      </p:pic>
      <p:pic>
        <p:nvPicPr>
          <p:cNvPr descr=" " id="832" name="Google Shape;832;g2b0bd38ebb0_0_784"/>
          <p:cNvPicPr preferRelativeResize="0"/>
          <p:nvPr/>
        </p:nvPicPr>
        <p:blipFill rotWithShape="1">
          <a:blip r:embed="rId9">
            <a:alphaModFix/>
          </a:blip>
          <a:srcRect b="0" l="0" r="0" t="0"/>
          <a:stretch/>
        </p:blipFill>
        <p:spPr>
          <a:xfrm>
            <a:off x="-2184673" y="7505700"/>
            <a:ext cx="10384438" cy="11218614"/>
          </a:xfrm>
          <a:prstGeom prst="rect">
            <a:avLst/>
          </a:prstGeom>
          <a:noFill/>
          <a:ln>
            <a:noFill/>
          </a:ln>
        </p:spPr>
      </p:pic>
      <p:sp>
        <p:nvSpPr>
          <p:cNvPr id="833" name="Google Shape;833;g2b0bd38ebb0_0_7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4" name="Google Shape;834;g2b0bd38ebb0_0_78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835" name="Google Shape;835;g2b0bd38ebb0_0_784"/>
          <p:cNvSpPr/>
          <p:nvPr/>
        </p:nvSpPr>
        <p:spPr>
          <a:xfrm>
            <a:off x="2032254" y="571500"/>
            <a:ext cx="21338700" cy="1164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g2b0bd38ebb0_0_784"/>
          <p:cNvSpPr/>
          <p:nvPr/>
        </p:nvSpPr>
        <p:spPr>
          <a:xfrm>
            <a:off x="10618527" y="571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37" name="Google Shape;837;g2b0bd38ebb0_0_784"/>
          <p:cNvPicPr preferRelativeResize="0"/>
          <p:nvPr/>
        </p:nvPicPr>
        <p:blipFill rotWithShape="1">
          <a:blip r:embed="rId11">
            <a:alphaModFix/>
          </a:blip>
          <a:srcRect b="0" l="0" r="0" t="0"/>
          <a:stretch/>
        </p:blipFill>
        <p:spPr>
          <a:xfrm>
            <a:off x="11685461" y="571500"/>
            <a:ext cx="2032254" cy="2032000"/>
          </a:xfrm>
          <a:prstGeom prst="rect">
            <a:avLst/>
          </a:prstGeom>
          <a:noFill/>
          <a:ln>
            <a:noFill/>
          </a:ln>
        </p:spPr>
      </p:pic>
      <p:sp>
        <p:nvSpPr>
          <p:cNvPr id="838" name="Google Shape;838;g2b0bd38ebb0_0_784"/>
          <p:cNvSpPr/>
          <p:nvPr/>
        </p:nvSpPr>
        <p:spPr>
          <a:xfrm>
            <a:off x="10923365" y="2806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g2b0bd38ebb0_0_784"/>
          <p:cNvSpPr/>
          <p:nvPr/>
        </p:nvSpPr>
        <p:spPr>
          <a:xfrm>
            <a:off x="10847156" y="2806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Chloe Ng</a:t>
            </a:r>
            <a:endParaRPr b="0" i="0" sz="3600" u="none" cap="none" strike="noStrike">
              <a:solidFill>
                <a:schemeClr val="dk1"/>
              </a:solidFill>
              <a:latin typeface="Calibri"/>
              <a:ea typeface="Calibri"/>
              <a:cs typeface="Calibri"/>
              <a:sym typeface="Calibri"/>
            </a:endParaRPr>
          </a:p>
        </p:txBody>
      </p:sp>
      <p:sp>
        <p:nvSpPr>
          <p:cNvPr id="840" name="Google Shape;840;g2b0bd38ebb0_0_784"/>
          <p:cNvSpPr/>
          <p:nvPr/>
        </p:nvSpPr>
        <p:spPr>
          <a:xfrm>
            <a:off x="10855623" y="3454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Mage</a:t>
            </a:r>
            <a:endParaRPr b="0" i="0" sz="3200" u="none" cap="none" strike="noStrike">
              <a:solidFill>
                <a:schemeClr val="dk1"/>
              </a:solidFill>
              <a:latin typeface="Calibri"/>
              <a:ea typeface="Calibri"/>
              <a:cs typeface="Calibri"/>
              <a:sym typeface="Calibri"/>
            </a:endParaRPr>
          </a:p>
        </p:txBody>
      </p:sp>
      <p:sp>
        <p:nvSpPr>
          <p:cNvPr id="841" name="Google Shape;841;g2b0bd38ebb0_0_784"/>
          <p:cNvSpPr/>
          <p:nvPr/>
        </p:nvSpPr>
        <p:spPr>
          <a:xfrm>
            <a:off x="203225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2" name="Google Shape;842;g2b0bd38ebb0_0_784"/>
          <p:cNvPicPr preferRelativeResize="0"/>
          <p:nvPr/>
        </p:nvPicPr>
        <p:blipFill rotWithShape="1">
          <a:blip r:embed="rId12">
            <a:alphaModFix/>
          </a:blip>
          <a:srcRect b="0" l="0" r="0" t="0"/>
          <a:stretch/>
        </p:blipFill>
        <p:spPr>
          <a:xfrm>
            <a:off x="3099187" y="8839200"/>
            <a:ext cx="2032254" cy="2032000"/>
          </a:xfrm>
          <a:prstGeom prst="rect">
            <a:avLst/>
          </a:prstGeom>
          <a:noFill/>
          <a:ln>
            <a:noFill/>
          </a:ln>
        </p:spPr>
      </p:pic>
      <p:sp>
        <p:nvSpPr>
          <p:cNvPr id="843" name="Google Shape;843;g2b0bd38ebb0_0_784"/>
          <p:cNvSpPr/>
          <p:nvPr/>
        </p:nvSpPr>
        <p:spPr>
          <a:xfrm>
            <a:off x="233709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g2b0bd38ebb0_0_784"/>
          <p:cNvSpPr/>
          <p:nvPr/>
        </p:nvSpPr>
        <p:spPr>
          <a:xfrm>
            <a:off x="2260883"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Lyrisa</a:t>
            </a:r>
            <a:endParaRPr b="0" i="0" sz="3600" u="none" cap="none" strike="noStrike">
              <a:solidFill>
                <a:schemeClr val="dk1"/>
              </a:solidFill>
              <a:latin typeface="Calibri"/>
              <a:ea typeface="Calibri"/>
              <a:cs typeface="Calibri"/>
              <a:sym typeface="Calibri"/>
            </a:endParaRPr>
          </a:p>
        </p:txBody>
      </p:sp>
      <p:sp>
        <p:nvSpPr>
          <p:cNvPr id="845" name="Google Shape;845;g2b0bd38ebb0_0_784"/>
          <p:cNvSpPr/>
          <p:nvPr/>
        </p:nvSpPr>
        <p:spPr>
          <a:xfrm>
            <a:off x="226935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Dreamer</a:t>
            </a:r>
            <a:endParaRPr b="0" i="0" sz="3200" u="none" cap="none" strike="noStrike">
              <a:solidFill>
                <a:schemeClr val="dk1"/>
              </a:solidFill>
              <a:latin typeface="Calibri"/>
              <a:ea typeface="Calibri"/>
              <a:cs typeface="Calibri"/>
              <a:sym typeface="Calibri"/>
            </a:endParaRPr>
          </a:p>
        </p:txBody>
      </p:sp>
      <p:sp>
        <p:nvSpPr>
          <p:cNvPr id="846" name="Google Shape;846;g2b0bd38ebb0_0_784"/>
          <p:cNvSpPr/>
          <p:nvPr/>
        </p:nvSpPr>
        <p:spPr>
          <a:xfrm>
            <a:off x="6325391"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47" name="Google Shape;847;g2b0bd38ebb0_0_784"/>
          <p:cNvPicPr preferRelativeResize="0"/>
          <p:nvPr/>
        </p:nvPicPr>
        <p:blipFill rotWithShape="1">
          <a:blip r:embed="rId13">
            <a:alphaModFix/>
          </a:blip>
          <a:srcRect b="0" l="0" r="0" t="0"/>
          <a:stretch/>
        </p:blipFill>
        <p:spPr>
          <a:xfrm>
            <a:off x="7392324" y="8839200"/>
            <a:ext cx="2032254" cy="2032000"/>
          </a:xfrm>
          <a:prstGeom prst="rect">
            <a:avLst/>
          </a:prstGeom>
          <a:noFill/>
          <a:ln>
            <a:noFill/>
          </a:ln>
        </p:spPr>
      </p:pic>
      <p:sp>
        <p:nvSpPr>
          <p:cNvPr id="848" name="Google Shape;848;g2b0bd38ebb0_0_784"/>
          <p:cNvSpPr/>
          <p:nvPr/>
        </p:nvSpPr>
        <p:spPr>
          <a:xfrm>
            <a:off x="6630229"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g2b0bd38ebb0_0_784"/>
          <p:cNvSpPr/>
          <p:nvPr/>
        </p:nvSpPr>
        <p:spPr>
          <a:xfrm>
            <a:off x="655401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Lucian</a:t>
            </a:r>
            <a:endParaRPr b="0" i="0" sz="3600" u="none" cap="none" strike="noStrike">
              <a:solidFill>
                <a:schemeClr val="dk1"/>
              </a:solidFill>
              <a:latin typeface="Calibri"/>
              <a:ea typeface="Calibri"/>
              <a:cs typeface="Calibri"/>
              <a:sym typeface="Calibri"/>
            </a:endParaRPr>
          </a:p>
        </p:txBody>
      </p:sp>
      <p:sp>
        <p:nvSpPr>
          <p:cNvPr id="850" name="Google Shape;850;g2b0bd38ebb0_0_784"/>
          <p:cNvSpPr/>
          <p:nvPr/>
        </p:nvSpPr>
        <p:spPr>
          <a:xfrm>
            <a:off x="656248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Conjurer</a:t>
            </a:r>
            <a:endParaRPr b="0" i="0" sz="3200" u="none" cap="none" strike="noStrike">
              <a:solidFill>
                <a:schemeClr val="dk1"/>
              </a:solidFill>
              <a:latin typeface="Calibri"/>
              <a:ea typeface="Calibri"/>
              <a:cs typeface="Calibri"/>
              <a:sym typeface="Calibri"/>
            </a:endParaRPr>
          </a:p>
        </p:txBody>
      </p:sp>
      <p:sp>
        <p:nvSpPr>
          <p:cNvPr id="851" name="Google Shape;851;g2b0bd38ebb0_0_784"/>
          <p:cNvSpPr/>
          <p:nvPr/>
        </p:nvSpPr>
        <p:spPr>
          <a:xfrm>
            <a:off x="10618527"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2" name="Google Shape;852;g2b0bd38ebb0_0_784"/>
          <p:cNvPicPr preferRelativeResize="0"/>
          <p:nvPr/>
        </p:nvPicPr>
        <p:blipFill rotWithShape="1">
          <a:blip r:embed="rId14">
            <a:alphaModFix/>
          </a:blip>
          <a:srcRect b="0" l="0" r="0" t="0"/>
          <a:stretch/>
        </p:blipFill>
        <p:spPr>
          <a:xfrm>
            <a:off x="11685461" y="8839200"/>
            <a:ext cx="2032254" cy="2032000"/>
          </a:xfrm>
          <a:prstGeom prst="rect">
            <a:avLst/>
          </a:prstGeom>
          <a:noFill/>
          <a:ln>
            <a:noFill/>
          </a:ln>
        </p:spPr>
      </p:pic>
      <p:sp>
        <p:nvSpPr>
          <p:cNvPr id="853" name="Google Shape;853;g2b0bd38ebb0_0_784"/>
          <p:cNvSpPr/>
          <p:nvPr/>
        </p:nvSpPr>
        <p:spPr>
          <a:xfrm>
            <a:off x="10923365"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g2b0bd38ebb0_0_784"/>
          <p:cNvSpPr/>
          <p:nvPr/>
        </p:nvSpPr>
        <p:spPr>
          <a:xfrm>
            <a:off x="10847156"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Elvina</a:t>
            </a:r>
            <a:endParaRPr b="0" i="0" sz="3600" u="none" cap="none" strike="noStrike">
              <a:solidFill>
                <a:schemeClr val="dk1"/>
              </a:solidFill>
              <a:latin typeface="Calibri"/>
              <a:ea typeface="Calibri"/>
              <a:cs typeface="Calibri"/>
              <a:sym typeface="Calibri"/>
            </a:endParaRPr>
          </a:p>
        </p:txBody>
      </p:sp>
      <p:sp>
        <p:nvSpPr>
          <p:cNvPr id="855" name="Google Shape;855;g2b0bd38ebb0_0_784"/>
          <p:cNvSpPr/>
          <p:nvPr/>
        </p:nvSpPr>
        <p:spPr>
          <a:xfrm>
            <a:off x="10855623"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Oracle</a:t>
            </a:r>
            <a:endParaRPr b="0" i="0" sz="3200" u="none" cap="none" strike="noStrike">
              <a:solidFill>
                <a:schemeClr val="dk1"/>
              </a:solidFill>
              <a:latin typeface="Calibri"/>
              <a:ea typeface="Calibri"/>
              <a:cs typeface="Calibri"/>
              <a:sym typeface="Calibri"/>
            </a:endParaRPr>
          </a:p>
        </p:txBody>
      </p:sp>
      <p:sp>
        <p:nvSpPr>
          <p:cNvPr id="856" name="Google Shape;856;g2b0bd38ebb0_0_784"/>
          <p:cNvSpPr/>
          <p:nvPr/>
        </p:nvSpPr>
        <p:spPr>
          <a:xfrm>
            <a:off x="14911664"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7" name="Google Shape;857;g2b0bd38ebb0_0_784"/>
          <p:cNvPicPr preferRelativeResize="0"/>
          <p:nvPr/>
        </p:nvPicPr>
        <p:blipFill rotWithShape="1">
          <a:blip r:embed="rId15">
            <a:alphaModFix/>
          </a:blip>
          <a:srcRect b="0" l="0" r="0" t="0"/>
          <a:stretch/>
        </p:blipFill>
        <p:spPr>
          <a:xfrm>
            <a:off x="15978597" y="8839200"/>
            <a:ext cx="2032254" cy="2032000"/>
          </a:xfrm>
          <a:prstGeom prst="rect">
            <a:avLst/>
          </a:prstGeom>
          <a:noFill/>
          <a:ln>
            <a:noFill/>
          </a:ln>
        </p:spPr>
      </p:pic>
      <p:sp>
        <p:nvSpPr>
          <p:cNvPr id="858" name="Google Shape;858;g2b0bd38ebb0_0_784"/>
          <p:cNvSpPr/>
          <p:nvPr/>
        </p:nvSpPr>
        <p:spPr>
          <a:xfrm>
            <a:off x="15216502"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g2b0bd38ebb0_0_784"/>
          <p:cNvSpPr/>
          <p:nvPr/>
        </p:nvSpPr>
        <p:spPr>
          <a:xfrm>
            <a:off x="15140292"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Seraphina</a:t>
            </a:r>
            <a:endParaRPr b="0" i="0" sz="3600" u="none" cap="none" strike="noStrike">
              <a:solidFill>
                <a:schemeClr val="dk1"/>
              </a:solidFill>
              <a:latin typeface="Calibri"/>
              <a:ea typeface="Calibri"/>
              <a:cs typeface="Calibri"/>
              <a:sym typeface="Calibri"/>
            </a:endParaRPr>
          </a:p>
        </p:txBody>
      </p:sp>
      <p:sp>
        <p:nvSpPr>
          <p:cNvPr id="860" name="Google Shape;860;g2b0bd38ebb0_0_784"/>
          <p:cNvSpPr/>
          <p:nvPr/>
        </p:nvSpPr>
        <p:spPr>
          <a:xfrm>
            <a:off x="15148760"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Lightbringer</a:t>
            </a:r>
            <a:endParaRPr b="0" i="0" sz="3200" u="none" cap="none" strike="noStrike">
              <a:solidFill>
                <a:schemeClr val="dk1"/>
              </a:solidFill>
              <a:latin typeface="Calibri"/>
              <a:ea typeface="Calibri"/>
              <a:cs typeface="Calibri"/>
              <a:sym typeface="Calibri"/>
            </a:endParaRPr>
          </a:p>
        </p:txBody>
      </p:sp>
      <p:sp>
        <p:nvSpPr>
          <p:cNvPr id="861" name="Google Shape;861;g2b0bd38ebb0_0_784"/>
          <p:cNvSpPr/>
          <p:nvPr/>
        </p:nvSpPr>
        <p:spPr>
          <a:xfrm>
            <a:off x="19204800" y="88392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2" name="Google Shape;862;g2b0bd38ebb0_0_784"/>
          <p:cNvPicPr preferRelativeResize="0"/>
          <p:nvPr/>
        </p:nvPicPr>
        <p:blipFill rotWithShape="1">
          <a:blip r:embed="rId16">
            <a:alphaModFix/>
          </a:blip>
          <a:srcRect b="0" l="0" r="0" t="0"/>
          <a:stretch/>
        </p:blipFill>
        <p:spPr>
          <a:xfrm>
            <a:off x="20271734" y="8839200"/>
            <a:ext cx="2032254" cy="2032000"/>
          </a:xfrm>
          <a:prstGeom prst="rect">
            <a:avLst/>
          </a:prstGeom>
          <a:noFill/>
          <a:ln>
            <a:noFill/>
          </a:ln>
        </p:spPr>
      </p:pic>
      <p:sp>
        <p:nvSpPr>
          <p:cNvPr id="863" name="Google Shape;863;g2b0bd38ebb0_0_784"/>
          <p:cNvSpPr/>
          <p:nvPr/>
        </p:nvSpPr>
        <p:spPr>
          <a:xfrm>
            <a:off x="19509638" y="110744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g2b0bd38ebb0_0_784"/>
          <p:cNvSpPr/>
          <p:nvPr/>
        </p:nvSpPr>
        <p:spPr>
          <a:xfrm>
            <a:off x="19433429" y="110744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Kaelen</a:t>
            </a:r>
            <a:endParaRPr b="0" i="0" sz="3600" u="none" cap="none" strike="noStrike">
              <a:solidFill>
                <a:schemeClr val="dk1"/>
              </a:solidFill>
              <a:latin typeface="Calibri"/>
              <a:ea typeface="Calibri"/>
              <a:cs typeface="Calibri"/>
              <a:sym typeface="Calibri"/>
            </a:endParaRPr>
          </a:p>
        </p:txBody>
      </p:sp>
      <p:sp>
        <p:nvSpPr>
          <p:cNvPr id="865" name="Google Shape;865;g2b0bd38ebb0_0_784"/>
          <p:cNvSpPr/>
          <p:nvPr/>
        </p:nvSpPr>
        <p:spPr>
          <a:xfrm>
            <a:off x="19441897" y="117221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Sentinel</a:t>
            </a:r>
            <a:endParaRPr b="0" i="0" sz="3200" u="none" cap="none" strike="noStrike">
              <a:solidFill>
                <a:schemeClr val="dk1"/>
              </a:solidFill>
              <a:latin typeface="Calibri"/>
              <a:ea typeface="Calibri"/>
              <a:cs typeface="Calibri"/>
              <a:sym typeface="Calibri"/>
            </a:endParaRPr>
          </a:p>
        </p:txBody>
      </p:sp>
      <p:sp>
        <p:nvSpPr>
          <p:cNvPr id="866" name="Google Shape;866;g2b0bd38ebb0_0_784"/>
          <p:cNvSpPr/>
          <p:nvPr/>
        </p:nvSpPr>
        <p:spPr>
          <a:xfrm>
            <a:off x="4267733"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7" name="Google Shape;867;g2b0bd38ebb0_0_784"/>
          <p:cNvPicPr preferRelativeResize="0"/>
          <p:nvPr/>
        </p:nvPicPr>
        <p:blipFill rotWithShape="1">
          <a:blip r:embed="rId17">
            <a:alphaModFix/>
          </a:blip>
          <a:srcRect b="0" l="0" r="0" t="0"/>
          <a:stretch/>
        </p:blipFill>
        <p:spPr>
          <a:xfrm>
            <a:off x="5334667" y="4762500"/>
            <a:ext cx="2032254" cy="2032000"/>
          </a:xfrm>
          <a:prstGeom prst="rect">
            <a:avLst/>
          </a:prstGeom>
          <a:noFill/>
          <a:ln>
            <a:noFill/>
          </a:ln>
        </p:spPr>
      </p:pic>
      <p:sp>
        <p:nvSpPr>
          <p:cNvPr id="868" name="Google Shape;868;g2b0bd38ebb0_0_784"/>
          <p:cNvSpPr/>
          <p:nvPr/>
        </p:nvSpPr>
        <p:spPr>
          <a:xfrm>
            <a:off x="4572572"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g2b0bd38ebb0_0_784"/>
          <p:cNvSpPr/>
          <p:nvPr/>
        </p:nvSpPr>
        <p:spPr>
          <a:xfrm>
            <a:off x="4496362"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Aurielle</a:t>
            </a:r>
            <a:endParaRPr b="0" i="0" sz="3600" u="none" cap="none" strike="noStrike">
              <a:solidFill>
                <a:schemeClr val="dk1"/>
              </a:solidFill>
              <a:latin typeface="Calibri"/>
              <a:ea typeface="Calibri"/>
              <a:cs typeface="Calibri"/>
              <a:sym typeface="Calibri"/>
            </a:endParaRPr>
          </a:p>
        </p:txBody>
      </p:sp>
      <p:sp>
        <p:nvSpPr>
          <p:cNvPr id="870" name="Google Shape;870;g2b0bd38ebb0_0_784"/>
          <p:cNvSpPr/>
          <p:nvPr/>
        </p:nvSpPr>
        <p:spPr>
          <a:xfrm>
            <a:off x="4504830"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Priestess</a:t>
            </a:r>
            <a:endParaRPr b="0" i="0" sz="3200" u="none" cap="none" strike="noStrike">
              <a:solidFill>
                <a:schemeClr val="dk1"/>
              </a:solidFill>
              <a:latin typeface="Calibri"/>
              <a:ea typeface="Calibri"/>
              <a:cs typeface="Calibri"/>
              <a:sym typeface="Calibri"/>
            </a:endParaRPr>
          </a:p>
        </p:txBody>
      </p:sp>
      <p:sp>
        <p:nvSpPr>
          <p:cNvPr id="871" name="Google Shape;871;g2b0bd38ebb0_0_784"/>
          <p:cNvSpPr/>
          <p:nvPr/>
        </p:nvSpPr>
        <p:spPr>
          <a:xfrm>
            <a:off x="17121740"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2" name="Google Shape;872;g2b0bd38ebb0_0_784"/>
          <p:cNvPicPr preferRelativeResize="0"/>
          <p:nvPr/>
        </p:nvPicPr>
        <p:blipFill rotWithShape="1">
          <a:blip r:embed="rId18">
            <a:alphaModFix/>
          </a:blip>
          <a:srcRect b="0" l="0" r="0" t="0"/>
          <a:stretch/>
        </p:blipFill>
        <p:spPr>
          <a:xfrm>
            <a:off x="18188673" y="4762500"/>
            <a:ext cx="2032254" cy="2032000"/>
          </a:xfrm>
          <a:prstGeom prst="rect">
            <a:avLst/>
          </a:prstGeom>
          <a:noFill/>
          <a:ln>
            <a:noFill/>
          </a:ln>
        </p:spPr>
      </p:pic>
      <p:sp>
        <p:nvSpPr>
          <p:cNvPr id="873" name="Google Shape;873;g2b0bd38ebb0_0_784"/>
          <p:cNvSpPr/>
          <p:nvPr/>
        </p:nvSpPr>
        <p:spPr>
          <a:xfrm>
            <a:off x="17426578"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g2b0bd38ebb0_0_784"/>
          <p:cNvSpPr/>
          <p:nvPr/>
        </p:nvSpPr>
        <p:spPr>
          <a:xfrm>
            <a:off x="17350369"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Dariana</a:t>
            </a:r>
            <a:endParaRPr b="0" i="0" sz="3600" u="none" cap="none" strike="noStrike">
              <a:solidFill>
                <a:schemeClr val="dk1"/>
              </a:solidFill>
              <a:latin typeface="Calibri"/>
              <a:ea typeface="Calibri"/>
              <a:cs typeface="Calibri"/>
              <a:sym typeface="Calibri"/>
            </a:endParaRPr>
          </a:p>
        </p:txBody>
      </p:sp>
      <p:sp>
        <p:nvSpPr>
          <p:cNvPr id="875" name="Google Shape;875;g2b0bd38ebb0_0_784"/>
          <p:cNvSpPr/>
          <p:nvPr/>
        </p:nvSpPr>
        <p:spPr>
          <a:xfrm>
            <a:off x="17358836"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Shaman</a:t>
            </a:r>
            <a:endParaRPr b="0" i="0" sz="3200" u="none" cap="none" strike="noStrike">
              <a:solidFill>
                <a:schemeClr val="dk1"/>
              </a:solidFill>
              <a:latin typeface="Calibri"/>
              <a:ea typeface="Calibri"/>
              <a:cs typeface="Calibri"/>
              <a:sym typeface="Calibri"/>
            </a:endParaRPr>
          </a:p>
        </p:txBody>
      </p:sp>
      <p:sp>
        <p:nvSpPr>
          <p:cNvPr id="876" name="Google Shape;876;g2b0bd38ebb0_0_784"/>
          <p:cNvSpPr/>
          <p:nvPr/>
        </p:nvSpPr>
        <p:spPr>
          <a:xfrm>
            <a:off x="10618527" y="4762500"/>
            <a:ext cx="4166100" cy="3416400"/>
          </a:xfrm>
          <a:prstGeom prst="roundRect">
            <a:avLst>
              <a:gd fmla="val 160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7" name="Google Shape;877;g2b0bd38ebb0_0_784"/>
          <p:cNvPicPr preferRelativeResize="0"/>
          <p:nvPr/>
        </p:nvPicPr>
        <p:blipFill rotWithShape="1">
          <a:blip r:embed="rId19">
            <a:alphaModFix/>
          </a:blip>
          <a:srcRect b="0" l="0" r="0" t="0"/>
          <a:stretch/>
        </p:blipFill>
        <p:spPr>
          <a:xfrm>
            <a:off x="11685461" y="4762500"/>
            <a:ext cx="2032254" cy="2032000"/>
          </a:xfrm>
          <a:prstGeom prst="rect">
            <a:avLst/>
          </a:prstGeom>
          <a:noFill/>
          <a:ln>
            <a:noFill/>
          </a:ln>
        </p:spPr>
      </p:pic>
      <p:sp>
        <p:nvSpPr>
          <p:cNvPr id="878" name="Google Shape;878;g2b0bd38ebb0_0_784"/>
          <p:cNvSpPr/>
          <p:nvPr/>
        </p:nvSpPr>
        <p:spPr>
          <a:xfrm>
            <a:off x="10923365" y="6997700"/>
            <a:ext cx="3556500" cy="1181100"/>
          </a:xfrm>
          <a:prstGeom prst="roundRect">
            <a:avLst>
              <a:gd fmla="val 46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g2b0bd38ebb0_0_784"/>
          <p:cNvSpPr/>
          <p:nvPr/>
        </p:nvSpPr>
        <p:spPr>
          <a:xfrm>
            <a:off x="10847156" y="6997700"/>
            <a:ext cx="3708900" cy="69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Theronis</a:t>
            </a:r>
            <a:endParaRPr b="0" i="0" sz="3600" u="none" cap="none" strike="noStrike">
              <a:solidFill>
                <a:schemeClr val="dk1"/>
              </a:solidFill>
              <a:latin typeface="Calibri"/>
              <a:ea typeface="Calibri"/>
              <a:cs typeface="Calibri"/>
              <a:sym typeface="Calibri"/>
            </a:endParaRPr>
          </a:p>
        </p:txBody>
      </p:sp>
      <p:sp>
        <p:nvSpPr>
          <p:cNvPr id="880" name="Google Shape;880;g2b0bd38ebb0_0_784"/>
          <p:cNvSpPr/>
          <p:nvPr/>
        </p:nvSpPr>
        <p:spPr>
          <a:xfrm>
            <a:off x="10855623" y="7645400"/>
            <a:ext cx="36918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Warrior</a:t>
            </a:r>
            <a:endParaRPr b="0" i="0" sz="3200" u="none" cap="none" strike="noStrike">
              <a:solidFill>
                <a:schemeClr val="dk1"/>
              </a:solidFill>
              <a:latin typeface="Calibri"/>
              <a:ea typeface="Calibri"/>
              <a:cs typeface="Calibri"/>
              <a:sym typeface="Calibri"/>
            </a:endParaRPr>
          </a:p>
        </p:txBody>
      </p:sp>
      <p:pic>
        <p:nvPicPr>
          <p:cNvPr descr=" " id="881" name="Google Shape;881;g2b0bd38ebb0_0_784"/>
          <p:cNvPicPr preferRelativeResize="0"/>
          <p:nvPr/>
        </p:nvPicPr>
        <p:blipFill rotWithShape="1">
          <a:blip r:embed="rId20">
            <a:alphaModFix/>
          </a:blip>
          <a:srcRect b="0" l="0" r="0" t="0"/>
          <a:stretch/>
        </p:blipFill>
        <p:spPr>
          <a:xfrm>
            <a:off x="12688886" y="8140700"/>
            <a:ext cx="12702" cy="812800"/>
          </a:xfrm>
          <a:prstGeom prst="rect">
            <a:avLst/>
          </a:prstGeom>
          <a:noFill/>
          <a:ln>
            <a:noFill/>
          </a:ln>
        </p:spPr>
      </p:pic>
      <p:pic>
        <p:nvPicPr>
          <p:cNvPr descr=" " id="882" name="Google Shape;882;g2b0bd38ebb0_0_784"/>
          <p:cNvPicPr preferRelativeResize="0"/>
          <p:nvPr/>
        </p:nvPicPr>
        <p:blipFill rotWithShape="1">
          <a:blip r:embed="rId20">
            <a:alphaModFix/>
          </a:blip>
          <a:srcRect b="0" l="0" r="0" t="0"/>
          <a:stretch/>
        </p:blipFill>
        <p:spPr>
          <a:xfrm>
            <a:off x="12688886" y="3949700"/>
            <a:ext cx="12702" cy="812800"/>
          </a:xfrm>
          <a:prstGeom prst="rect">
            <a:avLst/>
          </a:prstGeom>
          <a:noFill/>
          <a:ln>
            <a:noFill/>
          </a:ln>
        </p:spPr>
      </p:pic>
      <p:pic>
        <p:nvPicPr>
          <p:cNvPr descr=" " id="883" name="Google Shape;883;g2b0bd38ebb0_0_784"/>
          <p:cNvPicPr preferRelativeResize="0"/>
          <p:nvPr/>
        </p:nvPicPr>
        <p:blipFill rotWithShape="1">
          <a:blip r:embed="rId21">
            <a:alphaModFix/>
          </a:blip>
          <a:srcRect b="0" l="0" r="0" t="0"/>
          <a:stretch/>
        </p:blipFill>
        <p:spPr>
          <a:xfrm>
            <a:off x="6349054" y="3937099"/>
            <a:ext cx="5882575" cy="825401"/>
          </a:xfrm>
          <a:prstGeom prst="rect">
            <a:avLst/>
          </a:prstGeom>
          <a:noFill/>
          <a:ln>
            <a:noFill/>
          </a:ln>
        </p:spPr>
      </p:pic>
      <p:pic>
        <p:nvPicPr>
          <p:cNvPr descr=" " id="884" name="Google Shape;884;g2b0bd38ebb0_0_784"/>
          <p:cNvPicPr preferRelativeResize="0"/>
          <p:nvPr/>
        </p:nvPicPr>
        <p:blipFill rotWithShape="1">
          <a:blip r:embed="rId22">
            <a:alphaModFix/>
          </a:blip>
          <a:srcRect b="0" l="0" r="0" t="0"/>
          <a:stretch/>
        </p:blipFill>
        <p:spPr>
          <a:xfrm>
            <a:off x="4110505" y="8027343"/>
            <a:ext cx="1960854" cy="811857"/>
          </a:xfrm>
          <a:prstGeom prst="rect">
            <a:avLst/>
          </a:prstGeom>
          <a:noFill/>
          <a:ln>
            <a:noFill/>
          </a:ln>
        </p:spPr>
      </p:pic>
      <p:pic>
        <p:nvPicPr>
          <p:cNvPr descr=" " id="885" name="Google Shape;885;g2b0bd38ebb0_0_784"/>
          <p:cNvPicPr preferRelativeResize="0"/>
          <p:nvPr/>
        </p:nvPicPr>
        <p:blipFill rotWithShape="1">
          <a:blip r:embed="rId22">
            <a:alphaModFix/>
          </a:blip>
          <a:srcRect b="0" l="0" r="0" t="0"/>
          <a:stretch/>
        </p:blipFill>
        <p:spPr>
          <a:xfrm>
            <a:off x="17053422" y="8027343"/>
            <a:ext cx="1960854" cy="811857"/>
          </a:xfrm>
          <a:prstGeom prst="rect">
            <a:avLst/>
          </a:prstGeom>
          <a:noFill/>
          <a:ln>
            <a:noFill/>
          </a:ln>
        </p:spPr>
      </p:pic>
      <p:pic>
        <p:nvPicPr>
          <p:cNvPr descr=" " id="886" name="Google Shape;886;g2b0bd38ebb0_0_784"/>
          <p:cNvPicPr preferRelativeResize="0"/>
          <p:nvPr/>
        </p:nvPicPr>
        <p:blipFill rotWithShape="1">
          <a:blip r:embed="rId23">
            <a:alphaModFix/>
          </a:blip>
          <a:srcRect b="0" l="0" r="0" t="0"/>
          <a:stretch/>
        </p:blipFill>
        <p:spPr>
          <a:xfrm>
            <a:off x="6452406" y="8027343"/>
            <a:ext cx="1960854" cy="811857"/>
          </a:xfrm>
          <a:prstGeom prst="rect">
            <a:avLst/>
          </a:prstGeom>
          <a:noFill/>
          <a:ln>
            <a:noFill/>
          </a:ln>
        </p:spPr>
      </p:pic>
      <p:pic>
        <p:nvPicPr>
          <p:cNvPr descr=" " id="887" name="Google Shape;887;g2b0bd38ebb0_0_784"/>
          <p:cNvPicPr preferRelativeResize="0"/>
          <p:nvPr/>
        </p:nvPicPr>
        <p:blipFill rotWithShape="1">
          <a:blip r:embed="rId23">
            <a:alphaModFix/>
          </a:blip>
          <a:srcRect b="0" l="0" r="0" t="0"/>
          <a:stretch/>
        </p:blipFill>
        <p:spPr>
          <a:xfrm>
            <a:off x="19395324" y="8027343"/>
            <a:ext cx="1960854" cy="811857"/>
          </a:xfrm>
          <a:prstGeom prst="rect">
            <a:avLst/>
          </a:prstGeom>
          <a:noFill/>
          <a:ln>
            <a:noFill/>
          </a:ln>
        </p:spPr>
      </p:pic>
      <p:pic>
        <p:nvPicPr>
          <p:cNvPr descr=" " id="888" name="Google Shape;888;g2b0bd38ebb0_0_784"/>
          <p:cNvPicPr preferRelativeResize="0"/>
          <p:nvPr/>
        </p:nvPicPr>
        <p:blipFill rotWithShape="1">
          <a:blip r:embed="rId24">
            <a:alphaModFix/>
          </a:blip>
          <a:srcRect b="0" l="0" r="0" t="0"/>
          <a:stretch/>
        </p:blipFill>
        <p:spPr>
          <a:xfrm>
            <a:off x="13323965" y="3937099"/>
            <a:ext cx="5882575" cy="825401"/>
          </a:xfrm>
          <a:prstGeom prst="rect">
            <a:avLst/>
          </a:prstGeom>
          <a:noFill/>
          <a:ln>
            <a:noFill/>
          </a:ln>
        </p:spPr>
      </p:pic>
      <p:sp>
        <p:nvSpPr>
          <p:cNvPr id="889" name="Google Shape;889;g2b0bd38ebb0_0_784"/>
          <p:cNvSpPr/>
          <p:nvPr/>
        </p:nvSpPr>
        <p:spPr>
          <a:xfrm>
            <a:off x="7747968" y="12801600"/>
            <a:ext cx="8480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DM Sans"/>
              <a:buNone/>
            </a:pPr>
            <a:r>
              <a:rPr b="0" i="0" lang="en-US" sz="3200" u="none" cap="none" strike="noStrike">
                <a:solidFill>
                  <a:srgbClr val="000000"/>
                </a:solidFill>
                <a:latin typeface="DM Sans"/>
                <a:ea typeface="DM Sans"/>
                <a:cs typeface="DM Sans"/>
                <a:sym typeface="DM Sans"/>
              </a:rPr>
              <a:t>To download more editable chart, </a:t>
            </a:r>
            <a:r>
              <a:rPr b="0" i="0" lang="en-US" sz="3200" u="sng" cap="none" strike="noStrike">
                <a:solidFill>
                  <a:srgbClr val="000000"/>
                </a:solidFill>
                <a:latin typeface="Montserrat"/>
                <a:ea typeface="Montserrat"/>
                <a:cs typeface="Montserrat"/>
                <a:sym typeface="Montserrat"/>
                <a:hlinkClick r:id="rId25">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890" name="Google Shape;890;g2b0bd38ebb0_0_784"/>
          <p:cNvSpPr/>
          <p:nvPr/>
        </p:nvSpPr>
        <p:spPr>
          <a:xfrm rot="-5400000">
            <a:off x="-3846916" y="4161124"/>
            <a:ext cx="10754100" cy="2777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9E4"/>
        </a:solidFill>
      </p:bgPr>
    </p:bg>
    <p:spTree>
      <p:nvGrpSpPr>
        <p:cNvPr id="895" name="Shape 895"/>
        <p:cNvGrpSpPr/>
        <p:nvPr/>
      </p:nvGrpSpPr>
      <p:grpSpPr>
        <a:xfrm>
          <a:off x="0" y="0"/>
          <a:ext cx="0" cy="0"/>
          <a:chOff x="0" y="0"/>
          <a:chExt cx="0" cy="0"/>
        </a:xfrm>
      </p:grpSpPr>
      <p:pic>
        <p:nvPicPr>
          <p:cNvPr descr=" " id="896" name="Google Shape;896;g2b0bd38ebb0_0_853"/>
          <p:cNvPicPr preferRelativeResize="0"/>
          <p:nvPr/>
        </p:nvPicPr>
        <p:blipFill rotWithShape="1">
          <a:blip r:embed="rId3">
            <a:alphaModFix/>
          </a:blip>
          <a:srcRect b="0" l="0" r="0" t="0"/>
          <a:stretch/>
        </p:blipFill>
        <p:spPr>
          <a:xfrm>
            <a:off x="4153419" y="0"/>
            <a:ext cx="24387048" cy="13716000"/>
          </a:xfrm>
          <a:prstGeom prst="rect">
            <a:avLst/>
          </a:prstGeom>
          <a:noFill/>
          <a:ln>
            <a:noFill/>
          </a:ln>
        </p:spPr>
      </p:pic>
      <p:pic>
        <p:nvPicPr>
          <p:cNvPr descr=" " id="897" name="Google Shape;897;g2b0bd38ebb0_0_853"/>
          <p:cNvPicPr preferRelativeResize="0"/>
          <p:nvPr/>
        </p:nvPicPr>
        <p:blipFill rotWithShape="1">
          <a:blip r:embed="rId4">
            <a:alphaModFix/>
          </a:blip>
          <a:srcRect b="0" l="0" r="0" t="0"/>
          <a:stretch/>
        </p:blipFill>
        <p:spPr>
          <a:xfrm>
            <a:off x="15292711" y="-5803900"/>
            <a:ext cx="4915514" cy="6946900"/>
          </a:xfrm>
          <a:prstGeom prst="rect">
            <a:avLst/>
          </a:prstGeom>
          <a:noFill/>
          <a:ln>
            <a:noFill/>
          </a:ln>
        </p:spPr>
      </p:pic>
      <p:pic>
        <p:nvPicPr>
          <p:cNvPr descr=" " id="898" name="Google Shape;898;g2b0bd38ebb0_0_853"/>
          <p:cNvPicPr preferRelativeResize="0"/>
          <p:nvPr/>
        </p:nvPicPr>
        <p:blipFill rotWithShape="1">
          <a:blip r:embed="rId5">
            <a:alphaModFix/>
          </a:blip>
          <a:srcRect b="0" l="0" r="0" t="0"/>
          <a:stretch/>
        </p:blipFill>
        <p:spPr>
          <a:xfrm>
            <a:off x="7951194" y="25400"/>
            <a:ext cx="17578997" cy="15582900"/>
          </a:xfrm>
          <a:prstGeom prst="rect">
            <a:avLst/>
          </a:prstGeom>
          <a:noFill/>
          <a:ln>
            <a:noFill/>
          </a:ln>
        </p:spPr>
      </p:pic>
      <p:pic>
        <p:nvPicPr>
          <p:cNvPr descr=" " id="899" name="Google Shape;899;g2b0bd38ebb0_0_853"/>
          <p:cNvPicPr preferRelativeResize="0"/>
          <p:nvPr/>
        </p:nvPicPr>
        <p:blipFill rotWithShape="1">
          <a:blip r:embed="rId6">
            <a:alphaModFix/>
          </a:blip>
          <a:srcRect b="0" l="0" r="0" t="0"/>
          <a:stretch/>
        </p:blipFill>
        <p:spPr>
          <a:xfrm>
            <a:off x="20208226" y="5918200"/>
            <a:ext cx="7641525" cy="4715718"/>
          </a:xfrm>
          <a:prstGeom prst="rect">
            <a:avLst/>
          </a:prstGeom>
          <a:noFill/>
          <a:ln>
            <a:noFill/>
          </a:ln>
        </p:spPr>
      </p:pic>
      <p:pic>
        <p:nvPicPr>
          <p:cNvPr descr=" " id="900" name="Google Shape;900;g2b0bd38ebb0_0_853"/>
          <p:cNvPicPr preferRelativeResize="0"/>
          <p:nvPr/>
        </p:nvPicPr>
        <p:blipFill rotWithShape="1">
          <a:blip r:embed="rId7">
            <a:alphaModFix/>
          </a:blip>
          <a:srcRect b="0" l="0" r="0" t="0"/>
          <a:stretch/>
        </p:blipFill>
        <p:spPr>
          <a:xfrm>
            <a:off x="22316689" y="-2324100"/>
            <a:ext cx="6429962" cy="13181061"/>
          </a:xfrm>
          <a:prstGeom prst="rect">
            <a:avLst/>
          </a:prstGeom>
          <a:noFill/>
          <a:ln>
            <a:noFill/>
          </a:ln>
        </p:spPr>
      </p:pic>
      <p:pic>
        <p:nvPicPr>
          <p:cNvPr descr=" " id="901" name="Google Shape;901;g2b0bd38ebb0_0_853"/>
          <p:cNvPicPr preferRelativeResize="0"/>
          <p:nvPr/>
        </p:nvPicPr>
        <p:blipFill rotWithShape="1">
          <a:blip r:embed="rId8">
            <a:alphaModFix/>
          </a:blip>
          <a:srcRect b="0" l="0" r="0" t="0"/>
          <a:stretch/>
        </p:blipFill>
        <p:spPr>
          <a:xfrm>
            <a:off x="1384473" y="4572000"/>
            <a:ext cx="10876403" cy="12561343"/>
          </a:xfrm>
          <a:prstGeom prst="rect">
            <a:avLst/>
          </a:prstGeom>
          <a:noFill/>
          <a:ln>
            <a:noFill/>
          </a:ln>
        </p:spPr>
      </p:pic>
      <p:sp>
        <p:nvSpPr>
          <p:cNvPr id="902" name="Google Shape;902;g2b0bd38ebb0_0_85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3" name="Google Shape;903;g2b0bd38ebb0_0_85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904" name="Google Shape;904;g2b0bd38ebb0_0_853"/>
          <p:cNvSpPr/>
          <p:nvPr/>
        </p:nvSpPr>
        <p:spPr>
          <a:xfrm>
            <a:off x="13082635" y="3035300"/>
            <a:ext cx="9572700" cy="399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Thank you for choosing EaTemp</a:t>
            </a:r>
            <a:endParaRPr b="0" i="0" sz="8000" u="none" cap="none" strike="noStrike">
              <a:solidFill>
                <a:schemeClr val="dk1"/>
              </a:solidFill>
              <a:latin typeface="Calibri"/>
              <a:ea typeface="Calibri"/>
              <a:cs typeface="Calibri"/>
              <a:sym typeface="Calibri"/>
            </a:endParaRPr>
          </a:p>
        </p:txBody>
      </p:sp>
      <p:sp>
        <p:nvSpPr>
          <p:cNvPr id="905" name="Google Shape;905;g2b0bd38ebb0_0_853"/>
          <p:cNvSpPr/>
          <p:nvPr/>
        </p:nvSpPr>
        <p:spPr>
          <a:xfrm>
            <a:off x="13082635"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906" name="Google Shape;906;g2b0bd38ebb0_0_853"/>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0">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907" name="Google Shape;907;g2b0bd38ebb0_0_853"/>
          <p:cNvPicPr preferRelativeResize="0"/>
          <p:nvPr/>
        </p:nvPicPr>
        <p:blipFill rotWithShape="1">
          <a:blip r:embed="rId11">
            <a:alphaModFix/>
          </a:blip>
          <a:srcRect b="0" l="0" r="0" t="0"/>
          <a:stretch/>
        </p:blipFill>
        <p:spPr>
          <a:xfrm>
            <a:off x="482660" y="1282700"/>
            <a:ext cx="11710864" cy="10426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47" name="Shape 47"/>
        <p:cNvGrpSpPr/>
        <p:nvPr/>
      </p:nvGrpSpPr>
      <p:grpSpPr>
        <a:xfrm>
          <a:off x="0" y="0"/>
          <a:ext cx="0" cy="0"/>
          <a:chOff x="0" y="0"/>
          <a:chExt cx="0" cy="0"/>
        </a:xfrm>
      </p:grpSpPr>
      <p:pic>
        <p:nvPicPr>
          <p:cNvPr descr=" " id="48" name="Google Shape;48;g2b0bd38ebb0_0_3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9" name="Google Shape;49;g2b0bd38ebb0_0_30"/>
          <p:cNvPicPr preferRelativeResize="0"/>
          <p:nvPr/>
        </p:nvPicPr>
        <p:blipFill rotWithShape="1">
          <a:blip r:embed="rId4">
            <a:alphaModFix/>
          </a:blip>
          <a:srcRect b="0" l="0" r="0" t="0"/>
          <a:stretch/>
        </p:blipFill>
        <p:spPr>
          <a:xfrm>
            <a:off x="-1473384" y="-901700"/>
            <a:ext cx="2819752" cy="6070600"/>
          </a:xfrm>
          <a:prstGeom prst="rect">
            <a:avLst/>
          </a:prstGeom>
          <a:noFill/>
          <a:ln>
            <a:noFill/>
          </a:ln>
        </p:spPr>
      </p:pic>
      <p:pic>
        <p:nvPicPr>
          <p:cNvPr descr=" " id="50" name="Google Shape;50;g2b0bd38ebb0_0_30"/>
          <p:cNvPicPr preferRelativeResize="0"/>
          <p:nvPr/>
        </p:nvPicPr>
        <p:blipFill rotWithShape="1">
          <a:blip r:embed="rId5">
            <a:alphaModFix/>
          </a:blip>
          <a:srcRect b="0" l="0" r="0" t="0"/>
          <a:stretch/>
        </p:blipFill>
        <p:spPr>
          <a:xfrm>
            <a:off x="-4445556" y="3505200"/>
            <a:ext cx="11926791" cy="11099800"/>
          </a:xfrm>
          <a:prstGeom prst="rect">
            <a:avLst/>
          </a:prstGeom>
          <a:noFill/>
          <a:ln>
            <a:noFill/>
          </a:ln>
        </p:spPr>
      </p:pic>
      <p:pic>
        <p:nvPicPr>
          <p:cNvPr descr=" " id="51" name="Google Shape;51;g2b0bd38ebb0_0_30"/>
          <p:cNvPicPr preferRelativeResize="0"/>
          <p:nvPr/>
        </p:nvPicPr>
        <p:blipFill rotWithShape="1">
          <a:blip r:embed="rId6">
            <a:alphaModFix/>
          </a:blip>
          <a:srcRect b="0" l="0" r="0" t="0"/>
          <a:stretch/>
        </p:blipFill>
        <p:spPr>
          <a:xfrm>
            <a:off x="-2667333" y="5384800"/>
            <a:ext cx="5512489" cy="8013700"/>
          </a:xfrm>
          <a:prstGeom prst="rect">
            <a:avLst/>
          </a:prstGeom>
          <a:noFill/>
          <a:ln>
            <a:noFill/>
          </a:ln>
        </p:spPr>
      </p:pic>
      <p:pic>
        <p:nvPicPr>
          <p:cNvPr descr=" " id="52" name="Google Shape;52;g2b0bd38ebb0_0_30"/>
          <p:cNvPicPr preferRelativeResize="0"/>
          <p:nvPr/>
        </p:nvPicPr>
        <p:blipFill rotWithShape="1">
          <a:blip r:embed="rId7">
            <a:alphaModFix/>
          </a:blip>
          <a:srcRect b="0" l="0" r="0" t="0"/>
          <a:stretch/>
        </p:blipFill>
        <p:spPr>
          <a:xfrm>
            <a:off x="5768090" y="8337240"/>
            <a:ext cx="3135720" cy="4060825"/>
          </a:xfrm>
          <a:prstGeom prst="rect">
            <a:avLst/>
          </a:prstGeom>
          <a:noFill/>
          <a:ln>
            <a:noFill/>
          </a:ln>
        </p:spPr>
      </p:pic>
      <p:pic>
        <p:nvPicPr>
          <p:cNvPr descr=" " id="53" name="Google Shape;53;g2b0bd38ebb0_0_30"/>
          <p:cNvPicPr preferRelativeResize="0"/>
          <p:nvPr/>
        </p:nvPicPr>
        <p:blipFill rotWithShape="1">
          <a:blip r:embed="rId8">
            <a:alphaModFix/>
          </a:blip>
          <a:srcRect b="0" l="0" r="0" t="0"/>
          <a:stretch/>
        </p:blipFill>
        <p:spPr>
          <a:xfrm>
            <a:off x="17578997" y="3398751"/>
            <a:ext cx="10876403" cy="12574410"/>
          </a:xfrm>
          <a:prstGeom prst="rect">
            <a:avLst/>
          </a:prstGeom>
          <a:noFill/>
          <a:ln>
            <a:noFill/>
          </a:ln>
        </p:spPr>
      </p:pic>
      <p:pic>
        <p:nvPicPr>
          <p:cNvPr descr=" " id="54" name="Google Shape;54;g2b0bd38ebb0_0_30"/>
          <p:cNvPicPr preferRelativeResize="0"/>
          <p:nvPr/>
        </p:nvPicPr>
        <p:blipFill rotWithShape="1">
          <a:blip r:embed="rId9">
            <a:alphaModFix/>
          </a:blip>
          <a:srcRect b="0" l="0" r="0" t="0"/>
          <a:stretch/>
        </p:blipFill>
        <p:spPr>
          <a:xfrm>
            <a:off x="19737355" y="0"/>
            <a:ext cx="10384435" cy="11218482"/>
          </a:xfrm>
          <a:prstGeom prst="rect">
            <a:avLst/>
          </a:prstGeom>
          <a:noFill/>
          <a:ln>
            <a:noFill/>
          </a:ln>
        </p:spPr>
      </p:pic>
      <p:sp>
        <p:nvSpPr>
          <p:cNvPr id="55" name="Google Shape;55;g2b0bd38ebb0_0_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 name="Google Shape;56;g2b0bd38ebb0_0_30"/>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57" name="Google Shape;57;g2b0bd38ebb0_0_30"/>
          <p:cNvSpPr/>
          <p:nvPr/>
        </p:nvSpPr>
        <p:spPr>
          <a:xfrm>
            <a:off x="3492937" y="1320800"/>
            <a:ext cx="17943000" cy="2497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12800"/>
              <a:buFont typeface="Bungee"/>
              <a:buNone/>
            </a:pPr>
            <a:r>
              <a:rPr b="0" i="0" lang="en-US" sz="12800" u="none" cap="none" strike="noStrike">
                <a:solidFill>
                  <a:srgbClr val="4B9689"/>
                </a:solidFill>
                <a:latin typeface="Bungee"/>
                <a:ea typeface="Bungee"/>
                <a:cs typeface="Bungee"/>
                <a:sym typeface="Bungee"/>
              </a:rPr>
              <a:t>Table of Contents</a:t>
            </a:r>
            <a:endParaRPr b="0" i="0" sz="12800" u="none" cap="none" strike="noStrike">
              <a:solidFill>
                <a:schemeClr val="dk1"/>
              </a:solidFill>
              <a:latin typeface="Calibri"/>
              <a:ea typeface="Calibri"/>
              <a:cs typeface="Calibri"/>
              <a:sym typeface="Calibri"/>
            </a:endParaRPr>
          </a:p>
        </p:txBody>
      </p:sp>
      <p:sp>
        <p:nvSpPr>
          <p:cNvPr id="58" name="Google Shape;58;g2b0bd38ebb0_0_30"/>
          <p:cNvSpPr/>
          <p:nvPr/>
        </p:nvSpPr>
        <p:spPr>
          <a:xfrm>
            <a:off x="88911"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b0bd38ebb0_0_30"/>
          <p:cNvSpPr/>
          <p:nvPr/>
        </p:nvSpPr>
        <p:spPr>
          <a:xfrm>
            <a:off x="88911"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b0bd38ebb0_0_30"/>
          <p:cNvSpPr/>
          <p:nvPr/>
        </p:nvSpPr>
        <p:spPr>
          <a:xfrm>
            <a:off x="-114314" y="4648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Introduction</a:t>
            </a:r>
            <a:endParaRPr b="0" i="0" sz="4800" u="none" cap="none" strike="noStrike">
              <a:solidFill>
                <a:schemeClr val="dk1"/>
              </a:solidFill>
              <a:latin typeface="Calibri"/>
              <a:ea typeface="Calibri"/>
              <a:cs typeface="Calibri"/>
              <a:sym typeface="Calibri"/>
            </a:endParaRPr>
          </a:p>
        </p:txBody>
      </p:sp>
      <p:sp>
        <p:nvSpPr>
          <p:cNvPr id="61" name="Google Shape;61;g2b0bd38ebb0_0_30"/>
          <p:cNvSpPr/>
          <p:nvPr/>
        </p:nvSpPr>
        <p:spPr>
          <a:xfrm>
            <a:off x="-46572" y="5486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62" name="Google Shape;62;g2b0bd38ebb0_0_30"/>
          <p:cNvPicPr preferRelativeResize="0"/>
          <p:nvPr/>
        </p:nvPicPr>
        <p:blipFill rotWithShape="1">
          <a:blip r:embed="rId11">
            <a:alphaModFix/>
          </a:blip>
          <a:srcRect b="0" l="0" r="0" t="0"/>
          <a:stretch/>
        </p:blipFill>
        <p:spPr>
          <a:xfrm>
            <a:off x="6223778" y="4521200"/>
            <a:ext cx="1625803" cy="1625600"/>
          </a:xfrm>
          <a:prstGeom prst="rect">
            <a:avLst/>
          </a:prstGeom>
          <a:noFill/>
          <a:ln>
            <a:noFill/>
          </a:ln>
        </p:spPr>
      </p:pic>
      <p:sp>
        <p:nvSpPr>
          <p:cNvPr id="63" name="Google Shape;63;g2b0bd38ebb0_0_30"/>
          <p:cNvSpPr/>
          <p:nvPr/>
        </p:nvSpPr>
        <p:spPr>
          <a:xfrm>
            <a:off x="6223778" y="4521200"/>
            <a:ext cx="1625700" cy="1625700"/>
          </a:xfrm>
          <a:prstGeom prst="roundRect">
            <a:avLst>
              <a:gd fmla="val 781313" name="adj"/>
            </a:avLst>
          </a:prstGeom>
          <a:noFill/>
          <a:ln cap="flat" cmpd="sng" w="50800">
            <a:solidFill>
              <a:srgbClr val="98A8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0bd38ebb0_0_30"/>
          <p:cNvSpPr/>
          <p:nvPr/>
        </p:nvSpPr>
        <p:spPr>
          <a:xfrm>
            <a:off x="6528616" y="4864100"/>
            <a:ext cx="10161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8A86F"/>
              </a:buClr>
              <a:buSzPts val="4800"/>
              <a:buFont typeface="Bungee"/>
              <a:buNone/>
            </a:pPr>
            <a:r>
              <a:rPr b="0" i="0" lang="en-US" sz="4800" u="none" cap="none" strike="noStrike">
                <a:solidFill>
                  <a:srgbClr val="98A86F"/>
                </a:solidFill>
                <a:latin typeface="Bungee"/>
                <a:ea typeface="Bungee"/>
                <a:cs typeface="Bungee"/>
                <a:sym typeface="Bungee"/>
              </a:rPr>
              <a:t>01</a:t>
            </a:r>
            <a:endParaRPr b="0" i="0" sz="4800" u="none" cap="none" strike="noStrike">
              <a:solidFill>
                <a:schemeClr val="dk1"/>
              </a:solidFill>
              <a:latin typeface="Calibri"/>
              <a:ea typeface="Calibri"/>
              <a:cs typeface="Calibri"/>
              <a:sym typeface="Calibri"/>
            </a:endParaRPr>
          </a:p>
        </p:txBody>
      </p:sp>
      <p:sp>
        <p:nvSpPr>
          <p:cNvPr id="65" name="Google Shape;65;g2b0bd38ebb0_0_30"/>
          <p:cNvSpPr/>
          <p:nvPr/>
        </p:nvSpPr>
        <p:spPr>
          <a:xfrm>
            <a:off x="88911"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b0bd38ebb0_0_30"/>
          <p:cNvSpPr/>
          <p:nvPr/>
        </p:nvSpPr>
        <p:spPr>
          <a:xfrm>
            <a:off x="88911"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b0bd38ebb0_0_30"/>
          <p:cNvSpPr/>
          <p:nvPr/>
        </p:nvSpPr>
        <p:spPr>
          <a:xfrm>
            <a:off x="-114314" y="76327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Wonders</a:t>
            </a:r>
            <a:endParaRPr b="0" i="0" sz="4800" u="none" cap="none" strike="noStrike">
              <a:solidFill>
                <a:schemeClr val="dk1"/>
              </a:solidFill>
              <a:latin typeface="Calibri"/>
              <a:ea typeface="Calibri"/>
              <a:cs typeface="Calibri"/>
              <a:sym typeface="Calibri"/>
            </a:endParaRPr>
          </a:p>
        </p:txBody>
      </p:sp>
      <p:sp>
        <p:nvSpPr>
          <p:cNvPr id="68" name="Google Shape;68;g2b0bd38ebb0_0_30"/>
          <p:cNvSpPr/>
          <p:nvPr/>
        </p:nvSpPr>
        <p:spPr>
          <a:xfrm>
            <a:off x="-46572" y="84709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9" name="Google Shape;69;g2b0bd38ebb0_0_30"/>
          <p:cNvPicPr preferRelativeResize="0"/>
          <p:nvPr/>
        </p:nvPicPr>
        <p:blipFill rotWithShape="1">
          <a:blip r:embed="rId11">
            <a:alphaModFix/>
          </a:blip>
          <a:srcRect b="0" l="0" r="0" t="0"/>
          <a:stretch/>
        </p:blipFill>
        <p:spPr>
          <a:xfrm>
            <a:off x="6223778" y="7505700"/>
            <a:ext cx="1625803" cy="1625600"/>
          </a:xfrm>
          <a:prstGeom prst="rect">
            <a:avLst/>
          </a:prstGeom>
          <a:noFill/>
          <a:ln>
            <a:noFill/>
          </a:ln>
        </p:spPr>
      </p:pic>
      <p:sp>
        <p:nvSpPr>
          <p:cNvPr id="70" name="Google Shape;70;g2b0bd38ebb0_0_30"/>
          <p:cNvSpPr/>
          <p:nvPr/>
        </p:nvSpPr>
        <p:spPr>
          <a:xfrm>
            <a:off x="6223778" y="7505700"/>
            <a:ext cx="1625700" cy="1625700"/>
          </a:xfrm>
          <a:prstGeom prst="roundRect">
            <a:avLst>
              <a:gd fmla="val 781313" name="adj"/>
            </a:avLst>
          </a:prstGeom>
          <a:noFill/>
          <a:ln cap="flat" cmpd="sng" w="50800">
            <a:solidFill>
              <a:srgbClr val="98A8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b0bd38ebb0_0_30"/>
          <p:cNvSpPr/>
          <p:nvPr/>
        </p:nvSpPr>
        <p:spPr>
          <a:xfrm>
            <a:off x="6515914" y="78486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8A86F"/>
              </a:buClr>
              <a:buSzPts val="4800"/>
              <a:buFont typeface="Bungee"/>
              <a:buNone/>
            </a:pPr>
            <a:r>
              <a:rPr b="0" i="0" lang="en-US" sz="4800" u="none" cap="none" strike="noStrike">
                <a:solidFill>
                  <a:srgbClr val="98A86F"/>
                </a:solidFill>
                <a:latin typeface="Bungee"/>
                <a:ea typeface="Bungee"/>
                <a:cs typeface="Bungee"/>
                <a:sym typeface="Bungee"/>
              </a:rPr>
              <a:t>03</a:t>
            </a:r>
            <a:endParaRPr b="0" i="0" sz="4800" u="none" cap="none" strike="noStrike">
              <a:solidFill>
                <a:schemeClr val="dk1"/>
              </a:solidFill>
              <a:latin typeface="Calibri"/>
              <a:ea typeface="Calibri"/>
              <a:cs typeface="Calibri"/>
              <a:sym typeface="Calibri"/>
            </a:endParaRPr>
          </a:p>
        </p:txBody>
      </p:sp>
      <p:sp>
        <p:nvSpPr>
          <p:cNvPr id="72" name="Google Shape;72;g2b0bd38ebb0_0_30"/>
          <p:cNvSpPr/>
          <p:nvPr/>
        </p:nvSpPr>
        <p:spPr>
          <a:xfrm>
            <a:off x="88911"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b0bd38ebb0_0_30"/>
          <p:cNvSpPr/>
          <p:nvPr/>
        </p:nvSpPr>
        <p:spPr>
          <a:xfrm>
            <a:off x="88911"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b0bd38ebb0_0_30"/>
          <p:cNvSpPr/>
          <p:nvPr/>
        </p:nvSpPr>
        <p:spPr>
          <a:xfrm>
            <a:off x="-114314" y="10617200"/>
            <a:ext cx="6135000" cy="939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Adventure</a:t>
            </a:r>
            <a:endParaRPr b="0" i="0" sz="4800" u="none" cap="none" strike="noStrike">
              <a:solidFill>
                <a:schemeClr val="dk1"/>
              </a:solidFill>
              <a:latin typeface="Calibri"/>
              <a:ea typeface="Calibri"/>
              <a:cs typeface="Calibri"/>
              <a:sym typeface="Calibri"/>
            </a:endParaRPr>
          </a:p>
        </p:txBody>
      </p:sp>
      <p:sp>
        <p:nvSpPr>
          <p:cNvPr id="75" name="Google Shape;75;g2b0bd38ebb0_0_30"/>
          <p:cNvSpPr/>
          <p:nvPr/>
        </p:nvSpPr>
        <p:spPr>
          <a:xfrm>
            <a:off x="-46572" y="114554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76" name="Google Shape;76;g2b0bd38ebb0_0_30"/>
          <p:cNvPicPr preferRelativeResize="0"/>
          <p:nvPr/>
        </p:nvPicPr>
        <p:blipFill rotWithShape="1">
          <a:blip r:embed="rId11">
            <a:alphaModFix/>
          </a:blip>
          <a:srcRect b="0" l="0" r="0" t="0"/>
          <a:stretch/>
        </p:blipFill>
        <p:spPr>
          <a:xfrm>
            <a:off x="6223778" y="10490200"/>
            <a:ext cx="1625803" cy="1625600"/>
          </a:xfrm>
          <a:prstGeom prst="rect">
            <a:avLst/>
          </a:prstGeom>
          <a:noFill/>
          <a:ln>
            <a:noFill/>
          </a:ln>
        </p:spPr>
      </p:pic>
      <p:sp>
        <p:nvSpPr>
          <p:cNvPr id="77" name="Google Shape;77;g2b0bd38ebb0_0_30"/>
          <p:cNvSpPr/>
          <p:nvPr/>
        </p:nvSpPr>
        <p:spPr>
          <a:xfrm>
            <a:off x="6223778" y="10490200"/>
            <a:ext cx="1625700" cy="1625700"/>
          </a:xfrm>
          <a:prstGeom prst="roundRect">
            <a:avLst>
              <a:gd fmla="val 781313" name="adj"/>
            </a:avLst>
          </a:prstGeom>
          <a:noFill/>
          <a:ln cap="flat" cmpd="sng" w="50800">
            <a:solidFill>
              <a:srgbClr val="98A8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b0bd38ebb0_0_30"/>
          <p:cNvSpPr/>
          <p:nvPr/>
        </p:nvSpPr>
        <p:spPr>
          <a:xfrm>
            <a:off x="6515914" y="108331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8A86F"/>
              </a:buClr>
              <a:buSzPts val="4800"/>
              <a:buFont typeface="Bungee"/>
              <a:buNone/>
            </a:pPr>
            <a:r>
              <a:rPr b="0" i="0" lang="en-US" sz="4800" u="none" cap="none" strike="noStrike">
                <a:solidFill>
                  <a:srgbClr val="98A86F"/>
                </a:solidFill>
                <a:latin typeface="Bungee"/>
                <a:ea typeface="Bungee"/>
                <a:cs typeface="Bungee"/>
                <a:sym typeface="Bungee"/>
              </a:rPr>
              <a:t>05</a:t>
            </a:r>
            <a:endParaRPr b="0" i="0" sz="4800" u="none" cap="none" strike="noStrike">
              <a:solidFill>
                <a:schemeClr val="dk1"/>
              </a:solidFill>
              <a:latin typeface="Calibri"/>
              <a:ea typeface="Calibri"/>
              <a:cs typeface="Calibri"/>
              <a:sym typeface="Calibri"/>
            </a:endParaRPr>
          </a:p>
        </p:txBody>
      </p:sp>
      <p:sp>
        <p:nvSpPr>
          <p:cNvPr id="79" name="Google Shape;79;g2b0bd38ebb0_0_30"/>
          <p:cNvSpPr/>
          <p:nvPr/>
        </p:nvSpPr>
        <p:spPr>
          <a:xfrm>
            <a:off x="17007426"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2b0bd38ebb0_0_30"/>
          <p:cNvPicPr preferRelativeResize="0"/>
          <p:nvPr/>
        </p:nvPicPr>
        <p:blipFill rotWithShape="1">
          <a:blip r:embed="rId11">
            <a:alphaModFix/>
          </a:blip>
          <a:srcRect b="0" l="0" r="0" t="0"/>
          <a:stretch/>
        </p:blipFill>
        <p:spPr>
          <a:xfrm>
            <a:off x="17007426" y="4521200"/>
            <a:ext cx="1625803" cy="1625600"/>
          </a:xfrm>
          <a:prstGeom prst="rect">
            <a:avLst/>
          </a:prstGeom>
          <a:noFill/>
          <a:ln>
            <a:noFill/>
          </a:ln>
        </p:spPr>
      </p:pic>
      <p:sp>
        <p:nvSpPr>
          <p:cNvPr id="81" name="Google Shape;81;g2b0bd38ebb0_0_30"/>
          <p:cNvSpPr/>
          <p:nvPr/>
        </p:nvSpPr>
        <p:spPr>
          <a:xfrm>
            <a:off x="17007426" y="4521200"/>
            <a:ext cx="1625700" cy="1625700"/>
          </a:xfrm>
          <a:prstGeom prst="roundRect">
            <a:avLst>
              <a:gd fmla="val 781313" name="adj"/>
            </a:avLst>
          </a:prstGeom>
          <a:noFill/>
          <a:ln cap="flat" cmpd="sng" w="50800">
            <a:solidFill>
              <a:srgbClr val="98A8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b0bd38ebb0_0_30"/>
          <p:cNvSpPr/>
          <p:nvPr/>
        </p:nvSpPr>
        <p:spPr>
          <a:xfrm>
            <a:off x="17299562" y="4864100"/>
            <a:ext cx="10416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8A86F"/>
              </a:buClr>
              <a:buSzPts val="4800"/>
              <a:buFont typeface="Bungee"/>
              <a:buNone/>
            </a:pPr>
            <a:r>
              <a:rPr b="0" i="0" lang="en-US" sz="4800" u="none" cap="none" strike="noStrike">
                <a:solidFill>
                  <a:srgbClr val="98A86F"/>
                </a:solidFill>
                <a:latin typeface="Bungee"/>
                <a:ea typeface="Bungee"/>
                <a:cs typeface="Bungee"/>
                <a:sym typeface="Bungee"/>
              </a:rPr>
              <a:t>02</a:t>
            </a:r>
            <a:endParaRPr b="0" i="0" sz="4800" u="none" cap="none" strike="noStrike">
              <a:solidFill>
                <a:schemeClr val="dk1"/>
              </a:solidFill>
              <a:latin typeface="Calibri"/>
              <a:ea typeface="Calibri"/>
              <a:cs typeface="Calibri"/>
              <a:sym typeface="Calibri"/>
            </a:endParaRPr>
          </a:p>
        </p:txBody>
      </p:sp>
      <p:sp>
        <p:nvSpPr>
          <p:cNvPr id="83" name="Google Shape;83;g2b0bd38ebb0_0_30"/>
          <p:cNvSpPr/>
          <p:nvPr/>
        </p:nvSpPr>
        <p:spPr>
          <a:xfrm>
            <a:off x="18836454" y="4648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b0bd38ebb0_0_30"/>
          <p:cNvSpPr/>
          <p:nvPr/>
        </p:nvSpPr>
        <p:spPr>
          <a:xfrm>
            <a:off x="18836454" y="4648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Encounters</a:t>
            </a:r>
            <a:endParaRPr b="0" i="0" sz="4800" u="none" cap="none" strike="noStrike">
              <a:solidFill>
                <a:schemeClr val="dk1"/>
              </a:solidFill>
              <a:latin typeface="Calibri"/>
              <a:ea typeface="Calibri"/>
              <a:cs typeface="Calibri"/>
              <a:sym typeface="Calibri"/>
            </a:endParaRPr>
          </a:p>
        </p:txBody>
      </p:sp>
      <p:sp>
        <p:nvSpPr>
          <p:cNvPr id="85" name="Google Shape;85;g2b0bd38ebb0_0_30"/>
          <p:cNvSpPr/>
          <p:nvPr/>
        </p:nvSpPr>
        <p:spPr>
          <a:xfrm>
            <a:off x="18836454" y="5486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86" name="Google Shape;86;g2b0bd38ebb0_0_30"/>
          <p:cNvSpPr/>
          <p:nvPr/>
        </p:nvSpPr>
        <p:spPr>
          <a:xfrm>
            <a:off x="17007426"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b0bd38ebb0_0_30"/>
          <p:cNvPicPr preferRelativeResize="0"/>
          <p:nvPr/>
        </p:nvPicPr>
        <p:blipFill rotWithShape="1">
          <a:blip r:embed="rId11">
            <a:alphaModFix/>
          </a:blip>
          <a:srcRect b="0" l="0" r="0" t="0"/>
          <a:stretch/>
        </p:blipFill>
        <p:spPr>
          <a:xfrm>
            <a:off x="17007426" y="7505700"/>
            <a:ext cx="1625803" cy="1625600"/>
          </a:xfrm>
          <a:prstGeom prst="rect">
            <a:avLst/>
          </a:prstGeom>
          <a:noFill/>
          <a:ln>
            <a:noFill/>
          </a:ln>
        </p:spPr>
      </p:pic>
      <p:sp>
        <p:nvSpPr>
          <p:cNvPr id="88" name="Google Shape;88;g2b0bd38ebb0_0_30"/>
          <p:cNvSpPr/>
          <p:nvPr/>
        </p:nvSpPr>
        <p:spPr>
          <a:xfrm>
            <a:off x="17007426" y="7505700"/>
            <a:ext cx="1625700" cy="1625700"/>
          </a:xfrm>
          <a:prstGeom prst="roundRect">
            <a:avLst>
              <a:gd fmla="val 781313" name="adj"/>
            </a:avLst>
          </a:prstGeom>
          <a:noFill/>
          <a:ln cap="flat" cmpd="sng" w="50800">
            <a:solidFill>
              <a:srgbClr val="98A8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b0bd38ebb0_0_30"/>
          <p:cNvSpPr/>
          <p:nvPr/>
        </p:nvSpPr>
        <p:spPr>
          <a:xfrm>
            <a:off x="17280510" y="7848600"/>
            <a:ext cx="1079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8A86F"/>
              </a:buClr>
              <a:buSzPts val="4800"/>
              <a:buFont typeface="Bungee"/>
              <a:buNone/>
            </a:pPr>
            <a:r>
              <a:rPr b="0" i="0" lang="en-US" sz="4800" u="none" cap="none" strike="noStrike">
                <a:solidFill>
                  <a:srgbClr val="98A86F"/>
                </a:solidFill>
                <a:latin typeface="Bungee"/>
                <a:ea typeface="Bungee"/>
                <a:cs typeface="Bungee"/>
                <a:sym typeface="Bungee"/>
              </a:rPr>
              <a:t>04</a:t>
            </a:r>
            <a:endParaRPr b="0" i="0" sz="4800" u="none" cap="none" strike="noStrike">
              <a:solidFill>
                <a:schemeClr val="dk1"/>
              </a:solidFill>
              <a:latin typeface="Calibri"/>
              <a:ea typeface="Calibri"/>
              <a:cs typeface="Calibri"/>
              <a:sym typeface="Calibri"/>
            </a:endParaRPr>
          </a:p>
        </p:txBody>
      </p:sp>
      <p:sp>
        <p:nvSpPr>
          <p:cNvPr id="90" name="Google Shape;90;g2b0bd38ebb0_0_30"/>
          <p:cNvSpPr/>
          <p:nvPr/>
        </p:nvSpPr>
        <p:spPr>
          <a:xfrm>
            <a:off x="18836454" y="76327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b0bd38ebb0_0_30"/>
          <p:cNvSpPr/>
          <p:nvPr/>
        </p:nvSpPr>
        <p:spPr>
          <a:xfrm>
            <a:off x="18836454" y="76327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Magic</a:t>
            </a:r>
            <a:endParaRPr b="0" i="0" sz="4800" u="none" cap="none" strike="noStrike">
              <a:solidFill>
                <a:schemeClr val="dk1"/>
              </a:solidFill>
              <a:latin typeface="Calibri"/>
              <a:ea typeface="Calibri"/>
              <a:cs typeface="Calibri"/>
              <a:sym typeface="Calibri"/>
            </a:endParaRPr>
          </a:p>
        </p:txBody>
      </p:sp>
      <p:sp>
        <p:nvSpPr>
          <p:cNvPr id="92" name="Google Shape;92;g2b0bd38ebb0_0_30"/>
          <p:cNvSpPr/>
          <p:nvPr/>
        </p:nvSpPr>
        <p:spPr>
          <a:xfrm>
            <a:off x="18836454" y="84709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93" name="Google Shape;93;g2b0bd38ebb0_0_30"/>
          <p:cNvSpPr/>
          <p:nvPr/>
        </p:nvSpPr>
        <p:spPr>
          <a:xfrm>
            <a:off x="17007426"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4" name="Google Shape;94;g2b0bd38ebb0_0_30"/>
          <p:cNvPicPr preferRelativeResize="0"/>
          <p:nvPr/>
        </p:nvPicPr>
        <p:blipFill rotWithShape="1">
          <a:blip r:embed="rId11">
            <a:alphaModFix/>
          </a:blip>
          <a:srcRect b="0" l="0" r="0" t="0"/>
          <a:stretch/>
        </p:blipFill>
        <p:spPr>
          <a:xfrm>
            <a:off x="17007426" y="10490200"/>
            <a:ext cx="1625803" cy="1625600"/>
          </a:xfrm>
          <a:prstGeom prst="rect">
            <a:avLst/>
          </a:prstGeom>
          <a:noFill/>
          <a:ln>
            <a:noFill/>
          </a:ln>
        </p:spPr>
      </p:pic>
      <p:sp>
        <p:nvSpPr>
          <p:cNvPr id="95" name="Google Shape;95;g2b0bd38ebb0_0_30"/>
          <p:cNvSpPr/>
          <p:nvPr/>
        </p:nvSpPr>
        <p:spPr>
          <a:xfrm>
            <a:off x="17007426" y="10490200"/>
            <a:ext cx="1625700" cy="1625700"/>
          </a:xfrm>
          <a:prstGeom prst="roundRect">
            <a:avLst>
              <a:gd fmla="val 781313" name="adj"/>
            </a:avLst>
          </a:prstGeom>
          <a:noFill/>
          <a:ln cap="flat" cmpd="sng" w="50800">
            <a:solidFill>
              <a:srgbClr val="98A8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2b0bd38ebb0_0_30"/>
          <p:cNvSpPr/>
          <p:nvPr/>
        </p:nvSpPr>
        <p:spPr>
          <a:xfrm>
            <a:off x="17280510" y="10833100"/>
            <a:ext cx="1079700" cy="93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8A86F"/>
              </a:buClr>
              <a:buSzPts val="4800"/>
              <a:buFont typeface="Bungee"/>
              <a:buNone/>
            </a:pPr>
            <a:r>
              <a:rPr b="0" i="0" lang="en-US" sz="4800" u="none" cap="none" strike="noStrike">
                <a:solidFill>
                  <a:srgbClr val="98A86F"/>
                </a:solidFill>
                <a:latin typeface="Bungee"/>
                <a:ea typeface="Bungee"/>
                <a:cs typeface="Bungee"/>
                <a:sym typeface="Bungee"/>
              </a:rPr>
              <a:t>06</a:t>
            </a:r>
            <a:endParaRPr b="0" i="0" sz="4800" u="none" cap="none" strike="noStrike">
              <a:solidFill>
                <a:schemeClr val="dk1"/>
              </a:solidFill>
              <a:latin typeface="Calibri"/>
              <a:ea typeface="Calibri"/>
              <a:cs typeface="Calibri"/>
              <a:sym typeface="Calibri"/>
            </a:endParaRPr>
          </a:p>
        </p:txBody>
      </p:sp>
      <p:sp>
        <p:nvSpPr>
          <p:cNvPr id="97" name="Google Shape;97;g2b0bd38ebb0_0_30"/>
          <p:cNvSpPr/>
          <p:nvPr/>
        </p:nvSpPr>
        <p:spPr>
          <a:xfrm>
            <a:off x="18836454" y="10617200"/>
            <a:ext cx="5931600" cy="137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2b0bd38ebb0_0_30"/>
          <p:cNvSpPr/>
          <p:nvPr/>
        </p:nvSpPr>
        <p:spPr>
          <a:xfrm>
            <a:off x="18836454" y="10617200"/>
            <a:ext cx="61350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Conclusion</a:t>
            </a:r>
            <a:endParaRPr b="0" i="0" sz="4800" u="none" cap="none" strike="noStrike">
              <a:solidFill>
                <a:schemeClr val="dk1"/>
              </a:solidFill>
              <a:latin typeface="Calibri"/>
              <a:ea typeface="Calibri"/>
              <a:cs typeface="Calibri"/>
              <a:sym typeface="Calibri"/>
            </a:endParaRPr>
          </a:p>
        </p:txBody>
      </p:sp>
      <p:sp>
        <p:nvSpPr>
          <p:cNvPr id="99" name="Google Shape;99;g2b0bd38ebb0_0_30"/>
          <p:cNvSpPr/>
          <p:nvPr/>
        </p:nvSpPr>
        <p:spPr>
          <a:xfrm>
            <a:off x="18836454" y="114554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100" name="Google Shape;100;g2b0bd38ebb0_0_30"/>
          <p:cNvPicPr preferRelativeResize="0"/>
          <p:nvPr/>
        </p:nvPicPr>
        <p:blipFill rotWithShape="1">
          <a:blip r:embed="rId12">
            <a:alphaModFix/>
          </a:blip>
          <a:srcRect b="0" l="0" r="0" t="0"/>
          <a:stretch/>
        </p:blipFill>
        <p:spPr>
          <a:xfrm>
            <a:off x="7646356" y="4216400"/>
            <a:ext cx="9081635" cy="81788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105" name="Shape 105"/>
        <p:cNvGrpSpPr/>
        <p:nvPr/>
      </p:nvGrpSpPr>
      <p:grpSpPr>
        <a:xfrm>
          <a:off x="0" y="0"/>
          <a:ext cx="0" cy="0"/>
          <a:chOff x="0" y="0"/>
          <a:chExt cx="0" cy="0"/>
        </a:xfrm>
      </p:grpSpPr>
      <p:pic>
        <p:nvPicPr>
          <p:cNvPr descr=" " id="106" name="Google Shape;106;g2b0bd38ebb0_0_8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7" name="Google Shape;107;g2b0bd38ebb0_0_87"/>
          <p:cNvPicPr preferRelativeResize="0"/>
          <p:nvPr/>
        </p:nvPicPr>
        <p:blipFill rotWithShape="1">
          <a:blip r:embed="rId4">
            <a:alphaModFix/>
          </a:blip>
          <a:srcRect b="0" l="0" r="0" t="0"/>
          <a:stretch/>
        </p:blipFill>
        <p:spPr>
          <a:xfrm>
            <a:off x="-1968746" y="3949700"/>
            <a:ext cx="9818327" cy="10375900"/>
          </a:xfrm>
          <a:prstGeom prst="rect">
            <a:avLst/>
          </a:prstGeom>
          <a:noFill/>
          <a:ln>
            <a:noFill/>
          </a:ln>
        </p:spPr>
      </p:pic>
      <p:pic>
        <p:nvPicPr>
          <p:cNvPr descr=" " id="108" name="Google Shape;108;g2b0bd38ebb0_0_87"/>
          <p:cNvPicPr preferRelativeResize="0"/>
          <p:nvPr/>
        </p:nvPicPr>
        <p:blipFill rotWithShape="1">
          <a:blip r:embed="rId5">
            <a:alphaModFix/>
          </a:blip>
          <a:srcRect b="0" l="0" r="0" t="0"/>
          <a:stretch/>
        </p:blipFill>
        <p:spPr>
          <a:xfrm>
            <a:off x="-1155844" y="622300"/>
            <a:ext cx="3492937" cy="4279900"/>
          </a:xfrm>
          <a:prstGeom prst="rect">
            <a:avLst/>
          </a:prstGeom>
          <a:noFill/>
          <a:ln>
            <a:noFill/>
          </a:ln>
        </p:spPr>
      </p:pic>
      <p:pic>
        <p:nvPicPr>
          <p:cNvPr descr=" " id="109" name="Google Shape;109;g2b0bd38ebb0_0_87"/>
          <p:cNvPicPr preferRelativeResize="0"/>
          <p:nvPr/>
        </p:nvPicPr>
        <p:blipFill rotWithShape="1">
          <a:blip r:embed="rId6">
            <a:alphaModFix/>
          </a:blip>
          <a:srcRect b="0" l="0" r="0" t="0"/>
          <a:stretch/>
        </p:blipFill>
        <p:spPr>
          <a:xfrm>
            <a:off x="2235479" y="8978900"/>
            <a:ext cx="5601400" cy="3454400"/>
          </a:xfrm>
          <a:prstGeom prst="rect">
            <a:avLst/>
          </a:prstGeom>
          <a:noFill/>
          <a:ln>
            <a:noFill/>
          </a:ln>
        </p:spPr>
      </p:pic>
      <p:pic>
        <p:nvPicPr>
          <p:cNvPr descr=" " id="110" name="Google Shape;110;g2b0bd38ebb0_0_87"/>
          <p:cNvPicPr preferRelativeResize="0"/>
          <p:nvPr/>
        </p:nvPicPr>
        <p:blipFill rotWithShape="1">
          <a:blip r:embed="rId7">
            <a:alphaModFix/>
          </a:blip>
          <a:srcRect b="0" l="0" r="0" t="0"/>
          <a:stretch/>
        </p:blipFill>
        <p:spPr>
          <a:xfrm>
            <a:off x="18162079" y="3450915"/>
            <a:ext cx="8200777" cy="16805853"/>
          </a:xfrm>
          <a:prstGeom prst="rect">
            <a:avLst/>
          </a:prstGeom>
          <a:noFill/>
          <a:ln>
            <a:noFill/>
          </a:ln>
        </p:spPr>
      </p:pic>
      <p:pic>
        <p:nvPicPr>
          <p:cNvPr descr=" " id="111" name="Google Shape;111;g2b0bd38ebb0_0_87"/>
          <p:cNvPicPr preferRelativeResize="0"/>
          <p:nvPr/>
        </p:nvPicPr>
        <p:blipFill rotWithShape="1">
          <a:blip r:embed="rId8">
            <a:alphaModFix/>
          </a:blip>
          <a:srcRect b="0" l="0" r="0" t="0"/>
          <a:stretch/>
        </p:blipFill>
        <p:spPr>
          <a:xfrm>
            <a:off x="10555019" y="-5905500"/>
            <a:ext cx="11779088" cy="13050175"/>
          </a:xfrm>
          <a:prstGeom prst="rect">
            <a:avLst/>
          </a:prstGeom>
          <a:noFill/>
          <a:ln>
            <a:noFill/>
          </a:ln>
        </p:spPr>
      </p:pic>
      <p:pic>
        <p:nvPicPr>
          <p:cNvPr descr=" " id="112" name="Google Shape;112;g2b0bd38ebb0_0_87"/>
          <p:cNvPicPr preferRelativeResize="0"/>
          <p:nvPr/>
        </p:nvPicPr>
        <p:blipFill rotWithShape="1">
          <a:blip r:embed="rId9">
            <a:alphaModFix/>
          </a:blip>
          <a:srcRect b="0" l="0" r="0" t="0"/>
          <a:stretch/>
        </p:blipFill>
        <p:spPr>
          <a:xfrm>
            <a:off x="16443985" y="6412502"/>
            <a:ext cx="13871932" cy="16015673"/>
          </a:xfrm>
          <a:prstGeom prst="rect">
            <a:avLst/>
          </a:prstGeom>
          <a:noFill/>
          <a:ln>
            <a:noFill/>
          </a:ln>
        </p:spPr>
      </p:pic>
      <p:sp>
        <p:nvSpPr>
          <p:cNvPr id="113" name="Google Shape;113;g2b0bd38ebb0_0_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4" name="Google Shape;114;g2b0bd38ebb0_0_8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15" name="Google Shape;115;g2b0bd38ebb0_0_87"/>
          <p:cNvSpPr/>
          <p:nvPr/>
        </p:nvSpPr>
        <p:spPr>
          <a:xfrm>
            <a:off x="2959470" y="2743200"/>
            <a:ext cx="19937400" cy="1557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The Realm of the Extraordinary</a:t>
            </a:r>
            <a:endParaRPr b="0" i="0" sz="8000" u="none" cap="none" strike="noStrike">
              <a:solidFill>
                <a:schemeClr val="dk1"/>
              </a:solidFill>
              <a:latin typeface="Calibri"/>
              <a:ea typeface="Calibri"/>
              <a:cs typeface="Calibri"/>
              <a:sym typeface="Calibri"/>
            </a:endParaRPr>
          </a:p>
        </p:txBody>
      </p:sp>
      <p:sp>
        <p:nvSpPr>
          <p:cNvPr id="116" name="Google Shape;116;g2b0bd38ebb0_0_87"/>
          <p:cNvSpPr/>
          <p:nvPr/>
        </p:nvSpPr>
        <p:spPr>
          <a:xfrm>
            <a:off x="2959470" y="5372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7" name="Google Shape;117;g2b0bd38ebb0_0_87"/>
          <p:cNvSpPr/>
          <p:nvPr/>
        </p:nvSpPr>
        <p:spPr>
          <a:xfrm>
            <a:off x="12701588" y="5372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122" name="Shape 122"/>
        <p:cNvGrpSpPr/>
        <p:nvPr/>
      </p:nvGrpSpPr>
      <p:grpSpPr>
        <a:xfrm>
          <a:off x="0" y="0"/>
          <a:ext cx="0" cy="0"/>
          <a:chOff x="0" y="0"/>
          <a:chExt cx="0" cy="0"/>
        </a:xfrm>
      </p:grpSpPr>
      <p:pic>
        <p:nvPicPr>
          <p:cNvPr descr=" " id="123" name="Google Shape;123;g2b0bd38ebb0_0_103"/>
          <p:cNvPicPr preferRelativeResize="0"/>
          <p:nvPr/>
        </p:nvPicPr>
        <p:blipFill rotWithShape="1">
          <a:blip r:embed="rId3">
            <a:alphaModFix/>
          </a:blip>
          <a:srcRect b="0" l="0" r="0" t="0"/>
          <a:stretch/>
        </p:blipFill>
        <p:spPr>
          <a:xfrm>
            <a:off x="-3048381" y="-4787900"/>
            <a:ext cx="8058512" cy="11647040"/>
          </a:xfrm>
          <a:prstGeom prst="rect">
            <a:avLst/>
          </a:prstGeom>
          <a:noFill/>
          <a:ln>
            <a:noFill/>
          </a:ln>
        </p:spPr>
      </p:pic>
      <p:pic>
        <p:nvPicPr>
          <p:cNvPr descr=" " id="124" name="Google Shape;124;g2b0bd38ebb0_0_103"/>
          <p:cNvPicPr preferRelativeResize="0"/>
          <p:nvPr/>
        </p:nvPicPr>
        <p:blipFill rotWithShape="1">
          <a:blip r:embed="rId4">
            <a:alphaModFix/>
          </a:blip>
          <a:srcRect b="0" l="0" r="0" t="0"/>
          <a:stretch/>
        </p:blipFill>
        <p:spPr>
          <a:xfrm>
            <a:off x="18290888" y="2313211"/>
            <a:ext cx="9282839" cy="17262194"/>
          </a:xfrm>
          <a:prstGeom prst="rect">
            <a:avLst/>
          </a:prstGeom>
          <a:noFill/>
          <a:ln>
            <a:noFill/>
          </a:ln>
        </p:spPr>
      </p:pic>
      <p:pic>
        <p:nvPicPr>
          <p:cNvPr descr=" " id="125" name="Google Shape;125;g2b0bd38ebb0_0_103"/>
          <p:cNvPicPr preferRelativeResize="0"/>
          <p:nvPr/>
        </p:nvPicPr>
        <p:blipFill rotWithShape="1">
          <a:blip r:embed="rId5">
            <a:alphaModFix/>
          </a:blip>
          <a:srcRect b="0" l="0" r="0" t="0"/>
          <a:stretch/>
        </p:blipFill>
        <p:spPr>
          <a:xfrm>
            <a:off x="20707172" y="-2565400"/>
            <a:ext cx="3632527" cy="5131563"/>
          </a:xfrm>
          <a:prstGeom prst="rect">
            <a:avLst/>
          </a:prstGeom>
          <a:noFill/>
          <a:ln>
            <a:noFill/>
          </a:ln>
        </p:spPr>
      </p:pic>
      <p:pic>
        <p:nvPicPr>
          <p:cNvPr descr=" " id="126" name="Google Shape;126;g2b0bd38ebb0_0_103"/>
          <p:cNvPicPr preferRelativeResize="0"/>
          <p:nvPr/>
        </p:nvPicPr>
        <p:blipFill rotWithShape="1">
          <a:blip r:embed="rId6">
            <a:alphaModFix/>
          </a:blip>
          <a:srcRect b="0" l="0" r="0" t="0"/>
          <a:stretch/>
        </p:blipFill>
        <p:spPr>
          <a:xfrm>
            <a:off x="24270855" y="-590662"/>
            <a:ext cx="5811739" cy="3394639"/>
          </a:xfrm>
          <a:prstGeom prst="rect">
            <a:avLst/>
          </a:prstGeom>
          <a:noFill/>
          <a:ln>
            <a:noFill/>
          </a:ln>
        </p:spPr>
      </p:pic>
      <p:pic>
        <p:nvPicPr>
          <p:cNvPr descr=" " id="127" name="Google Shape;127;g2b0bd38ebb0_0_103"/>
          <p:cNvPicPr preferRelativeResize="0"/>
          <p:nvPr/>
        </p:nvPicPr>
        <p:blipFill rotWithShape="1">
          <a:blip r:embed="rId7">
            <a:alphaModFix/>
          </a:blip>
          <a:srcRect b="0" l="0" r="0" t="0"/>
          <a:stretch/>
        </p:blipFill>
        <p:spPr>
          <a:xfrm>
            <a:off x="17642505" y="2598533"/>
            <a:ext cx="10876275" cy="12574668"/>
          </a:xfrm>
          <a:prstGeom prst="rect">
            <a:avLst/>
          </a:prstGeom>
          <a:noFill/>
          <a:ln>
            <a:noFill/>
          </a:ln>
        </p:spPr>
      </p:pic>
      <p:pic>
        <p:nvPicPr>
          <p:cNvPr descr=" " id="128" name="Google Shape;128;g2b0bd38ebb0_0_103"/>
          <p:cNvPicPr preferRelativeResize="0"/>
          <p:nvPr/>
        </p:nvPicPr>
        <p:blipFill rotWithShape="1">
          <a:blip r:embed="rId8">
            <a:alphaModFix/>
          </a:blip>
          <a:srcRect b="0" l="0" r="0" t="0"/>
          <a:stretch/>
        </p:blipFill>
        <p:spPr>
          <a:xfrm>
            <a:off x="18932888" y="8910067"/>
            <a:ext cx="3213598" cy="4161792"/>
          </a:xfrm>
          <a:prstGeom prst="rect">
            <a:avLst/>
          </a:prstGeom>
          <a:noFill/>
          <a:ln>
            <a:noFill/>
          </a:ln>
        </p:spPr>
      </p:pic>
      <p:pic>
        <p:nvPicPr>
          <p:cNvPr descr=" " id="129" name="Google Shape;129;g2b0bd38ebb0_0_103"/>
          <p:cNvPicPr preferRelativeResize="0"/>
          <p:nvPr/>
        </p:nvPicPr>
        <p:blipFill rotWithShape="1">
          <a:blip r:embed="rId9">
            <a:alphaModFix/>
          </a:blip>
          <a:srcRect b="0" l="0" r="0" t="0"/>
          <a:stretch/>
        </p:blipFill>
        <p:spPr>
          <a:xfrm>
            <a:off x="-2184673" y="7505700"/>
            <a:ext cx="10384438" cy="11218608"/>
          </a:xfrm>
          <a:prstGeom prst="rect">
            <a:avLst/>
          </a:prstGeom>
          <a:noFill/>
          <a:ln>
            <a:noFill/>
          </a:ln>
        </p:spPr>
      </p:pic>
      <p:sp>
        <p:nvSpPr>
          <p:cNvPr id="130" name="Google Shape;130;g2b0bd38ebb0_0_10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b0bd38ebb0_0_10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32" name="Google Shape;132;g2b0bd38ebb0_0_103"/>
          <p:cNvPicPr preferRelativeResize="0"/>
          <p:nvPr/>
        </p:nvPicPr>
        <p:blipFill rotWithShape="1">
          <a:blip r:embed="rId11">
            <a:alphaModFix/>
          </a:blip>
          <a:srcRect b="0" l="0" r="0" t="0"/>
          <a:stretch/>
        </p:blipFill>
        <p:spPr>
          <a:xfrm>
            <a:off x="0" y="0"/>
            <a:ext cx="24387048" cy="8305800"/>
          </a:xfrm>
          <a:prstGeom prst="rect">
            <a:avLst/>
          </a:prstGeom>
          <a:noFill/>
          <a:ln>
            <a:noFill/>
          </a:ln>
        </p:spPr>
      </p:pic>
      <p:sp>
        <p:nvSpPr>
          <p:cNvPr id="133" name="Google Shape;133;g2b0bd38ebb0_0_103"/>
          <p:cNvSpPr/>
          <p:nvPr/>
        </p:nvSpPr>
        <p:spPr>
          <a:xfrm>
            <a:off x="1816327"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2b0bd38ebb0_0_103"/>
          <p:cNvPicPr preferRelativeResize="0"/>
          <p:nvPr/>
        </p:nvPicPr>
        <p:blipFill rotWithShape="1">
          <a:blip r:embed="rId12">
            <a:alphaModFix/>
          </a:blip>
          <a:srcRect b="0" l="0" r="0" t="0"/>
          <a:stretch/>
        </p:blipFill>
        <p:spPr>
          <a:xfrm>
            <a:off x="1816327" y="9956800"/>
            <a:ext cx="1301466" cy="1625600"/>
          </a:xfrm>
          <a:prstGeom prst="rect">
            <a:avLst/>
          </a:prstGeom>
          <a:noFill/>
          <a:ln>
            <a:noFill/>
          </a:ln>
        </p:spPr>
      </p:pic>
      <p:sp>
        <p:nvSpPr>
          <p:cNvPr id="135" name="Google Shape;135;g2b0bd38ebb0_0_103"/>
          <p:cNvSpPr/>
          <p:nvPr/>
        </p:nvSpPr>
        <p:spPr>
          <a:xfrm>
            <a:off x="3524244" y="9499600"/>
            <a:ext cx="81993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g2b0bd38ebb0_0_103"/>
          <p:cNvSpPr/>
          <p:nvPr/>
        </p:nvSpPr>
        <p:spPr>
          <a:xfrm>
            <a:off x="3524244" y="9499600"/>
            <a:ext cx="84024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37" name="Google Shape;137;g2b0bd38ebb0_0_103"/>
          <p:cNvSpPr/>
          <p:nvPr/>
        </p:nvSpPr>
        <p:spPr>
          <a:xfrm>
            <a:off x="3524244" y="10439400"/>
            <a:ext cx="83349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38" name="Google Shape;138;g2b0bd38ebb0_0_103"/>
          <p:cNvSpPr/>
          <p:nvPr/>
        </p:nvSpPr>
        <p:spPr>
          <a:xfrm>
            <a:off x="12676184" y="9499600"/>
            <a:ext cx="99072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2b0bd38ebb0_0_103"/>
          <p:cNvPicPr preferRelativeResize="0"/>
          <p:nvPr/>
        </p:nvPicPr>
        <p:blipFill rotWithShape="1">
          <a:blip r:embed="rId13">
            <a:alphaModFix/>
          </a:blip>
          <a:srcRect b="0" l="0" r="0" t="0"/>
          <a:stretch/>
        </p:blipFill>
        <p:spPr>
          <a:xfrm>
            <a:off x="12676184" y="9956800"/>
            <a:ext cx="1098070" cy="1625600"/>
          </a:xfrm>
          <a:prstGeom prst="rect">
            <a:avLst/>
          </a:prstGeom>
          <a:noFill/>
          <a:ln>
            <a:noFill/>
          </a:ln>
        </p:spPr>
      </p:pic>
      <p:sp>
        <p:nvSpPr>
          <p:cNvPr id="140" name="Google Shape;140;g2b0bd38ebb0_0_103"/>
          <p:cNvSpPr/>
          <p:nvPr/>
        </p:nvSpPr>
        <p:spPr>
          <a:xfrm>
            <a:off x="14180705" y="9499600"/>
            <a:ext cx="84027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2b0bd38ebb0_0_103"/>
          <p:cNvSpPr/>
          <p:nvPr/>
        </p:nvSpPr>
        <p:spPr>
          <a:xfrm>
            <a:off x="14180705" y="9499600"/>
            <a:ext cx="8605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42" name="Google Shape;142;g2b0bd38ebb0_0_103"/>
          <p:cNvSpPr/>
          <p:nvPr/>
        </p:nvSpPr>
        <p:spPr>
          <a:xfrm>
            <a:off x="14180705" y="10439400"/>
            <a:ext cx="85383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147" name="Shape 147"/>
        <p:cNvGrpSpPr/>
        <p:nvPr/>
      </p:nvGrpSpPr>
      <p:grpSpPr>
        <a:xfrm>
          <a:off x="0" y="0"/>
          <a:ext cx="0" cy="0"/>
          <a:chOff x="0" y="0"/>
          <a:chExt cx="0" cy="0"/>
        </a:xfrm>
      </p:grpSpPr>
      <p:pic>
        <p:nvPicPr>
          <p:cNvPr descr=" " id="148" name="Google Shape;148;g2b0bd38ebb0_0_12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9" name="Google Shape;149;g2b0bd38ebb0_0_127"/>
          <p:cNvPicPr preferRelativeResize="0"/>
          <p:nvPr/>
        </p:nvPicPr>
        <p:blipFill rotWithShape="1">
          <a:blip r:embed="rId4">
            <a:alphaModFix/>
          </a:blip>
          <a:srcRect b="0" l="0" r="0" t="0"/>
          <a:stretch/>
        </p:blipFill>
        <p:spPr>
          <a:xfrm>
            <a:off x="-1473384" y="-901700"/>
            <a:ext cx="2819752" cy="6070600"/>
          </a:xfrm>
          <a:prstGeom prst="rect">
            <a:avLst/>
          </a:prstGeom>
          <a:noFill/>
          <a:ln>
            <a:noFill/>
          </a:ln>
        </p:spPr>
      </p:pic>
      <p:pic>
        <p:nvPicPr>
          <p:cNvPr descr=" " id="150" name="Google Shape;150;g2b0bd38ebb0_0_127"/>
          <p:cNvPicPr preferRelativeResize="0"/>
          <p:nvPr/>
        </p:nvPicPr>
        <p:blipFill rotWithShape="1">
          <a:blip r:embed="rId5">
            <a:alphaModFix/>
          </a:blip>
          <a:srcRect b="0" l="0" r="0" t="0"/>
          <a:stretch/>
        </p:blipFill>
        <p:spPr>
          <a:xfrm>
            <a:off x="-4445556" y="3505200"/>
            <a:ext cx="11926791" cy="11099800"/>
          </a:xfrm>
          <a:prstGeom prst="rect">
            <a:avLst/>
          </a:prstGeom>
          <a:noFill/>
          <a:ln>
            <a:noFill/>
          </a:ln>
        </p:spPr>
      </p:pic>
      <p:pic>
        <p:nvPicPr>
          <p:cNvPr descr=" " id="151" name="Google Shape;151;g2b0bd38ebb0_0_127"/>
          <p:cNvPicPr preferRelativeResize="0"/>
          <p:nvPr/>
        </p:nvPicPr>
        <p:blipFill rotWithShape="1">
          <a:blip r:embed="rId6">
            <a:alphaModFix/>
          </a:blip>
          <a:srcRect b="0" l="0" r="0" t="0"/>
          <a:stretch/>
        </p:blipFill>
        <p:spPr>
          <a:xfrm>
            <a:off x="-2667333" y="5384800"/>
            <a:ext cx="5512489" cy="8013700"/>
          </a:xfrm>
          <a:prstGeom prst="rect">
            <a:avLst/>
          </a:prstGeom>
          <a:noFill/>
          <a:ln>
            <a:noFill/>
          </a:ln>
        </p:spPr>
      </p:pic>
      <p:pic>
        <p:nvPicPr>
          <p:cNvPr descr=" " id="152" name="Google Shape;152;g2b0bd38ebb0_0_127"/>
          <p:cNvPicPr preferRelativeResize="0"/>
          <p:nvPr/>
        </p:nvPicPr>
        <p:blipFill rotWithShape="1">
          <a:blip r:embed="rId7">
            <a:alphaModFix/>
          </a:blip>
          <a:srcRect b="0" l="0" r="0" t="0"/>
          <a:stretch/>
        </p:blipFill>
        <p:spPr>
          <a:xfrm>
            <a:off x="5768090" y="8337240"/>
            <a:ext cx="3135720" cy="4060825"/>
          </a:xfrm>
          <a:prstGeom prst="rect">
            <a:avLst/>
          </a:prstGeom>
          <a:noFill/>
          <a:ln>
            <a:noFill/>
          </a:ln>
        </p:spPr>
      </p:pic>
      <p:pic>
        <p:nvPicPr>
          <p:cNvPr descr=" " id="153" name="Google Shape;153;g2b0bd38ebb0_0_127"/>
          <p:cNvPicPr preferRelativeResize="0"/>
          <p:nvPr/>
        </p:nvPicPr>
        <p:blipFill rotWithShape="1">
          <a:blip r:embed="rId8">
            <a:alphaModFix/>
          </a:blip>
          <a:srcRect b="0" l="0" r="0" t="0"/>
          <a:stretch/>
        </p:blipFill>
        <p:spPr>
          <a:xfrm>
            <a:off x="17578997" y="3398751"/>
            <a:ext cx="10876403" cy="12574415"/>
          </a:xfrm>
          <a:prstGeom prst="rect">
            <a:avLst/>
          </a:prstGeom>
          <a:noFill/>
          <a:ln>
            <a:noFill/>
          </a:ln>
        </p:spPr>
      </p:pic>
      <p:pic>
        <p:nvPicPr>
          <p:cNvPr descr=" " id="154" name="Google Shape;154;g2b0bd38ebb0_0_127"/>
          <p:cNvPicPr preferRelativeResize="0"/>
          <p:nvPr/>
        </p:nvPicPr>
        <p:blipFill rotWithShape="1">
          <a:blip r:embed="rId9">
            <a:alphaModFix/>
          </a:blip>
          <a:srcRect b="0" l="0" r="0" t="0"/>
          <a:stretch/>
        </p:blipFill>
        <p:spPr>
          <a:xfrm>
            <a:off x="19737355" y="0"/>
            <a:ext cx="10384435" cy="11218484"/>
          </a:xfrm>
          <a:prstGeom prst="rect">
            <a:avLst/>
          </a:prstGeom>
          <a:noFill/>
          <a:ln>
            <a:noFill/>
          </a:ln>
        </p:spPr>
      </p:pic>
      <p:sp>
        <p:nvSpPr>
          <p:cNvPr id="155" name="Google Shape;155;g2b0bd38ebb0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2b0bd38ebb0_0_12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157" name="Google Shape;157;g2b0bd38ebb0_0_127"/>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b0bd38ebb0_0_127"/>
          <p:cNvSpPr/>
          <p:nvPr/>
        </p:nvSpPr>
        <p:spPr>
          <a:xfrm>
            <a:off x="914514" y="3492500"/>
            <a:ext cx="6884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b0bd38ebb0_0_127"/>
          <p:cNvSpPr/>
          <p:nvPr/>
        </p:nvSpPr>
        <p:spPr>
          <a:xfrm>
            <a:off x="914514" y="3492500"/>
            <a:ext cx="7087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60" name="Google Shape;160;g2b0bd38ebb0_0_127"/>
          <p:cNvSpPr/>
          <p:nvPr/>
        </p:nvSpPr>
        <p:spPr>
          <a:xfrm>
            <a:off x="914514" y="4838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b0bd38ebb0_0_127"/>
          <p:cNvSpPr/>
          <p:nvPr/>
        </p:nvSpPr>
        <p:spPr>
          <a:xfrm>
            <a:off x="914514" y="4838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2" name="Google Shape;162;g2b0bd38ebb0_0_127"/>
          <p:cNvPicPr preferRelativeResize="0"/>
          <p:nvPr/>
        </p:nvPicPr>
        <p:blipFill rotWithShape="1">
          <a:blip r:embed="rId11">
            <a:alphaModFix/>
          </a:blip>
          <a:srcRect b="0" l="0" r="0" t="0"/>
          <a:stretch/>
        </p:blipFill>
        <p:spPr>
          <a:xfrm>
            <a:off x="914514" y="7048500"/>
            <a:ext cx="7023978" cy="5207000"/>
          </a:xfrm>
          <a:prstGeom prst="rect">
            <a:avLst/>
          </a:prstGeom>
          <a:noFill/>
          <a:ln>
            <a:noFill/>
          </a:ln>
        </p:spPr>
      </p:pic>
      <p:sp>
        <p:nvSpPr>
          <p:cNvPr id="163" name="Google Shape;163;g2b0bd38ebb0_0_127"/>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b0bd38ebb0_0_127"/>
          <p:cNvSpPr/>
          <p:nvPr/>
        </p:nvSpPr>
        <p:spPr>
          <a:xfrm>
            <a:off x="15826178" y="3492500"/>
            <a:ext cx="68844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g2b0bd38ebb0_0_127"/>
          <p:cNvSpPr/>
          <p:nvPr/>
        </p:nvSpPr>
        <p:spPr>
          <a:xfrm>
            <a:off x="15826178" y="3492500"/>
            <a:ext cx="70875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Sightings</a:t>
            </a:r>
            <a:endParaRPr b="0" i="0" sz="4800" u="none" cap="none" strike="noStrike">
              <a:solidFill>
                <a:schemeClr val="dk1"/>
              </a:solidFill>
              <a:latin typeface="Calibri"/>
              <a:ea typeface="Calibri"/>
              <a:cs typeface="Calibri"/>
              <a:sym typeface="Calibri"/>
            </a:endParaRPr>
          </a:p>
        </p:txBody>
      </p:sp>
      <p:sp>
        <p:nvSpPr>
          <p:cNvPr id="166" name="Google Shape;166;g2b0bd38ebb0_0_127"/>
          <p:cNvSpPr/>
          <p:nvPr/>
        </p:nvSpPr>
        <p:spPr>
          <a:xfrm>
            <a:off x="15826178" y="48387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b0bd38ebb0_0_127"/>
          <p:cNvSpPr/>
          <p:nvPr/>
        </p:nvSpPr>
        <p:spPr>
          <a:xfrm>
            <a:off x="15826178" y="48387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68" name="Google Shape;168;g2b0bd38ebb0_0_127"/>
          <p:cNvPicPr preferRelativeResize="0"/>
          <p:nvPr/>
        </p:nvPicPr>
        <p:blipFill rotWithShape="1">
          <a:blip r:embed="rId12">
            <a:alphaModFix/>
          </a:blip>
          <a:srcRect b="0" l="0" r="0" t="0"/>
          <a:stretch/>
        </p:blipFill>
        <p:spPr>
          <a:xfrm>
            <a:off x="15826178" y="7048500"/>
            <a:ext cx="7023978" cy="5207000"/>
          </a:xfrm>
          <a:prstGeom prst="rect">
            <a:avLst/>
          </a:prstGeom>
          <a:noFill/>
          <a:ln>
            <a:noFill/>
          </a:ln>
        </p:spPr>
      </p:pic>
      <p:sp>
        <p:nvSpPr>
          <p:cNvPr id="169" name="Google Shape;169;g2b0bd38ebb0_0_127"/>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b0bd38ebb0_0_127"/>
          <p:cNvSpPr/>
          <p:nvPr/>
        </p:nvSpPr>
        <p:spPr>
          <a:xfrm>
            <a:off x="8370346" y="1498600"/>
            <a:ext cx="54237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b0bd38ebb0_0_127"/>
          <p:cNvSpPr/>
          <p:nvPr/>
        </p:nvSpPr>
        <p:spPr>
          <a:xfrm>
            <a:off x="8370346" y="1498600"/>
            <a:ext cx="56268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172" name="Google Shape;172;g2b0bd38ebb0_0_127"/>
          <p:cNvSpPr/>
          <p:nvPr/>
        </p:nvSpPr>
        <p:spPr>
          <a:xfrm>
            <a:off x="8370346" y="28448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b0bd38ebb0_0_127"/>
          <p:cNvSpPr/>
          <p:nvPr/>
        </p:nvSpPr>
        <p:spPr>
          <a:xfrm>
            <a:off x="8370346" y="28448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74" name="Google Shape;174;g2b0bd38ebb0_0_127"/>
          <p:cNvPicPr preferRelativeResize="0"/>
          <p:nvPr/>
        </p:nvPicPr>
        <p:blipFill rotWithShape="1">
          <a:blip r:embed="rId13">
            <a:alphaModFix/>
          </a:blip>
          <a:srcRect b="0" l="0" r="0" t="0"/>
          <a:stretch/>
        </p:blipFill>
        <p:spPr>
          <a:xfrm>
            <a:off x="8370346" y="5054600"/>
            <a:ext cx="7023978" cy="5207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179" name="Shape 179"/>
        <p:cNvGrpSpPr/>
        <p:nvPr/>
      </p:nvGrpSpPr>
      <p:grpSpPr>
        <a:xfrm>
          <a:off x="0" y="0"/>
          <a:ext cx="0" cy="0"/>
          <a:chOff x="0" y="0"/>
          <a:chExt cx="0" cy="0"/>
        </a:xfrm>
      </p:grpSpPr>
      <p:pic>
        <p:nvPicPr>
          <p:cNvPr descr=" " id="180" name="Google Shape;180;g2b0bd38ebb0_0_15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1" name="Google Shape;181;g2b0bd38ebb0_0_158"/>
          <p:cNvPicPr preferRelativeResize="0"/>
          <p:nvPr/>
        </p:nvPicPr>
        <p:blipFill rotWithShape="1">
          <a:blip r:embed="rId4">
            <a:alphaModFix/>
          </a:blip>
          <a:srcRect b="0" l="0" r="0" t="0"/>
          <a:stretch/>
        </p:blipFill>
        <p:spPr>
          <a:xfrm>
            <a:off x="11139292" y="-5803900"/>
            <a:ext cx="4915514" cy="6946900"/>
          </a:xfrm>
          <a:prstGeom prst="rect">
            <a:avLst/>
          </a:prstGeom>
          <a:noFill/>
          <a:ln>
            <a:noFill/>
          </a:ln>
        </p:spPr>
      </p:pic>
      <p:pic>
        <p:nvPicPr>
          <p:cNvPr descr=" " id="182" name="Google Shape;182;g2b0bd38ebb0_0_158"/>
          <p:cNvPicPr preferRelativeResize="0"/>
          <p:nvPr/>
        </p:nvPicPr>
        <p:blipFill rotWithShape="1">
          <a:blip r:embed="rId5">
            <a:alphaModFix/>
          </a:blip>
          <a:srcRect b="0" l="0" r="0" t="0"/>
          <a:stretch/>
        </p:blipFill>
        <p:spPr>
          <a:xfrm>
            <a:off x="3797775" y="25400"/>
            <a:ext cx="17578997" cy="15582900"/>
          </a:xfrm>
          <a:prstGeom prst="rect">
            <a:avLst/>
          </a:prstGeom>
          <a:noFill/>
          <a:ln>
            <a:noFill/>
          </a:ln>
        </p:spPr>
      </p:pic>
      <p:pic>
        <p:nvPicPr>
          <p:cNvPr descr=" " id="183" name="Google Shape;183;g2b0bd38ebb0_0_158"/>
          <p:cNvPicPr preferRelativeResize="0"/>
          <p:nvPr/>
        </p:nvPicPr>
        <p:blipFill rotWithShape="1">
          <a:blip r:embed="rId6">
            <a:alphaModFix/>
          </a:blip>
          <a:srcRect b="0" l="0" r="0" t="0"/>
          <a:stretch/>
        </p:blipFill>
        <p:spPr>
          <a:xfrm>
            <a:off x="16054807" y="5918200"/>
            <a:ext cx="7641525" cy="4715737"/>
          </a:xfrm>
          <a:prstGeom prst="rect">
            <a:avLst/>
          </a:prstGeom>
          <a:noFill/>
          <a:ln>
            <a:noFill/>
          </a:ln>
        </p:spPr>
      </p:pic>
      <p:pic>
        <p:nvPicPr>
          <p:cNvPr descr=" " id="184" name="Google Shape;184;g2b0bd38ebb0_0_158"/>
          <p:cNvPicPr preferRelativeResize="0"/>
          <p:nvPr/>
        </p:nvPicPr>
        <p:blipFill rotWithShape="1">
          <a:blip r:embed="rId7">
            <a:alphaModFix/>
          </a:blip>
          <a:srcRect b="0" l="0" r="0" t="0"/>
          <a:stretch/>
        </p:blipFill>
        <p:spPr>
          <a:xfrm>
            <a:off x="18163270" y="-2324100"/>
            <a:ext cx="6429962" cy="13181074"/>
          </a:xfrm>
          <a:prstGeom prst="rect">
            <a:avLst/>
          </a:prstGeom>
          <a:noFill/>
          <a:ln>
            <a:noFill/>
          </a:ln>
        </p:spPr>
      </p:pic>
      <p:pic>
        <p:nvPicPr>
          <p:cNvPr descr=" " id="185" name="Google Shape;185;g2b0bd38ebb0_0_158"/>
          <p:cNvPicPr preferRelativeResize="0"/>
          <p:nvPr/>
        </p:nvPicPr>
        <p:blipFill rotWithShape="1">
          <a:blip r:embed="rId8">
            <a:alphaModFix/>
          </a:blip>
          <a:srcRect b="0" l="0" r="0" t="0"/>
          <a:stretch/>
        </p:blipFill>
        <p:spPr>
          <a:xfrm>
            <a:off x="-2768946" y="4572000"/>
            <a:ext cx="10876403" cy="12561355"/>
          </a:xfrm>
          <a:prstGeom prst="rect">
            <a:avLst/>
          </a:prstGeom>
          <a:noFill/>
          <a:ln>
            <a:noFill/>
          </a:ln>
        </p:spPr>
      </p:pic>
      <p:sp>
        <p:nvSpPr>
          <p:cNvPr id="186" name="Google Shape;186;g2b0bd38ebb0_0_15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2b0bd38ebb0_0_158"/>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88" name="Google Shape;188;g2b0bd38ebb0_0_158"/>
          <p:cNvPicPr preferRelativeResize="0"/>
          <p:nvPr/>
        </p:nvPicPr>
        <p:blipFill rotWithShape="1">
          <a:blip r:embed="rId10">
            <a:alphaModFix/>
          </a:blip>
          <a:srcRect b="0" l="0" r="0" t="0"/>
          <a:stretch/>
        </p:blipFill>
        <p:spPr>
          <a:xfrm>
            <a:off x="-508063" y="1384300"/>
            <a:ext cx="5966698" cy="4437887"/>
          </a:xfrm>
          <a:prstGeom prst="rect">
            <a:avLst/>
          </a:prstGeom>
          <a:noFill/>
          <a:ln>
            <a:noFill/>
          </a:ln>
        </p:spPr>
      </p:pic>
      <p:sp>
        <p:nvSpPr>
          <p:cNvPr id="189" name="Google Shape;189;g2b0bd38ebb0_0_158"/>
          <p:cNvSpPr/>
          <p:nvPr/>
        </p:nvSpPr>
        <p:spPr>
          <a:xfrm>
            <a:off x="5842730" y="4229100"/>
            <a:ext cx="13603500" cy="60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2b0bd38ebb0_0_158"/>
          <p:cNvSpPr/>
          <p:nvPr/>
        </p:nvSpPr>
        <p:spPr>
          <a:xfrm>
            <a:off x="5842730" y="4229100"/>
            <a:ext cx="13806600" cy="535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91" name="Google Shape;191;g2b0bd38ebb0_0_158"/>
          <p:cNvSpPr/>
          <p:nvPr/>
        </p:nvSpPr>
        <p:spPr>
          <a:xfrm>
            <a:off x="14606826" y="9690100"/>
            <a:ext cx="4991700" cy="69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Bungee"/>
              <a:buNone/>
            </a:pPr>
            <a:r>
              <a:rPr b="0" i="0" lang="en-US" sz="3600" u="none" cap="none" strike="noStrike">
                <a:solidFill>
                  <a:srgbClr val="0E0E0E"/>
                </a:solidFill>
                <a:latin typeface="Bungee"/>
                <a:ea typeface="Bungee"/>
                <a:cs typeface="Bungee"/>
                <a:sym typeface="Bungee"/>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196" name="Shape 196"/>
        <p:cNvGrpSpPr/>
        <p:nvPr/>
      </p:nvGrpSpPr>
      <p:grpSpPr>
        <a:xfrm>
          <a:off x="0" y="0"/>
          <a:ext cx="0" cy="0"/>
          <a:chOff x="0" y="0"/>
          <a:chExt cx="0" cy="0"/>
        </a:xfrm>
      </p:grpSpPr>
      <p:pic>
        <p:nvPicPr>
          <p:cNvPr descr=" " id="197" name="Google Shape;197;g2b0bd38ebb0_0_17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98" name="Google Shape;198;g2b0bd38ebb0_0_174"/>
          <p:cNvPicPr preferRelativeResize="0"/>
          <p:nvPr/>
        </p:nvPicPr>
        <p:blipFill rotWithShape="1">
          <a:blip r:embed="rId4">
            <a:alphaModFix/>
          </a:blip>
          <a:srcRect b="0" l="0" r="0" t="0"/>
          <a:stretch/>
        </p:blipFill>
        <p:spPr>
          <a:xfrm>
            <a:off x="-1968746" y="3949700"/>
            <a:ext cx="9818327" cy="10375900"/>
          </a:xfrm>
          <a:prstGeom prst="rect">
            <a:avLst/>
          </a:prstGeom>
          <a:noFill/>
          <a:ln>
            <a:noFill/>
          </a:ln>
        </p:spPr>
      </p:pic>
      <p:pic>
        <p:nvPicPr>
          <p:cNvPr descr=" " id="199" name="Google Shape;199;g2b0bd38ebb0_0_174"/>
          <p:cNvPicPr preferRelativeResize="0"/>
          <p:nvPr/>
        </p:nvPicPr>
        <p:blipFill rotWithShape="1">
          <a:blip r:embed="rId5">
            <a:alphaModFix/>
          </a:blip>
          <a:srcRect b="0" l="0" r="0" t="0"/>
          <a:stretch/>
        </p:blipFill>
        <p:spPr>
          <a:xfrm>
            <a:off x="-1155844" y="622300"/>
            <a:ext cx="3492937" cy="4279900"/>
          </a:xfrm>
          <a:prstGeom prst="rect">
            <a:avLst/>
          </a:prstGeom>
          <a:noFill/>
          <a:ln>
            <a:noFill/>
          </a:ln>
        </p:spPr>
      </p:pic>
      <p:pic>
        <p:nvPicPr>
          <p:cNvPr descr=" " id="200" name="Google Shape;200;g2b0bd38ebb0_0_174"/>
          <p:cNvPicPr preferRelativeResize="0"/>
          <p:nvPr/>
        </p:nvPicPr>
        <p:blipFill rotWithShape="1">
          <a:blip r:embed="rId6">
            <a:alphaModFix/>
          </a:blip>
          <a:srcRect b="0" l="0" r="0" t="0"/>
          <a:stretch/>
        </p:blipFill>
        <p:spPr>
          <a:xfrm>
            <a:off x="2235479" y="8978900"/>
            <a:ext cx="5601400" cy="3454400"/>
          </a:xfrm>
          <a:prstGeom prst="rect">
            <a:avLst/>
          </a:prstGeom>
          <a:noFill/>
          <a:ln>
            <a:noFill/>
          </a:ln>
        </p:spPr>
      </p:pic>
      <p:pic>
        <p:nvPicPr>
          <p:cNvPr descr=" " id="201" name="Google Shape;201;g2b0bd38ebb0_0_174"/>
          <p:cNvPicPr preferRelativeResize="0"/>
          <p:nvPr/>
        </p:nvPicPr>
        <p:blipFill rotWithShape="1">
          <a:blip r:embed="rId7">
            <a:alphaModFix/>
          </a:blip>
          <a:srcRect b="0" l="0" r="0" t="0"/>
          <a:stretch/>
        </p:blipFill>
        <p:spPr>
          <a:xfrm>
            <a:off x="18162079" y="3450915"/>
            <a:ext cx="8200777" cy="16805846"/>
          </a:xfrm>
          <a:prstGeom prst="rect">
            <a:avLst/>
          </a:prstGeom>
          <a:noFill/>
          <a:ln>
            <a:noFill/>
          </a:ln>
        </p:spPr>
      </p:pic>
      <p:pic>
        <p:nvPicPr>
          <p:cNvPr descr=" " id="202" name="Google Shape;202;g2b0bd38ebb0_0_174"/>
          <p:cNvPicPr preferRelativeResize="0"/>
          <p:nvPr/>
        </p:nvPicPr>
        <p:blipFill rotWithShape="1">
          <a:blip r:embed="rId8">
            <a:alphaModFix/>
          </a:blip>
          <a:srcRect b="0" l="0" r="0" t="0"/>
          <a:stretch/>
        </p:blipFill>
        <p:spPr>
          <a:xfrm>
            <a:off x="10555019" y="-5905500"/>
            <a:ext cx="11779088" cy="13050180"/>
          </a:xfrm>
          <a:prstGeom prst="rect">
            <a:avLst/>
          </a:prstGeom>
          <a:noFill/>
          <a:ln>
            <a:noFill/>
          </a:ln>
        </p:spPr>
      </p:pic>
      <p:pic>
        <p:nvPicPr>
          <p:cNvPr descr=" " id="203" name="Google Shape;203;g2b0bd38ebb0_0_174"/>
          <p:cNvPicPr preferRelativeResize="0"/>
          <p:nvPr/>
        </p:nvPicPr>
        <p:blipFill rotWithShape="1">
          <a:blip r:embed="rId9">
            <a:alphaModFix/>
          </a:blip>
          <a:srcRect b="0" l="0" r="0" t="0"/>
          <a:stretch/>
        </p:blipFill>
        <p:spPr>
          <a:xfrm>
            <a:off x="16443985" y="6412508"/>
            <a:ext cx="13871932" cy="16015679"/>
          </a:xfrm>
          <a:prstGeom prst="rect">
            <a:avLst/>
          </a:prstGeom>
          <a:noFill/>
          <a:ln>
            <a:noFill/>
          </a:ln>
        </p:spPr>
      </p:pic>
      <p:sp>
        <p:nvSpPr>
          <p:cNvPr id="204" name="Google Shape;204;g2b0bd38ebb0_0_1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5" name="Google Shape;205;g2b0bd38ebb0_0_174"/>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206" name="Google Shape;206;g2b0bd38ebb0_0_174"/>
          <p:cNvPicPr preferRelativeResize="0"/>
          <p:nvPr/>
        </p:nvPicPr>
        <p:blipFill rotWithShape="1">
          <a:blip r:embed="rId11">
            <a:alphaModFix/>
          </a:blip>
          <a:srcRect b="0" l="0" r="0" t="0"/>
          <a:stretch/>
        </p:blipFill>
        <p:spPr>
          <a:xfrm>
            <a:off x="1282860" y="1930400"/>
            <a:ext cx="12650781" cy="9779000"/>
          </a:xfrm>
          <a:prstGeom prst="rect">
            <a:avLst/>
          </a:prstGeom>
          <a:noFill/>
          <a:ln>
            <a:noFill/>
          </a:ln>
        </p:spPr>
      </p:pic>
      <p:sp>
        <p:nvSpPr>
          <p:cNvPr id="207" name="Google Shape;207;g2b0bd38ebb0_0_174"/>
          <p:cNvSpPr/>
          <p:nvPr/>
        </p:nvSpPr>
        <p:spPr>
          <a:xfrm>
            <a:off x="16004000" y="31115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2b0bd38ebb0_0_174"/>
          <p:cNvSpPr/>
          <p:nvPr/>
        </p:nvSpPr>
        <p:spPr>
          <a:xfrm>
            <a:off x="16004000" y="31115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 Technique</a:t>
            </a:r>
            <a:endParaRPr b="0" i="0" sz="4800" u="none" cap="none" strike="noStrike">
              <a:solidFill>
                <a:schemeClr val="dk1"/>
              </a:solidFill>
              <a:latin typeface="Calibri"/>
              <a:ea typeface="Calibri"/>
              <a:cs typeface="Calibri"/>
              <a:sym typeface="Calibri"/>
            </a:endParaRPr>
          </a:p>
        </p:txBody>
      </p:sp>
      <p:sp>
        <p:nvSpPr>
          <p:cNvPr id="209" name="Google Shape;209;g2b0bd38ebb0_0_174"/>
          <p:cNvSpPr/>
          <p:nvPr/>
        </p:nvSpPr>
        <p:spPr>
          <a:xfrm>
            <a:off x="16004000" y="4889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210" name="Google Shape;210;g2b0bd38ebb0_0_174"/>
          <p:cNvSpPr/>
          <p:nvPr/>
        </p:nvSpPr>
        <p:spPr>
          <a:xfrm>
            <a:off x="16004000" y="6540500"/>
            <a:ext cx="7163700" cy="284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b0bd38ebb0_0_174"/>
          <p:cNvSpPr/>
          <p:nvPr/>
        </p:nvSpPr>
        <p:spPr>
          <a:xfrm>
            <a:off x="16004000" y="6540500"/>
            <a:ext cx="7366800" cy="167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The Art of Unicorn Sighting</a:t>
            </a:r>
            <a:endParaRPr b="0" i="0" sz="4800" u="none" cap="none" strike="noStrike">
              <a:solidFill>
                <a:schemeClr val="dk1"/>
              </a:solidFill>
              <a:latin typeface="Calibri"/>
              <a:ea typeface="Calibri"/>
              <a:cs typeface="Calibri"/>
              <a:sym typeface="Calibri"/>
            </a:endParaRPr>
          </a:p>
        </p:txBody>
      </p:sp>
      <p:sp>
        <p:nvSpPr>
          <p:cNvPr id="212" name="Google Shape;212;g2b0bd38ebb0_0_174"/>
          <p:cNvSpPr/>
          <p:nvPr/>
        </p:nvSpPr>
        <p:spPr>
          <a:xfrm>
            <a:off x="16004000" y="8318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7D7"/>
        </a:solidFill>
      </p:bgPr>
    </p:bg>
    <p:spTree>
      <p:nvGrpSpPr>
        <p:cNvPr id="217" name="Shape 217"/>
        <p:cNvGrpSpPr/>
        <p:nvPr/>
      </p:nvGrpSpPr>
      <p:grpSpPr>
        <a:xfrm>
          <a:off x="0" y="0"/>
          <a:ext cx="0" cy="0"/>
          <a:chOff x="0" y="0"/>
          <a:chExt cx="0" cy="0"/>
        </a:xfrm>
      </p:grpSpPr>
      <p:pic>
        <p:nvPicPr>
          <p:cNvPr descr=" " id="218" name="Google Shape;218;g2b0bd38ebb0_0_194"/>
          <p:cNvPicPr preferRelativeResize="0"/>
          <p:nvPr/>
        </p:nvPicPr>
        <p:blipFill rotWithShape="1">
          <a:blip r:embed="rId3">
            <a:alphaModFix/>
          </a:blip>
          <a:srcRect b="0" l="0" r="0" t="0"/>
          <a:stretch/>
        </p:blipFill>
        <p:spPr>
          <a:xfrm>
            <a:off x="-3048381" y="-4787900"/>
            <a:ext cx="8058512" cy="11647040"/>
          </a:xfrm>
          <a:prstGeom prst="rect">
            <a:avLst/>
          </a:prstGeom>
          <a:noFill/>
          <a:ln>
            <a:noFill/>
          </a:ln>
        </p:spPr>
      </p:pic>
      <p:pic>
        <p:nvPicPr>
          <p:cNvPr descr=" " id="219" name="Google Shape;219;g2b0bd38ebb0_0_194"/>
          <p:cNvPicPr preferRelativeResize="0"/>
          <p:nvPr/>
        </p:nvPicPr>
        <p:blipFill rotWithShape="1">
          <a:blip r:embed="rId4">
            <a:alphaModFix/>
          </a:blip>
          <a:srcRect b="0" l="0" r="0" t="0"/>
          <a:stretch/>
        </p:blipFill>
        <p:spPr>
          <a:xfrm>
            <a:off x="18290888" y="2313211"/>
            <a:ext cx="9282839" cy="17262201"/>
          </a:xfrm>
          <a:prstGeom prst="rect">
            <a:avLst/>
          </a:prstGeom>
          <a:noFill/>
          <a:ln>
            <a:noFill/>
          </a:ln>
        </p:spPr>
      </p:pic>
      <p:pic>
        <p:nvPicPr>
          <p:cNvPr descr=" " id="220" name="Google Shape;220;g2b0bd38ebb0_0_194"/>
          <p:cNvPicPr preferRelativeResize="0"/>
          <p:nvPr/>
        </p:nvPicPr>
        <p:blipFill rotWithShape="1">
          <a:blip r:embed="rId5">
            <a:alphaModFix/>
          </a:blip>
          <a:srcRect b="0" l="0" r="0" t="0"/>
          <a:stretch/>
        </p:blipFill>
        <p:spPr>
          <a:xfrm>
            <a:off x="20707172" y="-2565400"/>
            <a:ext cx="3632527" cy="5131557"/>
          </a:xfrm>
          <a:prstGeom prst="rect">
            <a:avLst/>
          </a:prstGeom>
          <a:noFill/>
          <a:ln>
            <a:noFill/>
          </a:ln>
        </p:spPr>
      </p:pic>
      <p:pic>
        <p:nvPicPr>
          <p:cNvPr descr=" " id="221" name="Google Shape;221;g2b0bd38ebb0_0_194"/>
          <p:cNvPicPr preferRelativeResize="0"/>
          <p:nvPr/>
        </p:nvPicPr>
        <p:blipFill rotWithShape="1">
          <a:blip r:embed="rId6">
            <a:alphaModFix/>
          </a:blip>
          <a:srcRect b="0" l="0" r="0" t="0"/>
          <a:stretch/>
        </p:blipFill>
        <p:spPr>
          <a:xfrm>
            <a:off x="24270855" y="-590662"/>
            <a:ext cx="5811739" cy="3394646"/>
          </a:xfrm>
          <a:prstGeom prst="rect">
            <a:avLst/>
          </a:prstGeom>
          <a:noFill/>
          <a:ln>
            <a:noFill/>
          </a:ln>
        </p:spPr>
      </p:pic>
      <p:pic>
        <p:nvPicPr>
          <p:cNvPr descr=" " id="222" name="Google Shape;222;g2b0bd38ebb0_0_194"/>
          <p:cNvPicPr preferRelativeResize="0"/>
          <p:nvPr/>
        </p:nvPicPr>
        <p:blipFill rotWithShape="1">
          <a:blip r:embed="rId7">
            <a:alphaModFix/>
          </a:blip>
          <a:srcRect b="0" l="0" r="0" t="0"/>
          <a:stretch/>
        </p:blipFill>
        <p:spPr>
          <a:xfrm>
            <a:off x="17642505" y="2598539"/>
            <a:ext cx="10876275" cy="12574663"/>
          </a:xfrm>
          <a:prstGeom prst="rect">
            <a:avLst/>
          </a:prstGeom>
          <a:noFill/>
          <a:ln>
            <a:noFill/>
          </a:ln>
        </p:spPr>
      </p:pic>
      <p:pic>
        <p:nvPicPr>
          <p:cNvPr descr=" " id="223" name="Google Shape;223;g2b0bd38ebb0_0_194"/>
          <p:cNvPicPr preferRelativeResize="0"/>
          <p:nvPr/>
        </p:nvPicPr>
        <p:blipFill rotWithShape="1">
          <a:blip r:embed="rId8">
            <a:alphaModFix/>
          </a:blip>
          <a:srcRect b="0" l="0" r="0" t="0"/>
          <a:stretch/>
        </p:blipFill>
        <p:spPr>
          <a:xfrm>
            <a:off x="18932888" y="8910067"/>
            <a:ext cx="3213598" cy="4161792"/>
          </a:xfrm>
          <a:prstGeom prst="rect">
            <a:avLst/>
          </a:prstGeom>
          <a:noFill/>
          <a:ln>
            <a:noFill/>
          </a:ln>
        </p:spPr>
      </p:pic>
      <p:pic>
        <p:nvPicPr>
          <p:cNvPr descr=" " id="224" name="Google Shape;224;g2b0bd38ebb0_0_194"/>
          <p:cNvPicPr preferRelativeResize="0"/>
          <p:nvPr/>
        </p:nvPicPr>
        <p:blipFill rotWithShape="1">
          <a:blip r:embed="rId9">
            <a:alphaModFix/>
          </a:blip>
          <a:srcRect b="0" l="0" r="0" t="0"/>
          <a:stretch/>
        </p:blipFill>
        <p:spPr>
          <a:xfrm>
            <a:off x="-2184673" y="7505700"/>
            <a:ext cx="10384438" cy="11218614"/>
          </a:xfrm>
          <a:prstGeom prst="rect">
            <a:avLst/>
          </a:prstGeom>
          <a:noFill/>
          <a:ln>
            <a:noFill/>
          </a:ln>
        </p:spPr>
      </p:pic>
      <p:sp>
        <p:nvSpPr>
          <p:cNvPr id="225" name="Google Shape;225;g2b0bd38ebb0_0_194"/>
          <p:cNvSpPr/>
          <p:nvPr/>
        </p:nvSpPr>
        <p:spPr>
          <a:xfrm>
            <a:off x="2091528" y="1574800"/>
            <a:ext cx="20216700" cy="2777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B9689"/>
              </a:buClr>
              <a:buSzPts val="8000"/>
              <a:buFont typeface="Bungee"/>
              <a:buNone/>
            </a:pPr>
            <a:r>
              <a:rPr b="0" i="0" lang="en-US" sz="8000" u="none" cap="none" strike="noStrike">
                <a:solidFill>
                  <a:srgbClr val="4B9689"/>
                </a:solidFill>
                <a:latin typeface="Bungee"/>
                <a:ea typeface="Bungee"/>
                <a:cs typeface="Bungee"/>
                <a:sym typeface="Bungee"/>
              </a:rPr>
              <a:t>The Magic of Dragons: A Research</a:t>
            </a:r>
            <a:endParaRPr b="0" i="0" sz="8000" u="none" cap="none" strike="noStrike">
              <a:solidFill>
                <a:schemeClr val="dk1"/>
              </a:solidFill>
              <a:latin typeface="Calibri"/>
              <a:ea typeface="Calibri"/>
              <a:cs typeface="Calibri"/>
              <a:sym typeface="Calibri"/>
            </a:endParaRPr>
          </a:p>
        </p:txBody>
      </p:sp>
      <p:sp>
        <p:nvSpPr>
          <p:cNvPr id="226" name="Google Shape;226;g2b0bd38ebb0_0_194"/>
          <p:cNvSpPr/>
          <p:nvPr/>
        </p:nvSpPr>
        <p:spPr>
          <a:xfrm>
            <a:off x="14352794" y="4025900"/>
            <a:ext cx="6642900" cy="768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2b0bd38ebb0_0_194"/>
          <p:cNvSpPr/>
          <p:nvPr/>
        </p:nvSpPr>
        <p:spPr>
          <a:xfrm>
            <a:off x="14860857" y="4025900"/>
            <a:ext cx="56268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Dragon Taming</a:t>
            </a:r>
            <a:endParaRPr b="0" i="0" sz="4800" u="none" cap="none" strike="noStrike">
              <a:solidFill>
                <a:schemeClr val="dk1"/>
              </a:solidFill>
              <a:latin typeface="Calibri"/>
              <a:ea typeface="Calibri"/>
              <a:cs typeface="Calibri"/>
              <a:sym typeface="Calibri"/>
            </a:endParaRPr>
          </a:p>
        </p:txBody>
      </p:sp>
      <p:sp>
        <p:nvSpPr>
          <p:cNvPr id="228" name="Google Shape;228;g2b0bd38ebb0_0_194"/>
          <p:cNvSpPr/>
          <p:nvPr/>
        </p:nvSpPr>
        <p:spPr>
          <a:xfrm>
            <a:off x="14352794" y="50673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b0bd38ebb0_0_194"/>
          <p:cNvPicPr preferRelativeResize="0"/>
          <p:nvPr/>
        </p:nvPicPr>
        <p:blipFill rotWithShape="1">
          <a:blip r:embed="rId10">
            <a:alphaModFix/>
          </a:blip>
          <a:srcRect b="0" l="0" r="0" t="0"/>
          <a:stretch/>
        </p:blipFill>
        <p:spPr>
          <a:xfrm>
            <a:off x="14352794" y="5067300"/>
            <a:ext cx="6642930" cy="6642100"/>
          </a:xfrm>
          <a:prstGeom prst="rect">
            <a:avLst/>
          </a:prstGeom>
          <a:noFill/>
          <a:ln>
            <a:noFill/>
          </a:ln>
        </p:spPr>
      </p:pic>
      <p:pic>
        <p:nvPicPr>
          <p:cNvPr descr=" " id="230" name="Google Shape;230;g2b0bd38ebb0_0_194"/>
          <p:cNvPicPr preferRelativeResize="0"/>
          <p:nvPr/>
        </p:nvPicPr>
        <p:blipFill rotWithShape="1">
          <a:blip r:embed="rId11">
            <a:alphaModFix/>
          </a:blip>
          <a:srcRect b="0" l="0" r="0" t="0"/>
          <a:stretch/>
        </p:blipFill>
        <p:spPr>
          <a:xfrm>
            <a:off x="14352791" y="5067300"/>
            <a:ext cx="6642933" cy="6642100"/>
          </a:xfrm>
          <a:prstGeom prst="rect">
            <a:avLst/>
          </a:prstGeom>
          <a:noFill/>
          <a:ln>
            <a:noFill/>
          </a:ln>
        </p:spPr>
      </p:pic>
      <p:sp>
        <p:nvSpPr>
          <p:cNvPr id="231" name="Google Shape;231;g2b0bd38ebb0_0_194"/>
          <p:cNvSpPr/>
          <p:nvPr/>
        </p:nvSpPr>
        <p:spPr>
          <a:xfrm>
            <a:off x="15762670" y="6464300"/>
            <a:ext cx="3835800" cy="3835500"/>
          </a:xfrm>
          <a:prstGeom prst="roundRect">
            <a:avLst>
              <a:gd fmla="val 3311285" name="adj"/>
            </a:avLst>
          </a:prstGeom>
          <a:solidFill>
            <a:srgbClr val="E9EB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2b0bd38ebb0_0_194"/>
          <p:cNvPicPr preferRelativeResize="0"/>
          <p:nvPr/>
        </p:nvPicPr>
        <p:blipFill rotWithShape="1">
          <a:blip r:embed="rId12">
            <a:alphaModFix/>
          </a:blip>
          <a:srcRect b="0" l="0" r="0" t="0"/>
          <a:stretch/>
        </p:blipFill>
        <p:spPr>
          <a:xfrm>
            <a:off x="16997313" y="7048500"/>
            <a:ext cx="1366596" cy="1625600"/>
          </a:xfrm>
          <a:prstGeom prst="rect">
            <a:avLst/>
          </a:prstGeom>
          <a:noFill/>
          <a:ln>
            <a:noFill/>
          </a:ln>
        </p:spPr>
      </p:pic>
      <p:sp>
        <p:nvSpPr>
          <p:cNvPr id="233" name="Google Shape;233;g2b0bd38ebb0_0_194"/>
          <p:cNvSpPr/>
          <p:nvPr/>
        </p:nvSpPr>
        <p:spPr>
          <a:xfrm>
            <a:off x="15915089" y="8978900"/>
            <a:ext cx="3531000" cy="73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b0bd38ebb0_0_194"/>
          <p:cNvSpPr/>
          <p:nvPr/>
        </p:nvSpPr>
        <p:spPr>
          <a:xfrm>
            <a:off x="15813476" y="8978900"/>
            <a:ext cx="3734400" cy="93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 </a:t>
            </a:r>
            <a:endParaRPr b="0" i="0" sz="4800" u="none" cap="none" strike="noStrike">
              <a:solidFill>
                <a:schemeClr val="dk1"/>
              </a:solidFill>
              <a:latin typeface="Calibri"/>
              <a:ea typeface="Calibri"/>
              <a:cs typeface="Calibri"/>
              <a:sym typeface="Calibri"/>
            </a:endParaRPr>
          </a:p>
        </p:txBody>
      </p:sp>
      <p:sp>
        <p:nvSpPr>
          <p:cNvPr id="235" name="Google Shape;235;g2b0bd38ebb0_0_1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g2b0bd38ebb0_0_194"/>
          <p:cNvPicPr preferRelativeResize="0"/>
          <p:nvPr/>
        </p:nvPicPr>
        <p:blipFill rotWithShape="1">
          <a:blip r:embed="rId13">
            <a:alphaModFix/>
          </a:blip>
          <a:srcRect b="0" l="0" r="0" t="0"/>
          <a:stretch/>
        </p:blipFill>
        <p:spPr>
          <a:xfrm>
            <a:off x="23523340" y="10820400"/>
            <a:ext cx="711289" cy="2590800"/>
          </a:xfrm>
          <a:prstGeom prst="rect">
            <a:avLst/>
          </a:prstGeom>
          <a:noFill/>
          <a:ln>
            <a:noFill/>
          </a:ln>
        </p:spPr>
      </p:pic>
      <p:sp>
        <p:nvSpPr>
          <p:cNvPr id="237" name="Google Shape;237;g2b0bd38ebb0_0_194"/>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b0bd38ebb0_0_194"/>
          <p:cNvSpPr/>
          <p:nvPr/>
        </p:nvSpPr>
        <p:spPr>
          <a:xfrm>
            <a:off x="3149994"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b0bd38ebb0_0_194"/>
          <p:cNvSpPr/>
          <p:nvPr/>
        </p:nvSpPr>
        <p:spPr>
          <a:xfrm>
            <a:off x="3149994"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Archery</a:t>
            </a:r>
            <a:endParaRPr b="0" i="0" sz="4800" u="none" cap="none" strike="noStrike">
              <a:solidFill>
                <a:schemeClr val="dk1"/>
              </a:solidFill>
              <a:latin typeface="Calibri"/>
              <a:ea typeface="Calibri"/>
              <a:cs typeface="Calibri"/>
              <a:sym typeface="Calibri"/>
            </a:endParaRPr>
          </a:p>
        </p:txBody>
      </p:sp>
      <p:sp>
        <p:nvSpPr>
          <p:cNvPr id="240" name="Google Shape;240;g2b0bd38ebb0_0_194"/>
          <p:cNvSpPr/>
          <p:nvPr/>
        </p:nvSpPr>
        <p:spPr>
          <a:xfrm>
            <a:off x="3149994"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41" name="Google Shape;241;g2b0bd38ebb0_0_194"/>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g2b0bd38ebb0_0_194"/>
          <p:cNvSpPr/>
          <p:nvPr/>
        </p:nvSpPr>
        <p:spPr>
          <a:xfrm>
            <a:off x="8370346"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2b0bd38ebb0_0_194"/>
          <p:cNvSpPr/>
          <p:nvPr/>
        </p:nvSpPr>
        <p:spPr>
          <a:xfrm>
            <a:off x="8370346"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Unicorn</a:t>
            </a:r>
            <a:endParaRPr b="0" i="0" sz="4800" u="none" cap="none" strike="noStrike">
              <a:solidFill>
                <a:schemeClr val="dk1"/>
              </a:solidFill>
              <a:latin typeface="Calibri"/>
              <a:ea typeface="Calibri"/>
              <a:cs typeface="Calibri"/>
              <a:sym typeface="Calibri"/>
            </a:endParaRPr>
          </a:p>
        </p:txBody>
      </p:sp>
      <p:sp>
        <p:nvSpPr>
          <p:cNvPr id="244" name="Google Shape;244;g2b0bd38ebb0_0_194"/>
          <p:cNvSpPr/>
          <p:nvPr/>
        </p:nvSpPr>
        <p:spPr>
          <a:xfrm>
            <a:off x="8370346"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45" name="Google Shape;245;g2b0bd38ebb0_0_194"/>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b0bd38ebb0_0_194"/>
          <p:cNvSpPr/>
          <p:nvPr/>
        </p:nvSpPr>
        <p:spPr>
          <a:xfrm>
            <a:off x="8370346" y="43180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b0bd38ebb0_0_194"/>
          <p:cNvSpPr/>
          <p:nvPr/>
        </p:nvSpPr>
        <p:spPr>
          <a:xfrm>
            <a:off x="8370346" y="43180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Music</a:t>
            </a:r>
            <a:endParaRPr b="0" i="0" sz="4800" u="none" cap="none" strike="noStrike">
              <a:solidFill>
                <a:schemeClr val="dk1"/>
              </a:solidFill>
              <a:latin typeface="Calibri"/>
              <a:ea typeface="Calibri"/>
              <a:cs typeface="Calibri"/>
              <a:sym typeface="Calibri"/>
            </a:endParaRPr>
          </a:p>
        </p:txBody>
      </p:sp>
      <p:sp>
        <p:nvSpPr>
          <p:cNvPr id="248" name="Google Shape;248;g2b0bd38ebb0_0_194"/>
          <p:cNvSpPr/>
          <p:nvPr/>
        </p:nvSpPr>
        <p:spPr>
          <a:xfrm>
            <a:off x="8370346" y="52578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49" name="Google Shape;249;g2b0bd38ebb0_0_194"/>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2b0bd38ebb0_0_194"/>
          <p:cNvSpPr/>
          <p:nvPr/>
        </p:nvSpPr>
        <p:spPr>
          <a:xfrm>
            <a:off x="3149994" y="8547100"/>
            <a:ext cx="36201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b0bd38ebb0_0_194"/>
          <p:cNvSpPr/>
          <p:nvPr/>
        </p:nvSpPr>
        <p:spPr>
          <a:xfrm>
            <a:off x="3149994" y="8547100"/>
            <a:ext cx="3823200" cy="93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Bungee"/>
              <a:buNone/>
            </a:pPr>
            <a:r>
              <a:rPr b="0" i="0" lang="en-US" sz="4800" u="none" cap="none" strike="noStrike">
                <a:solidFill>
                  <a:srgbClr val="0E0E0E"/>
                </a:solidFill>
                <a:latin typeface="Bungee"/>
                <a:ea typeface="Bungee"/>
                <a:cs typeface="Bungee"/>
                <a:sym typeface="Bungee"/>
              </a:rPr>
              <a:t>Life</a:t>
            </a:r>
            <a:endParaRPr b="0" i="0" sz="4800" u="none" cap="none" strike="noStrike">
              <a:solidFill>
                <a:schemeClr val="dk1"/>
              </a:solidFill>
              <a:latin typeface="Calibri"/>
              <a:ea typeface="Calibri"/>
              <a:cs typeface="Calibri"/>
              <a:sym typeface="Calibri"/>
            </a:endParaRPr>
          </a:p>
        </p:txBody>
      </p:sp>
      <p:sp>
        <p:nvSpPr>
          <p:cNvPr id="252" name="Google Shape;252;g2b0bd38ebb0_0_194"/>
          <p:cNvSpPr/>
          <p:nvPr/>
        </p:nvSpPr>
        <p:spPr>
          <a:xfrm>
            <a:off x="3149994" y="94869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2024-01-18T01:32:23Z</dcterms:created>
  <dc:creator>PptxGenJS</dc:creator>
</cp:coreProperties>
</file>