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89" r:id="rId3"/>
    <p:sldId id="303" r:id="rId4"/>
    <p:sldId id="304" r:id="rId5"/>
    <p:sldId id="309" r:id="rId6"/>
    <p:sldId id="312" r:id="rId7"/>
    <p:sldId id="306" r:id="rId8"/>
    <p:sldId id="310" r:id="rId9"/>
    <p:sldId id="313" r:id="rId10"/>
    <p:sldId id="308" r:id="rId11"/>
    <p:sldId id="311" r:id="rId12"/>
    <p:sldId id="314"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74" d="100"/>
          <a:sy n="74" d="100"/>
        </p:scale>
        <p:origin x="576" y="5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en-US" smtClean="0"/>
              <a:t>Click to edit Master title style</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1"/>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chemeClr val="tx1"/>
                </a:solidFill>
                <a:latin typeface="+mn-lt"/>
              </a:defRPr>
            </a:lvl1pPr>
          </a:lstStyle>
          <a:p>
            <a:fld id="{31E51FBF-C29D-44CC-ACAD-203681F9CF3D}" type="datetimeFigureOut">
              <a:rPr lang="en-US" smtClean="0"/>
              <a:t>16/05/2025</a:t>
            </a:fld>
            <a:endParaRPr lang="en-US"/>
          </a:p>
        </p:txBody>
      </p:sp>
      <p:sp>
        <p:nvSpPr>
          <p:cNvPr id="21" name="Footer Placeholder 20"/>
          <p:cNvSpPr>
            <a:spLocks noGrp="1"/>
          </p:cNvSpPr>
          <p:nvPr>
            <p:ph type="ftr" sz="quarter" idx="11"/>
          </p:nvPr>
        </p:nvSpPr>
        <p:spPr>
          <a:xfrm>
            <a:off x="1453896" y="5211060"/>
            <a:ext cx="5905500" cy="228600"/>
          </a:xfrm>
        </p:spPr>
        <p:txBody>
          <a:bodyPr/>
          <a:lstStyle>
            <a:lvl1pPr algn="l">
              <a:defRPr>
                <a:solidFill>
                  <a:schemeClr val="tx1">
                    <a:lumMod val="75000"/>
                    <a:lumOff val="25000"/>
                  </a:schemeClr>
                </a:solidFill>
              </a:defRPr>
            </a:lvl1pPr>
          </a:lstStyle>
          <a:p>
            <a:endParaRPr lang="en-US"/>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fld id="{07F34017-7ED8-4369-BECC-9008E39C9749}" type="slidenum">
              <a:rPr lang="en-US" smtClean="0"/>
              <a:t>‹#›</a:t>
            </a:fld>
            <a:endParaRPr lang="en-US"/>
          </a:p>
        </p:txBody>
      </p:sp>
    </p:spTree>
    <p:extLst>
      <p:ext uri="{BB962C8B-B14F-4D97-AF65-F5344CB8AC3E}">
        <p14:creationId xmlns:p14="http://schemas.microsoft.com/office/powerpoint/2010/main" val="2763453319"/>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31E51FBF-C29D-44CC-ACAD-203681F9CF3D}" type="datetimeFigureOut">
              <a:rPr lang="en-US" smtClean="0"/>
              <a:t>16/05/2025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522989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31E51FBF-C29D-44CC-ACAD-203681F9CF3D}" type="datetimeFigureOut">
              <a:rPr lang="en-US" smtClean="0"/>
              <a:t>16/05/2025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6157006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31E51FBF-C29D-44CC-ACAD-203681F9CF3D}" type="datetimeFigureOut">
              <a:rPr lang="en-US" smtClean="0"/>
              <a:t>16/05/2025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17038658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12192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0"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en-US" smtClean="0"/>
              <a:t>Click to edit Master title style</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defRPr sz="1600">
                <a:solidFill>
                  <a:schemeClr val="tx1"/>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chemeClr val="tx1"/>
                </a:solidFill>
                <a:latin typeface="+mn-lt"/>
                <a:ea typeface="+mn-ea"/>
                <a:cs typeface="+mn-cs"/>
              </a:defRPr>
            </a:lvl1pPr>
          </a:lstStyle>
          <a:p>
            <a:fld id="{31E51FBF-C29D-44CC-ACAD-203681F9CF3D}" type="datetimeFigureOut">
              <a:rPr lang="en-US" smtClean="0"/>
              <a:t>16/05/2025</a:t>
            </a:fld>
            <a:endParaRPr lang="en-US"/>
          </a:p>
        </p:txBody>
      </p:sp>
      <p:sp>
        <p:nvSpPr>
          <p:cNvPr id="5" name="Footer Placeholder 4"/>
          <p:cNvSpPr>
            <a:spLocks noGrp="1"/>
          </p:cNvSpPr>
          <p:nvPr>
            <p:ph type="ftr" sz="quarter" idx="11"/>
          </p:nvPr>
        </p:nvSpPr>
        <p:spPr>
          <a:xfrm>
            <a:off x="1453553" y="5211060"/>
            <a:ext cx="5907024" cy="228600"/>
          </a:xfrm>
        </p:spPr>
        <p:txBody>
          <a:bodyPr/>
          <a:lstStyle>
            <a:lvl1pPr algn="l">
              <a:defRPr/>
            </a:lvl1pPr>
          </a:lstStyle>
          <a:p>
            <a:endParaRPr lang="en-US"/>
          </a:p>
        </p:txBody>
      </p:sp>
      <p:sp>
        <p:nvSpPr>
          <p:cNvPr id="6" name="Slide Number Placeholder 5"/>
          <p:cNvSpPr>
            <a:spLocks noGrp="1"/>
          </p:cNvSpPr>
          <p:nvPr>
            <p:ph type="sldNum" sz="quarter" idx="12"/>
          </p:nvPr>
        </p:nvSpPr>
        <p:spPr>
          <a:xfrm>
            <a:off x="8604504" y="5211060"/>
            <a:ext cx="2112264" cy="228600"/>
          </a:xfrm>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693923736"/>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31E51FBF-C29D-44CC-ACAD-203681F9CF3D}" type="datetimeFigureOut">
              <a:rPr lang="en-US" smtClean="0"/>
              <a:t>16/05/2025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33202641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31E51FBF-C29D-44CC-ACAD-203681F9CF3D}" type="datetimeFigureOut">
              <a:rPr lang="en-US" smtClean="0"/>
              <a:t>16/05/2025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24959255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31E51FBF-C29D-44CC-ACAD-203681F9CF3D}" type="datetimeFigureOut">
              <a:rPr lang="en-US" smtClean="0"/>
              <a:t>16/05/2025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17562445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1E51FBF-C29D-44CC-ACAD-203681F9CF3D}" type="datetimeFigureOut">
              <a:rPr lang="en-US" smtClean="0"/>
              <a:t>16/05/2025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9539859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6" name="Rectangle 15"/>
          <p:cNvSpPr/>
          <p:nvPr/>
        </p:nvSpPr>
        <p:spPr>
          <a:xfrm>
            <a:off x="245529" y="237744"/>
            <a:ext cx="8531352"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rgbClr val="FFFFFF"/>
                </a:solidFill>
                <a:effectLst/>
                <a:latin typeface="+mj-lt"/>
                <a:ea typeface="+mn-ea"/>
                <a:cs typeface="+mn-cs"/>
              </a:defRPr>
            </a:lvl1pPr>
          </a:lstStyle>
          <a:p>
            <a:r>
              <a:rPr lang="en-US" smtClean="0"/>
              <a:t>Click to edit Master title style</a:t>
            </a:r>
            <a:endParaRPr lang="en-US" dirty="0"/>
          </a:p>
        </p:txBody>
      </p:sp>
      <p:sp>
        <p:nvSpPr>
          <p:cNvPr id="3" name="Content Placeholder 2"/>
          <p:cNvSpPr>
            <a:spLocks noGrp="1"/>
          </p:cNvSpPr>
          <p:nvPr>
            <p:ph idx="1"/>
          </p:nvPr>
        </p:nvSpPr>
        <p:spPr>
          <a:xfrm>
            <a:off x="685800" y="609600"/>
            <a:ext cx="7772400" cy="53340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8" name="Date Placeholder 7"/>
          <p:cNvSpPr>
            <a:spLocks noGrp="1"/>
          </p:cNvSpPr>
          <p:nvPr>
            <p:ph type="dt" sz="half" idx="10"/>
          </p:nvPr>
        </p:nvSpPr>
        <p:spPr/>
        <p:txBody>
          <a:bodyPr/>
          <a:lstStyle/>
          <a:p>
            <a:fld id="{31E51FBF-C29D-44CC-ACAD-203681F9CF3D}" type="datetimeFigureOut">
              <a:rPr lang="en-US" smtClean="0"/>
              <a:t>16/05/2025</a:t>
            </a:fld>
            <a:endParaRPr lang="en-US"/>
          </a:p>
        </p:txBody>
      </p:sp>
      <p:sp>
        <p:nvSpPr>
          <p:cNvPr id="9" name="Footer Placeholder 8"/>
          <p:cNvSpPr>
            <a:spLocks noGrp="1"/>
          </p:cNvSpPr>
          <p:nvPr>
            <p:ph type="ftr" sz="quarter" idx="11"/>
          </p:nvPr>
        </p:nvSpPr>
        <p:spPr/>
        <p:txBody>
          <a:bodyPr/>
          <a:lstStyle>
            <a:lvl1pPr algn="r">
              <a:defRPr/>
            </a:lvl1pPr>
          </a:lstStyle>
          <a:p>
            <a:endParaRPr lang="en-US"/>
          </a:p>
        </p:txBody>
      </p:sp>
      <p:sp>
        <p:nvSpPr>
          <p:cNvPr id="11" name="Slide Number Placeholder 10"/>
          <p:cNvSpPr>
            <a:spLocks noGrp="1"/>
          </p:cNvSpPr>
          <p:nvPr>
            <p:ph type="sldNum" sz="quarter" idx="12"/>
          </p:nvPr>
        </p:nvSpPr>
        <p:spPr>
          <a:xfrm>
            <a:off x="10393677" y="6223002"/>
            <a:ext cx="1463040" cy="274320"/>
          </a:xfrm>
        </p:spPr>
        <p:txBody>
          <a:bodyPr/>
          <a:lstStyle>
            <a:lvl1pPr>
              <a:defRPr>
                <a:solidFill>
                  <a:srgbClr val="FFFFFF"/>
                </a:solidFill>
              </a:defRPr>
            </a:lvl1pPr>
          </a:lstStyle>
          <a:p>
            <a:fld id="{07F34017-7ED8-4369-BECC-9008E39C9749}" type="slidenum">
              <a:rPr lang="en-US" smtClean="0"/>
              <a:t>‹#›</a:t>
            </a:fld>
            <a:endParaRPr lang="en-US"/>
          </a:p>
        </p:txBody>
      </p:sp>
      <p:sp>
        <p:nvSpPr>
          <p:cNvPr id="12" name="Rectangle 11"/>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4122008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rgbClr val="FFFFFF"/>
                </a:solidFill>
                <a:latin typeface="+mj-lt"/>
              </a:defRPr>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fld id="{31E51FBF-C29D-44CC-ACAD-203681F9CF3D}" type="datetimeFigureOut">
              <a:rPr lang="en-US" smtClean="0"/>
              <a:t>16/05/2025</a:t>
            </a:fld>
            <a:endParaRPr lang="en-US"/>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endParaRPr lang="en-US"/>
          </a:p>
        </p:txBody>
      </p:sp>
      <p:sp>
        <p:nvSpPr>
          <p:cNvPr id="7" name="Slide Number Placeholder 6"/>
          <p:cNvSpPr>
            <a:spLocks noGrp="1"/>
          </p:cNvSpPr>
          <p:nvPr>
            <p:ph type="sldNum" sz="quarter" idx="12"/>
          </p:nvPr>
        </p:nvSpPr>
        <p:spPr>
          <a:xfrm>
            <a:off x="10396728" y="6227064"/>
            <a:ext cx="1463040" cy="274320"/>
          </a:xfrm>
        </p:spPr>
        <p:txBody>
          <a:bodyPr/>
          <a:lstStyle>
            <a:lvl1pPr>
              <a:defRPr>
                <a:solidFill>
                  <a:srgbClr val="FFFFFF"/>
                </a:solidFill>
              </a:defRPr>
            </a:lvl1pPr>
          </a:lstStyle>
          <a:p>
            <a:fld id="{07F34017-7ED8-4369-BECC-9008E39C9749}" type="slidenum">
              <a:rPr lang="en-US" smtClean="0"/>
              <a:t>‹#›</a:t>
            </a:fld>
            <a:endParaRPr lang="en-US"/>
          </a:p>
        </p:txBody>
      </p:sp>
      <p:sp>
        <p:nvSpPr>
          <p:cNvPr id="10" name="Rectangle 9"/>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3963586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274320" y="6307672"/>
            <a:ext cx="2743200" cy="274320"/>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fld id="{31E51FBF-C29D-44CC-ACAD-203681F9CF3D}" type="datetimeFigureOut">
              <a:rPr lang="en-US" smtClean="0"/>
              <a:t>16/05/2025</a:t>
            </a:fld>
            <a:endParaRPr lang="en-US"/>
          </a:p>
        </p:txBody>
      </p:sp>
      <p:sp>
        <p:nvSpPr>
          <p:cNvPr id="5" name="Footer Placeholder 4"/>
          <p:cNvSpPr>
            <a:spLocks noGrp="1"/>
          </p:cNvSpPr>
          <p:nvPr>
            <p:ph type="ftr" sz="quarter" idx="3"/>
          </p:nvPr>
        </p:nvSpPr>
        <p:spPr>
          <a:xfrm>
            <a:off x="3489960" y="6307672"/>
            <a:ext cx="5212080" cy="274320"/>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endParaRPr lang="en-US"/>
          </a:p>
        </p:txBody>
      </p:sp>
      <p:sp>
        <p:nvSpPr>
          <p:cNvPr id="6" name="Slide Number Placeholder 5"/>
          <p:cNvSpPr>
            <a:spLocks noGrp="1"/>
          </p:cNvSpPr>
          <p:nvPr>
            <p:ph type="sldNum" sz="quarter" idx="4"/>
          </p:nvPr>
        </p:nvSpPr>
        <p:spPr>
          <a:xfrm>
            <a:off x="10469880" y="6307672"/>
            <a:ext cx="1463040" cy="27432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fld id="{07F34017-7ED8-4369-BECC-9008E39C9749}" type="slidenum">
              <a:rPr lang="en-US" smtClean="0"/>
              <a:t>‹#›</a:t>
            </a:fld>
            <a:endParaRPr lang="en-US"/>
          </a:p>
        </p:txBody>
      </p:sp>
    </p:spTree>
    <p:extLst>
      <p:ext uri="{BB962C8B-B14F-4D97-AF65-F5344CB8AC3E}">
        <p14:creationId xmlns:p14="http://schemas.microsoft.com/office/powerpoint/2010/main" val="335950882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5400" b="1" dirty="0" smtClean="0">
                <a:solidFill>
                  <a:srgbClr val="FF0000"/>
                </a:solidFill>
                <a:latin typeface="Arial" panose="020B0604020202020204" pitchFamily="34" charset="0"/>
                <a:cs typeface="Arial" panose="020B0604020202020204" pitchFamily="34" charset="0"/>
              </a:rPr>
              <a:t>TÂM TÌNH PHÓ THÁC</a:t>
            </a:r>
            <a:endParaRPr lang="en-US" sz="5400" b="1" dirty="0">
              <a:solidFill>
                <a:srgbClr val="FF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66772796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38727" y="334851"/>
            <a:ext cx="10920439" cy="6093976"/>
          </a:xfrm>
          <a:prstGeom prst="rect">
            <a:avLst/>
          </a:prstGeom>
        </p:spPr>
        <p:txBody>
          <a:bodyPr wrap="square">
            <a:spAutoFit/>
          </a:bodyPr>
          <a:lstStyle/>
          <a:p>
            <a:pPr algn="just"/>
            <a:r>
              <a:rPr lang="en-US" sz="6600" b="1" dirty="0" smtClean="0">
                <a:solidFill>
                  <a:srgbClr val="FF0000"/>
                </a:solidFill>
              </a:rPr>
              <a:t>3</a:t>
            </a:r>
            <a:r>
              <a:rPr lang="en-US" sz="5400" b="1" dirty="0" smtClean="0">
                <a:solidFill>
                  <a:srgbClr val="FF0000"/>
                </a:solidFill>
              </a:rPr>
              <a:t>. </a:t>
            </a:r>
            <a:r>
              <a:rPr lang="vi-VN" sz="5400" b="1" dirty="0"/>
              <a:t>Đêm đen âm u hay ngày dài hoang vắng buồn xa xôi, Đông qua Xuân sang dẫu Hè hay Thu buồn ập vào, con luôn an vui vì Chúa là chính suối nguồn yêu thương</a:t>
            </a:r>
            <a:endParaRPr lang="vi-VN" sz="54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91416512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38727" y="386366"/>
            <a:ext cx="11216653" cy="5724644"/>
          </a:xfrm>
          <a:prstGeom prst="rect">
            <a:avLst/>
          </a:prstGeom>
        </p:spPr>
        <p:txBody>
          <a:bodyPr wrap="square">
            <a:spAutoFit/>
          </a:bodyPr>
          <a:lstStyle/>
          <a:p>
            <a:pPr algn="just"/>
            <a:r>
              <a:rPr lang="en-US" sz="6600" b="1" dirty="0" smtClean="0">
                <a:solidFill>
                  <a:srgbClr val="FF0000"/>
                </a:solidFill>
              </a:rPr>
              <a:t>ĐK</a:t>
            </a:r>
            <a:r>
              <a:rPr lang="en-US" sz="5400" b="1" dirty="0" smtClean="0">
                <a:solidFill>
                  <a:srgbClr val="FF0000"/>
                </a:solidFill>
              </a:rPr>
              <a:t>. </a:t>
            </a:r>
            <a:r>
              <a:rPr lang="vi-VN" sz="6600" b="1" dirty="0"/>
              <a:t> </a:t>
            </a:r>
            <a:r>
              <a:rPr lang="vi-VN" sz="6000" b="1" dirty="0"/>
              <a:t>Cho con sinh ra trong ngàn người rồi Chúa khẽ gọi con đi, dù tâm tư con không thể hiểu thấu sự gì, và để đến hôm nay ân phúc tràn đầy,</a:t>
            </a:r>
            <a:endParaRPr lang="vi-VN" sz="60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23360609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38727" y="334851"/>
            <a:ext cx="10920439" cy="6186309"/>
          </a:xfrm>
          <a:prstGeom prst="rect">
            <a:avLst/>
          </a:prstGeom>
        </p:spPr>
        <p:txBody>
          <a:bodyPr wrap="square">
            <a:spAutoFit/>
          </a:bodyPr>
          <a:lstStyle/>
          <a:p>
            <a:pPr algn="just"/>
            <a:r>
              <a:rPr lang="en-US" sz="6600" b="1" dirty="0" smtClean="0">
                <a:solidFill>
                  <a:srgbClr val="FF0000"/>
                </a:solidFill>
              </a:rPr>
              <a:t>ĐK</a:t>
            </a:r>
            <a:r>
              <a:rPr lang="en-US" sz="5400" b="1" dirty="0" smtClean="0">
                <a:solidFill>
                  <a:srgbClr val="FF0000"/>
                </a:solidFill>
              </a:rPr>
              <a:t>. </a:t>
            </a:r>
            <a:r>
              <a:rPr lang="vi-VN" sz="6600" b="1" dirty="0"/>
              <a:t>bước chân vào đời chứng nhân Tin Mừng người Cha biết con yếu đuối, xin cho con niềm phó thác và lòng trông cậy.</a:t>
            </a:r>
            <a:endParaRPr lang="vi-VN" sz="66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88766422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38727" y="386366"/>
            <a:ext cx="11216653" cy="5724644"/>
          </a:xfrm>
          <a:prstGeom prst="rect">
            <a:avLst/>
          </a:prstGeom>
        </p:spPr>
        <p:txBody>
          <a:bodyPr wrap="square">
            <a:spAutoFit/>
          </a:bodyPr>
          <a:lstStyle/>
          <a:p>
            <a:pPr algn="just"/>
            <a:r>
              <a:rPr lang="en-US" sz="6600" b="1" dirty="0" smtClean="0">
                <a:solidFill>
                  <a:srgbClr val="FF0000"/>
                </a:solidFill>
              </a:rPr>
              <a:t>ĐK</a:t>
            </a:r>
            <a:r>
              <a:rPr lang="en-US" sz="5400" b="1" dirty="0" smtClean="0">
                <a:solidFill>
                  <a:srgbClr val="FF0000"/>
                </a:solidFill>
              </a:rPr>
              <a:t>. </a:t>
            </a:r>
            <a:r>
              <a:rPr lang="vi-VN" sz="6600" b="1" dirty="0"/>
              <a:t> </a:t>
            </a:r>
            <a:r>
              <a:rPr lang="vi-VN" sz="6000" b="1" dirty="0"/>
              <a:t>Cho con sinh ra trong ngàn người rồi Chúa khẽ gọi con đi, dù tâm tư con không thể hiểu thấu sự gì, và để đến hôm nay ân phúc tràn đầy,</a:t>
            </a:r>
            <a:endParaRPr lang="vi-VN" sz="60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22920872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38727" y="334851"/>
            <a:ext cx="10920439" cy="6186309"/>
          </a:xfrm>
          <a:prstGeom prst="rect">
            <a:avLst/>
          </a:prstGeom>
        </p:spPr>
        <p:txBody>
          <a:bodyPr wrap="square">
            <a:spAutoFit/>
          </a:bodyPr>
          <a:lstStyle/>
          <a:p>
            <a:pPr algn="just"/>
            <a:r>
              <a:rPr lang="en-US" sz="6600" b="1" dirty="0" smtClean="0">
                <a:solidFill>
                  <a:srgbClr val="FF0000"/>
                </a:solidFill>
              </a:rPr>
              <a:t>ĐK</a:t>
            </a:r>
            <a:r>
              <a:rPr lang="en-US" sz="5400" b="1" dirty="0" smtClean="0">
                <a:solidFill>
                  <a:srgbClr val="FF0000"/>
                </a:solidFill>
              </a:rPr>
              <a:t>. </a:t>
            </a:r>
            <a:r>
              <a:rPr lang="vi-VN" sz="6600" b="1" dirty="0"/>
              <a:t>bước chân vào đời chứng nhân Tin Mừng người Cha biết con yếu đuối, xin cho con niềm phó thác và lòng trông cậy.</a:t>
            </a:r>
            <a:endParaRPr lang="vi-VN" sz="66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7985041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38727" y="180304"/>
            <a:ext cx="11319684" cy="6802521"/>
          </a:xfrm>
          <a:prstGeom prst="rect">
            <a:avLst/>
          </a:prstGeom>
        </p:spPr>
        <p:txBody>
          <a:bodyPr wrap="square">
            <a:spAutoFit/>
          </a:bodyPr>
          <a:lstStyle/>
          <a:p>
            <a:pPr algn="just"/>
            <a:r>
              <a:rPr lang="en-US" sz="6600" b="1" dirty="0" smtClean="0">
                <a:solidFill>
                  <a:srgbClr val="FF0000"/>
                </a:solidFill>
              </a:rPr>
              <a:t>1</a:t>
            </a:r>
            <a:r>
              <a:rPr lang="en-US" sz="5400" b="1" dirty="0" smtClean="0">
                <a:solidFill>
                  <a:srgbClr val="FF0000"/>
                </a:solidFill>
              </a:rPr>
              <a:t>. </a:t>
            </a:r>
            <a:r>
              <a:rPr lang="vi-VN" sz="6000" b="1" dirty="0"/>
              <a:t>Con không cô đơn khi người đời xa tránh cười chê con. Con không bơ vơ giữa trần gian quân thù ngập tràn đầy, con luôn an tâm vì biết rằng Cha vẫn ở bên con.</a:t>
            </a:r>
            <a:endParaRPr lang="vi-VN" sz="60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03080443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38727" y="386366"/>
            <a:ext cx="11216653" cy="5724644"/>
          </a:xfrm>
          <a:prstGeom prst="rect">
            <a:avLst/>
          </a:prstGeom>
        </p:spPr>
        <p:txBody>
          <a:bodyPr wrap="square">
            <a:spAutoFit/>
          </a:bodyPr>
          <a:lstStyle/>
          <a:p>
            <a:pPr algn="just"/>
            <a:r>
              <a:rPr lang="en-US" sz="6600" b="1" dirty="0" smtClean="0">
                <a:solidFill>
                  <a:srgbClr val="FF0000"/>
                </a:solidFill>
              </a:rPr>
              <a:t>ĐK</a:t>
            </a:r>
            <a:r>
              <a:rPr lang="en-US" sz="5400" b="1" dirty="0" smtClean="0">
                <a:solidFill>
                  <a:srgbClr val="FF0000"/>
                </a:solidFill>
              </a:rPr>
              <a:t>. </a:t>
            </a:r>
            <a:r>
              <a:rPr lang="vi-VN" sz="6600" b="1" dirty="0"/>
              <a:t> </a:t>
            </a:r>
            <a:r>
              <a:rPr lang="vi-VN" sz="6000" b="1" dirty="0"/>
              <a:t>Cho con sinh ra trong ngàn người rồi Chúa khẽ gọi con đi, dù tâm tư con không thể hiểu thấu sự gì, và để đến hôm nay ân phúc tràn đầy,</a:t>
            </a:r>
            <a:endParaRPr lang="vi-VN" sz="60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46798721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38727" y="334851"/>
            <a:ext cx="10920439" cy="6186309"/>
          </a:xfrm>
          <a:prstGeom prst="rect">
            <a:avLst/>
          </a:prstGeom>
        </p:spPr>
        <p:txBody>
          <a:bodyPr wrap="square">
            <a:spAutoFit/>
          </a:bodyPr>
          <a:lstStyle/>
          <a:p>
            <a:pPr algn="just"/>
            <a:r>
              <a:rPr lang="en-US" sz="6600" b="1" dirty="0" smtClean="0">
                <a:solidFill>
                  <a:srgbClr val="FF0000"/>
                </a:solidFill>
              </a:rPr>
              <a:t>ĐK</a:t>
            </a:r>
            <a:r>
              <a:rPr lang="en-US" sz="5400" b="1" dirty="0" smtClean="0">
                <a:solidFill>
                  <a:srgbClr val="FF0000"/>
                </a:solidFill>
              </a:rPr>
              <a:t>. </a:t>
            </a:r>
            <a:r>
              <a:rPr lang="vi-VN" sz="6600" b="1" dirty="0"/>
              <a:t>bước chân vào đời chứng nhân Tin Mừng người Cha biết con yếu đuối, xin cho con niềm phó thác và lòng trông cậy.</a:t>
            </a:r>
            <a:endParaRPr lang="vi-VN" sz="66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31314448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38727" y="0"/>
            <a:ext cx="11461352" cy="6709529"/>
          </a:xfrm>
          <a:prstGeom prst="rect">
            <a:avLst/>
          </a:prstGeom>
        </p:spPr>
        <p:txBody>
          <a:bodyPr wrap="square">
            <a:spAutoFit/>
          </a:bodyPr>
          <a:lstStyle/>
          <a:p>
            <a:pPr algn="just"/>
            <a:r>
              <a:rPr lang="en-US" sz="6600" b="1" dirty="0" smtClean="0">
                <a:solidFill>
                  <a:srgbClr val="FF0000"/>
                </a:solidFill>
              </a:rPr>
              <a:t>2</a:t>
            </a:r>
            <a:r>
              <a:rPr lang="en-US" sz="5400" b="1" dirty="0" smtClean="0">
                <a:solidFill>
                  <a:srgbClr val="FF0000"/>
                </a:solidFill>
              </a:rPr>
              <a:t>. </a:t>
            </a:r>
            <a:r>
              <a:rPr lang="vi-VN" sz="7000" b="1" dirty="0"/>
              <a:t> </a:t>
            </a:r>
            <a:r>
              <a:rPr lang="vi-VN" sz="6000" b="1" dirty="0"/>
              <a:t>Cho muôn thương đau hay buồn phiền cay đắng ở bên con, cho bao gian truân dẫu cuồng phong giăng phủ nẻo đường đời, con không âu lo khi biết rằng: Cha sẽ ủi an </a:t>
            </a:r>
            <a:r>
              <a:rPr lang="vi-VN" sz="6000" b="1" dirty="0" smtClean="0"/>
              <a:t>con</a:t>
            </a:r>
            <a:r>
              <a:rPr lang="en-US" sz="6000" b="1" dirty="0" smtClean="0"/>
              <a:t>.</a:t>
            </a:r>
            <a:endParaRPr lang="vi-VN" sz="60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19701097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38727" y="386366"/>
            <a:ext cx="11216653" cy="5724644"/>
          </a:xfrm>
          <a:prstGeom prst="rect">
            <a:avLst/>
          </a:prstGeom>
        </p:spPr>
        <p:txBody>
          <a:bodyPr wrap="square">
            <a:spAutoFit/>
          </a:bodyPr>
          <a:lstStyle/>
          <a:p>
            <a:pPr algn="just"/>
            <a:r>
              <a:rPr lang="en-US" sz="6600" b="1" dirty="0" smtClean="0">
                <a:solidFill>
                  <a:srgbClr val="FF0000"/>
                </a:solidFill>
              </a:rPr>
              <a:t>ĐK</a:t>
            </a:r>
            <a:r>
              <a:rPr lang="en-US" sz="5400" b="1" dirty="0" smtClean="0">
                <a:solidFill>
                  <a:srgbClr val="FF0000"/>
                </a:solidFill>
              </a:rPr>
              <a:t>. </a:t>
            </a:r>
            <a:r>
              <a:rPr lang="vi-VN" sz="6600" b="1" dirty="0"/>
              <a:t> </a:t>
            </a:r>
            <a:r>
              <a:rPr lang="vi-VN" sz="6000" b="1" dirty="0"/>
              <a:t>Cho con sinh ra trong ngàn người rồi Chúa khẽ gọi con đi, dù tâm tư con không thể hiểu thấu sự gì, và để đến hôm nay ân phúc tràn đầy,</a:t>
            </a:r>
            <a:endParaRPr lang="vi-VN" sz="60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79448831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38727" y="334851"/>
            <a:ext cx="10920439" cy="6186309"/>
          </a:xfrm>
          <a:prstGeom prst="rect">
            <a:avLst/>
          </a:prstGeom>
        </p:spPr>
        <p:txBody>
          <a:bodyPr wrap="square">
            <a:spAutoFit/>
          </a:bodyPr>
          <a:lstStyle/>
          <a:p>
            <a:pPr algn="just"/>
            <a:r>
              <a:rPr lang="en-US" sz="6600" b="1" dirty="0" smtClean="0">
                <a:solidFill>
                  <a:srgbClr val="FF0000"/>
                </a:solidFill>
              </a:rPr>
              <a:t>ĐK</a:t>
            </a:r>
            <a:r>
              <a:rPr lang="en-US" sz="5400" b="1" dirty="0" smtClean="0">
                <a:solidFill>
                  <a:srgbClr val="FF0000"/>
                </a:solidFill>
              </a:rPr>
              <a:t>. </a:t>
            </a:r>
            <a:r>
              <a:rPr lang="vi-VN" sz="6600" b="1" dirty="0"/>
              <a:t>bước chân vào đời chứng nhân Tin Mừng người Cha biết con yếu đuối, xin cho con niềm phó thác và lòng trông cậy.</a:t>
            </a:r>
            <a:endParaRPr lang="vi-VN" sz="66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03605638"/>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
  <a:themeElements>
    <a:clrScheme name="Savon">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Savon">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C20BADFE-D095-436F-9677-9264042809F0}"/>
    </a:ext>
  </a:extLst>
</a:theme>
</file>

<file path=docProps/app.xml><?xml version="1.0" encoding="utf-8"?>
<Properties xmlns="http://schemas.openxmlformats.org/officeDocument/2006/extended-properties" xmlns:vt="http://schemas.openxmlformats.org/officeDocument/2006/docPropsVTypes">
  <Template>Savon</Template>
  <TotalTime>238</TotalTime>
  <Words>206</Words>
  <Application>Microsoft Office PowerPoint</Application>
  <PresentationFormat>Widescreen</PresentationFormat>
  <Paragraphs>12</Paragraphs>
  <Slides>12</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12</vt:i4>
      </vt:variant>
    </vt:vector>
  </HeadingPairs>
  <TitlesOfParts>
    <vt:vector size="17" baseType="lpstr">
      <vt:lpstr>Arial</vt:lpstr>
      <vt:lpstr>Century Gothic</vt:lpstr>
      <vt:lpstr>Garamond</vt:lpstr>
      <vt:lpstr>Verdana</vt:lpstr>
      <vt:lpstr>Savon</vt:lpstr>
      <vt:lpstr>TÂM TÌNH PHÓ THÁC</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LỄ VẬT DÂNG CHÚA</dc:title>
  <dc:creator>Admin</dc:creator>
  <cp:lastModifiedBy>Windows User</cp:lastModifiedBy>
  <cp:revision>61</cp:revision>
  <dcterms:created xsi:type="dcterms:W3CDTF">2024-12-09T09:23:25Z</dcterms:created>
  <dcterms:modified xsi:type="dcterms:W3CDTF">2025-05-16T02:54:40Z</dcterms:modified>
</cp:coreProperties>
</file>