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94" r:id="rId4"/>
    <p:sldId id="292" r:id="rId5"/>
    <p:sldId id="284" r:id="rId6"/>
    <p:sldId id="285" r:id="rId7"/>
    <p:sldId id="296" r:id="rId8"/>
    <p:sldId id="297" r:id="rId9"/>
    <p:sldId id="299" r:id="rId10"/>
    <p:sldId id="295" r:id="rId11"/>
    <p:sldId id="293" r:id="rId12"/>
    <p:sldId id="298" r:id="rId13"/>
    <p:sldId id="30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 CHÚA GỌI CON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93183"/>
            <a:ext cx="1125611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3. </a:t>
            </a:r>
            <a:r>
              <a:rPr lang="vi-VN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Xin mãi một niềm tin niềm yêu mến không hề phai tàn Ngài ơi. Con biết cuộc đời con như chim đậu trên cành cây nho. </a:t>
            </a:r>
            <a:r>
              <a:rPr lang="vi-VN" sz="6600" b="1" dirty="0"/>
              <a:t>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93183"/>
            <a:ext cx="1125611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3. </a:t>
            </a:r>
            <a:r>
              <a:rPr lang="vi-VN" sz="5400" b="1" dirty="0"/>
              <a:t> </a:t>
            </a:r>
            <a:r>
              <a:rPr lang="vi-VN" sz="8000" b="1" dirty="0"/>
              <a:t> </a:t>
            </a:r>
            <a:r>
              <a:rPr lang="vi-VN" sz="6000" b="1" dirty="0"/>
              <a:t>Vì đời đã tháp vào con đôi cánh để bay khắp bốn phương trời. Dẫu cành cây đôi lúc cằn đi chim vẫn ca vang lời cao rao Chúa muôn đời.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30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93183"/>
            <a:ext cx="1125611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ĐK. </a:t>
            </a:r>
            <a:r>
              <a:rPr lang="vi-VN" dirty="0"/>
              <a:t> </a:t>
            </a:r>
            <a:r>
              <a:rPr lang="vi-VN" sz="6600" b="1" dirty="0"/>
              <a:t>Này đàn lòng con vang lên, vang lên rộn rã (hà ha há). Ánh sáng soi dẫn con lên đường, ý Chúa con dám đâu coi thường.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5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93183"/>
            <a:ext cx="1125611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Nguyện một đời luôn trung tín, tâm tư ủ ấp bao tình mến. Ra đi minh chứng cho Lời Chúa để muôn nơi tin nhận Nước Trời.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18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"/>
            <a:ext cx="1152656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1. </a:t>
            </a:r>
            <a:r>
              <a:rPr lang="vi-VN" sz="8000" b="1" dirty="0"/>
              <a:t> </a:t>
            </a:r>
            <a:r>
              <a:rPr lang="vi-VN" sz="7200" b="1" dirty="0"/>
              <a:t>Sao Chúa lại gọi con làm nhân chứng cho Ngài trong cuộc trần này. Sao Chúa lại gọi con đem tin mừng cho người mọi nơi. 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93183"/>
            <a:ext cx="1125611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1. </a:t>
            </a:r>
            <a:r>
              <a:rPr lang="vi-VN" dirty="0"/>
              <a:t>  </a:t>
            </a:r>
            <a:r>
              <a:rPr lang="vi-VN" sz="6000" b="1" dirty="0"/>
              <a:t>Vì đời con có gì đâu có đáng gì đâu để đem Tin Mừng. Biết rằng con nhỏ bé mà thôi nhưng vững tin nơi Ngài xin vâng bước theo Ngài.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63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93183"/>
            <a:ext cx="1125611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ĐK. </a:t>
            </a:r>
            <a:r>
              <a:rPr lang="vi-VN" dirty="0"/>
              <a:t> </a:t>
            </a:r>
            <a:r>
              <a:rPr lang="vi-VN" sz="6600" b="1" dirty="0"/>
              <a:t>Này đàn lòng con vang lên, vang lên rộn rã (hà ha há). Ánh sáng soi dẫn con lên đường, ý Chúa con dám đâu coi thường.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37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93183"/>
            <a:ext cx="1125611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Nguyện một đời luôn trung tín, tâm tư ủ ấp bao tình mến. Ra đi minh chứng cho Lời Chúa để muôn nơi tin nhận Nước Trời.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57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28789"/>
            <a:ext cx="11307626" cy="6804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2. </a:t>
            </a:r>
            <a:r>
              <a:rPr lang="vi-VN" sz="5400" b="1" dirty="0"/>
              <a:t> </a:t>
            </a:r>
            <a:r>
              <a:rPr lang="vi-VN" sz="7200" b="1" dirty="0"/>
              <a:t>Nay Chúa lại gần con và âu yếm ban lời lúc con ngủ say. Con ngỡ ngàng khi nghe tên con được đổi lại từ đây.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25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93183"/>
            <a:ext cx="1125611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2. </a:t>
            </a:r>
            <a:r>
              <a:rPr lang="vi-VN" dirty="0"/>
              <a:t> </a:t>
            </a:r>
            <a:r>
              <a:rPr lang="vi-VN" sz="6000" b="1" dirty="0"/>
              <a:t>Và Ngài đổi mới lòng con thánh hóa đời con phút giây đăng trình. Thế rồi trông ánh nắng bình minh chan chứa bao ân tình con gieo bước an bình.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1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93183"/>
            <a:ext cx="1125611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ĐK. </a:t>
            </a:r>
            <a:r>
              <a:rPr lang="vi-VN" dirty="0"/>
              <a:t> </a:t>
            </a:r>
            <a:r>
              <a:rPr lang="vi-VN" sz="6600" b="1" dirty="0"/>
              <a:t>Này đàn lòng con vang lên, vang lên rộn rã (hà ha há). Ánh sáng soi dẫn con lên đường, ý Chúa con dám đâu coi thường.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63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93183"/>
            <a:ext cx="1125611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Nguyện một đời luôn trung tín, tâm tư ủ ấp bao tình mến. Ra đi minh chứng cho Lời Chúa để muôn nơi tin nhận Nước Trời.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99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99</TotalTime>
  <Words>28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Garamond</vt:lpstr>
      <vt:lpstr>Verdana</vt:lpstr>
      <vt:lpstr>Savon</vt:lpstr>
      <vt:lpstr>SAO CHÚA GỌI CON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41</cp:revision>
  <dcterms:created xsi:type="dcterms:W3CDTF">2024-12-09T14:38:56Z</dcterms:created>
  <dcterms:modified xsi:type="dcterms:W3CDTF">2025-05-16T02:59:52Z</dcterms:modified>
</cp:coreProperties>
</file>