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embeddedFontLst>
    <p:embeddedFont>
      <p:font typeface="Montserrat"/>
      <p:regular r:id="rId34"/>
      <p:bold r:id="rId35"/>
      <p:italic r:id="rId36"/>
      <p:boldItalic r:id="rId37"/>
    </p:embeddedFont>
    <p:embeddedFont>
      <p:font typeface="PT Serif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DA60CD35-4F24-4E1A-9DFC-E6EAF2AF9F42}">
  <a:tblStyle styleId="{DA60CD35-4F24-4E1A-9DFC-E6EAF2AF9F4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TSerif-italic.fntdata"/><Relationship Id="rId20" Type="http://schemas.openxmlformats.org/officeDocument/2006/relationships/slide" Target="slides/slide15.xml"/><Relationship Id="rId41" Type="http://schemas.openxmlformats.org/officeDocument/2006/relationships/font" Target="fonts/PTSerif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Montserrat-bold.fntdata"/><Relationship Id="rId12" Type="http://schemas.openxmlformats.org/officeDocument/2006/relationships/slide" Target="slides/slide7.xml"/><Relationship Id="rId34" Type="http://schemas.openxmlformats.org/officeDocument/2006/relationships/font" Target="fonts/Montserrat-regular.fntdata"/><Relationship Id="rId15" Type="http://schemas.openxmlformats.org/officeDocument/2006/relationships/slide" Target="slides/slide10.xml"/><Relationship Id="rId37" Type="http://schemas.openxmlformats.org/officeDocument/2006/relationships/font" Target="fonts/Montserrat-boldItalic.fntdata"/><Relationship Id="rId14" Type="http://schemas.openxmlformats.org/officeDocument/2006/relationships/slide" Target="slides/slide9.xml"/><Relationship Id="rId36" Type="http://schemas.openxmlformats.org/officeDocument/2006/relationships/font" Target="fonts/Montserrat-italic.fntdata"/><Relationship Id="rId17" Type="http://schemas.openxmlformats.org/officeDocument/2006/relationships/slide" Target="slides/slide12.xml"/><Relationship Id="rId39" Type="http://schemas.openxmlformats.org/officeDocument/2006/relationships/font" Target="fonts/PTSerif-bold.fntdata"/><Relationship Id="rId16" Type="http://schemas.openxmlformats.org/officeDocument/2006/relationships/slide" Target="slides/slide11.xml"/><Relationship Id="rId38" Type="http://schemas.openxmlformats.org/officeDocument/2006/relationships/font" Target="fonts/PTSerif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1351bf01e1_11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1351bf01e1_11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/>
          <p:nvPr/>
        </p:nvSpPr>
        <p:spPr>
          <a:xfrm>
            <a:off x="8142711" y="3918330"/>
            <a:ext cx="943913" cy="133739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5</a:t>
            </a:r>
          </a:p>
        </p:txBody>
      </p:sp>
      <p:sp>
        <p:nvSpPr>
          <p:cNvPr id="22" name="Google Shape;22;p2"/>
          <p:cNvSpPr/>
          <p:nvPr/>
        </p:nvSpPr>
        <p:spPr>
          <a:xfrm>
            <a:off x="8246778" y="1061814"/>
            <a:ext cx="565397" cy="79463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3</a:t>
            </a:r>
          </a:p>
        </p:txBody>
      </p:sp>
      <p:sp>
        <p:nvSpPr>
          <p:cNvPr id="23" name="Google Shape;23;p2"/>
          <p:cNvSpPr/>
          <p:nvPr/>
        </p:nvSpPr>
        <p:spPr>
          <a:xfrm>
            <a:off x="7302238" y="4554392"/>
            <a:ext cx="623239" cy="66856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€</a:t>
            </a:r>
          </a:p>
        </p:txBody>
      </p:sp>
      <p:sp>
        <p:nvSpPr>
          <p:cNvPr id="24" name="Google Shape;24;p2"/>
          <p:cNvSpPr/>
          <p:nvPr/>
        </p:nvSpPr>
        <p:spPr>
          <a:xfrm>
            <a:off x="8812176" y="313545"/>
            <a:ext cx="505297" cy="64940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9</a:t>
            </a:r>
          </a:p>
        </p:txBody>
      </p:sp>
      <p:sp>
        <p:nvSpPr>
          <p:cNvPr id="25" name="Google Shape;25;p2"/>
          <p:cNvSpPr/>
          <p:nvPr/>
        </p:nvSpPr>
        <p:spPr>
          <a:xfrm>
            <a:off x="7486177" y="4101249"/>
            <a:ext cx="218857" cy="33853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7</a:t>
            </a:r>
          </a:p>
        </p:txBody>
      </p:sp>
      <p:sp>
        <p:nvSpPr>
          <p:cNvPr id="26" name="Google Shape;26;p2"/>
          <p:cNvSpPr/>
          <p:nvPr/>
        </p:nvSpPr>
        <p:spPr>
          <a:xfrm>
            <a:off x="6980299" y="-88163"/>
            <a:ext cx="707299" cy="105647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$</a:t>
            </a:r>
          </a:p>
        </p:txBody>
      </p:sp>
      <p:sp>
        <p:nvSpPr>
          <p:cNvPr id="27" name="Google Shape;27;p2"/>
          <p:cNvSpPr/>
          <p:nvPr/>
        </p:nvSpPr>
        <p:spPr>
          <a:xfrm>
            <a:off x="8353588" y="325842"/>
            <a:ext cx="315620" cy="43634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£</a:t>
            </a:r>
          </a:p>
        </p:txBody>
      </p:sp>
      <p:sp>
        <p:nvSpPr>
          <p:cNvPr id="28" name="Google Shape;28;p2"/>
          <p:cNvSpPr/>
          <p:nvPr/>
        </p:nvSpPr>
        <p:spPr>
          <a:xfrm>
            <a:off x="7687616" y="916471"/>
            <a:ext cx="245359" cy="45311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1</a:t>
            </a:r>
          </a:p>
        </p:txBody>
      </p:sp>
      <p:sp>
        <p:nvSpPr>
          <p:cNvPr id="29" name="Google Shape;29;p2"/>
          <p:cNvSpPr/>
          <p:nvPr/>
        </p:nvSpPr>
        <p:spPr>
          <a:xfrm>
            <a:off x="8637153" y="2924174"/>
            <a:ext cx="816948" cy="110613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8</a:t>
            </a:r>
          </a:p>
        </p:txBody>
      </p:sp>
      <p:sp>
        <p:nvSpPr>
          <p:cNvPr id="30" name="Google Shape;30;p2"/>
          <p:cNvSpPr/>
          <p:nvPr/>
        </p:nvSpPr>
        <p:spPr>
          <a:xfrm rot="-5400000">
            <a:off x="6840000" y="4568068"/>
            <a:ext cx="417000" cy="3285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70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2"/>
          <p:cNvSpPr/>
          <p:nvPr/>
        </p:nvSpPr>
        <p:spPr>
          <a:xfrm rot="5400000">
            <a:off x="6496124" y="-12475"/>
            <a:ext cx="589800" cy="4071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70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8208235" y="3375182"/>
            <a:ext cx="218854" cy="30986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2</a:t>
            </a:r>
          </a:p>
        </p:txBody>
      </p:sp>
      <p:sp>
        <p:nvSpPr>
          <p:cNvPr id="33" name="Google Shape;33;p2"/>
          <p:cNvSpPr/>
          <p:nvPr/>
        </p:nvSpPr>
        <p:spPr>
          <a:xfrm>
            <a:off x="8013853" y="659316"/>
            <a:ext cx="258850" cy="30899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0</a:t>
            </a:r>
          </a:p>
        </p:txBody>
      </p:sp>
      <p:sp>
        <p:nvSpPr>
          <p:cNvPr id="34" name="Google Shape;34;p2"/>
          <p:cNvSpPr/>
          <p:nvPr/>
        </p:nvSpPr>
        <p:spPr>
          <a:xfrm>
            <a:off x="7828438" y="4163755"/>
            <a:ext cx="206506" cy="21354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¥</a:t>
            </a:r>
          </a:p>
        </p:txBody>
      </p:sp>
      <p:sp>
        <p:nvSpPr>
          <p:cNvPr id="35" name="Google Shape;35;p2"/>
          <p:cNvSpPr/>
          <p:nvPr/>
        </p:nvSpPr>
        <p:spPr>
          <a:xfrm>
            <a:off x="8003439" y="1292797"/>
            <a:ext cx="172864" cy="21116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4</a:t>
            </a:r>
          </a:p>
        </p:txBody>
      </p:sp>
      <p:sp>
        <p:nvSpPr>
          <p:cNvPr id="36" name="Google Shape;36;p2"/>
          <p:cNvSpPr/>
          <p:nvPr/>
        </p:nvSpPr>
        <p:spPr>
          <a:xfrm>
            <a:off x="7939495" y="-95340"/>
            <a:ext cx="476421" cy="66114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6</a:t>
            </a:r>
          </a:p>
        </p:txBody>
      </p:sp>
      <p:sp>
        <p:nvSpPr>
          <p:cNvPr id="37" name="Google Shape;37;p2"/>
          <p:cNvSpPr/>
          <p:nvPr/>
        </p:nvSpPr>
        <p:spPr>
          <a:xfrm>
            <a:off x="7709340" y="156126"/>
            <a:ext cx="64053" cy="15820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1</a:t>
            </a:r>
          </a:p>
        </p:txBody>
      </p:sp>
      <p:sp>
        <p:nvSpPr>
          <p:cNvPr id="38" name="Google Shape;38;p2"/>
          <p:cNvSpPr/>
          <p:nvPr/>
        </p:nvSpPr>
        <p:spPr>
          <a:xfrm>
            <a:off x="9017902" y="4284544"/>
            <a:ext cx="121390" cy="16637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4</a:t>
            </a:r>
          </a:p>
        </p:txBody>
      </p:sp>
      <p:sp>
        <p:nvSpPr>
          <p:cNvPr id="39" name="Google Shape;39;p2"/>
          <p:cNvSpPr/>
          <p:nvPr/>
        </p:nvSpPr>
        <p:spPr>
          <a:xfrm>
            <a:off x="8736528" y="68644"/>
            <a:ext cx="172852" cy="25157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5</a:t>
            </a:r>
          </a:p>
        </p:txBody>
      </p:sp>
      <p:sp>
        <p:nvSpPr>
          <p:cNvPr id="40" name="Google Shape;40;p2"/>
          <p:cNvSpPr/>
          <p:nvPr/>
        </p:nvSpPr>
        <p:spPr>
          <a:xfrm>
            <a:off x="9053841" y="1122374"/>
            <a:ext cx="172853" cy="22214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8</a:t>
            </a:r>
          </a:p>
        </p:txBody>
      </p:sp>
      <p:sp>
        <p:nvSpPr>
          <p:cNvPr id="41" name="Google Shape;41;p2"/>
          <p:cNvSpPr txBox="1"/>
          <p:nvPr>
            <p:ph type="ctrTitle"/>
          </p:nvPr>
        </p:nvSpPr>
        <p:spPr>
          <a:xfrm>
            <a:off x="1661700" y="1991825"/>
            <a:ext cx="58206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2" name="Google Shape;42;p2"/>
          <p:cNvSpPr/>
          <p:nvPr/>
        </p:nvSpPr>
        <p:spPr>
          <a:xfrm>
            <a:off x="240789" y="-249878"/>
            <a:ext cx="1325150" cy="183895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6</a:t>
            </a:r>
          </a:p>
        </p:txBody>
      </p:sp>
      <p:sp>
        <p:nvSpPr>
          <p:cNvPr id="43" name="Google Shape;43;p2"/>
          <p:cNvSpPr/>
          <p:nvPr/>
        </p:nvSpPr>
        <p:spPr>
          <a:xfrm>
            <a:off x="1462669" y="359548"/>
            <a:ext cx="684178" cy="83580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4</a:t>
            </a:r>
          </a:p>
        </p:txBody>
      </p:sp>
      <p:sp>
        <p:nvSpPr>
          <p:cNvPr id="44" name="Google Shape;44;p2"/>
          <p:cNvSpPr/>
          <p:nvPr/>
        </p:nvSpPr>
        <p:spPr>
          <a:xfrm>
            <a:off x="-145673" y="1499255"/>
            <a:ext cx="545851" cy="81531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$</a:t>
            </a:r>
          </a:p>
        </p:txBody>
      </p:sp>
      <p:sp>
        <p:nvSpPr>
          <p:cNvPr id="45" name="Google Shape;45;p2"/>
          <p:cNvSpPr/>
          <p:nvPr/>
        </p:nvSpPr>
        <p:spPr>
          <a:xfrm>
            <a:off x="468639" y="3330899"/>
            <a:ext cx="596301" cy="71180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0</a:t>
            </a:r>
          </a:p>
        </p:txBody>
      </p:sp>
      <p:sp>
        <p:nvSpPr>
          <p:cNvPr id="46" name="Google Shape;46;p2"/>
          <p:cNvSpPr/>
          <p:nvPr/>
        </p:nvSpPr>
        <p:spPr>
          <a:xfrm>
            <a:off x="2715924" y="4728432"/>
            <a:ext cx="422823" cy="54341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8</a:t>
            </a:r>
          </a:p>
        </p:txBody>
      </p:sp>
      <p:sp>
        <p:nvSpPr>
          <p:cNvPr id="47" name="Google Shape;47;p2"/>
          <p:cNvSpPr/>
          <p:nvPr/>
        </p:nvSpPr>
        <p:spPr>
          <a:xfrm>
            <a:off x="857004" y="4218046"/>
            <a:ext cx="948321" cy="101728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€</a:t>
            </a:r>
          </a:p>
        </p:txBody>
      </p:sp>
      <p:sp>
        <p:nvSpPr>
          <p:cNvPr id="48" name="Google Shape;48;p2"/>
          <p:cNvSpPr/>
          <p:nvPr/>
        </p:nvSpPr>
        <p:spPr>
          <a:xfrm>
            <a:off x="6477124" y="659323"/>
            <a:ext cx="375994" cy="41841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¥</a:t>
            </a:r>
          </a:p>
        </p:txBody>
      </p:sp>
      <p:sp>
        <p:nvSpPr>
          <p:cNvPr id="49" name="Google Shape;49;p2"/>
          <p:cNvSpPr/>
          <p:nvPr/>
        </p:nvSpPr>
        <p:spPr>
          <a:xfrm>
            <a:off x="2001208" y="4048123"/>
            <a:ext cx="340184" cy="4966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2</a:t>
            </a:r>
          </a:p>
        </p:txBody>
      </p:sp>
      <p:sp>
        <p:nvSpPr>
          <p:cNvPr id="50" name="Google Shape;50;p2"/>
          <p:cNvSpPr/>
          <p:nvPr/>
        </p:nvSpPr>
        <p:spPr>
          <a:xfrm>
            <a:off x="-202825" y="3641301"/>
            <a:ext cx="863938" cy="11989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9</a:t>
            </a:r>
          </a:p>
        </p:txBody>
      </p:sp>
      <p:sp>
        <p:nvSpPr>
          <p:cNvPr id="51" name="Google Shape;51;p2"/>
          <p:cNvSpPr/>
          <p:nvPr/>
        </p:nvSpPr>
        <p:spPr>
          <a:xfrm rot="-5400000">
            <a:off x="1953573" y="-64893"/>
            <a:ext cx="756300" cy="5958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70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2"/>
          <p:cNvSpPr/>
          <p:nvPr/>
        </p:nvSpPr>
        <p:spPr>
          <a:xfrm rot="5400000">
            <a:off x="2309286" y="4286696"/>
            <a:ext cx="746700" cy="5151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70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909496" y="3809336"/>
            <a:ext cx="234870" cy="33210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3</a:t>
            </a:r>
          </a:p>
        </p:txBody>
      </p:sp>
      <p:sp>
        <p:nvSpPr>
          <p:cNvPr id="54" name="Google Shape;54;p2"/>
          <p:cNvSpPr/>
          <p:nvPr/>
        </p:nvSpPr>
        <p:spPr>
          <a:xfrm>
            <a:off x="180514" y="977226"/>
            <a:ext cx="178753" cy="33011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1</a:t>
            </a:r>
          </a:p>
        </p:txBody>
      </p:sp>
      <p:sp>
        <p:nvSpPr>
          <p:cNvPr id="55" name="Google Shape;55;p2"/>
          <p:cNvSpPr/>
          <p:nvPr/>
        </p:nvSpPr>
        <p:spPr>
          <a:xfrm>
            <a:off x="2001208" y="4738570"/>
            <a:ext cx="172436" cy="24505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£</a:t>
            </a:r>
          </a:p>
        </p:txBody>
      </p:sp>
      <p:sp>
        <p:nvSpPr>
          <p:cNvPr id="56" name="Google Shape;56;p2"/>
          <p:cNvSpPr/>
          <p:nvPr/>
        </p:nvSpPr>
        <p:spPr>
          <a:xfrm>
            <a:off x="3322800" y="4742227"/>
            <a:ext cx="163350" cy="23774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5</a:t>
            </a:r>
          </a:p>
        </p:txBody>
      </p:sp>
      <p:sp>
        <p:nvSpPr>
          <p:cNvPr id="57" name="Google Shape;57;p2"/>
          <p:cNvSpPr/>
          <p:nvPr/>
        </p:nvSpPr>
        <p:spPr>
          <a:xfrm>
            <a:off x="2629623" y="359546"/>
            <a:ext cx="461790" cy="63919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7</a:t>
            </a:r>
          </a:p>
        </p:txBody>
      </p:sp>
      <p:sp>
        <p:nvSpPr>
          <p:cNvPr id="58" name="Google Shape;58;p2"/>
          <p:cNvSpPr/>
          <p:nvPr/>
        </p:nvSpPr>
        <p:spPr>
          <a:xfrm>
            <a:off x="65335" y="101130"/>
            <a:ext cx="123829" cy="17531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2</a:t>
            </a:r>
          </a:p>
        </p:txBody>
      </p:sp>
      <p:sp>
        <p:nvSpPr>
          <p:cNvPr id="59" name="Google Shape;59;p2"/>
          <p:cNvSpPr/>
          <p:nvPr/>
        </p:nvSpPr>
        <p:spPr>
          <a:xfrm>
            <a:off x="575656" y="4769892"/>
            <a:ext cx="128737" cy="18240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5</a:t>
            </a:r>
          </a:p>
        </p:txBody>
      </p:sp>
      <p:sp>
        <p:nvSpPr>
          <p:cNvPr id="60" name="Google Shape;60;p2"/>
          <p:cNvSpPr/>
          <p:nvPr/>
        </p:nvSpPr>
        <p:spPr>
          <a:xfrm>
            <a:off x="735785" y="1757713"/>
            <a:ext cx="212661" cy="27330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6</a:t>
            </a:r>
          </a:p>
        </p:txBody>
      </p:sp>
      <p:sp>
        <p:nvSpPr>
          <p:cNvPr id="61" name="Google Shape;61;p2"/>
          <p:cNvSpPr/>
          <p:nvPr/>
        </p:nvSpPr>
        <p:spPr>
          <a:xfrm>
            <a:off x="1617563" y="68452"/>
            <a:ext cx="187263" cy="24066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9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letely blank">
  <p:cSld name="BLANK_1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1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bg>
      <p:bgPr>
        <a:solidFill>
          <a:schemeClr val="lt2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"/>
          <p:cNvSpPr txBox="1"/>
          <p:nvPr>
            <p:ph type="ctrTitle"/>
          </p:nvPr>
        </p:nvSpPr>
        <p:spPr>
          <a:xfrm>
            <a:off x="685800" y="2726350"/>
            <a:ext cx="5514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4" name="Google Shape;64;p3"/>
          <p:cNvSpPr txBox="1"/>
          <p:nvPr>
            <p:ph idx="1" type="subTitle"/>
          </p:nvPr>
        </p:nvSpPr>
        <p:spPr>
          <a:xfrm>
            <a:off x="685800" y="3983054"/>
            <a:ext cx="5514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5" name="Google Shape;65;p3"/>
          <p:cNvSpPr/>
          <p:nvPr/>
        </p:nvSpPr>
        <p:spPr>
          <a:xfrm>
            <a:off x="7123399" y="2945300"/>
            <a:ext cx="1604425" cy="22732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5</a:t>
            </a:r>
          </a:p>
        </p:txBody>
      </p:sp>
      <p:sp>
        <p:nvSpPr>
          <p:cNvPr id="66" name="Google Shape;66;p3"/>
          <p:cNvSpPr/>
          <p:nvPr/>
        </p:nvSpPr>
        <p:spPr>
          <a:xfrm>
            <a:off x="8411549" y="1666550"/>
            <a:ext cx="774325" cy="108827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3</a:t>
            </a:r>
          </a:p>
        </p:txBody>
      </p:sp>
      <p:sp>
        <p:nvSpPr>
          <p:cNvPr id="67" name="Google Shape;67;p3"/>
          <p:cNvSpPr/>
          <p:nvPr/>
        </p:nvSpPr>
        <p:spPr>
          <a:xfrm>
            <a:off x="6567123" y="2997749"/>
            <a:ext cx="844060" cy="90544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€</a:t>
            </a:r>
          </a:p>
        </p:txBody>
      </p:sp>
      <p:sp>
        <p:nvSpPr>
          <p:cNvPr id="68" name="Google Shape;68;p3"/>
          <p:cNvSpPr/>
          <p:nvPr/>
        </p:nvSpPr>
        <p:spPr>
          <a:xfrm>
            <a:off x="7702425" y="944674"/>
            <a:ext cx="692017" cy="88938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9</a:t>
            </a:r>
          </a:p>
        </p:txBody>
      </p:sp>
      <p:sp>
        <p:nvSpPr>
          <p:cNvPr id="69" name="Google Shape;69;p3"/>
          <p:cNvSpPr/>
          <p:nvPr/>
        </p:nvSpPr>
        <p:spPr>
          <a:xfrm>
            <a:off x="8482541" y="3571675"/>
            <a:ext cx="432249" cy="6686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7</a:t>
            </a:r>
          </a:p>
        </p:txBody>
      </p:sp>
      <p:sp>
        <p:nvSpPr>
          <p:cNvPr id="70" name="Google Shape;70;p3"/>
          <p:cNvSpPr/>
          <p:nvPr/>
        </p:nvSpPr>
        <p:spPr>
          <a:xfrm>
            <a:off x="7956575" y="-147125"/>
            <a:ext cx="968665" cy="144686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$</a:t>
            </a:r>
          </a:p>
        </p:txBody>
      </p:sp>
      <p:sp>
        <p:nvSpPr>
          <p:cNvPr id="71" name="Google Shape;71;p3"/>
          <p:cNvSpPr/>
          <p:nvPr/>
        </p:nvSpPr>
        <p:spPr>
          <a:xfrm>
            <a:off x="7524777" y="-48672"/>
            <a:ext cx="432250" cy="59758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£</a:t>
            </a:r>
          </a:p>
        </p:txBody>
      </p:sp>
      <p:sp>
        <p:nvSpPr>
          <p:cNvPr id="72" name="Google Shape;72;p3"/>
          <p:cNvSpPr/>
          <p:nvPr/>
        </p:nvSpPr>
        <p:spPr>
          <a:xfrm>
            <a:off x="7153450" y="1200149"/>
            <a:ext cx="336025" cy="6205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1</a:t>
            </a:r>
          </a:p>
        </p:txBody>
      </p:sp>
      <p:sp>
        <p:nvSpPr>
          <p:cNvPr id="73" name="Google Shape;73;p3"/>
          <p:cNvSpPr/>
          <p:nvPr/>
        </p:nvSpPr>
        <p:spPr>
          <a:xfrm>
            <a:off x="7524775" y="1713000"/>
            <a:ext cx="1106400" cy="14980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8</a:t>
            </a:r>
          </a:p>
        </p:txBody>
      </p:sp>
      <p:sp>
        <p:nvSpPr>
          <p:cNvPr id="74" name="Google Shape;74;p3"/>
          <p:cNvSpPr/>
          <p:nvPr/>
        </p:nvSpPr>
        <p:spPr>
          <a:xfrm rot="-5400000">
            <a:off x="7167502" y="893428"/>
            <a:ext cx="564600" cy="4449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70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3"/>
          <p:cNvSpPr/>
          <p:nvPr/>
        </p:nvSpPr>
        <p:spPr>
          <a:xfrm rot="5400000">
            <a:off x="8455975" y="4580950"/>
            <a:ext cx="485400" cy="3348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70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3"/>
          <p:cNvSpPr/>
          <p:nvPr/>
        </p:nvSpPr>
        <p:spPr>
          <a:xfrm>
            <a:off x="7301600" y="2427892"/>
            <a:ext cx="296397" cy="41965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2</a:t>
            </a:r>
          </a:p>
        </p:txBody>
      </p:sp>
      <p:sp>
        <p:nvSpPr>
          <p:cNvPr id="77" name="Google Shape;77;p3"/>
          <p:cNvSpPr/>
          <p:nvPr/>
        </p:nvSpPr>
        <p:spPr>
          <a:xfrm>
            <a:off x="8668228" y="988756"/>
            <a:ext cx="354503" cy="4231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0</a:t>
            </a:r>
          </a:p>
        </p:txBody>
      </p:sp>
      <p:sp>
        <p:nvSpPr>
          <p:cNvPr id="78" name="Google Shape;78;p3"/>
          <p:cNvSpPr/>
          <p:nvPr/>
        </p:nvSpPr>
        <p:spPr>
          <a:xfrm>
            <a:off x="8763900" y="3127993"/>
            <a:ext cx="279674" cy="28920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¥</a:t>
            </a:r>
          </a:p>
        </p:txBody>
      </p:sp>
      <p:sp>
        <p:nvSpPr>
          <p:cNvPr id="79" name="Google Shape;79;p3"/>
          <p:cNvSpPr/>
          <p:nvPr/>
        </p:nvSpPr>
        <p:spPr>
          <a:xfrm>
            <a:off x="7233391" y="1950962"/>
            <a:ext cx="236741" cy="2892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4</a:t>
            </a:r>
          </a:p>
        </p:txBody>
      </p:sp>
      <p:sp>
        <p:nvSpPr>
          <p:cNvPr id="80" name="Google Shape;80;p3"/>
          <p:cNvSpPr/>
          <p:nvPr/>
        </p:nvSpPr>
        <p:spPr>
          <a:xfrm>
            <a:off x="6811905" y="-87455"/>
            <a:ext cx="652469" cy="9054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6</a:t>
            </a:r>
          </a:p>
        </p:txBody>
      </p:sp>
      <p:sp>
        <p:nvSpPr>
          <p:cNvPr id="81" name="Google Shape;81;p3"/>
          <p:cNvSpPr/>
          <p:nvPr/>
        </p:nvSpPr>
        <p:spPr>
          <a:xfrm>
            <a:off x="7662627" y="662323"/>
            <a:ext cx="87722" cy="21666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1</a:t>
            </a:r>
          </a:p>
        </p:txBody>
      </p:sp>
      <p:sp>
        <p:nvSpPr>
          <p:cNvPr id="82" name="Google Shape;82;p3"/>
          <p:cNvSpPr/>
          <p:nvPr/>
        </p:nvSpPr>
        <p:spPr>
          <a:xfrm>
            <a:off x="6992802" y="3859303"/>
            <a:ext cx="164400" cy="2253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4</a:t>
            </a:r>
          </a:p>
        </p:txBody>
      </p:sp>
      <p:sp>
        <p:nvSpPr>
          <p:cNvPr id="83" name="Google Shape;83;p3"/>
          <p:cNvSpPr/>
          <p:nvPr/>
        </p:nvSpPr>
        <p:spPr>
          <a:xfrm>
            <a:off x="6897399" y="729426"/>
            <a:ext cx="236725" cy="34453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5</a:t>
            </a:r>
          </a:p>
        </p:txBody>
      </p:sp>
      <p:sp>
        <p:nvSpPr>
          <p:cNvPr id="84" name="Google Shape;84;p3"/>
          <p:cNvSpPr/>
          <p:nvPr/>
        </p:nvSpPr>
        <p:spPr>
          <a:xfrm>
            <a:off x="8925943" y="4066263"/>
            <a:ext cx="236725" cy="30423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8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bg>
      <p:bgPr>
        <a:solidFill>
          <a:schemeClr val="lt2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"/>
          <p:cNvSpPr txBox="1"/>
          <p:nvPr>
            <p:ph idx="1" type="body"/>
          </p:nvPr>
        </p:nvSpPr>
        <p:spPr>
          <a:xfrm>
            <a:off x="724389" y="2161800"/>
            <a:ext cx="53436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431800" lvl="0" marL="457200" rtl="0">
              <a:spcBef>
                <a:spcPts val="600"/>
              </a:spcBef>
              <a:spcAft>
                <a:spcPts val="0"/>
              </a:spcAft>
              <a:buSzPts val="3200"/>
              <a:buChar char="⊸"/>
              <a:defRPr i="1" sz="3200"/>
            </a:lvl1pPr>
            <a:lvl2pPr indent="-431800" lvl="1" marL="914400" rtl="0">
              <a:spcBef>
                <a:spcPts val="0"/>
              </a:spcBef>
              <a:spcAft>
                <a:spcPts val="0"/>
              </a:spcAft>
              <a:buSzPts val="3200"/>
              <a:buChar char="▫"/>
              <a:defRPr i="1" sz="3200"/>
            </a:lvl2pPr>
            <a:lvl3pPr indent="-431800" lvl="2" marL="1371600" rtl="0">
              <a:spcBef>
                <a:spcPts val="0"/>
              </a:spcBef>
              <a:spcAft>
                <a:spcPts val="0"/>
              </a:spcAft>
              <a:buSzPts val="3200"/>
              <a:buChar char="⋅"/>
              <a:defRPr i="1" sz="3200"/>
            </a:lvl3pPr>
            <a:lvl4pPr indent="-431800" lvl="3" marL="1828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i="1" sz="3200"/>
            </a:lvl4pPr>
            <a:lvl5pPr indent="-431800" lvl="4" marL="22860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i="1" sz="3200"/>
            </a:lvl5pPr>
            <a:lvl6pPr indent="-431800" lvl="5" marL="27432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i="1" sz="3200"/>
            </a:lvl6pPr>
            <a:lvl7pPr indent="-431800" lvl="6" marL="32004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i="1" sz="3200"/>
            </a:lvl7pPr>
            <a:lvl8pPr indent="-431800" lvl="7" marL="36576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i="1" sz="3200"/>
            </a:lvl8pPr>
            <a:lvl9pPr indent="-431800" lvl="8" marL="4114800">
              <a:spcBef>
                <a:spcPts val="0"/>
              </a:spcBef>
              <a:spcAft>
                <a:spcPts val="0"/>
              </a:spcAft>
              <a:buSzPts val="3200"/>
              <a:buChar char="■"/>
              <a:defRPr i="1" sz="3200"/>
            </a:lvl9pPr>
          </a:lstStyle>
          <a:p/>
        </p:txBody>
      </p:sp>
      <p:sp>
        <p:nvSpPr>
          <p:cNvPr id="87" name="Google Shape;87;p4"/>
          <p:cNvSpPr/>
          <p:nvPr/>
        </p:nvSpPr>
        <p:spPr>
          <a:xfrm>
            <a:off x="7123399" y="2945300"/>
            <a:ext cx="1604425" cy="22732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5</a:t>
            </a:r>
          </a:p>
        </p:txBody>
      </p:sp>
      <p:sp>
        <p:nvSpPr>
          <p:cNvPr id="88" name="Google Shape;88;p4"/>
          <p:cNvSpPr/>
          <p:nvPr/>
        </p:nvSpPr>
        <p:spPr>
          <a:xfrm>
            <a:off x="8411549" y="1666550"/>
            <a:ext cx="774325" cy="108827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3</a:t>
            </a:r>
          </a:p>
        </p:txBody>
      </p:sp>
      <p:sp>
        <p:nvSpPr>
          <p:cNvPr id="89" name="Google Shape;89;p4"/>
          <p:cNvSpPr/>
          <p:nvPr/>
        </p:nvSpPr>
        <p:spPr>
          <a:xfrm>
            <a:off x="6567123" y="2997749"/>
            <a:ext cx="844060" cy="90544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€</a:t>
            </a:r>
          </a:p>
        </p:txBody>
      </p:sp>
      <p:sp>
        <p:nvSpPr>
          <p:cNvPr id="90" name="Google Shape;90;p4"/>
          <p:cNvSpPr/>
          <p:nvPr/>
        </p:nvSpPr>
        <p:spPr>
          <a:xfrm>
            <a:off x="7702425" y="944674"/>
            <a:ext cx="692017" cy="88938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9</a:t>
            </a:r>
          </a:p>
        </p:txBody>
      </p:sp>
      <p:sp>
        <p:nvSpPr>
          <p:cNvPr id="91" name="Google Shape;91;p4"/>
          <p:cNvSpPr/>
          <p:nvPr/>
        </p:nvSpPr>
        <p:spPr>
          <a:xfrm>
            <a:off x="8482541" y="3571675"/>
            <a:ext cx="432249" cy="6686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7</a:t>
            </a:r>
          </a:p>
        </p:txBody>
      </p:sp>
      <p:sp>
        <p:nvSpPr>
          <p:cNvPr id="92" name="Google Shape;92;p4"/>
          <p:cNvSpPr/>
          <p:nvPr/>
        </p:nvSpPr>
        <p:spPr>
          <a:xfrm>
            <a:off x="7956575" y="-147125"/>
            <a:ext cx="968665" cy="144686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$</a:t>
            </a:r>
          </a:p>
        </p:txBody>
      </p:sp>
      <p:sp>
        <p:nvSpPr>
          <p:cNvPr id="93" name="Google Shape;93;p4"/>
          <p:cNvSpPr/>
          <p:nvPr/>
        </p:nvSpPr>
        <p:spPr>
          <a:xfrm>
            <a:off x="7524777" y="-48672"/>
            <a:ext cx="432250" cy="59758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£</a:t>
            </a:r>
          </a:p>
        </p:txBody>
      </p:sp>
      <p:sp>
        <p:nvSpPr>
          <p:cNvPr id="94" name="Google Shape;94;p4"/>
          <p:cNvSpPr/>
          <p:nvPr/>
        </p:nvSpPr>
        <p:spPr>
          <a:xfrm>
            <a:off x="7153450" y="1200149"/>
            <a:ext cx="336025" cy="6205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1</a:t>
            </a:r>
          </a:p>
        </p:txBody>
      </p:sp>
      <p:sp>
        <p:nvSpPr>
          <p:cNvPr id="95" name="Google Shape;95;p4"/>
          <p:cNvSpPr/>
          <p:nvPr/>
        </p:nvSpPr>
        <p:spPr>
          <a:xfrm>
            <a:off x="7524775" y="1713000"/>
            <a:ext cx="1106400" cy="14980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8</a:t>
            </a:r>
          </a:p>
        </p:txBody>
      </p:sp>
      <p:sp>
        <p:nvSpPr>
          <p:cNvPr id="96" name="Google Shape;96;p4"/>
          <p:cNvSpPr/>
          <p:nvPr/>
        </p:nvSpPr>
        <p:spPr>
          <a:xfrm rot="-5400000">
            <a:off x="7167502" y="893428"/>
            <a:ext cx="564600" cy="4449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70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4"/>
          <p:cNvSpPr/>
          <p:nvPr/>
        </p:nvSpPr>
        <p:spPr>
          <a:xfrm rot="5400000">
            <a:off x="8455975" y="4580950"/>
            <a:ext cx="485400" cy="3348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70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4"/>
          <p:cNvSpPr/>
          <p:nvPr/>
        </p:nvSpPr>
        <p:spPr>
          <a:xfrm>
            <a:off x="7301600" y="2427892"/>
            <a:ext cx="296397" cy="41965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2</a:t>
            </a:r>
          </a:p>
        </p:txBody>
      </p:sp>
      <p:sp>
        <p:nvSpPr>
          <p:cNvPr id="99" name="Google Shape;99;p4"/>
          <p:cNvSpPr/>
          <p:nvPr/>
        </p:nvSpPr>
        <p:spPr>
          <a:xfrm>
            <a:off x="8668228" y="988756"/>
            <a:ext cx="354503" cy="4231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0</a:t>
            </a:r>
          </a:p>
        </p:txBody>
      </p:sp>
      <p:sp>
        <p:nvSpPr>
          <p:cNvPr id="100" name="Google Shape;100;p4"/>
          <p:cNvSpPr/>
          <p:nvPr/>
        </p:nvSpPr>
        <p:spPr>
          <a:xfrm>
            <a:off x="8763900" y="3127993"/>
            <a:ext cx="279674" cy="28920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¥</a:t>
            </a:r>
          </a:p>
        </p:txBody>
      </p:sp>
      <p:sp>
        <p:nvSpPr>
          <p:cNvPr id="101" name="Google Shape;101;p4"/>
          <p:cNvSpPr/>
          <p:nvPr/>
        </p:nvSpPr>
        <p:spPr>
          <a:xfrm>
            <a:off x="7233391" y="1950962"/>
            <a:ext cx="236741" cy="2892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4</a:t>
            </a:r>
          </a:p>
        </p:txBody>
      </p:sp>
      <p:sp>
        <p:nvSpPr>
          <p:cNvPr id="102" name="Google Shape;102;p4"/>
          <p:cNvSpPr/>
          <p:nvPr/>
        </p:nvSpPr>
        <p:spPr>
          <a:xfrm>
            <a:off x="6811905" y="-87455"/>
            <a:ext cx="652469" cy="9054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6</a:t>
            </a:r>
          </a:p>
        </p:txBody>
      </p:sp>
      <p:sp>
        <p:nvSpPr>
          <p:cNvPr id="103" name="Google Shape;103;p4"/>
          <p:cNvSpPr/>
          <p:nvPr/>
        </p:nvSpPr>
        <p:spPr>
          <a:xfrm>
            <a:off x="7662627" y="662323"/>
            <a:ext cx="87722" cy="21666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1</a:t>
            </a:r>
          </a:p>
        </p:txBody>
      </p:sp>
      <p:sp>
        <p:nvSpPr>
          <p:cNvPr id="104" name="Google Shape;104;p4"/>
          <p:cNvSpPr/>
          <p:nvPr/>
        </p:nvSpPr>
        <p:spPr>
          <a:xfrm>
            <a:off x="6992802" y="3859303"/>
            <a:ext cx="164400" cy="2253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4</a:t>
            </a:r>
          </a:p>
        </p:txBody>
      </p:sp>
      <p:sp>
        <p:nvSpPr>
          <p:cNvPr id="105" name="Google Shape;105;p4"/>
          <p:cNvSpPr/>
          <p:nvPr/>
        </p:nvSpPr>
        <p:spPr>
          <a:xfrm>
            <a:off x="6897399" y="729426"/>
            <a:ext cx="236725" cy="34453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5</a:t>
            </a:r>
          </a:p>
        </p:txBody>
      </p:sp>
      <p:sp>
        <p:nvSpPr>
          <p:cNvPr id="106" name="Google Shape;106;p4"/>
          <p:cNvSpPr/>
          <p:nvPr/>
        </p:nvSpPr>
        <p:spPr>
          <a:xfrm>
            <a:off x="8925943" y="4066263"/>
            <a:ext cx="236725" cy="30423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8</a:t>
            </a:r>
          </a:p>
        </p:txBody>
      </p:sp>
      <p:sp>
        <p:nvSpPr>
          <p:cNvPr id="107" name="Google Shape;107;p4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/>
          <p:nvPr/>
        </p:nvSpPr>
        <p:spPr>
          <a:xfrm>
            <a:off x="7123399" y="2945300"/>
            <a:ext cx="1604425" cy="22732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5</a:t>
            </a:r>
          </a:p>
        </p:txBody>
      </p:sp>
      <p:sp>
        <p:nvSpPr>
          <p:cNvPr id="110" name="Google Shape;110;p5"/>
          <p:cNvSpPr/>
          <p:nvPr/>
        </p:nvSpPr>
        <p:spPr>
          <a:xfrm>
            <a:off x="8411549" y="1666550"/>
            <a:ext cx="774325" cy="108827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3</a:t>
            </a:r>
          </a:p>
        </p:txBody>
      </p:sp>
      <p:sp>
        <p:nvSpPr>
          <p:cNvPr id="111" name="Google Shape;111;p5"/>
          <p:cNvSpPr/>
          <p:nvPr/>
        </p:nvSpPr>
        <p:spPr>
          <a:xfrm>
            <a:off x="6567123" y="2997749"/>
            <a:ext cx="844060" cy="90544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€</a:t>
            </a:r>
          </a:p>
        </p:txBody>
      </p:sp>
      <p:sp>
        <p:nvSpPr>
          <p:cNvPr id="112" name="Google Shape;112;p5"/>
          <p:cNvSpPr/>
          <p:nvPr/>
        </p:nvSpPr>
        <p:spPr>
          <a:xfrm>
            <a:off x="7702425" y="944674"/>
            <a:ext cx="692017" cy="88938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9</a:t>
            </a:r>
          </a:p>
        </p:txBody>
      </p:sp>
      <p:sp>
        <p:nvSpPr>
          <p:cNvPr id="113" name="Google Shape;113;p5"/>
          <p:cNvSpPr/>
          <p:nvPr/>
        </p:nvSpPr>
        <p:spPr>
          <a:xfrm>
            <a:off x="8482541" y="3571675"/>
            <a:ext cx="432249" cy="6686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7</a:t>
            </a:r>
          </a:p>
        </p:txBody>
      </p:sp>
      <p:sp>
        <p:nvSpPr>
          <p:cNvPr id="114" name="Google Shape;114;p5"/>
          <p:cNvSpPr/>
          <p:nvPr/>
        </p:nvSpPr>
        <p:spPr>
          <a:xfrm>
            <a:off x="7956575" y="-147125"/>
            <a:ext cx="968665" cy="144686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$</a:t>
            </a:r>
          </a:p>
        </p:txBody>
      </p:sp>
      <p:sp>
        <p:nvSpPr>
          <p:cNvPr id="115" name="Google Shape;115;p5"/>
          <p:cNvSpPr/>
          <p:nvPr/>
        </p:nvSpPr>
        <p:spPr>
          <a:xfrm>
            <a:off x="7524777" y="-48672"/>
            <a:ext cx="432250" cy="59758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£</a:t>
            </a:r>
          </a:p>
        </p:txBody>
      </p:sp>
      <p:sp>
        <p:nvSpPr>
          <p:cNvPr id="116" name="Google Shape;116;p5"/>
          <p:cNvSpPr/>
          <p:nvPr/>
        </p:nvSpPr>
        <p:spPr>
          <a:xfrm>
            <a:off x="7153450" y="1200149"/>
            <a:ext cx="336025" cy="6205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1</a:t>
            </a:r>
          </a:p>
        </p:txBody>
      </p:sp>
      <p:sp>
        <p:nvSpPr>
          <p:cNvPr id="117" name="Google Shape;117;p5"/>
          <p:cNvSpPr/>
          <p:nvPr/>
        </p:nvSpPr>
        <p:spPr>
          <a:xfrm>
            <a:off x="7524775" y="1713000"/>
            <a:ext cx="1106400" cy="14980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8</a:t>
            </a:r>
          </a:p>
        </p:txBody>
      </p:sp>
      <p:sp>
        <p:nvSpPr>
          <p:cNvPr id="118" name="Google Shape;118;p5"/>
          <p:cNvSpPr/>
          <p:nvPr/>
        </p:nvSpPr>
        <p:spPr>
          <a:xfrm rot="-5400000">
            <a:off x="7167502" y="893428"/>
            <a:ext cx="564600" cy="4449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70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5"/>
          <p:cNvSpPr/>
          <p:nvPr/>
        </p:nvSpPr>
        <p:spPr>
          <a:xfrm rot="5400000">
            <a:off x="8455975" y="4580950"/>
            <a:ext cx="485400" cy="3348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70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5"/>
          <p:cNvSpPr/>
          <p:nvPr/>
        </p:nvSpPr>
        <p:spPr>
          <a:xfrm>
            <a:off x="7301600" y="2427892"/>
            <a:ext cx="296397" cy="41965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2</a:t>
            </a:r>
          </a:p>
        </p:txBody>
      </p:sp>
      <p:sp>
        <p:nvSpPr>
          <p:cNvPr id="121" name="Google Shape;121;p5"/>
          <p:cNvSpPr/>
          <p:nvPr/>
        </p:nvSpPr>
        <p:spPr>
          <a:xfrm>
            <a:off x="8668228" y="988756"/>
            <a:ext cx="354503" cy="4231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0</a:t>
            </a:r>
          </a:p>
        </p:txBody>
      </p:sp>
      <p:sp>
        <p:nvSpPr>
          <p:cNvPr id="122" name="Google Shape;122;p5"/>
          <p:cNvSpPr/>
          <p:nvPr/>
        </p:nvSpPr>
        <p:spPr>
          <a:xfrm>
            <a:off x="8763900" y="3127993"/>
            <a:ext cx="279674" cy="28920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¥</a:t>
            </a:r>
          </a:p>
        </p:txBody>
      </p:sp>
      <p:sp>
        <p:nvSpPr>
          <p:cNvPr id="123" name="Google Shape;123;p5"/>
          <p:cNvSpPr/>
          <p:nvPr/>
        </p:nvSpPr>
        <p:spPr>
          <a:xfrm>
            <a:off x="7233391" y="1950962"/>
            <a:ext cx="236741" cy="2892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4</a:t>
            </a:r>
          </a:p>
        </p:txBody>
      </p:sp>
      <p:sp>
        <p:nvSpPr>
          <p:cNvPr id="124" name="Google Shape;124;p5"/>
          <p:cNvSpPr/>
          <p:nvPr/>
        </p:nvSpPr>
        <p:spPr>
          <a:xfrm>
            <a:off x="6811905" y="-87455"/>
            <a:ext cx="652469" cy="9054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6</a:t>
            </a:r>
          </a:p>
        </p:txBody>
      </p:sp>
      <p:sp>
        <p:nvSpPr>
          <p:cNvPr id="125" name="Google Shape;125;p5"/>
          <p:cNvSpPr/>
          <p:nvPr/>
        </p:nvSpPr>
        <p:spPr>
          <a:xfrm>
            <a:off x="7662627" y="662323"/>
            <a:ext cx="87722" cy="21666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1</a:t>
            </a:r>
          </a:p>
        </p:txBody>
      </p:sp>
      <p:sp>
        <p:nvSpPr>
          <p:cNvPr id="126" name="Google Shape;126;p5"/>
          <p:cNvSpPr/>
          <p:nvPr/>
        </p:nvSpPr>
        <p:spPr>
          <a:xfrm>
            <a:off x="6992802" y="3859303"/>
            <a:ext cx="164400" cy="2253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4</a:t>
            </a:r>
          </a:p>
        </p:txBody>
      </p:sp>
      <p:sp>
        <p:nvSpPr>
          <p:cNvPr id="127" name="Google Shape;127;p5"/>
          <p:cNvSpPr/>
          <p:nvPr/>
        </p:nvSpPr>
        <p:spPr>
          <a:xfrm>
            <a:off x="6897399" y="729426"/>
            <a:ext cx="236725" cy="34453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5</a:t>
            </a:r>
          </a:p>
        </p:txBody>
      </p:sp>
      <p:sp>
        <p:nvSpPr>
          <p:cNvPr id="128" name="Google Shape;128;p5"/>
          <p:cNvSpPr/>
          <p:nvPr/>
        </p:nvSpPr>
        <p:spPr>
          <a:xfrm>
            <a:off x="8925943" y="4066263"/>
            <a:ext cx="236725" cy="30423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8</a:t>
            </a:r>
          </a:p>
        </p:txBody>
      </p:sp>
      <p:sp>
        <p:nvSpPr>
          <p:cNvPr id="129" name="Google Shape;129;p5"/>
          <p:cNvSpPr txBox="1"/>
          <p:nvPr>
            <p:ph type="title"/>
          </p:nvPr>
        </p:nvSpPr>
        <p:spPr>
          <a:xfrm>
            <a:off x="717780" y="780900"/>
            <a:ext cx="5169000" cy="69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30" name="Google Shape;130;p5"/>
          <p:cNvSpPr txBox="1"/>
          <p:nvPr>
            <p:ph idx="1" type="body"/>
          </p:nvPr>
        </p:nvSpPr>
        <p:spPr>
          <a:xfrm>
            <a:off x="717780" y="1513574"/>
            <a:ext cx="5169000" cy="30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⊸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⋅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31" name="Google Shape;131;p5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/>
          <p:nvPr/>
        </p:nvSpPr>
        <p:spPr>
          <a:xfrm>
            <a:off x="7123399" y="2945300"/>
            <a:ext cx="1604425" cy="22732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5</a:t>
            </a:r>
          </a:p>
        </p:txBody>
      </p:sp>
      <p:sp>
        <p:nvSpPr>
          <p:cNvPr id="134" name="Google Shape;134;p6"/>
          <p:cNvSpPr/>
          <p:nvPr/>
        </p:nvSpPr>
        <p:spPr>
          <a:xfrm>
            <a:off x="8411549" y="1666550"/>
            <a:ext cx="774325" cy="108827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3</a:t>
            </a:r>
          </a:p>
        </p:txBody>
      </p:sp>
      <p:sp>
        <p:nvSpPr>
          <p:cNvPr id="135" name="Google Shape;135;p6"/>
          <p:cNvSpPr/>
          <p:nvPr/>
        </p:nvSpPr>
        <p:spPr>
          <a:xfrm>
            <a:off x="6567123" y="2997749"/>
            <a:ext cx="844060" cy="90544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€</a:t>
            </a:r>
          </a:p>
        </p:txBody>
      </p:sp>
      <p:sp>
        <p:nvSpPr>
          <p:cNvPr id="136" name="Google Shape;136;p6"/>
          <p:cNvSpPr/>
          <p:nvPr/>
        </p:nvSpPr>
        <p:spPr>
          <a:xfrm>
            <a:off x="7702425" y="944674"/>
            <a:ext cx="692017" cy="88938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9</a:t>
            </a:r>
          </a:p>
        </p:txBody>
      </p:sp>
      <p:sp>
        <p:nvSpPr>
          <p:cNvPr id="137" name="Google Shape;137;p6"/>
          <p:cNvSpPr/>
          <p:nvPr/>
        </p:nvSpPr>
        <p:spPr>
          <a:xfrm>
            <a:off x="8482541" y="3571675"/>
            <a:ext cx="432249" cy="6686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7</a:t>
            </a:r>
          </a:p>
        </p:txBody>
      </p:sp>
      <p:sp>
        <p:nvSpPr>
          <p:cNvPr id="138" name="Google Shape;138;p6"/>
          <p:cNvSpPr/>
          <p:nvPr/>
        </p:nvSpPr>
        <p:spPr>
          <a:xfrm>
            <a:off x="7956575" y="-147125"/>
            <a:ext cx="968665" cy="144686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$</a:t>
            </a:r>
          </a:p>
        </p:txBody>
      </p:sp>
      <p:sp>
        <p:nvSpPr>
          <p:cNvPr id="139" name="Google Shape;139;p6"/>
          <p:cNvSpPr/>
          <p:nvPr/>
        </p:nvSpPr>
        <p:spPr>
          <a:xfrm>
            <a:off x="7524777" y="-48672"/>
            <a:ext cx="432250" cy="59758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£</a:t>
            </a:r>
          </a:p>
        </p:txBody>
      </p:sp>
      <p:sp>
        <p:nvSpPr>
          <p:cNvPr id="140" name="Google Shape;140;p6"/>
          <p:cNvSpPr/>
          <p:nvPr/>
        </p:nvSpPr>
        <p:spPr>
          <a:xfrm>
            <a:off x="7153450" y="1200149"/>
            <a:ext cx="336025" cy="6205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1</a:t>
            </a:r>
          </a:p>
        </p:txBody>
      </p:sp>
      <p:sp>
        <p:nvSpPr>
          <p:cNvPr id="141" name="Google Shape;141;p6"/>
          <p:cNvSpPr/>
          <p:nvPr/>
        </p:nvSpPr>
        <p:spPr>
          <a:xfrm>
            <a:off x="7524775" y="1713000"/>
            <a:ext cx="1106400" cy="14980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8</a:t>
            </a:r>
          </a:p>
        </p:txBody>
      </p:sp>
      <p:sp>
        <p:nvSpPr>
          <p:cNvPr id="142" name="Google Shape;142;p6"/>
          <p:cNvSpPr/>
          <p:nvPr/>
        </p:nvSpPr>
        <p:spPr>
          <a:xfrm rot="-5400000">
            <a:off x="7167502" y="893428"/>
            <a:ext cx="564600" cy="4449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70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6"/>
          <p:cNvSpPr/>
          <p:nvPr/>
        </p:nvSpPr>
        <p:spPr>
          <a:xfrm rot="5400000">
            <a:off x="8455975" y="4580950"/>
            <a:ext cx="485400" cy="3348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70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6"/>
          <p:cNvSpPr/>
          <p:nvPr/>
        </p:nvSpPr>
        <p:spPr>
          <a:xfrm>
            <a:off x="7301600" y="2427892"/>
            <a:ext cx="296397" cy="41965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2</a:t>
            </a:r>
          </a:p>
        </p:txBody>
      </p:sp>
      <p:sp>
        <p:nvSpPr>
          <p:cNvPr id="145" name="Google Shape;145;p6"/>
          <p:cNvSpPr/>
          <p:nvPr/>
        </p:nvSpPr>
        <p:spPr>
          <a:xfrm>
            <a:off x="8668228" y="988756"/>
            <a:ext cx="354503" cy="4231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0</a:t>
            </a:r>
          </a:p>
        </p:txBody>
      </p:sp>
      <p:sp>
        <p:nvSpPr>
          <p:cNvPr id="146" name="Google Shape;146;p6"/>
          <p:cNvSpPr/>
          <p:nvPr/>
        </p:nvSpPr>
        <p:spPr>
          <a:xfrm>
            <a:off x="8763900" y="3127993"/>
            <a:ext cx="279674" cy="28920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¥</a:t>
            </a:r>
          </a:p>
        </p:txBody>
      </p:sp>
      <p:sp>
        <p:nvSpPr>
          <p:cNvPr id="147" name="Google Shape;147;p6"/>
          <p:cNvSpPr/>
          <p:nvPr/>
        </p:nvSpPr>
        <p:spPr>
          <a:xfrm>
            <a:off x="7233391" y="1950962"/>
            <a:ext cx="236741" cy="2892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4</a:t>
            </a:r>
          </a:p>
        </p:txBody>
      </p:sp>
      <p:sp>
        <p:nvSpPr>
          <p:cNvPr id="148" name="Google Shape;148;p6"/>
          <p:cNvSpPr/>
          <p:nvPr/>
        </p:nvSpPr>
        <p:spPr>
          <a:xfrm>
            <a:off x="6811905" y="-87455"/>
            <a:ext cx="652469" cy="9054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6</a:t>
            </a:r>
          </a:p>
        </p:txBody>
      </p:sp>
      <p:sp>
        <p:nvSpPr>
          <p:cNvPr id="149" name="Google Shape;149;p6"/>
          <p:cNvSpPr/>
          <p:nvPr/>
        </p:nvSpPr>
        <p:spPr>
          <a:xfrm>
            <a:off x="7662627" y="662323"/>
            <a:ext cx="87722" cy="21666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1</a:t>
            </a:r>
          </a:p>
        </p:txBody>
      </p:sp>
      <p:sp>
        <p:nvSpPr>
          <p:cNvPr id="150" name="Google Shape;150;p6"/>
          <p:cNvSpPr/>
          <p:nvPr/>
        </p:nvSpPr>
        <p:spPr>
          <a:xfrm>
            <a:off x="6992802" y="3859303"/>
            <a:ext cx="164400" cy="2253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4</a:t>
            </a:r>
          </a:p>
        </p:txBody>
      </p:sp>
      <p:sp>
        <p:nvSpPr>
          <p:cNvPr id="151" name="Google Shape;151;p6"/>
          <p:cNvSpPr/>
          <p:nvPr/>
        </p:nvSpPr>
        <p:spPr>
          <a:xfrm>
            <a:off x="6897399" y="729426"/>
            <a:ext cx="236725" cy="34453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5</a:t>
            </a:r>
          </a:p>
        </p:txBody>
      </p:sp>
      <p:sp>
        <p:nvSpPr>
          <p:cNvPr id="152" name="Google Shape;152;p6"/>
          <p:cNvSpPr/>
          <p:nvPr/>
        </p:nvSpPr>
        <p:spPr>
          <a:xfrm>
            <a:off x="8925943" y="4066263"/>
            <a:ext cx="236725" cy="30423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8</a:t>
            </a:r>
          </a:p>
        </p:txBody>
      </p:sp>
      <p:sp>
        <p:nvSpPr>
          <p:cNvPr id="153" name="Google Shape;153;p6"/>
          <p:cNvSpPr txBox="1"/>
          <p:nvPr>
            <p:ph type="title"/>
          </p:nvPr>
        </p:nvSpPr>
        <p:spPr>
          <a:xfrm>
            <a:off x="735875" y="780900"/>
            <a:ext cx="5917200" cy="69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54" name="Google Shape;154;p6"/>
          <p:cNvSpPr txBox="1"/>
          <p:nvPr>
            <p:ph idx="1" type="body"/>
          </p:nvPr>
        </p:nvSpPr>
        <p:spPr>
          <a:xfrm>
            <a:off x="735875" y="1478400"/>
            <a:ext cx="2667600" cy="34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⊸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⋅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55" name="Google Shape;155;p6"/>
          <p:cNvSpPr txBox="1"/>
          <p:nvPr>
            <p:ph idx="2" type="body"/>
          </p:nvPr>
        </p:nvSpPr>
        <p:spPr>
          <a:xfrm>
            <a:off x="3563910" y="1478400"/>
            <a:ext cx="2667600" cy="34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⊸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⋅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56" name="Google Shape;156;p6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"/>
          <p:cNvSpPr/>
          <p:nvPr/>
        </p:nvSpPr>
        <p:spPr>
          <a:xfrm>
            <a:off x="7123399" y="2945300"/>
            <a:ext cx="1604425" cy="22732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5</a:t>
            </a:r>
          </a:p>
        </p:txBody>
      </p:sp>
      <p:sp>
        <p:nvSpPr>
          <p:cNvPr id="159" name="Google Shape;159;p7"/>
          <p:cNvSpPr/>
          <p:nvPr/>
        </p:nvSpPr>
        <p:spPr>
          <a:xfrm>
            <a:off x="8411549" y="1666550"/>
            <a:ext cx="774325" cy="108827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3</a:t>
            </a:r>
          </a:p>
        </p:txBody>
      </p:sp>
      <p:sp>
        <p:nvSpPr>
          <p:cNvPr id="160" name="Google Shape;160;p7"/>
          <p:cNvSpPr/>
          <p:nvPr/>
        </p:nvSpPr>
        <p:spPr>
          <a:xfrm>
            <a:off x="6567123" y="2997749"/>
            <a:ext cx="844060" cy="90544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€</a:t>
            </a:r>
          </a:p>
        </p:txBody>
      </p:sp>
      <p:sp>
        <p:nvSpPr>
          <p:cNvPr id="161" name="Google Shape;161;p7"/>
          <p:cNvSpPr/>
          <p:nvPr/>
        </p:nvSpPr>
        <p:spPr>
          <a:xfrm>
            <a:off x="7702425" y="944674"/>
            <a:ext cx="692017" cy="88938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9</a:t>
            </a:r>
          </a:p>
        </p:txBody>
      </p:sp>
      <p:sp>
        <p:nvSpPr>
          <p:cNvPr id="162" name="Google Shape;162;p7"/>
          <p:cNvSpPr/>
          <p:nvPr/>
        </p:nvSpPr>
        <p:spPr>
          <a:xfrm>
            <a:off x="8482541" y="3571675"/>
            <a:ext cx="432249" cy="6686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7</a:t>
            </a:r>
          </a:p>
        </p:txBody>
      </p:sp>
      <p:sp>
        <p:nvSpPr>
          <p:cNvPr id="163" name="Google Shape;163;p7"/>
          <p:cNvSpPr/>
          <p:nvPr/>
        </p:nvSpPr>
        <p:spPr>
          <a:xfrm>
            <a:off x="7956575" y="-147125"/>
            <a:ext cx="968665" cy="144686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$</a:t>
            </a:r>
          </a:p>
        </p:txBody>
      </p:sp>
      <p:sp>
        <p:nvSpPr>
          <p:cNvPr id="164" name="Google Shape;164;p7"/>
          <p:cNvSpPr/>
          <p:nvPr/>
        </p:nvSpPr>
        <p:spPr>
          <a:xfrm>
            <a:off x="7524777" y="-48672"/>
            <a:ext cx="432250" cy="59758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£</a:t>
            </a:r>
          </a:p>
        </p:txBody>
      </p:sp>
      <p:sp>
        <p:nvSpPr>
          <p:cNvPr id="165" name="Google Shape;165;p7"/>
          <p:cNvSpPr/>
          <p:nvPr/>
        </p:nvSpPr>
        <p:spPr>
          <a:xfrm>
            <a:off x="7153450" y="1200149"/>
            <a:ext cx="336025" cy="6205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1</a:t>
            </a:r>
          </a:p>
        </p:txBody>
      </p:sp>
      <p:sp>
        <p:nvSpPr>
          <p:cNvPr id="166" name="Google Shape;166;p7"/>
          <p:cNvSpPr/>
          <p:nvPr/>
        </p:nvSpPr>
        <p:spPr>
          <a:xfrm>
            <a:off x="7524775" y="1713000"/>
            <a:ext cx="1106400" cy="14980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8</a:t>
            </a:r>
          </a:p>
        </p:txBody>
      </p:sp>
      <p:sp>
        <p:nvSpPr>
          <p:cNvPr id="167" name="Google Shape;167;p7"/>
          <p:cNvSpPr/>
          <p:nvPr/>
        </p:nvSpPr>
        <p:spPr>
          <a:xfrm rot="-5400000">
            <a:off x="7167502" y="893428"/>
            <a:ext cx="564600" cy="4449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70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7"/>
          <p:cNvSpPr/>
          <p:nvPr/>
        </p:nvSpPr>
        <p:spPr>
          <a:xfrm rot="5400000">
            <a:off x="8455975" y="4580950"/>
            <a:ext cx="485400" cy="3348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70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301600" y="2427892"/>
            <a:ext cx="296397" cy="41965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2</a:t>
            </a:r>
          </a:p>
        </p:txBody>
      </p:sp>
      <p:sp>
        <p:nvSpPr>
          <p:cNvPr id="170" name="Google Shape;170;p7"/>
          <p:cNvSpPr/>
          <p:nvPr/>
        </p:nvSpPr>
        <p:spPr>
          <a:xfrm>
            <a:off x="8668228" y="988756"/>
            <a:ext cx="354503" cy="4231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0</a:t>
            </a:r>
          </a:p>
        </p:txBody>
      </p:sp>
      <p:sp>
        <p:nvSpPr>
          <p:cNvPr id="171" name="Google Shape;171;p7"/>
          <p:cNvSpPr/>
          <p:nvPr/>
        </p:nvSpPr>
        <p:spPr>
          <a:xfrm>
            <a:off x="8763900" y="3127993"/>
            <a:ext cx="279674" cy="28920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¥</a:t>
            </a:r>
          </a:p>
        </p:txBody>
      </p:sp>
      <p:sp>
        <p:nvSpPr>
          <p:cNvPr id="172" name="Google Shape;172;p7"/>
          <p:cNvSpPr/>
          <p:nvPr/>
        </p:nvSpPr>
        <p:spPr>
          <a:xfrm>
            <a:off x="7233391" y="1950962"/>
            <a:ext cx="236741" cy="2892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4</a:t>
            </a:r>
          </a:p>
        </p:txBody>
      </p:sp>
      <p:sp>
        <p:nvSpPr>
          <p:cNvPr id="173" name="Google Shape;173;p7"/>
          <p:cNvSpPr/>
          <p:nvPr/>
        </p:nvSpPr>
        <p:spPr>
          <a:xfrm>
            <a:off x="6811905" y="-87455"/>
            <a:ext cx="652469" cy="9054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6</a:t>
            </a:r>
          </a:p>
        </p:txBody>
      </p:sp>
      <p:sp>
        <p:nvSpPr>
          <p:cNvPr id="174" name="Google Shape;174;p7"/>
          <p:cNvSpPr/>
          <p:nvPr/>
        </p:nvSpPr>
        <p:spPr>
          <a:xfrm>
            <a:off x="7662627" y="662323"/>
            <a:ext cx="87722" cy="21666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1</a:t>
            </a:r>
          </a:p>
        </p:txBody>
      </p:sp>
      <p:sp>
        <p:nvSpPr>
          <p:cNvPr id="175" name="Google Shape;175;p7"/>
          <p:cNvSpPr/>
          <p:nvPr/>
        </p:nvSpPr>
        <p:spPr>
          <a:xfrm>
            <a:off x="6992802" y="3859303"/>
            <a:ext cx="164400" cy="2253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4</a:t>
            </a:r>
          </a:p>
        </p:txBody>
      </p:sp>
      <p:sp>
        <p:nvSpPr>
          <p:cNvPr id="176" name="Google Shape;176;p7"/>
          <p:cNvSpPr/>
          <p:nvPr/>
        </p:nvSpPr>
        <p:spPr>
          <a:xfrm>
            <a:off x="6897399" y="729426"/>
            <a:ext cx="236725" cy="34453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5</a:t>
            </a:r>
          </a:p>
        </p:txBody>
      </p:sp>
      <p:sp>
        <p:nvSpPr>
          <p:cNvPr id="177" name="Google Shape;177;p7"/>
          <p:cNvSpPr/>
          <p:nvPr/>
        </p:nvSpPr>
        <p:spPr>
          <a:xfrm>
            <a:off x="8925943" y="4066263"/>
            <a:ext cx="236725" cy="30423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8</a:t>
            </a:r>
          </a:p>
        </p:txBody>
      </p:sp>
      <p:sp>
        <p:nvSpPr>
          <p:cNvPr id="178" name="Google Shape;178;p7"/>
          <p:cNvSpPr txBox="1"/>
          <p:nvPr>
            <p:ph type="title"/>
          </p:nvPr>
        </p:nvSpPr>
        <p:spPr>
          <a:xfrm>
            <a:off x="735875" y="780900"/>
            <a:ext cx="5917200" cy="69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79" name="Google Shape;179;p7"/>
          <p:cNvSpPr txBox="1"/>
          <p:nvPr>
            <p:ph idx="1" type="body"/>
          </p:nvPr>
        </p:nvSpPr>
        <p:spPr>
          <a:xfrm>
            <a:off x="735875" y="1478400"/>
            <a:ext cx="1771500" cy="34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⊸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⋅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80" name="Google Shape;180;p7"/>
          <p:cNvSpPr txBox="1"/>
          <p:nvPr>
            <p:ph idx="2" type="body"/>
          </p:nvPr>
        </p:nvSpPr>
        <p:spPr>
          <a:xfrm>
            <a:off x="2597935" y="1478400"/>
            <a:ext cx="1771500" cy="34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⊸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⋅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81" name="Google Shape;181;p7"/>
          <p:cNvSpPr txBox="1"/>
          <p:nvPr>
            <p:ph idx="3" type="body"/>
          </p:nvPr>
        </p:nvSpPr>
        <p:spPr>
          <a:xfrm>
            <a:off x="4459994" y="1478400"/>
            <a:ext cx="1771500" cy="34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⊸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⋅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82" name="Google Shape;182;p7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"/>
          <p:cNvSpPr/>
          <p:nvPr/>
        </p:nvSpPr>
        <p:spPr>
          <a:xfrm>
            <a:off x="7123399" y="2945300"/>
            <a:ext cx="1604425" cy="22732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5</a:t>
            </a:r>
          </a:p>
        </p:txBody>
      </p:sp>
      <p:sp>
        <p:nvSpPr>
          <p:cNvPr id="185" name="Google Shape;185;p8"/>
          <p:cNvSpPr/>
          <p:nvPr/>
        </p:nvSpPr>
        <p:spPr>
          <a:xfrm>
            <a:off x="8411549" y="1666550"/>
            <a:ext cx="774325" cy="108827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3</a:t>
            </a:r>
          </a:p>
        </p:txBody>
      </p:sp>
      <p:sp>
        <p:nvSpPr>
          <p:cNvPr id="186" name="Google Shape;186;p8"/>
          <p:cNvSpPr/>
          <p:nvPr/>
        </p:nvSpPr>
        <p:spPr>
          <a:xfrm>
            <a:off x="6567123" y="2997749"/>
            <a:ext cx="844060" cy="90544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€</a:t>
            </a:r>
          </a:p>
        </p:txBody>
      </p:sp>
      <p:sp>
        <p:nvSpPr>
          <p:cNvPr id="187" name="Google Shape;187;p8"/>
          <p:cNvSpPr/>
          <p:nvPr/>
        </p:nvSpPr>
        <p:spPr>
          <a:xfrm>
            <a:off x="7702425" y="944674"/>
            <a:ext cx="692017" cy="88938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9</a:t>
            </a:r>
          </a:p>
        </p:txBody>
      </p:sp>
      <p:sp>
        <p:nvSpPr>
          <p:cNvPr id="188" name="Google Shape;188;p8"/>
          <p:cNvSpPr/>
          <p:nvPr/>
        </p:nvSpPr>
        <p:spPr>
          <a:xfrm>
            <a:off x="8482541" y="3571675"/>
            <a:ext cx="432249" cy="6686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7</a:t>
            </a:r>
          </a:p>
        </p:txBody>
      </p:sp>
      <p:sp>
        <p:nvSpPr>
          <p:cNvPr id="189" name="Google Shape;189;p8"/>
          <p:cNvSpPr/>
          <p:nvPr/>
        </p:nvSpPr>
        <p:spPr>
          <a:xfrm>
            <a:off x="7956575" y="-147125"/>
            <a:ext cx="968665" cy="144686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$</a:t>
            </a:r>
          </a:p>
        </p:txBody>
      </p:sp>
      <p:sp>
        <p:nvSpPr>
          <p:cNvPr id="190" name="Google Shape;190;p8"/>
          <p:cNvSpPr/>
          <p:nvPr/>
        </p:nvSpPr>
        <p:spPr>
          <a:xfrm>
            <a:off x="7524777" y="-48672"/>
            <a:ext cx="432250" cy="59758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£</a:t>
            </a:r>
          </a:p>
        </p:txBody>
      </p:sp>
      <p:sp>
        <p:nvSpPr>
          <p:cNvPr id="191" name="Google Shape;191;p8"/>
          <p:cNvSpPr/>
          <p:nvPr/>
        </p:nvSpPr>
        <p:spPr>
          <a:xfrm>
            <a:off x="7153450" y="1200149"/>
            <a:ext cx="336025" cy="6205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1</a:t>
            </a:r>
          </a:p>
        </p:txBody>
      </p:sp>
      <p:sp>
        <p:nvSpPr>
          <p:cNvPr id="192" name="Google Shape;192;p8"/>
          <p:cNvSpPr/>
          <p:nvPr/>
        </p:nvSpPr>
        <p:spPr>
          <a:xfrm>
            <a:off x="7524775" y="1713000"/>
            <a:ext cx="1106400" cy="14980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8</a:t>
            </a:r>
          </a:p>
        </p:txBody>
      </p:sp>
      <p:sp>
        <p:nvSpPr>
          <p:cNvPr id="193" name="Google Shape;193;p8"/>
          <p:cNvSpPr/>
          <p:nvPr/>
        </p:nvSpPr>
        <p:spPr>
          <a:xfrm rot="-5400000">
            <a:off x="7167502" y="893428"/>
            <a:ext cx="564600" cy="4449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70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8"/>
          <p:cNvSpPr/>
          <p:nvPr/>
        </p:nvSpPr>
        <p:spPr>
          <a:xfrm rot="5400000">
            <a:off x="8455975" y="4580950"/>
            <a:ext cx="485400" cy="3348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70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7301600" y="2427892"/>
            <a:ext cx="296397" cy="41965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2</a:t>
            </a:r>
          </a:p>
        </p:txBody>
      </p:sp>
      <p:sp>
        <p:nvSpPr>
          <p:cNvPr id="196" name="Google Shape;196;p8"/>
          <p:cNvSpPr/>
          <p:nvPr/>
        </p:nvSpPr>
        <p:spPr>
          <a:xfrm>
            <a:off x="8668228" y="988756"/>
            <a:ext cx="354503" cy="4231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0</a:t>
            </a:r>
          </a:p>
        </p:txBody>
      </p:sp>
      <p:sp>
        <p:nvSpPr>
          <p:cNvPr id="197" name="Google Shape;197;p8"/>
          <p:cNvSpPr/>
          <p:nvPr/>
        </p:nvSpPr>
        <p:spPr>
          <a:xfrm>
            <a:off x="8763900" y="3127993"/>
            <a:ext cx="279674" cy="28920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¥</a:t>
            </a:r>
          </a:p>
        </p:txBody>
      </p:sp>
      <p:sp>
        <p:nvSpPr>
          <p:cNvPr id="198" name="Google Shape;198;p8"/>
          <p:cNvSpPr/>
          <p:nvPr/>
        </p:nvSpPr>
        <p:spPr>
          <a:xfrm>
            <a:off x="7233391" y="1950962"/>
            <a:ext cx="236741" cy="2892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4</a:t>
            </a:r>
          </a:p>
        </p:txBody>
      </p:sp>
      <p:sp>
        <p:nvSpPr>
          <p:cNvPr id="199" name="Google Shape;199;p8"/>
          <p:cNvSpPr/>
          <p:nvPr/>
        </p:nvSpPr>
        <p:spPr>
          <a:xfrm>
            <a:off x="6811905" y="-87455"/>
            <a:ext cx="652469" cy="9054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6</a:t>
            </a:r>
          </a:p>
        </p:txBody>
      </p:sp>
      <p:sp>
        <p:nvSpPr>
          <p:cNvPr id="200" name="Google Shape;200;p8"/>
          <p:cNvSpPr/>
          <p:nvPr/>
        </p:nvSpPr>
        <p:spPr>
          <a:xfrm>
            <a:off x="7662627" y="662323"/>
            <a:ext cx="87722" cy="21666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1</a:t>
            </a:r>
          </a:p>
        </p:txBody>
      </p:sp>
      <p:sp>
        <p:nvSpPr>
          <p:cNvPr id="201" name="Google Shape;201;p8"/>
          <p:cNvSpPr/>
          <p:nvPr/>
        </p:nvSpPr>
        <p:spPr>
          <a:xfrm>
            <a:off x="6992802" y="3859303"/>
            <a:ext cx="164400" cy="2253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4</a:t>
            </a:r>
          </a:p>
        </p:txBody>
      </p:sp>
      <p:sp>
        <p:nvSpPr>
          <p:cNvPr id="202" name="Google Shape;202;p8"/>
          <p:cNvSpPr/>
          <p:nvPr/>
        </p:nvSpPr>
        <p:spPr>
          <a:xfrm>
            <a:off x="6897399" y="729426"/>
            <a:ext cx="236725" cy="34453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5</a:t>
            </a:r>
          </a:p>
        </p:txBody>
      </p:sp>
      <p:sp>
        <p:nvSpPr>
          <p:cNvPr id="203" name="Google Shape;203;p8"/>
          <p:cNvSpPr/>
          <p:nvPr/>
        </p:nvSpPr>
        <p:spPr>
          <a:xfrm>
            <a:off x="8925943" y="4066263"/>
            <a:ext cx="236725" cy="30423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8</a:t>
            </a:r>
          </a:p>
        </p:txBody>
      </p:sp>
      <p:sp>
        <p:nvSpPr>
          <p:cNvPr id="204" name="Google Shape;204;p8"/>
          <p:cNvSpPr txBox="1"/>
          <p:nvPr>
            <p:ph type="title"/>
          </p:nvPr>
        </p:nvSpPr>
        <p:spPr>
          <a:xfrm>
            <a:off x="735875" y="780900"/>
            <a:ext cx="5917200" cy="69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05" name="Google Shape;205;p8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"/>
          <p:cNvSpPr/>
          <p:nvPr/>
        </p:nvSpPr>
        <p:spPr>
          <a:xfrm>
            <a:off x="7123399" y="2945300"/>
            <a:ext cx="1604425" cy="22732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5</a:t>
            </a:r>
          </a:p>
        </p:txBody>
      </p:sp>
      <p:sp>
        <p:nvSpPr>
          <p:cNvPr id="208" name="Google Shape;208;p9"/>
          <p:cNvSpPr/>
          <p:nvPr/>
        </p:nvSpPr>
        <p:spPr>
          <a:xfrm>
            <a:off x="8411549" y="1666550"/>
            <a:ext cx="774325" cy="108827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3</a:t>
            </a:r>
          </a:p>
        </p:txBody>
      </p:sp>
      <p:sp>
        <p:nvSpPr>
          <p:cNvPr id="209" name="Google Shape;209;p9"/>
          <p:cNvSpPr/>
          <p:nvPr/>
        </p:nvSpPr>
        <p:spPr>
          <a:xfrm>
            <a:off x="6567123" y="2997749"/>
            <a:ext cx="844060" cy="90544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€</a:t>
            </a:r>
          </a:p>
        </p:txBody>
      </p:sp>
      <p:sp>
        <p:nvSpPr>
          <p:cNvPr id="210" name="Google Shape;210;p9"/>
          <p:cNvSpPr/>
          <p:nvPr/>
        </p:nvSpPr>
        <p:spPr>
          <a:xfrm>
            <a:off x="7702425" y="944674"/>
            <a:ext cx="692017" cy="88938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9</a:t>
            </a:r>
          </a:p>
        </p:txBody>
      </p:sp>
      <p:sp>
        <p:nvSpPr>
          <p:cNvPr id="211" name="Google Shape;211;p9"/>
          <p:cNvSpPr/>
          <p:nvPr/>
        </p:nvSpPr>
        <p:spPr>
          <a:xfrm>
            <a:off x="8482541" y="3571675"/>
            <a:ext cx="432249" cy="6686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7</a:t>
            </a:r>
          </a:p>
        </p:txBody>
      </p:sp>
      <p:sp>
        <p:nvSpPr>
          <p:cNvPr id="212" name="Google Shape;212;p9"/>
          <p:cNvSpPr/>
          <p:nvPr/>
        </p:nvSpPr>
        <p:spPr>
          <a:xfrm>
            <a:off x="7956575" y="-147125"/>
            <a:ext cx="968665" cy="144686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$</a:t>
            </a:r>
          </a:p>
        </p:txBody>
      </p:sp>
      <p:sp>
        <p:nvSpPr>
          <p:cNvPr id="213" name="Google Shape;213;p9"/>
          <p:cNvSpPr/>
          <p:nvPr/>
        </p:nvSpPr>
        <p:spPr>
          <a:xfrm>
            <a:off x="7524777" y="-48672"/>
            <a:ext cx="432250" cy="59758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£</a:t>
            </a:r>
          </a:p>
        </p:txBody>
      </p:sp>
      <p:sp>
        <p:nvSpPr>
          <p:cNvPr id="214" name="Google Shape;214;p9"/>
          <p:cNvSpPr/>
          <p:nvPr/>
        </p:nvSpPr>
        <p:spPr>
          <a:xfrm>
            <a:off x="7153450" y="1200149"/>
            <a:ext cx="336025" cy="6205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1</a:t>
            </a:r>
          </a:p>
        </p:txBody>
      </p:sp>
      <p:sp>
        <p:nvSpPr>
          <p:cNvPr id="215" name="Google Shape;215;p9"/>
          <p:cNvSpPr/>
          <p:nvPr/>
        </p:nvSpPr>
        <p:spPr>
          <a:xfrm>
            <a:off x="7524775" y="1713000"/>
            <a:ext cx="1106400" cy="14980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8</a:t>
            </a:r>
          </a:p>
        </p:txBody>
      </p:sp>
      <p:sp>
        <p:nvSpPr>
          <p:cNvPr id="216" name="Google Shape;216;p9"/>
          <p:cNvSpPr/>
          <p:nvPr/>
        </p:nvSpPr>
        <p:spPr>
          <a:xfrm rot="-5400000">
            <a:off x="7167502" y="893428"/>
            <a:ext cx="564600" cy="4449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70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9"/>
          <p:cNvSpPr/>
          <p:nvPr/>
        </p:nvSpPr>
        <p:spPr>
          <a:xfrm rot="5400000">
            <a:off x="8455975" y="4580950"/>
            <a:ext cx="485400" cy="3348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70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9"/>
          <p:cNvSpPr/>
          <p:nvPr/>
        </p:nvSpPr>
        <p:spPr>
          <a:xfrm>
            <a:off x="7301600" y="2427892"/>
            <a:ext cx="296397" cy="41965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2</a:t>
            </a:r>
          </a:p>
        </p:txBody>
      </p:sp>
      <p:sp>
        <p:nvSpPr>
          <p:cNvPr id="219" name="Google Shape;219;p9"/>
          <p:cNvSpPr/>
          <p:nvPr/>
        </p:nvSpPr>
        <p:spPr>
          <a:xfrm>
            <a:off x="8668228" y="988756"/>
            <a:ext cx="354503" cy="4231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0</a:t>
            </a:r>
          </a:p>
        </p:txBody>
      </p:sp>
      <p:sp>
        <p:nvSpPr>
          <p:cNvPr id="220" name="Google Shape;220;p9"/>
          <p:cNvSpPr/>
          <p:nvPr/>
        </p:nvSpPr>
        <p:spPr>
          <a:xfrm>
            <a:off x="8763900" y="3127993"/>
            <a:ext cx="279674" cy="28920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¥</a:t>
            </a:r>
          </a:p>
        </p:txBody>
      </p:sp>
      <p:sp>
        <p:nvSpPr>
          <p:cNvPr id="221" name="Google Shape;221;p9"/>
          <p:cNvSpPr/>
          <p:nvPr/>
        </p:nvSpPr>
        <p:spPr>
          <a:xfrm>
            <a:off x="7233391" y="1950962"/>
            <a:ext cx="236741" cy="2892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4</a:t>
            </a:r>
          </a:p>
        </p:txBody>
      </p:sp>
      <p:sp>
        <p:nvSpPr>
          <p:cNvPr id="222" name="Google Shape;222;p9"/>
          <p:cNvSpPr/>
          <p:nvPr/>
        </p:nvSpPr>
        <p:spPr>
          <a:xfrm>
            <a:off x="6811905" y="-87455"/>
            <a:ext cx="652469" cy="9054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6</a:t>
            </a:r>
          </a:p>
        </p:txBody>
      </p:sp>
      <p:sp>
        <p:nvSpPr>
          <p:cNvPr id="223" name="Google Shape;223;p9"/>
          <p:cNvSpPr/>
          <p:nvPr/>
        </p:nvSpPr>
        <p:spPr>
          <a:xfrm>
            <a:off x="7662627" y="662323"/>
            <a:ext cx="87722" cy="21666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1</a:t>
            </a:r>
          </a:p>
        </p:txBody>
      </p:sp>
      <p:sp>
        <p:nvSpPr>
          <p:cNvPr id="224" name="Google Shape;224;p9"/>
          <p:cNvSpPr/>
          <p:nvPr/>
        </p:nvSpPr>
        <p:spPr>
          <a:xfrm>
            <a:off x="6992802" y="3859303"/>
            <a:ext cx="164400" cy="2253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4</a:t>
            </a:r>
          </a:p>
        </p:txBody>
      </p:sp>
      <p:sp>
        <p:nvSpPr>
          <p:cNvPr id="225" name="Google Shape;225;p9"/>
          <p:cNvSpPr/>
          <p:nvPr/>
        </p:nvSpPr>
        <p:spPr>
          <a:xfrm>
            <a:off x="6897399" y="729426"/>
            <a:ext cx="236725" cy="34453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5</a:t>
            </a:r>
          </a:p>
        </p:txBody>
      </p:sp>
      <p:sp>
        <p:nvSpPr>
          <p:cNvPr id="226" name="Google Shape;226;p9"/>
          <p:cNvSpPr/>
          <p:nvPr/>
        </p:nvSpPr>
        <p:spPr>
          <a:xfrm>
            <a:off x="8925943" y="4066263"/>
            <a:ext cx="236725" cy="30423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8</a:t>
            </a:r>
          </a:p>
        </p:txBody>
      </p:sp>
      <p:sp>
        <p:nvSpPr>
          <p:cNvPr id="227" name="Google Shape;227;p9"/>
          <p:cNvSpPr txBox="1"/>
          <p:nvPr>
            <p:ph idx="1" type="body"/>
          </p:nvPr>
        </p:nvSpPr>
        <p:spPr>
          <a:xfrm>
            <a:off x="733425" y="4406300"/>
            <a:ext cx="59151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</a:lstStyle>
          <a:p/>
        </p:txBody>
      </p:sp>
      <p:sp>
        <p:nvSpPr>
          <p:cNvPr id="228" name="Google Shape;228;p9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"/>
          <p:cNvSpPr/>
          <p:nvPr/>
        </p:nvSpPr>
        <p:spPr>
          <a:xfrm>
            <a:off x="7123399" y="2945300"/>
            <a:ext cx="1604425" cy="22732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5</a:t>
            </a:r>
          </a:p>
        </p:txBody>
      </p:sp>
      <p:sp>
        <p:nvSpPr>
          <p:cNvPr id="231" name="Google Shape;231;p10"/>
          <p:cNvSpPr/>
          <p:nvPr/>
        </p:nvSpPr>
        <p:spPr>
          <a:xfrm>
            <a:off x="8411549" y="1666550"/>
            <a:ext cx="774325" cy="108827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3</a:t>
            </a:r>
          </a:p>
        </p:txBody>
      </p:sp>
      <p:sp>
        <p:nvSpPr>
          <p:cNvPr id="232" name="Google Shape;232;p10"/>
          <p:cNvSpPr/>
          <p:nvPr/>
        </p:nvSpPr>
        <p:spPr>
          <a:xfrm>
            <a:off x="6567123" y="2997749"/>
            <a:ext cx="844060" cy="90544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€</a:t>
            </a:r>
          </a:p>
        </p:txBody>
      </p:sp>
      <p:sp>
        <p:nvSpPr>
          <p:cNvPr id="233" name="Google Shape;233;p10"/>
          <p:cNvSpPr/>
          <p:nvPr/>
        </p:nvSpPr>
        <p:spPr>
          <a:xfrm>
            <a:off x="7702425" y="944674"/>
            <a:ext cx="692017" cy="88938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9</a:t>
            </a:r>
          </a:p>
        </p:txBody>
      </p:sp>
      <p:sp>
        <p:nvSpPr>
          <p:cNvPr id="234" name="Google Shape;234;p10"/>
          <p:cNvSpPr/>
          <p:nvPr/>
        </p:nvSpPr>
        <p:spPr>
          <a:xfrm>
            <a:off x="8482541" y="3571675"/>
            <a:ext cx="432249" cy="6686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7</a:t>
            </a:r>
          </a:p>
        </p:txBody>
      </p:sp>
      <p:sp>
        <p:nvSpPr>
          <p:cNvPr id="235" name="Google Shape;235;p10"/>
          <p:cNvSpPr/>
          <p:nvPr/>
        </p:nvSpPr>
        <p:spPr>
          <a:xfrm>
            <a:off x="7956575" y="-147125"/>
            <a:ext cx="968665" cy="144686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$</a:t>
            </a:r>
          </a:p>
        </p:txBody>
      </p:sp>
      <p:sp>
        <p:nvSpPr>
          <p:cNvPr id="236" name="Google Shape;236;p10"/>
          <p:cNvSpPr/>
          <p:nvPr/>
        </p:nvSpPr>
        <p:spPr>
          <a:xfrm>
            <a:off x="7524777" y="-48672"/>
            <a:ext cx="432250" cy="59758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£</a:t>
            </a:r>
          </a:p>
        </p:txBody>
      </p:sp>
      <p:sp>
        <p:nvSpPr>
          <p:cNvPr id="237" name="Google Shape;237;p10"/>
          <p:cNvSpPr/>
          <p:nvPr/>
        </p:nvSpPr>
        <p:spPr>
          <a:xfrm>
            <a:off x="7153450" y="1200149"/>
            <a:ext cx="336025" cy="6205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1</a:t>
            </a:r>
          </a:p>
        </p:txBody>
      </p:sp>
      <p:sp>
        <p:nvSpPr>
          <p:cNvPr id="238" name="Google Shape;238;p10"/>
          <p:cNvSpPr/>
          <p:nvPr/>
        </p:nvSpPr>
        <p:spPr>
          <a:xfrm>
            <a:off x="7524775" y="1713000"/>
            <a:ext cx="1106400" cy="14980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8</a:t>
            </a:r>
          </a:p>
        </p:txBody>
      </p:sp>
      <p:sp>
        <p:nvSpPr>
          <p:cNvPr id="239" name="Google Shape;239;p10"/>
          <p:cNvSpPr/>
          <p:nvPr/>
        </p:nvSpPr>
        <p:spPr>
          <a:xfrm rot="-5400000">
            <a:off x="7167502" y="893428"/>
            <a:ext cx="564600" cy="4449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70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0"/>
          <p:cNvSpPr/>
          <p:nvPr/>
        </p:nvSpPr>
        <p:spPr>
          <a:xfrm rot="5400000">
            <a:off x="8455975" y="4580950"/>
            <a:ext cx="485400" cy="3348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70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0"/>
          <p:cNvSpPr/>
          <p:nvPr/>
        </p:nvSpPr>
        <p:spPr>
          <a:xfrm>
            <a:off x="7301600" y="2427892"/>
            <a:ext cx="296397" cy="41965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2</a:t>
            </a:r>
          </a:p>
        </p:txBody>
      </p:sp>
      <p:sp>
        <p:nvSpPr>
          <p:cNvPr id="242" name="Google Shape;242;p10"/>
          <p:cNvSpPr/>
          <p:nvPr/>
        </p:nvSpPr>
        <p:spPr>
          <a:xfrm>
            <a:off x="8668228" y="988756"/>
            <a:ext cx="354503" cy="4231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0</a:t>
            </a:r>
          </a:p>
        </p:txBody>
      </p:sp>
      <p:sp>
        <p:nvSpPr>
          <p:cNvPr id="243" name="Google Shape;243;p10"/>
          <p:cNvSpPr/>
          <p:nvPr/>
        </p:nvSpPr>
        <p:spPr>
          <a:xfrm>
            <a:off x="8763900" y="3127993"/>
            <a:ext cx="279674" cy="28920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¥</a:t>
            </a:r>
          </a:p>
        </p:txBody>
      </p:sp>
      <p:sp>
        <p:nvSpPr>
          <p:cNvPr id="244" name="Google Shape;244;p10"/>
          <p:cNvSpPr/>
          <p:nvPr/>
        </p:nvSpPr>
        <p:spPr>
          <a:xfrm>
            <a:off x="7233391" y="1950962"/>
            <a:ext cx="236741" cy="2892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4</a:t>
            </a:r>
          </a:p>
        </p:txBody>
      </p:sp>
      <p:sp>
        <p:nvSpPr>
          <p:cNvPr id="245" name="Google Shape;245;p10"/>
          <p:cNvSpPr/>
          <p:nvPr/>
        </p:nvSpPr>
        <p:spPr>
          <a:xfrm>
            <a:off x="6811905" y="-87455"/>
            <a:ext cx="652469" cy="9054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6</a:t>
            </a:r>
          </a:p>
        </p:txBody>
      </p:sp>
      <p:sp>
        <p:nvSpPr>
          <p:cNvPr id="246" name="Google Shape;246;p10"/>
          <p:cNvSpPr/>
          <p:nvPr/>
        </p:nvSpPr>
        <p:spPr>
          <a:xfrm>
            <a:off x="7662627" y="662323"/>
            <a:ext cx="87722" cy="21666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1</a:t>
            </a:r>
          </a:p>
        </p:txBody>
      </p:sp>
      <p:sp>
        <p:nvSpPr>
          <p:cNvPr id="247" name="Google Shape;247;p10"/>
          <p:cNvSpPr/>
          <p:nvPr/>
        </p:nvSpPr>
        <p:spPr>
          <a:xfrm>
            <a:off x="6992802" y="3859303"/>
            <a:ext cx="164400" cy="2253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4</a:t>
            </a:r>
          </a:p>
        </p:txBody>
      </p:sp>
      <p:sp>
        <p:nvSpPr>
          <p:cNvPr id="248" name="Google Shape;248;p10"/>
          <p:cNvSpPr/>
          <p:nvPr/>
        </p:nvSpPr>
        <p:spPr>
          <a:xfrm>
            <a:off x="6897399" y="729426"/>
            <a:ext cx="236725" cy="34453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5</a:t>
            </a:r>
          </a:p>
        </p:txBody>
      </p:sp>
      <p:sp>
        <p:nvSpPr>
          <p:cNvPr id="249" name="Google Shape;249;p10"/>
          <p:cNvSpPr/>
          <p:nvPr/>
        </p:nvSpPr>
        <p:spPr>
          <a:xfrm>
            <a:off x="8925943" y="4066263"/>
            <a:ext cx="236725" cy="30423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8</a:t>
            </a:r>
          </a:p>
        </p:txBody>
      </p:sp>
      <p:sp>
        <p:nvSpPr>
          <p:cNvPr id="250" name="Google Shape;250;p10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825798" y="-750"/>
            <a:ext cx="7486405" cy="5145000"/>
            <a:chOff x="825798" y="-750"/>
            <a:chExt cx="7486405" cy="5145000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825798" y="-750"/>
              <a:ext cx="0" cy="5145000"/>
            </a:xfrm>
            <a:prstGeom prst="straightConnector1">
              <a:avLst/>
            </a:prstGeom>
            <a:noFill/>
            <a:ln cap="flat" cmpd="sng" w="9525">
              <a:solidFill>
                <a:srgbClr val="005C65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8" name="Google Shape;8;p1"/>
            <p:cNvCxnSpPr/>
            <p:nvPr/>
          </p:nvCxnSpPr>
          <p:spPr>
            <a:xfrm>
              <a:off x="1657621" y="-750"/>
              <a:ext cx="0" cy="5145000"/>
            </a:xfrm>
            <a:prstGeom prst="straightConnector1">
              <a:avLst/>
            </a:prstGeom>
            <a:noFill/>
            <a:ln cap="flat" cmpd="sng" w="9525">
              <a:solidFill>
                <a:srgbClr val="005C65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9" name="Google Shape;9;p1"/>
            <p:cNvCxnSpPr/>
            <p:nvPr/>
          </p:nvCxnSpPr>
          <p:spPr>
            <a:xfrm>
              <a:off x="2489443" y="-750"/>
              <a:ext cx="0" cy="5145000"/>
            </a:xfrm>
            <a:prstGeom prst="straightConnector1">
              <a:avLst/>
            </a:prstGeom>
            <a:noFill/>
            <a:ln cap="flat" cmpd="sng" w="9525">
              <a:solidFill>
                <a:srgbClr val="005C65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0" name="Google Shape;10;p1"/>
            <p:cNvCxnSpPr/>
            <p:nvPr/>
          </p:nvCxnSpPr>
          <p:spPr>
            <a:xfrm>
              <a:off x="8312202" y="-750"/>
              <a:ext cx="0" cy="5145000"/>
            </a:xfrm>
            <a:prstGeom prst="straightConnector1">
              <a:avLst/>
            </a:prstGeom>
            <a:noFill/>
            <a:ln cap="flat" cmpd="sng" w="9525">
              <a:solidFill>
                <a:srgbClr val="005C65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1" name="Google Shape;11;p1"/>
            <p:cNvCxnSpPr/>
            <p:nvPr/>
          </p:nvCxnSpPr>
          <p:spPr>
            <a:xfrm>
              <a:off x="7480380" y="-750"/>
              <a:ext cx="0" cy="5145000"/>
            </a:xfrm>
            <a:prstGeom prst="straightConnector1">
              <a:avLst/>
            </a:prstGeom>
            <a:noFill/>
            <a:ln cap="flat" cmpd="sng" w="9525">
              <a:solidFill>
                <a:srgbClr val="005C65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2" name="Google Shape;12;p1"/>
            <p:cNvCxnSpPr/>
            <p:nvPr/>
          </p:nvCxnSpPr>
          <p:spPr>
            <a:xfrm>
              <a:off x="6648557" y="-750"/>
              <a:ext cx="0" cy="5145000"/>
            </a:xfrm>
            <a:prstGeom prst="straightConnector1">
              <a:avLst/>
            </a:prstGeom>
            <a:noFill/>
            <a:ln cap="flat" cmpd="sng" w="9525">
              <a:solidFill>
                <a:srgbClr val="005C65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3" name="Google Shape;13;p1"/>
            <p:cNvCxnSpPr/>
            <p:nvPr/>
          </p:nvCxnSpPr>
          <p:spPr>
            <a:xfrm>
              <a:off x="5816734" y="-750"/>
              <a:ext cx="0" cy="5145000"/>
            </a:xfrm>
            <a:prstGeom prst="straightConnector1">
              <a:avLst/>
            </a:prstGeom>
            <a:noFill/>
            <a:ln cap="flat" cmpd="sng" w="9525">
              <a:solidFill>
                <a:srgbClr val="005C65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4" name="Google Shape;14;p1"/>
            <p:cNvCxnSpPr/>
            <p:nvPr/>
          </p:nvCxnSpPr>
          <p:spPr>
            <a:xfrm>
              <a:off x="4984911" y="-750"/>
              <a:ext cx="0" cy="5145000"/>
            </a:xfrm>
            <a:prstGeom prst="straightConnector1">
              <a:avLst/>
            </a:prstGeom>
            <a:noFill/>
            <a:ln cap="flat" cmpd="sng" w="9525">
              <a:solidFill>
                <a:srgbClr val="005C65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5" name="Google Shape;15;p1"/>
            <p:cNvCxnSpPr/>
            <p:nvPr/>
          </p:nvCxnSpPr>
          <p:spPr>
            <a:xfrm>
              <a:off x="4153089" y="-750"/>
              <a:ext cx="0" cy="5145000"/>
            </a:xfrm>
            <a:prstGeom prst="straightConnector1">
              <a:avLst/>
            </a:prstGeom>
            <a:noFill/>
            <a:ln cap="flat" cmpd="sng" w="9525">
              <a:solidFill>
                <a:srgbClr val="005C65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6" name="Google Shape;16;p1"/>
            <p:cNvCxnSpPr/>
            <p:nvPr/>
          </p:nvCxnSpPr>
          <p:spPr>
            <a:xfrm>
              <a:off x="3321266" y="-750"/>
              <a:ext cx="0" cy="5145000"/>
            </a:xfrm>
            <a:prstGeom prst="straightConnector1">
              <a:avLst/>
            </a:prstGeom>
            <a:noFill/>
            <a:ln cap="flat" cmpd="sng" w="9525">
              <a:solidFill>
                <a:srgbClr val="005C65"/>
              </a:solidFill>
              <a:prstDash val="dot"/>
              <a:round/>
              <a:headEnd len="med" w="med" type="none"/>
              <a:tailEnd len="med" w="med" type="none"/>
            </a:ln>
          </p:spPr>
        </p:cxnSp>
      </p:grpSp>
      <p:sp>
        <p:nvSpPr>
          <p:cNvPr id="17" name="Google Shape;17;p1"/>
          <p:cNvSpPr txBox="1"/>
          <p:nvPr>
            <p:ph type="title"/>
          </p:nvPr>
        </p:nvSpPr>
        <p:spPr>
          <a:xfrm>
            <a:off x="735875" y="780900"/>
            <a:ext cx="59172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" type="body"/>
          </p:nvPr>
        </p:nvSpPr>
        <p:spPr>
          <a:xfrm>
            <a:off x="735875" y="1513574"/>
            <a:ext cx="5917200" cy="30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T Serif"/>
              <a:buChar char="⊸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▫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⋅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●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○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■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●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○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■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/>
        </p:txBody>
      </p:sp>
      <p:sp>
        <p:nvSpPr>
          <p:cNvPr id="19" name="Google Shape;19;p1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b="1" sz="11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buNone/>
              <a:defRPr b="1" sz="11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buNone/>
              <a:defRPr b="1" sz="11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buNone/>
              <a:defRPr b="1" sz="11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buNone/>
              <a:defRPr b="1" sz="11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buNone/>
              <a:defRPr b="1" sz="11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buNone/>
              <a:defRPr b="1" sz="11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buNone/>
              <a:defRPr b="1" sz="11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buNone/>
              <a:defRPr b="1" sz="11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google.com/sheets/about/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6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fontsquirrel.com/fonts/montserrat" TargetMode="External"/><Relationship Id="rId4" Type="http://schemas.openxmlformats.org/officeDocument/2006/relationships/hyperlink" Target="https://www.fontsquirrel.com/fonts/pt-serif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twitter.com/googledocs/status/730087240156643328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"/>
          <p:cNvSpPr txBox="1"/>
          <p:nvPr>
            <p:ph type="ctrTitle"/>
          </p:nvPr>
        </p:nvSpPr>
        <p:spPr>
          <a:xfrm>
            <a:off x="1661700" y="1991825"/>
            <a:ext cx="58206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1"/>
          <p:cNvSpPr txBox="1"/>
          <p:nvPr>
            <p:ph type="title"/>
          </p:nvPr>
        </p:nvSpPr>
        <p:spPr>
          <a:xfrm>
            <a:off x="717776" y="780900"/>
            <a:ext cx="4263900" cy="69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327" name="Google Shape;327;p21"/>
          <p:cNvSpPr txBox="1"/>
          <p:nvPr>
            <p:ph idx="1" type="body"/>
          </p:nvPr>
        </p:nvSpPr>
        <p:spPr>
          <a:xfrm>
            <a:off x="717776" y="1513574"/>
            <a:ext cx="4263900" cy="30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descr="office.jpg" id="328" name="Google Shape;328;p21"/>
          <p:cNvPicPr preferRelativeResize="0"/>
          <p:nvPr/>
        </p:nvPicPr>
        <p:blipFill rotWithShape="1">
          <a:blip r:embed="rId3">
            <a:alphaModFix/>
          </a:blip>
          <a:srcRect b="0" l="10736" r="24817" t="0"/>
          <a:stretch/>
        </p:blipFill>
        <p:spPr>
          <a:xfrm>
            <a:off x="5829300" y="0"/>
            <a:ext cx="33146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1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2"/>
          <p:cNvSpPr txBox="1"/>
          <p:nvPr>
            <p:ph idx="4294967295" type="title"/>
          </p:nvPr>
        </p:nvSpPr>
        <p:spPr>
          <a:xfrm>
            <a:off x="714375" y="1253750"/>
            <a:ext cx="7715100" cy="13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chemeClr val="lt1"/>
                </a:solidFill>
              </a:rPr>
              <a:t>want big impact?</a:t>
            </a:r>
            <a:endParaRPr b="0" sz="18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USE BIG IMAGE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335" name="Google Shape;335;p22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3"/>
          <p:cNvSpPr txBox="1"/>
          <p:nvPr>
            <p:ph type="title"/>
          </p:nvPr>
        </p:nvSpPr>
        <p:spPr>
          <a:xfrm>
            <a:off x="735875" y="780900"/>
            <a:ext cx="5917200" cy="69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341" name="Google Shape;341;p23"/>
          <p:cNvSpPr/>
          <p:nvPr/>
        </p:nvSpPr>
        <p:spPr>
          <a:xfrm>
            <a:off x="2415287" y="1775000"/>
            <a:ext cx="1861800" cy="1861800"/>
          </a:xfrm>
          <a:prstGeom prst="ellipse">
            <a:avLst/>
          </a:prstGeom>
          <a:solidFill>
            <a:srgbClr val="00FFFF">
              <a:alpha val="13460"/>
            </a:srgbClr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rPr>
              <a:t>Gray</a:t>
            </a:r>
            <a:endParaRPr>
              <a:solidFill>
                <a:srgbClr val="EFEFEF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342" name="Google Shape;342;p23"/>
          <p:cNvSpPr/>
          <p:nvPr/>
        </p:nvSpPr>
        <p:spPr>
          <a:xfrm>
            <a:off x="824900" y="1775000"/>
            <a:ext cx="1861800" cy="1861800"/>
          </a:xfrm>
          <a:prstGeom prst="ellipse">
            <a:avLst/>
          </a:prstGeom>
          <a:solidFill>
            <a:srgbClr val="00FFFF">
              <a:alpha val="13460"/>
            </a:srgbClr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rPr>
              <a:t>White</a:t>
            </a:r>
            <a:endParaRPr>
              <a:solidFill>
                <a:srgbClr val="EFEFEF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343" name="Google Shape;343;p23"/>
          <p:cNvSpPr/>
          <p:nvPr/>
        </p:nvSpPr>
        <p:spPr>
          <a:xfrm>
            <a:off x="4005675" y="1775000"/>
            <a:ext cx="1861800" cy="1861800"/>
          </a:xfrm>
          <a:prstGeom prst="ellipse">
            <a:avLst/>
          </a:prstGeom>
          <a:solidFill>
            <a:srgbClr val="00FFFF">
              <a:alpha val="13460"/>
            </a:srgbClr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rPr>
              <a:t>Black</a:t>
            </a:r>
            <a:endParaRPr>
              <a:solidFill>
                <a:srgbClr val="EFEFEF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344" name="Google Shape;344;p23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4"/>
          <p:cNvSpPr txBox="1"/>
          <p:nvPr>
            <p:ph type="title"/>
          </p:nvPr>
        </p:nvSpPr>
        <p:spPr>
          <a:xfrm>
            <a:off x="735875" y="780900"/>
            <a:ext cx="5917200" cy="69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350" name="Google Shape;350;p24"/>
          <p:cNvGraphicFramePr/>
          <p:nvPr/>
        </p:nvGraphicFramePr>
        <p:xfrm>
          <a:off x="8334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{DA60CD35-4F24-4E1A-9DFC-E6EAF2AF9F42}</a:tableStyleId>
              </a:tblPr>
              <a:tblGrid>
                <a:gridCol w="1247775"/>
                <a:gridCol w="1247775"/>
                <a:gridCol w="1247775"/>
                <a:gridCol w="1247775"/>
              </a:tblGrid>
              <a:tr h="659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FC9">
                        <a:alpha val="519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A</a:t>
                      </a:r>
                      <a:endParaRPr sz="11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FC9">
                        <a:alpha val="519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B</a:t>
                      </a:r>
                      <a:endParaRPr sz="11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FC9">
                        <a:alpha val="519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C</a:t>
                      </a:r>
                      <a:endParaRPr sz="1100">
                        <a:solidFill>
                          <a:schemeClr val="lt1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FC9">
                        <a:alpha val="51920"/>
                      </a:srgbClr>
                    </a:solidFill>
                  </a:tcPr>
                </a:tc>
              </a:tr>
              <a:tr h="659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EFEFEF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Yellow</a:t>
                      </a:r>
                      <a:endParaRPr sz="1100">
                        <a:solidFill>
                          <a:srgbClr val="EFEFE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FC9">
                        <a:alpha val="519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EFEFE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b="1">
                        <a:solidFill>
                          <a:srgbClr val="EFEFE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FC9">
                        <a:alpha val="519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EFEFE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 b="1">
                        <a:solidFill>
                          <a:srgbClr val="EFEFE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FC9">
                        <a:alpha val="519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EFEFE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b="1">
                        <a:solidFill>
                          <a:srgbClr val="EFEFE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FC9">
                        <a:alpha val="51920"/>
                      </a:srgbClr>
                    </a:solidFill>
                  </a:tcPr>
                </a:tc>
              </a:tr>
              <a:tr h="659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EFEFEF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Blue</a:t>
                      </a:r>
                      <a:endParaRPr sz="1100">
                        <a:solidFill>
                          <a:srgbClr val="EFEFE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FC9">
                        <a:alpha val="519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EFEFE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</a:t>
                      </a:r>
                      <a:endParaRPr b="1">
                        <a:solidFill>
                          <a:srgbClr val="EFEFE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FC9">
                        <a:alpha val="519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EFEFE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</a:t>
                      </a:r>
                      <a:endParaRPr b="1">
                        <a:solidFill>
                          <a:srgbClr val="EFEFE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FC9">
                        <a:alpha val="519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EFEFE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b="1">
                        <a:solidFill>
                          <a:srgbClr val="EFEFE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FC9">
                        <a:alpha val="51920"/>
                      </a:srgbClr>
                    </a:solidFill>
                  </a:tcPr>
                </a:tc>
              </a:tr>
              <a:tr h="659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EFEFEF"/>
                          </a:solidFill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Orange</a:t>
                      </a:r>
                      <a:endParaRPr sz="1100">
                        <a:solidFill>
                          <a:srgbClr val="EFEFEF"/>
                        </a:solidFill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FC9">
                        <a:alpha val="519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EFEFE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>
                        <a:solidFill>
                          <a:srgbClr val="EFEFE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FC9">
                        <a:alpha val="519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EFEFE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24</a:t>
                      </a:r>
                      <a:endParaRPr b="1">
                        <a:solidFill>
                          <a:srgbClr val="EFEFE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FC9">
                        <a:alpha val="519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EFEFE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</a:t>
                      </a:r>
                      <a:endParaRPr b="1">
                        <a:solidFill>
                          <a:srgbClr val="EFEFE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FC9">
                        <a:alpha val="5192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51" name="Google Shape;351;p24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pa_linea_b-01.png" id="356" name="Google Shape;35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938" y="775550"/>
            <a:ext cx="8315325" cy="4201999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25"/>
          <p:cNvSpPr txBox="1"/>
          <p:nvPr>
            <p:ph idx="4294967295" type="title"/>
          </p:nvPr>
        </p:nvSpPr>
        <p:spPr>
          <a:xfrm>
            <a:off x="735875" y="171300"/>
            <a:ext cx="5917200" cy="69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358" name="Google Shape;358;p25"/>
          <p:cNvSpPr/>
          <p:nvPr/>
        </p:nvSpPr>
        <p:spPr>
          <a:xfrm>
            <a:off x="2209800" y="1322025"/>
            <a:ext cx="557700" cy="697500"/>
          </a:xfrm>
          <a:prstGeom prst="downArrow">
            <a:avLst>
              <a:gd fmla="val 100000" name="adj1"/>
              <a:gd fmla="val 42507" name="adj2"/>
            </a:avLst>
          </a:prstGeom>
          <a:solidFill>
            <a:schemeClr val="dk2"/>
          </a:solidFill>
          <a:ln cap="flat" cmpd="sng" w="1905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rPr>
              <a:t>our office</a:t>
            </a:r>
            <a:endParaRPr>
              <a:solidFill>
                <a:srgbClr val="EFEFEF"/>
              </a:solidFill>
            </a:endParaRPr>
          </a:p>
        </p:txBody>
      </p:sp>
      <p:sp>
        <p:nvSpPr>
          <p:cNvPr id="359" name="Google Shape;359;p25"/>
          <p:cNvSpPr/>
          <p:nvPr/>
        </p:nvSpPr>
        <p:spPr>
          <a:xfrm rot="5400000">
            <a:off x="1433475" y="2148075"/>
            <a:ext cx="181200" cy="171300"/>
          </a:xfrm>
          <a:prstGeom prst="homePlate">
            <a:avLst>
              <a:gd fmla="val 50000" name="adj"/>
            </a:avLst>
          </a:prstGeom>
          <a:solidFill>
            <a:schemeClr val="dk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25"/>
          <p:cNvSpPr/>
          <p:nvPr/>
        </p:nvSpPr>
        <p:spPr>
          <a:xfrm rot="5400000">
            <a:off x="3043200" y="3633975"/>
            <a:ext cx="181200" cy="171300"/>
          </a:xfrm>
          <a:prstGeom prst="homePlate">
            <a:avLst>
              <a:gd fmla="val 50000" name="adj"/>
            </a:avLst>
          </a:prstGeom>
          <a:solidFill>
            <a:schemeClr val="dk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25"/>
          <p:cNvSpPr/>
          <p:nvPr/>
        </p:nvSpPr>
        <p:spPr>
          <a:xfrm rot="5400000">
            <a:off x="4710012" y="3948300"/>
            <a:ext cx="181200" cy="171300"/>
          </a:xfrm>
          <a:prstGeom prst="homePlate">
            <a:avLst>
              <a:gd fmla="val 50000" name="adj"/>
            </a:avLst>
          </a:prstGeom>
          <a:solidFill>
            <a:schemeClr val="dk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25"/>
          <p:cNvSpPr/>
          <p:nvPr/>
        </p:nvSpPr>
        <p:spPr>
          <a:xfrm rot="5400000">
            <a:off x="4090950" y="1890900"/>
            <a:ext cx="181200" cy="171300"/>
          </a:xfrm>
          <a:prstGeom prst="homePlate">
            <a:avLst>
              <a:gd fmla="val 50000" name="adj"/>
            </a:avLst>
          </a:prstGeom>
          <a:solidFill>
            <a:schemeClr val="dk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25"/>
          <p:cNvSpPr/>
          <p:nvPr/>
        </p:nvSpPr>
        <p:spPr>
          <a:xfrm rot="5400000">
            <a:off x="6876725" y="2395725"/>
            <a:ext cx="181200" cy="171300"/>
          </a:xfrm>
          <a:prstGeom prst="homePlate">
            <a:avLst>
              <a:gd fmla="val 50000" name="adj"/>
            </a:avLst>
          </a:prstGeom>
          <a:solidFill>
            <a:schemeClr val="dk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25"/>
          <p:cNvSpPr/>
          <p:nvPr/>
        </p:nvSpPr>
        <p:spPr>
          <a:xfrm rot="5400000">
            <a:off x="7605675" y="4129500"/>
            <a:ext cx="181200" cy="171300"/>
          </a:xfrm>
          <a:prstGeom prst="homePlate">
            <a:avLst>
              <a:gd fmla="val 50000" name="adj"/>
            </a:avLst>
          </a:prstGeom>
          <a:solidFill>
            <a:schemeClr val="dk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25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7074"/>
        </a:solidFill>
      </p:bgPr>
    </p:bg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6"/>
          <p:cNvSpPr txBox="1"/>
          <p:nvPr>
            <p:ph idx="4294967295" type="ctrTitle"/>
          </p:nvPr>
        </p:nvSpPr>
        <p:spPr>
          <a:xfrm>
            <a:off x="685800" y="0"/>
            <a:ext cx="7772400" cy="51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</a:rPr>
              <a:t>89,526,124</a:t>
            </a:r>
            <a:endParaRPr sz="7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Whoa! That’s a big number, aren’t you proud?</a:t>
            </a:r>
            <a:endParaRPr sz="7200">
              <a:solidFill>
                <a:srgbClr val="FFFFFF"/>
              </a:solidFill>
            </a:endParaRPr>
          </a:p>
        </p:txBody>
      </p:sp>
      <p:sp>
        <p:nvSpPr>
          <p:cNvPr id="371" name="Google Shape;371;p26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6AA84F"/>
                </a:solidFill>
              </a:rPr>
              <a:t>‹#›</a:t>
            </a:fld>
            <a:endParaRPr>
              <a:solidFill>
                <a:srgbClr val="6AA84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7"/>
          <p:cNvSpPr txBox="1"/>
          <p:nvPr>
            <p:ph idx="4294967295" type="ctrTitle"/>
          </p:nvPr>
        </p:nvSpPr>
        <p:spPr>
          <a:xfrm>
            <a:off x="685800" y="64800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89,526,124$</a:t>
            </a:r>
            <a:endParaRPr sz="6000"/>
          </a:p>
        </p:txBody>
      </p:sp>
      <p:sp>
        <p:nvSpPr>
          <p:cNvPr id="377" name="Google Shape;377;p27"/>
          <p:cNvSpPr txBox="1"/>
          <p:nvPr>
            <p:ph idx="4294967295" type="subTitle"/>
          </p:nvPr>
        </p:nvSpPr>
        <p:spPr>
          <a:xfrm>
            <a:off x="685800" y="11827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That’s a lot of money</a:t>
            </a:r>
            <a:endParaRPr sz="1800"/>
          </a:p>
        </p:txBody>
      </p:sp>
      <p:sp>
        <p:nvSpPr>
          <p:cNvPr id="378" name="Google Shape;378;p27"/>
          <p:cNvSpPr txBox="1"/>
          <p:nvPr>
            <p:ph idx="4294967295" type="ctrTitle"/>
          </p:nvPr>
        </p:nvSpPr>
        <p:spPr>
          <a:xfrm>
            <a:off x="685800" y="358170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100%</a:t>
            </a:r>
            <a:endParaRPr sz="6000"/>
          </a:p>
        </p:txBody>
      </p:sp>
      <p:sp>
        <p:nvSpPr>
          <p:cNvPr id="379" name="Google Shape;379;p27"/>
          <p:cNvSpPr txBox="1"/>
          <p:nvPr>
            <p:ph idx="4294967295" type="subTitle"/>
          </p:nvPr>
        </p:nvSpPr>
        <p:spPr>
          <a:xfrm>
            <a:off x="685800" y="41164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Total success!</a:t>
            </a:r>
            <a:endParaRPr sz="1800"/>
          </a:p>
        </p:txBody>
      </p:sp>
      <p:sp>
        <p:nvSpPr>
          <p:cNvPr id="380" name="Google Shape;380;p27"/>
          <p:cNvSpPr txBox="1"/>
          <p:nvPr>
            <p:ph idx="4294967295" type="ctrTitle"/>
          </p:nvPr>
        </p:nvSpPr>
        <p:spPr>
          <a:xfrm>
            <a:off x="685800" y="2143425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185,244 users</a:t>
            </a:r>
            <a:endParaRPr sz="6000"/>
          </a:p>
        </p:txBody>
      </p:sp>
      <p:sp>
        <p:nvSpPr>
          <p:cNvPr id="381" name="Google Shape;381;p27"/>
          <p:cNvSpPr txBox="1"/>
          <p:nvPr>
            <p:ph idx="4294967295" type="subTitle"/>
          </p:nvPr>
        </p:nvSpPr>
        <p:spPr>
          <a:xfrm>
            <a:off x="685800" y="2678134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And a lot of users</a:t>
            </a:r>
            <a:endParaRPr sz="1800"/>
          </a:p>
        </p:txBody>
      </p:sp>
      <p:sp>
        <p:nvSpPr>
          <p:cNvPr id="382" name="Google Shape;382;p27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8"/>
          <p:cNvSpPr txBox="1"/>
          <p:nvPr>
            <p:ph idx="4294967295" type="title"/>
          </p:nvPr>
        </p:nvSpPr>
        <p:spPr>
          <a:xfrm>
            <a:off x="735875" y="780900"/>
            <a:ext cx="5917200" cy="69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388" name="Google Shape;388;p28"/>
          <p:cNvSpPr/>
          <p:nvPr/>
        </p:nvSpPr>
        <p:spPr>
          <a:xfrm>
            <a:off x="0" y="1909250"/>
            <a:ext cx="3160500" cy="1681800"/>
          </a:xfrm>
          <a:prstGeom prst="homePlate">
            <a:avLst>
              <a:gd fmla="val 30129" name="adj"/>
            </a:avLst>
          </a:prstGeom>
          <a:solidFill>
            <a:srgbClr val="00BFC9">
              <a:alpha val="51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rPr>
              <a:t>first</a:t>
            </a:r>
            <a:endParaRPr>
              <a:solidFill>
                <a:srgbClr val="EFEFEF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389" name="Google Shape;389;p28"/>
          <p:cNvSpPr/>
          <p:nvPr/>
        </p:nvSpPr>
        <p:spPr>
          <a:xfrm>
            <a:off x="2740738" y="1909250"/>
            <a:ext cx="3220800" cy="1681800"/>
          </a:xfrm>
          <a:prstGeom prst="chevron">
            <a:avLst>
              <a:gd fmla="val 29853" name="adj"/>
            </a:avLst>
          </a:prstGeom>
          <a:solidFill>
            <a:srgbClr val="00BFC9">
              <a:alpha val="51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rPr>
              <a:t>second</a:t>
            </a:r>
            <a:endParaRPr>
              <a:solidFill>
                <a:srgbClr val="EFEFEF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390" name="Google Shape;390;p28"/>
          <p:cNvSpPr/>
          <p:nvPr/>
        </p:nvSpPr>
        <p:spPr>
          <a:xfrm>
            <a:off x="5542252" y="1909250"/>
            <a:ext cx="3220800" cy="1681800"/>
          </a:xfrm>
          <a:prstGeom prst="chevron">
            <a:avLst>
              <a:gd fmla="val 29853" name="adj"/>
            </a:avLst>
          </a:prstGeom>
          <a:solidFill>
            <a:srgbClr val="00BFC9">
              <a:alpha val="51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rPr>
              <a:t>last</a:t>
            </a:r>
            <a:endParaRPr>
              <a:solidFill>
                <a:srgbClr val="EFEFEF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391" name="Google Shape;391;p28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9"/>
          <p:cNvSpPr txBox="1"/>
          <p:nvPr>
            <p:ph type="title"/>
          </p:nvPr>
        </p:nvSpPr>
        <p:spPr>
          <a:xfrm>
            <a:off x="735875" y="780900"/>
            <a:ext cx="5917200" cy="69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397" name="Google Shape;397;p29"/>
          <p:cNvSpPr txBox="1"/>
          <p:nvPr>
            <p:ph idx="1" type="body"/>
          </p:nvPr>
        </p:nvSpPr>
        <p:spPr>
          <a:xfrm>
            <a:off x="735875" y="1466850"/>
            <a:ext cx="18507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Yellow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98" name="Google Shape;398;p29"/>
          <p:cNvSpPr txBox="1"/>
          <p:nvPr>
            <p:ph idx="2" type="body"/>
          </p:nvPr>
        </p:nvSpPr>
        <p:spPr>
          <a:xfrm>
            <a:off x="2681160" y="1466850"/>
            <a:ext cx="18507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Blue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99" name="Google Shape;399;p29"/>
          <p:cNvSpPr txBox="1"/>
          <p:nvPr>
            <p:ph idx="3" type="body"/>
          </p:nvPr>
        </p:nvSpPr>
        <p:spPr>
          <a:xfrm>
            <a:off x="4626446" y="1466850"/>
            <a:ext cx="18507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Red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00" name="Google Shape;400;p29"/>
          <p:cNvSpPr txBox="1"/>
          <p:nvPr>
            <p:ph idx="1" type="body"/>
          </p:nvPr>
        </p:nvSpPr>
        <p:spPr>
          <a:xfrm>
            <a:off x="735875" y="3124200"/>
            <a:ext cx="18507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Yellow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401" name="Google Shape;401;p29"/>
          <p:cNvSpPr txBox="1"/>
          <p:nvPr>
            <p:ph idx="2" type="body"/>
          </p:nvPr>
        </p:nvSpPr>
        <p:spPr>
          <a:xfrm>
            <a:off x="2681160" y="3124200"/>
            <a:ext cx="18507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Blue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402" name="Google Shape;402;p29"/>
          <p:cNvSpPr txBox="1"/>
          <p:nvPr>
            <p:ph idx="3" type="body"/>
          </p:nvPr>
        </p:nvSpPr>
        <p:spPr>
          <a:xfrm>
            <a:off x="4626446" y="3124200"/>
            <a:ext cx="18507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Red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03" name="Google Shape;403;p29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0"/>
          <p:cNvSpPr txBox="1"/>
          <p:nvPr>
            <p:ph idx="1" type="body"/>
          </p:nvPr>
        </p:nvSpPr>
        <p:spPr>
          <a:xfrm>
            <a:off x="733425" y="4253900"/>
            <a:ext cx="59151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copy&amp;paste graphs from </a:t>
            </a:r>
            <a:r>
              <a:rPr lang="en" u="sng">
                <a:hlinkClick r:id="rId3"/>
              </a:rPr>
              <a:t>Google Sheets</a:t>
            </a:r>
            <a:endParaRPr/>
          </a:p>
        </p:txBody>
      </p:sp>
      <p:pic>
        <p:nvPicPr>
          <p:cNvPr id="409" name="Google Shape;40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609600"/>
            <a:ext cx="4467350" cy="3705224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30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3"/>
          <p:cNvSpPr txBox="1"/>
          <p:nvPr>
            <p:ph type="title"/>
          </p:nvPr>
        </p:nvSpPr>
        <p:spPr>
          <a:xfrm>
            <a:off x="735875" y="476100"/>
            <a:ext cx="5917200" cy="69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Instructions for use</a:t>
            </a:r>
            <a:endParaRPr sz="3600"/>
          </a:p>
        </p:txBody>
      </p:sp>
      <p:sp>
        <p:nvSpPr>
          <p:cNvPr id="263" name="Google Shape;263;p13"/>
          <p:cNvSpPr txBox="1"/>
          <p:nvPr/>
        </p:nvSpPr>
        <p:spPr>
          <a:xfrm>
            <a:off x="735875" y="1351400"/>
            <a:ext cx="2644200" cy="28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6AA84F"/>
                </a:solidFill>
                <a:latin typeface="PT Serif"/>
                <a:ea typeface="PT Serif"/>
                <a:cs typeface="PT Serif"/>
                <a:sym typeface="PT Serif"/>
              </a:rPr>
              <a:t>EDIT IN GOOGLE SLIDES</a:t>
            </a:r>
            <a:endParaRPr sz="1100">
              <a:solidFill>
                <a:srgbClr val="6AA84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Click on the button under the presentation preview that says "Use as Google Slides Theme".</a:t>
            </a:r>
            <a:endParaRPr sz="110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You will get a copy of this document on your Google Drive and will be able to edit, add or delete slides.</a:t>
            </a:r>
            <a:endParaRPr sz="110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You have to be signed in to your Google account.</a:t>
            </a:r>
            <a:endParaRPr sz="110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264" name="Google Shape;264;p13"/>
          <p:cNvSpPr txBox="1"/>
          <p:nvPr/>
        </p:nvSpPr>
        <p:spPr>
          <a:xfrm>
            <a:off x="3737723" y="1351400"/>
            <a:ext cx="2759400" cy="28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6AA84F"/>
                </a:solidFill>
                <a:latin typeface="PT Serif"/>
                <a:ea typeface="PT Serif"/>
                <a:cs typeface="PT Serif"/>
                <a:sym typeface="PT Serif"/>
              </a:rPr>
              <a:t>EDIT IN POWERPOINT®</a:t>
            </a:r>
            <a:endParaRPr sz="1100">
              <a:solidFill>
                <a:srgbClr val="6AA84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Click on the button under the presentation preview that says "Download as PowerPoint template". You will get a .pptx file that you can edit in PowerPoint. </a:t>
            </a:r>
            <a:r>
              <a:rPr lang="en" sz="110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endParaRPr sz="110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Remember to download and install the fonts used in this presentation (you’ll find the links to the font files needed in the </a:t>
            </a:r>
            <a:r>
              <a:rPr lang="en" sz="1100" u="sng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  <a:hlinkClick action="ppaction://hlinksldjump" r:id="rId3"/>
              </a:rPr>
              <a:t>Presentation design slide</a:t>
            </a:r>
            <a:r>
              <a:rPr lang="en" sz="110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)</a:t>
            </a:r>
            <a:endParaRPr sz="110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265" name="Google Shape;265;p13"/>
          <p:cNvSpPr txBox="1"/>
          <p:nvPr/>
        </p:nvSpPr>
        <p:spPr>
          <a:xfrm>
            <a:off x="735875" y="3753525"/>
            <a:ext cx="5761500" cy="8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More info on how to use this template at </a:t>
            </a:r>
            <a:r>
              <a:rPr b="1" lang="en" sz="1100" u="sng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  <a:hlinkClick r:id="rId4"/>
              </a:rPr>
              <a:t>www.slidescarnival.com/help-use-presentation-template</a:t>
            </a:r>
            <a:endParaRPr b="1" sz="110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This template is free to use under </a:t>
            </a:r>
            <a:r>
              <a:rPr lang="en" sz="1100" u="sng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  <a:hlinkClick r:id="rId5"/>
              </a:rPr>
              <a:t>Creative Commons Attribution license</a:t>
            </a:r>
            <a:r>
              <a:rPr lang="en" sz="110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. </a:t>
            </a:r>
            <a:r>
              <a:rPr lang="en" sz="110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You can keep the Credits slide or mention SlidesCarnival and other resources used in a slide footer</a:t>
            </a:r>
            <a:r>
              <a:rPr lang="en" sz="110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.</a:t>
            </a:r>
            <a:endParaRPr sz="110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266" name="Google Shape;266;p13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1"/>
          <p:cNvSpPr/>
          <p:nvPr/>
        </p:nvSpPr>
        <p:spPr>
          <a:xfrm>
            <a:off x="4765822" y="489825"/>
            <a:ext cx="2075120" cy="4163909"/>
          </a:xfrm>
          <a:custGeom>
            <a:rect b="b" l="l" r="r" t="t"/>
            <a:pathLst>
              <a:path extrusionOk="0" h="61841" w="30819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31"/>
          <p:cNvSpPr txBox="1"/>
          <p:nvPr>
            <p:ph idx="4294967295" type="body"/>
          </p:nvPr>
        </p:nvSpPr>
        <p:spPr>
          <a:xfrm>
            <a:off x="742950" y="0"/>
            <a:ext cx="3419400" cy="51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rPr>
              <a:t>Android project</a:t>
            </a:r>
            <a:endParaRPr b="1" sz="1800">
              <a:solidFill>
                <a:srgbClr val="6AA84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sp>
        <p:nvSpPr>
          <p:cNvPr id="417" name="Google Shape;417;p31"/>
          <p:cNvSpPr/>
          <p:nvPr/>
        </p:nvSpPr>
        <p:spPr>
          <a:xfrm>
            <a:off x="4859125" y="839000"/>
            <a:ext cx="1888500" cy="33561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Place your screenshot here</a:t>
            </a:r>
            <a:endParaRPr sz="1000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8" name="Google Shape;418;p31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2"/>
          <p:cNvSpPr/>
          <p:nvPr/>
        </p:nvSpPr>
        <p:spPr>
          <a:xfrm>
            <a:off x="4912821" y="630625"/>
            <a:ext cx="1863608" cy="3921828"/>
          </a:xfrm>
          <a:custGeom>
            <a:rect b="b" l="l" r="r" t="t"/>
            <a:pathLst>
              <a:path extrusionOk="0" h="54713" w="25999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32"/>
          <p:cNvSpPr/>
          <p:nvPr/>
        </p:nvSpPr>
        <p:spPr>
          <a:xfrm>
            <a:off x="5056150" y="1188850"/>
            <a:ext cx="1589700" cy="2811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Place your screenshot here</a:t>
            </a:r>
            <a:endParaRPr sz="1000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5" name="Google Shape;425;p32"/>
          <p:cNvSpPr txBox="1"/>
          <p:nvPr>
            <p:ph idx="4294967295" type="body"/>
          </p:nvPr>
        </p:nvSpPr>
        <p:spPr>
          <a:xfrm>
            <a:off x="742950" y="0"/>
            <a:ext cx="3419400" cy="51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rPr>
              <a:t>iPhone project</a:t>
            </a:r>
            <a:endParaRPr b="1" sz="1800">
              <a:solidFill>
                <a:srgbClr val="6AA84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sp>
        <p:nvSpPr>
          <p:cNvPr id="426" name="Google Shape;426;p32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3"/>
          <p:cNvSpPr/>
          <p:nvPr/>
        </p:nvSpPr>
        <p:spPr>
          <a:xfrm>
            <a:off x="4559114" y="531625"/>
            <a:ext cx="2879504" cy="4072345"/>
          </a:xfrm>
          <a:custGeom>
            <a:rect b="b" l="l" r="r" t="t"/>
            <a:pathLst>
              <a:path extrusionOk="0" h="86210" w="60958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33"/>
          <p:cNvSpPr/>
          <p:nvPr/>
        </p:nvSpPr>
        <p:spPr>
          <a:xfrm>
            <a:off x="4757800" y="910325"/>
            <a:ext cx="2493300" cy="33336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Place your screenshot here</a:t>
            </a:r>
            <a:endParaRPr sz="1000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3" name="Google Shape;433;p33"/>
          <p:cNvSpPr txBox="1"/>
          <p:nvPr>
            <p:ph idx="4294967295" type="body"/>
          </p:nvPr>
        </p:nvSpPr>
        <p:spPr>
          <a:xfrm>
            <a:off x="742950" y="0"/>
            <a:ext cx="3419400" cy="51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rPr>
              <a:t>Tablet project</a:t>
            </a:r>
            <a:endParaRPr b="1" sz="1800">
              <a:solidFill>
                <a:srgbClr val="6AA84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sp>
        <p:nvSpPr>
          <p:cNvPr id="434" name="Google Shape;434;p33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4"/>
          <p:cNvSpPr/>
          <p:nvPr/>
        </p:nvSpPr>
        <p:spPr>
          <a:xfrm>
            <a:off x="4282725" y="1004344"/>
            <a:ext cx="3855147" cy="3001276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chemeClr val="lt2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34"/>
          <p:cNvSpPr/>
          <p:nvPr/>
        </p:nvSpPr>
        <p:spPr>
          <a:xfrm>
            <a:off x="4444050" y="1165100"/>
            <a:ext cx="3532500" cy="22557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Place your screenshot here</a:t>
            </a:r>
            <a:endParaRPr sz="1000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1" name="Google Shape;441;p34"/>
          <p:cNvSpPr txBox="1"/>
          <p:nvPr>
            <p:ph idx="4294967295" type="body"/>
          </p:nvPr>
        </p:nvSpPr>
        <p:spPr>
          <a:xfrm>
            <a:off x="742950" y="0"/>
            <a:ext cx="3419400" cy="51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rPr>
              <a:t>Desktop project</a:t>
            </a:r>
            <a:endParaRPr b="1" sz="1800">
              <a:solidFill>
                <a:srgbClr val="6AA84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sp>
        <p:nvSpPr>
          <p:cNvPr id="442" name="Google Shape;442;p34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5"/>
          <p:cNvSpPr txBox="1"/>
          <p:nvPr>
            <p:ph idx="4294967295" type="ctrTitle"/>
          </p:nvPr>
        </p:nvSpPr>
        <p:spPr>
          <a:xfrm>
            <a:off x="638175" y="1202350"/>
            <a:ext cx="6593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Thanks!</a:t>
            </a:r>
            <a:endParaRPr sz="9600"/>
          </a:p>
        </p:txBody>
      </p:sp>
      <p:sp>
        <p:nvSpPr>
          <p:cNvPr id="448" name="Google Shape;448;p35"/>
          <p:cNvSpPr txBox="1"/>
          <p:nvPr>
            <p:ph idx="4294967295" type="subTitle"/>
          </p:nvPr>
        </p:nvSpPr>
        <p:spPr>
          <a:xfrm>
            <a:off x="714375" y="2401913"/>
            <a:ext cx="6593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/>
              <a:t>Any questions?</a:t>
            </a:r>
            <a:endParaRPr sz="3600"/>
          </a:p>
        </p:txBody>
      </p:sp>
      <p:sp>
        <p:nvSpPr>
          <p:cNvPr id="449" name="Google Shape;449;p35"/>
          <p:cNvSpPr txBox="1"/>
          <p:nvPr>
            <p:ph idx="4294967295" type="body"/>
          </p:nvPr>
        </p:nvSpPr>
        <p:spPr>
          <a:xfrm>
            <a:off x="714375" y="3226400"/>
            <a:ext cx="65937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You can find me at @username &amp; user@mail.me</a:t>
            </a:r>
            <a:endParaRPr sz="1800"/>
          </a:p>
        </p:txBody>
      </p:sp>
      <p:sp>
        <p:nvSpPr>
          <p:cNvPr id="450" name="Google Shape;450;p35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36"/>
          <p:cNvSpPr txBox="1"/>
          <p:nvPr>
            <p:ph type="title"/>
          </p:nvPr>
        </p:nvSpPr>
        <p:spPr>
          <a:xfrm>
            <a:off x="717780" y="780900"/>
            <a:ext cx="5169000" cy="69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456" name="Google Shape;456;p36"/>
          <p:cNvSpPr txBox="1"/>
          <p:nvPr>
            <p:ph idx="1" type="body"/>
          </p:nvPr>
        </p:nvSpPr>
        <p:spPr>
          <a:xfrm>
            <a:off x="717780" y="1513574"/>
            <a:ext cx="5169000" cy="30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Special thanks to all the people who made and released these awesome resources for free: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⊸"/>
            </a:pPr>
            <a:r>
              <a:rPr lang="en" sz="1800"/>
              <a:t>Presentation template by </a:t>
            </a:r>
            <a:r>
              <a:rPr lang="en" sz="1800" u="sng">
                <a:hlinkClick r:id="rId3"/>
              </a:rPr>
              <a:t>SlidesCarnival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⊸"/>
            </a:pPr>
            <a:r>
              <a:rPr lang="en" sz="1800"/>
              <a:t>Photographs by </a:t>
            </a:r>
            <a:r>
              <a:rPr lang="en" sz="1800" u="sng">
                <a:hlinkClick r:id="rId4"/>
              </a:rPr>
              <a:t>Unsplash</a:t>
            </a:r>
            <a:endParaRPr sz="1800"/>
          </a:p>
        </p:txBody>
      </p:sp>
      <p:sp>
        <p:nvSpPr>
          <p:cNvPr id="457" name="Google Shape;457;p36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7"/>
          <p:cNvSpPr txBox="1"/>
          <p:nvPr>
            <p:ph type="title"/>
          </p:nvPr>
        </p:nvSpPr>
        <p:spPr>
          <a:xfrm>
            <a:off x="717780" y="780900"/>
            <a:ext cx="5169000" cy="69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463" name="Google Shape;463;p37"/>
          <p:cNvSpPr txBox="1"/>
          <p:nvPr>
            <p:ph idx="1" type="body"/>
          </p:nvPr>
        </p:nvSpPr>
        <p:spPr>
          <a:xfrm>
            <a:off x="717780" y="1513574"/>
            <a:ext cx="5169000" cy="30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This presentation uses the following typographies and colors:</a:t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⊸"/>
            </a:pPr>
            <a:r>
              <a:rPr lang="en" sz="1200"/>
              <a:t>Titles: </a:t>
            </a:r>
            <a:r>
              <a:rPr b="1" lang="en" sz="1200"/>
              <a:t>Montserrat</a:t>
            </a:r>
            <a:endParaRPr b="1" sz="12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⊸"/>
            </a:pPr>
            <a:r>
              <a:rPr lang="en" sz="1200"/>
              <a:t>Body copy: </a:t>
            </a:r>
            <a:r>
              <a:rPr b="1" lang="en" sz="1200"/>
              <a:t>PT Serif</a:t>
            </a:r>
            <a:endParaRPr b="1" sz="12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You can download the fonts on these pages: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6AA84F"/>
                </a:solidFill>
                <a:hlinkClick r:id="rId3"/>
              </a:rPr>
              <a:t>https://www.fontsquirrel.com/fonts/montserrat</a:t>
            </a:r>
            <a:endParaRPr sz="1200">
              <a:solidFill>
                <a:srgbClr val="6AA84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6AA84F"/>
                </a:solidFill>
                <a:hlinkClick r:id="rId4"/>
              </a:rPr>
              <a:t>https://www.fontsquirrel.com/fonts/pt-serif</a:t>
            </a:r>
            <a:endParaRPr sz="1200">
              <a:solidFill>
                <a:srgbClr val="6AA84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⊸"/>
            </a:pPr>
            <a:r>
              <a:rPr lang="en" sz="1200"/>
              <a:t>Petroleum </a:t>
            </a:r>
            <a:r>
              <a:rPr b="1" lang="en" sz="1200">
                <a:solidFill>
                  <a:schemeClr val="lt1"/>
                </a:solidFill>
                <a:highlight>
                  <a:srgbClr val="FFFFFF"/>
                </a:highlight>
              </a:rPr>
              <a:t>#004046</a:t>
            </a:r>
            <a:endParaRPr b="1" sz="1200">
              <a:solidFill>
                <a:schemeClr val="lt1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⊸"/>
            </a:pPr>
            <a:r>
              <a:rPr lang="en" sz="1200"/>
              <a:t>Aqua </a:t>
            </a:r>
            <a:r>
              <a:rPr b="1" lang="en" sz="1200">
                <a:solidFill>
                  <a:schemeClr val="accent1"/>
                </a:solidFill>
              </a:rPr>
              <a:t>#00bfc9</a:t>
            </a:r>
            <a:endParaRPr b="1" sz="1200">
              <a:solidFill>
                <a:schemeClr val="accent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⊸"/>
            </a:pPr>
            <a:r>
              <a:rPr lang="en" sz="1200"/>
              <a:t>Teal </a:t>
            </a:r>
            <a:r>
              <a:rPr b="1" lang="en" sz="1200">
                <a:solidFill>
                  <a:schemeClr val="lt2"/>
                </a:solidFill>
              </a:rPr>
              <a:t>#007074</a:t>
            </a:r>
            <a:endParaRPr b="1" sz="1200">
              <a:solidFill>
                <a:schemeClr val="lt2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⊸"/>
            </a:pPr>
            <a:r>
              <a:rPr lang="en" sz="1200"/>
              <a:t>Green </a:t>
            </a:r>
            <a:r>
              <a:rPr b="1" lang="en" sz="1200">
                <a:solidFill>
                  <a:schemeClr val="dk2"/>
                </a:solidFill>
              </a:rPr>
              <a:t>#6aa84f</a:t>
            </a:r>
            <a:endParaRPr b="1" sz="1200">
              <a:solidFill>
                <a:schemeClr val="dk2"/>
              </a:solidFill>
            </a:endParaRPr>
          </a:p>
        </p:txBody>
      </p:sp>
      <p:sp>
        <p:nvSpPr>
          <p:cNvPr id="464" name="Google Shape;464;p37"/>
          <p:cNvSpPr txBox="1"/>
          <p:nvPr/>
        </p:nvSpPr>
        <p:spPr>
          <a:xfrm>
            <a:off x="752475" y="4476450"/>
            <a:ext cx="58293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6AA84F"/>
                </a:solidFill>
                <a:latin typeface="PT Serif"/>
                <a:ea typeface="PT Serif"/>
                <a:cs typeface="PT Serif"/>
                <a:sym typeface="PT Serif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000">
              <a:solidFill>
                <a:srgbClr val="6AA84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6AA84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6AA84F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465" name="Google Shape;465;p37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" name="Google Shape;470;p38"/>
          <p:cNvGrpSpPr/>
          <p:nvPr/>
        </p:nvGrpSpPr>
        <p:grpSpPr>
          <a:xfrm>
            <a:off x="358968" y="342338"/>
            <a:ext cx="347107" cy="438984"/>
            <a:chOff x="584925" y="238125"/>
            <a:chExt cx="415200" cy="525100"/>
          </a:xfrm>
        </p:grpSpPr>
        <p:sp>
          <p:nvSpPr>
            <p:cNvPr id="471" name="Google Shape;471;p38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38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38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38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8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8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7" name="Google Shape;477;p38"/>
          <p:cNvGrpSpPr/>
          <p:nvPr/>
        </p:nvGrpSpPr>
        <p:grpSpPr>
          <a:xfrm>
            <a:off x="910227" y="406125"/>
            <a:ext cx="371623" cy="309362"/>
            <a:chOff x="1244325" y="314425"/>
            <a:chExt cx="444525" cy="370050"/>
          </a:xfrm>
        </p:grpSpPr>
        <p:sp>
          <p:nvSpPr>
            <p:cNvPr id="478" name="Google Shape;478;p38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38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0" name="Google Shape;480;p38"/>
          <p:cNvGrpSpPr/>
          <p:nvPr/>
        </p:nvGrpSpPr>
        <p:grpSpPr>
          <a:xfrm>
            <a:off x="1481925" y="404599"/>
            <a:ext cx="355300" cy="312413"/>
            <a:chOff x="1928175" y="312600"/>
            <a:chExt cx="425000" cy="373700"/>
          </a:xfrm>
        </p:grpSpPr>
        <p:sp>
          <p:nvSpPr>
            <p:cNvPr id="481" name="Google Shape;481;p38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38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3" name="Google Shape;483;p38"/>
          <p:cNvSpPr/>
          <p:nvPr/>
        </p:nvSpPr>
        <p:spPr>
          <a:xfrm>
            <a:off x="2077702" y="393385"/>
            <a:ext cx="290970" cy="334860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38"/>
          <p:cNvSpPr/>
          <p:nvPr/>
        </p:nvSpPr>
        <p:spPr>
          <a:xfrm>
            <a:off x="2661148" y="394410"/>
            <a:ext cx="251176" cy="332812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5" name="Google Shape;485;p38"/>
          <p:cNvGrpSpPr/>
          <p:nvPr/>
        </p:nvGrpSpPr>
        <p:grpSpPr>
          <a:xfrm>
            <a:off x="3145963" y="388276"/>
            <a:ext cx="408386" cy="345080"/>
            <a:chOff x="3918650" y="293075"/>
            <a:chExt cx="488500" cy="412775"/>
          </a:xfrm>
        </p:grpSpPr>
        <p:sp>
          <p:nvSpPr>
            <p:cNvPr id="486" name="Google Shape;486;p38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38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38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9" name="Google Shape;489;p38"/>
          <p:cNvGrpSpPr/>
          <p:nvPr/>
        </p:nvGrpSpPr>
        <p:grpSpPr>
          <a:xfrm>
            <a:off x="3745730" y="362235"/>
            <a:ext cx="335905" cy="397142"/>
            <a:chOff x="4636075" y="261925"/>
            <a:chExt cx="401800" cy="475050"/>
          </a:xfrm>
        </p:grpSpPr>
        <p:sp>
          <p:nvSpPr>
            <p:cNvPr id="490" name="Google Shape;490;p38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38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38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38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4" name="Google Shape;494;p38"/>
          <p:cNvSpPr/>
          <p:nvPr/>
        </p:nvSpPr>
        <p:spPr>
          <a:xfrm>
            <a:off x="4284931" y="392863"/>
            <a:ext cx="384894" cy="335905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5" name="Google Shape;495;p38"/>
          <p:cNvGrpSpPr/>
          <p:nvPr/>
        </p:nvGrpSpPr>
        <p:grpSpPr>
          <a:xfrm>
            <a:off x="4872282" y="395424"/>
            <a:ext cx="336908" cy="330262"/>
            <a:chOff x="5983625" y="301625"/>
            <a:chExt cx="403000" cy="395050"/>
          </a:xfrm>
        </p:grpSpPr>
        <p:sp>
          <p:nvSpPr>
            <p:cNvPr id="496" name="Google Shape;496;p38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38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38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38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38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38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38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38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38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38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38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38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38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38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38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38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38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38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38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38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6" name="Google Shape;516;p38"/>
          <p:cNvGrpSpPr/>
          <p:nvPr/>
        </p:nvGrpSpPr>
        <p:grpSpPr>
          <a:xfrm>
            <a:off x="5438358" y="392853"/>
            <a:ext cx="331808" cy="331307"/>
            <a:chOff x="6660750" y="298550"/>
            <a:chExt cx="396900" cy="396300"/>
          </a:xfrm>
        </p:grpSpPr>
        <p:sp>
          <p:nvSpPr>
            <p:cNvPr id="517" name="Google Shape;517;p38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38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9" name="Google Shape;519;p38"/>
          <p:cNvGrpSpPr/>
          <p:nvPr/>
        </p:nvGrpSpPr>
        <p:grpSpPr>
          <a:xfrm>
            <a:off x="358968" y="914538"/>
            <a:ext cx="347107" cy="420111"/>
            <a:chOff x="584925" y="922575"/>
            <a:chExt cx="415200" cy="502525"/>
          </a:xfrm>
        </p:grpSpPr>
        <p:sp>
          <p:nvSpPr>
            <p:cNvPr id="520" name="Google Shape;520;p38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38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38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3" name="Google Shape;523;p38"/>
          <p:cNvGrpSpPr/>
          <p:nvPr/>
        </p:nvGrpSpPr>
        <p:grpSpPr>
          <a:xfrm>
            <a:off x="912275" y="904841"/>
            <a:ext cx="367547" cy="437980"/>
            <a:chOff x="1246775" y="910975"/>
            <a:chExt cx="439650" cy="523900"/>
          </a:xfrm>
        </p:grpSpPr>
        <p:sp>
          <p:nvSpPr>
            <p:cNvPr id="524" name="Google Shape;524;p38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38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38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7" name="Google Shape;527;p38"/>
          <p:cNvGrpSpPr/>
          <p:nvPr/>
        </p:nvGrpSpPr>
        <p:grpSpPr>
          <a:xfrm>
            <a:off x="1480400" y="975274"/>
            <a:ext cx="358351" cy="298118"/>
            <a:chOff x="1926350" y="995225"/>
            <a:chExt cx="428650" cy="356600"/>
          </a:xfrm>
        </p:grpSpPr>
        <p:sp>
          <p:nvSpPr>
            <p:cNvPr id="528" name="Google Shape;528;p38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38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38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38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2" name="Google Shape;532;p38"/>
          <p:cNvSpPr/>
          <p:nvPr/>
        </p:nvSpPr>
        <p:spPr>
          <a:xfrm>
            <a:off x="2048085" y="950288"/>
            <a:ext cx="350200" cy="348152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38"/>
          <p:cNvSpPr/>
          <p:nvPr/>
        </p:nvSpPr>
        <p:spPr>
          <a:xfrm>
            <a:off x="2612156" y="967656"/>
            <a:ext cx="349155" cy="313437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38"/>
          <p:cNvSpPr/>
          <p:nvPr/>
        </p:nvSpPr>
        <p:spPr>
          <a:xfrm>
            <a:off x="3180804" y="970206"/>
            <a:ext cx="338956" cy="308317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38"/>
          <p:cNvSpPr/>
          <p:nvPr/>
        </p:nvSpPr>
        <p:spPr>
          <a:xfrm>
            <a:off x="3755576" y="973258"/>
            <a:ext cx="316510" cy="30221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6" name="Google Shape;536;p38"/>
          <p:cNvGrpSpPr/>
          <p:nvPr/>
        </p:nvGrpSpPr>
        <p:grpSpPr>
          <a:xfrm>
            <a:off x="4302631" y="952827"/>
            <a:ext cx="349155" cy="349657"/>
            <a:chOff x="5302225" y="968375"/>
            <a:chExt cx="417650" cy="418250"/>
          </a:xfrm>
        </p:grpSpPr>
        <p:sp>
          <p:nvSpPr>
            <p:cNvPr id="537" name="Google Shape;537;p38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38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9" name="Google Shape;539;p38"/>
          <p:cNvGrpSpPr/>
          <p:nvPr/>
        </p:nvGrpSpPr>
        <p:grpSpPr>
          <a:xfrm>
            <a:off x="4824295" y="913514"/>
            <a:ext cx="432881" cy="421637"/>
            <a:chOff x="5926225" y="921350"/>
            <a:chExt cx="517800" cy="504350"/>
          </a:xfrm>
        </p:grpSpPr>
        <p:sp>
          <p:nvSpPr>
            <p:cNvPr id="540" name="Google Shape;540;p3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3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2" name="Google Shape;542;p38"/>
          <p:cNvGrpSpPr/>
          <p:nvPr/>
        </p:nvGrpSpPr>
        <p:grpSpPr>
          <a:xfrm>
            <a:off x="5402118" y="921686"/>
            <a:ext cx="404290" cy="405314"/>
            <a:chOff x="6617400" y="931125"/>
            <a:chExt cx="483600" cy="484825"/>
          </a:xfrm>
        </p:grpSpPr>
        <p:sp>
          <p:nvSpPr>
            <p:cNvPr id="543" name="Google Shape;543;p38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38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5" name="Google Shape;545;p38"/>
          <p:cNvGrpSpPr/>
          <p:nvPr/>
        </p:nvGrpSpPr>
        <p:grpSpPr>
          <a:xfrm>
            <a:off x="337525" y="1551048"/>
            <a:ext cx="389994" cy="273623"/>
            <a:chOff x="559275" y="1683950"/>
            <a:chExt cx="466500" cy="327300"/>
          </a:xfrm>
        </p:grpSpPr>
        <p:sp>
          <p:nvSpPr>
            <p:cNvPr id="546" name="Google Shape;546;p38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38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8" name="Google Shape;548;p38"/>
          <p:cNvGrpSpPr/>
          <p:nvPr/>
        </p:nvGrpSpPr>
        <p:grpSpPr>
          <a:xfrm>
            <a:off x="901052" y="1496958"/>
            <a:ext cx="389994" cy="381822"/>
            <a:chOff x="1233350" y="1619250"/>
            <a:chExt cx="466500" cy="456725"/>
          </a:xfrm>
        </p:grpSpPr>
        <p:sp>
          <p:nvSpPr>
            <p:cNvPr id="549" name="Google Shape;549;p38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38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38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38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3" name="Google Shape;553;p38"/>
          <p:cNvGrpSpPr/>
          <p:nvPr/>
        </p:nvGrpSpPr>
        <p:grpSpPr>
          <a:xfrm>
            <a:off x="1476826" y="1505109"/>
            <a:ext cx="365499" cy="365499"/>
            <a:chOff x="1922075" y="1629000"/>
            <a:chExt cx="437200" cy="437200"/>
          </a:xfrm>
        </p:grpSpPr>
        <p:sp>
          <p:nvSpPr>
            <p:cNvPr id="554" name="Google Shape;554;p38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38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6" name="Google Shape;556;p38"/>
          <p:cNvGrpSpPr/>
          <p:nvPr/>
        </p:nvGrpSpPr>
        <p:grpSpPr>
          <a:xfrm>
            <a:off x="2038827" y="1503584"/>
            <a:ext cx="368551" cy="368551"/>
            <a:chOff x="2594325" y="1627175"/>
            <a:chExt cx="440850" cy="440850"/>
          </a:xfrm>
        </p:grpSpPr>
        <p:sp>
          <p:nvSpPr>
            <p:cNvPr id="557" name="Google Shape;557;p38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38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38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0" name="Google Shape;560;p38"/>
          <p:cNvSpPr/>
          <p:nvPr/>
        </p:nvSpPr>
        <p:spPr>
          <a:xfrm>
            <a:off x="2618782" y="1519981"/>
            <a:ext cx="335905" cy="335884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1" name="Google Shape;561;p38"/>
          <p:cNvGrpSpPr/>
          <p:nvPr/>
        </p:nvGrpSpPr>
        <p:grpSpPr>
          <a:xfrm>
            <a:off x="3200595" y="1476017"/>
            <a:ext cx="299121" cy="423685"/>
            <a:chOff x="3984000" y="1594200"/>
            <a:chExt cx="357800" cy="506800"/>
          </a:xfrm>
        </p:grpSpPr>
        <p:sp>
          <p:nvSpPr>
            <p:cNvPr id="562" name="Google Shape;562;p38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38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4" name="Google Shape;564;p38"/>
          <p:cNvGrpSpPr/>
          <p:nvPr/>
        </p:nvGrpSpPr>
        <p:grpSpPr>
          <a:xfrm>
            <a:off x="3716637" y="1566869"/>
            <a:ext cx="394090" cy="241980"/>
            <a:chOff x="4601275" y="1702875"/>
            <a:chExt cx="471400" cy="289450"/>
          </a:xfrm>
        </p:grpSpPr>
        <p:sp>
          <p:nvSpPr>
            <p:cNvPr id="565" name="Google Shape;565;p38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38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38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38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38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0" name="Google Shape;570;p38"/>
          <p:cNvGrpSpPr/>
          <p:nvPr/>
        </p:nvGrpSpPr>
        <p:grpSpPr>
          <a:xfrm>
            <a:off x="4299057" y="1507659"/>
            <a:ext cx="356303" cy="360400"/>
            <a:chOff x="5297950" y="1632050"/>
            <a:chExt cx="426200" cy="431100"/>
          </a:xfrm>
        </p:grpSpPr>
        <p:sp>
          <p:nvSpPr>
            <p:cNvPr id="571" name="Google Shape;571;p38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38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3" name="Google Shape;573;p38"/>
          <p:cNvGrpSpPr/>
          <p:nvPr/>
        </p:nvGrpSpPr>
        <p:grpSpPr>
          <a:xfrm>
            <a:off x="4861560" y="1496958"/>
            <a:ext cx="358351" cy="381822"/>
            <a:chOff x="5970800" y="1619250"/>
            <a:chExt cx="428650" cy="456725"/>
          </a:xfrm>
        </p:grpSpPr>
        <p:sp>
          <p:nvSpPr>
            <p:cNvPr id="574" name="Google Shape;574;p38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38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38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38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38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9" name="Google Shape;579;p38"/>
          <p:cNvGrpSpPr/>
          <p:nvPr/>
        </p:nvGrpSpPr>
        <p:grpSpPr>
          <a:xfrm>
            <a:off x="5408764" y="1492360"/>
            <a:ext cx="401719" cy="366502"/>
            <a:chOff x="6625350" y="1613750"/>
            <a:chExt cx="480525" cy="438400"/>
          </a:xfrm>
        </p:grpSpPr>
        <p:sp>
          <p:nvSpPr>
            <p:cNvPr id="580" name="Google Shape;580;p38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38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38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38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38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5" name="Google Shape;585;p38"/>
          <p:cNvGrpSpPr/>
          <p:nvPr/>
        </p:nvGrpSpPr>
        <p:grpSpPr>
          <a:xfrm>
            <a:off x="380913" y="2088554"/>
            <a:ext cx="303217" cy="325685"/>
            <a:chOff x="611175" y="2326900"/>
            <a:chExt cx="362700" cy="389575"/>
          </a:xfrm>
        </p:grpSpPr>
        <p:sp>
          <p:nvSpPr>
            <p:cNvPr id="586" name="Google Shape;586;p38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38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38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38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0" name="Google Shape;590;p38"/>
          <p:cNvSpPr/>
          <p:nvPr/>
        </p:nvSpPr>
        <p:spPr>
          <a:xfrm>
            <a:off x="936309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38"/>
          <p:cNvSpPr/>
          <p:nvPr/>
        </p:nvSpPr>
        <p:spPr>
          <a:xfrm>
            <a:off x="1499857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38"/>
          <p:cNvSpPr/>
          <p:nvPr/>
        </p:nvSpPr>
        <p:spPr>
          <a:xfrm>
            <a:off x="2063406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3" name="Google Shape;593;p38"/>
          <p:cNvGrpSpPr/>
          <p:nvPr/>
        </p:nvGrpSpPr>
        <p:grpSpPr>
          <a:xfrm>
            <a:off x="2701378" y="2036492"/>
            <a:ext cx="170502" cy="425733"/>
            <a:chOff x="3386850" y="2264625"/>
            <a:chExt cx="203950" cy="509250"/>
          </a:xfrm>
        </p:grpSpPr>
        <p:sp>
          <p:nvSpPr>
            <p:cNvPr id="594" name="Google Shape;594;p38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38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6" name="Google Shape;596;p38"/>
          <p:cNvGrpSpPr/>
          <p:nvPr/>
        </p:nvGrpSpPr>
        <p:grpSpPr>
          <a:xfrm>
            <a:off x="3843751" y="2090602"/>
            <a:ext cx="139863" cy="317513"/>
            <a:chOff x="4753325" y="2329350"/>
            <a:chExt cx="167300" cy="379800"/>
          </a:xfrm>
        </p:grpSpPr>
        <p:sp>
          <p:nvSpPr>
            <p:cNvPr id="597" name="Google Shape;597;p38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38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9" name="Google Shape;599;p38"/>
          <p:cNvGrpSpPr/>
          <p:nvPr/>
        </p:nvGrpSpPr>
        <p:grpSpPr>
          <a:xfrm>
            <a:off x="3277654" y="2038519"/>
            <a:ext cx="145004" cy="421658"/>
            <a:chOff x="4076175" y="2267050"/>
            <a:chExt cx="173450" cy="504375"/>
          </a:xfrm>
        </p:grpSpPr>
        <p:sp>
          <p:nvSpPr>
            <p:cNvPr id="600" name="Google Shape;600;p38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38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2" name="Google Shape;602;p38"/>
          <p:cNvSpPr/>
          <p:nvPr/>
        </p:nvSpPr>
        <p:spPr>
          <a:xfrm>
            <a:off x="4317599" y="2083007"/>
            <a:ext cx="319561" cy="33690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03" name="Google Shape;603;p38"/>
          <p:cNvGrpSpPr/>
          <p:nvPr/>
        </p:nvGrpSpPr>
        <p:grpSpPr>
          <a:xfrm>
            <a:off x="4865134" y="2089056"/>
            <a:ext cx="351204" cy="324661"/>
            <a:chOff x="5975075" y="2327500"/>
            <a:chExt cx="420100" cy="388350"/>
          </a:xfrm>
        </p:grpSpPr>
        <p:sp>
          <p:nvSpPr>
            <p:cNvPr id="604" name="Google Shape;604;p38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38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6" name="Google Shape;606;p38"/>
          <p:cNvGrpSpPr/>
          <p:nvPr/>
        </p:nvGrpSpPr>
        <p:grpSpPr>
          <a:xfrm>
            <a:off x="5496544" y="2079358"/>
            <a:ext cx="215437" cy="351204"/>
            <a:chOff x="6730350" y="2315900"/>
            <a:chExt cx="257700" cy="420100"/>
          </a:xfrm>
        </p:grpSpPr>
        <p:sp>
          <p:nvSpPr>
            <p:cNvPr id="607" name="Google Shape;607;p38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38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38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38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38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2" name="Google Shape;612;p38"/>
          <p:cNvGrpSpPr/>
          <p:nvPr/>
        </p:nvGrpSpPr>
        <p:grpSpPr>
          <a:xfrm>
            <a:off x="477889" y="2615840"/>
            <a:ext cx="109265" cy="398166"/>
            <a:chOff x="727175" y="2957625"/>
            <a:chExt cx="130700" cy="476275"/>
          </a:xfrm>
        </p:grpSpPr>
        <p:sp>
          <p:nvSpPr>
            <p:cNvPr id="613" name="Google Shape;613;p38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38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5" name="Google Shape;615;p38"/>
          <p:cNvSpPr/>
          <p:nvPr/>
        </p:nvSpPr>
        <p:spPr>
          <a:xfrm>
            <a:off x="1492208" y="2600114"/>
            <a:ext cx="334860" cy="429809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38"/>
          <p:cNvSpPr/>
          <p:nvPr/>
        </p:nvSpPr>
        <p:spPr>
          <a:xfrm>
            <a:off x="972049" y="2600114"/>
            <a:ext cx="248083" cy="429809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7" name="Google Shape;617;p38"/>
          <p:cNvGrpSpPr/>
          <p:nvPr/>
        </p:nvGrpSpPr>
        <p:grpSpPr>
          <a:xfrm>
            <a:off x="2029631" y="2628589"/>
            <a:ext cx="386943" cy="372647"/>
            <a:chOff x="2583325" y="2972875"/>
            <a:chExt cx="462850" cy="445750"/>
          </a:xfrm>
        </p:grpSpPr>
        <p:sp>
          <p:nvSpPr>
            <p:cNvPr id="618" name="Google Shape;618;p38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38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0" name="Google Shape;620;p38"/>
          <p:cNvGrpSpPr/>
          <p:nvPr/>
        </p:nvGrpSpPr>
        <p:grpSpPr>
          <a:xfrm>
            <a:off x="2579886" y="2684246"/>
            <a:ext cx="413486" cy="261355"/>
            <a:chOff x="3241525" y="3039450"/>
            <a:chExt cx="494600" cy="312625"/>
          </a:xfrm>
        </p:grpSpPr>
        <p:sp>
          <p:nvSpPr>
            <p:cNvPr id="621" name="Google Shape;621;p38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38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3" name="Google Shape;623;p38"/>
          <p:cNvSpPr/>
          <p:nvPr/>
        </p:nvSpPr>
        <p:spPr>
          <a:xfrm>
            <a:off x="3736180" y="2637380"/>
            <a:ext cx="355300" cy="355279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4" name="Google Shape;624;p38"/>
          <p:cNvGrpSpPr/>
          <p:nvPr/>
        </p:nvGrpSpPr>
        <p:grpSpPr>
          <a:xfrm>
            <a:off x="4263318" y="2656679"/>
            <a:ext cx="427781" cy="316489"/>
            <a:chOff x="5255200" y="3006475"/>
            <a:chExt cx="511700" cy="378575"/>
          </a:xfrm>
        </p:grpSpPr>
        <p:sp>
          <p:nvSpPr>
            <p:cNvPr id="625" name="Google Shape;625;p38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38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7" name="Google Shape;627;p38"/>
          <p:cNvGrpSpPr/>
          <p:nvPr/>
        </p:nvGrpSpPr>
        <p:grpSpPr>
          <a:xfrm>
            <a:off x="3177104" y="2638308"/>
            <a:ext cx="346104" cy="353231"/>
            <a:chOff x="3955900" y="2984500"/>
            <a:chExt cx="414000" cy="422525"/>
          </a:xfrm>
        </p:grpSpPr>
        <p:sp>
          <p:nvSpPr>
            <p:cNvPr id="628" name="Google Shape;628;p38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38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38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1" name="Google Shape;631;p38"/>
          <p:cNvSpPr/>
          <p:nvPr/>
        </p:nvSpPr>
        <p:spPr>
          <a:xfrm>
            <a:off x="341117" y="3226449"/>
            <a:ext cx="386922" cy="304241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38"/>
          <p:cNvSpPr/>
          <p:nvPr/>
        </p:nvSpPr>
        <p:spPr>
          <a:xfrm>
            <a:off x="4906165" y="2621036"/>
            <a:ext cx="269526" cy="387967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3" name="Google Shape;633;p38"/>
          <p:cNvGrpSpPr/>
          <p:nvPr/>
        </p:nvGrpSpPr>
        <p:grpSpPr>
          <a:xfrm>
            <a:off x="5472049" y="2633187"/>
            <a:ext cx="264427" cy="375719"/>
            <a:chOff x="6701050" y="2978375"/>
            <a:chExt cx="316300" cy="449425"/>
          </a:xfrm>
        </p:grpSpPr>
        <p:sp>
          <p:nvSpPr>
            <p:cNvPr id="634" name="Google Shape;634;p38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38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6" name="Google Shape;636;p38"/>
          <p:cNvGrpSpPr/>
          <p:nvPr/>
        </p:nvGrpSpPr>
        <p:grpSpPr>
          <a:xfrm>
            <a:off x="907677" y="3251848"/>
            <a:ext cx="376743" cy="253204"/>
            <a:chOff x="1241275" y="3718400"/>
            <a:chExt cx="450650" cy="302875"/>
          </a:xfrm>
        </p:grpSpPr>
        <p:sp>
          <p:nvSpPr>
            <p:cNvPr id="637" name="Google Shape;637;p38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38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38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38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1" name="Google Shape;641;p38"/>
          <p:cNvGrpSpPr/>
          <p:nvPr/>
        </p:nvGrpSpPr>
        <p:grpSpPr>
          <a:xfrm>
            <a:off x="1476324" y="3232453"/>
            <a:ext cx="366502" cy="292496"/>
            <a:chOff x="1921475" y="3695200"/>
            <a:chExt cx="438400" cy="349875"/>
          </a:xfrm>
        </p:grpSpPr>
        <p:sp>
          <p:nvSpPr>
            <p:cNvPr id="642" name="Google Shape;642;p38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38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38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5" name="Google Shape;645;p38"/>
          <p:cNvGrpSpPr/>
          <p:nvPr/>
        </p:nvGrpSpPr>
        <p:grpSpPr>
          <a:xfrm>
            <a:off x="2043425" y="3227855"/>
            <a:ext cx="359355" cy="301190"/>
            <a:chOff x="2599825" y="3689700"/>
            <a:chExt cx="429850" cy="360275"/>
          </a:xfrm>
        </p:grpSpPr>
        <p:sp>
          <p:nvSpPr>
            <p:cNvPr id="646" name="Google Shape;646;p38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38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8" name="Google Shape;648;p38"/>
          <p:cNvGrpSpPr/>
          <p:nvPr/>
        </p:nvGrpSpPr>
        <p:grpSpPr>
          <a:xfrm>
            <a:off x="2624299" y="3196714"/>
            <a:ext cx="324661" cy="338956"/>
            <a:chOff x="3294650" y="3652450"/>
            <a:chExt cx="388350" cy="405450"/>
          </a:xfrm>
        </p:grpSpPr>
        <p:sp>
          <p:nvSpPr>
            <p:cNvPr id="649" name="Google Shape;649;p38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38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38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2" name="Google Shape;652;p38"/>
          <p:cNvGrpSpPr/>
          <p:nvPr/>
        </p:nvGrpSpPr>
        <p:grpSpPr>
          <a:xfrm>
            <a:off x="3160781" y="3239601"/>
            <a:ext cx="378750" cy="277698"/>
            <a:chOff x="3936375" y="3703750"/>
            <a:chExt cx="453050" cy="332175"/>
          </a:xfrm>
        </p:grpSpPr>
        <p:sp>
          <p:nvSpPr>
            <p:cNvPr id="653" name="Google Shape;653;p38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38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38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38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38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8" name="Google Shape;658;p38"/>
          <p:cNvGrpSpPr/>
          <p:nvPr/>
        </p:nvGrpSpPr>
        <p:grpSpPr>
          <a:xfrm>
            <a:off x="3724307" y="3239601"/>
            <a:ext cx="378750" cy="277698"/>
            <a:chOff x="4610450" y="3703750"/>
            <a:chExt cx="453050" cy="332175"/>
          </a:xfrm>
        </p:grpSpPr>
        <p:sp>
          <p:nvSpPr>
            <p:cNvPr id="659" name="Google Shape;659;p38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38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1" name="Google Shape;661;p38"/>
          <p:cNvGrpSpPr/>
          <p:nvPr/>
        </p:nvGrpSpPr>
        <p:grpSpPr>
          <a:xfrm>
            <a:off x="4301106" y="3211532"/>
            <a:ext cx="352207" cy="333836"/>
            <a:chOff x="5300400" y="3670175"/>
            <a:chExt cx="421300" cy="399325"/>
          </a:xfrm>
        </p:grpSpPr>
        <p:sp>
          <p:nvSpPr>
            <p:cNvPr id="662" name="Google Shape;662;p38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38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38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38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38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7" name="Google Shape;667;p38"/>
          <p:cNvSpPr/>
          <p:nvPr/>
        </p:nvSpPr>
        <p:spPr>
          <a:xfrm>
            <a:off x="4844905" y="3182557"/>
            <a:ext cx="392042" cy="392021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8" name="Google Shape;668;p38"/>
          <p:cNvGrpSpPr/>
          <p:nvPr/>
        </p:nvGrpSpPr>
        <p:grpSpPr>
          <a:xfrm>
            <a:off x="5433259" y="3207435"/>
            <a:ext cx="342008" cy="342029"/>
            <a:chOff x="6654650" y="3665275"/>
            <a:chExt cx="409100" cy="409125"/>
          </a:xfrm>
        </p:grpSpPr>
        <p:sp>
          <p:nvSpPr>
            <p:cNvPr id="669" name="Google Shape;669;p38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38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1" name="Google Shape;671;p38"/>
          <p:cNvGrpSpPr/>
          <p:nvPr/>
        </p:nvGrpSpPr>
        <p:grpSpPr>
          <a:xfrm>
            <a:off x="347223" y="3756667"/>
            <a:ext cx="370599" cy="370620"/>
            <a:chOff x="570875" y="4322250"/>
            <a:chExt cx="443300" cy="443325"/>
          </a:xfrm>
        </p:grpSpPr>
        <p:sp>
          <p:nvSpPr>
            <p:cNvPr id="672" name="Google Shape;672;p38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38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38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38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6" name="Google Shape;676;p38"/>
          <p:cNvSpPr/>
          <p:nvPr/>
        </p:nvSpPr>
        <p:spPr>
          <a:xfrm>
            <a:off x="895469" y="3828789"/>
            <a:ext cx="401238" cy="22666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7" name="Google Shape;677;p38"/>
          <p:cNvGrpSpPr/>
          <p:nvPr/>
        </p:nvGrpSpPr>
        <p:grpSpPr>
          <a:xfrm>
            <a:off x="1524812" y="3729120"/>
            <a:ext cx="269526" cy="425712"/>
            <a:chOff x="1979475" y="4289300"/>
            <a:chExt cx="322400" cy="509225"/>
          </a:xfrm>
        </p:grpSpPr>
        <p:sp>
          <p:nvSpPr>
            <p:cNvPr id="678" name="Google Shape;678;p38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38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38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1" name="Google Shape;681;p38"/>
          <p:cNvGrpSpPr/>
          <p:nvPr/>
        </p:nvGrpSpPr>
        <p:grpSpPr>
          <a:xfrm>
            <a:off x="2064346" y="3734722"/>
            <a:ext cx="318014" cy="414510"/>
            <a:chOff x="2624850" y="4296000"/>
            <a:chExt cx="380400" cy="495825"/>
          </a:xfrm>
        </p:grpSpPr>
        <p:sp>
          <p:nvSpPr>
            <p:cNvPr id="682" name="Google Shape;682;p38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38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38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5" name="Google Shape;685;p38"/>
          <p:cNvSpPr/>
          <p:nvPr/>
        </p:nvSpPr>
        <p:spPr>
          <a:xfrm>
            <a:off x="3180303" y="3772127"/>
            <a:ext cx="339959" cy="33998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p38"/>
          <p:cNvSpPr/>
          <p:nvPr/>
        </p:nvSpPr>
        <p:spPr>
          <a:xfrm>
            <a:off x="2616754" y="3793571"/>
            <a:ext cx="339959" cy="297094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38"/>
          <p:cNvSpPr/>
          <p:nvPr/>
        </p:nvSpPr>
        <p:spPr>
          <a:xfrm>
            <a:off x="3742304" y="3770601"/>
            <a:ext cx="343053" cy="343032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88" name="Google Shape;688;p38"/>
          <p:cNvGrpSpPr/>
          <p:nvPr/>
        </p:nvGrpSpPr>
        <p:grpSpPr>
          <a:xfrm>
            <a:off x="4280686" y="3775560"/>
            <a:ext cx="393045" cy="332833"/>
            <a:chOff x="5275975" y="4344850"/>
            <a:chExt cx="470150" cy="398125"/>
          </a:xfrm>
        </p:grpSpPr>
        <p:sp>
          <p:nvSpPr>
            <p:cNvPr id="689" name="Google Shape;689;p38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38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38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2" name="Google Shape;692;p38"/>
          <p:cNvSpPr/>
          <p:nvPr/>
        </p:nvSpPr>
        <p:spPr>
          <a:xfrm>
            <a:off x="4864301" y="3765502"/>
            <a:ext cx="353252" cy="353231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93" name="Google Shape;693;p38"/>
          <p:cNvGrpSpPr/>
          <p:nvPr/>
        </p:nvGrpSpPr>
        <p:grpSpPr>
          <a:xfrm>
            <a:off x="5423039" y="3748516"/>
            <a:ext cx="362448" cy="386922"/>
            <a:chOff x="6642425" y="4312500"/>
            <a:chExt cx="433550" cy="462825"/>
          </a:xfrm>
        </p:grpSpPr>
        <p:sp>
          <p:nvSpPr>
            <p:cNvPr id="694" name="Google Shape;694;p38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38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38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7" name="Google Shape;697;p38"/>
          <p:cNvSpPr/>
          <p:nvPr/>
        </p:nvSpPr>
        <p:spPr>
          <a:xfrm>
            <a:off x="299775" y="4368343"/>
            <a:ext cx="465527" cy="274647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98" name="Google Shape;698;p38"/>
          <p:cNvGrpSpPr/>
          <p:nvPr/>
        </p:nvGrpSpPr>
        <p:grpSpPr>
          <a:xfrm>
            <a:off x="910227" y="4322764"/>
            <a:ext cx="371623" cy="365499"/>
            <a:chOff x="1244325" y="4999400"/>
            <a:chExt cx="444525" cy="437200"/>
          </a:xfrm>
        </p:grpSpPr>
        <p:sp>
          <p:nvSpPr>
            <p:cNvPr id="699" name="Google Shape;699;p38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38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38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38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38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4" name="Google Shape;704;p38"/>
          <p:cNvGrpSpPr/>
          <p:nvPr/>
        </p:nvGrpSpPr>
        <p:grpSpPr>
          <a:xfrm>
            <a:off x="1506943" y="4311018"/>
            <a:ext cx="305265" cy="388970"/>
            <a:chOff x="1958100" y="4985350"/>
            <a:chExt cx="365150" cy="465275"/>
          </a:xfrm>
        </p:grpSpPr>
        <p:sp>
          <p:nvSpPr>
            <p:cNvPr id="705" name="Google Shape;705;p38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38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38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8" name="Google Shape;708;p38"/>
          <p:cNvGrpSpPr/>
          <p:nvPr/>
        </p:nvGrpSpPr>
        <p:grpSpPr>
          <a:xfrm>
            <a:off x="2048002" y="4325815"/>
            <a:ext cx="350200" cy="359877"/>
            <a:chOff x="2605300" y="5003050"/>
            <a:chExt cx="418900" cy="430475"/>
          </a:xfrm>
        </p:grpSpPr>
        <p:sp>
          <p:nvSpPr>
            <p:cNvPr id="709" name="Google Shape;709;p38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38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38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2" name="Google Shape;712;p38"/>
          <p:cNvGrpSpPr/>
          <p:nvPr/>
        </p:nvGrpSpPr>
        <p:grpSpPr>
          <a:xfrm>
            <a:off x="2577336" y="4333486"/>
            <a:ext cx="418585" cy="344056"/>
            <a:chOff x="3238475" y="5012225"/>
            <a:chExt cx="500700" cy="411550"/>
          </a:xfrm>
        </p:grpSpPr>
        <p:sp>
          <p:nvSpPr>
            <p:cNvPr id="713" name="Google Shape;713;p38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38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38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38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38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8" name="Google Shape;718;p38"/>
          <p:cNvGrpSpPr/>
          <p:nvPr/>
        </p:nvGrpSpPr>
        <p:grpSpPr>
          <a:xfrm>
            <a:off x="3683970" y="4296723"/>
            <a:ext cx="459424" cy="417561"/>
            <a:chOff x="4562200" y="4968250"/>
            <a:chExt cx="549550" cy="499475"/>
          </a:xfrm>
        </p:grpSpPr>
        <p:sp>
          <p:nvSpPr>
            <p:cNvPr id="719" name="Google Shape;719;p38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38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38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38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38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4" name="Google Shape;724;p38"/>
          <p:cNvGrpSpPr/>
          <p:nvPr/>
        </p:nvGrpSpPr>
        <p:grpSpPr>
          <a:xfrm>
            <a:off x="3190898" y="4320214"/>
            <a:ext cx="318516" cy="370076"/>
            <a:chOff x="3972400" y="4996350"/>
            <a:chExt cx="381000" cy="442675"/>
          </a:xfrm>
        </p:grpSpPr>
        <p:sp>
          <p:nvSpPr>
            <p:cNvPr id="725" name="Google Shape;725;p38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38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7" name="Google Shape;727;p38"/>
          <p:cNvGrpSpPr/>
          <p:nvPr/>
        </p:nvGrpSpPr>
        <p:grpSpPr>
          <a:xfrm>
            <a:off x="4251594" y="4289073"/>
            <a:ext cx="451252" cy="432860"/>
            <a:chOff x="5241175" y="4959100"/>
            <a:chExt cx="539775" cy="517775"/>
          </a:xfrm>
        </p:grpSpPr>
        <p:sp>
          <p:nvSpPr>
            <p:cNvPr id="728" name="Google Shape;728;p38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38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38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38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38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38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4" name="Google Shape;734;p38"/>
          <p:cNvSpPr/>
          <p:nvPr/>
        </p:nvSpPr>
        <p:spPr>
          <a:xfrm>
            <a:off x="4842355" y="4395912"/>
            <a:ext cx="397142" cy="219513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5" name="Google Shape;735;p38"/>
          <p:cNvGrpSpPr/>
          <p:nvPr/>
        </p:nvGrpSpPr>
        <p:grpSpPr>
          <a:xfrm>
            <a:off x="5458778" y="4353382"/>
            <a:ext cx="289444" cy="332833"/>
            <a:chOff x="6685175" y="5036025"/>
            <a:chExt cx="346225" cy="398125"/>
          </a:xfrm>
        </p:grpSpPr>
        <p:sp>
          <p:nvSpPr>
            <p:cNvPr id="736" name="Google Shape;736;p38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38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38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38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38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1" name="Google Shape;741;p38"/>
          <p:cNvGrpSpPr/>
          <p:nvPr/>
        </p:nvGrpSpPr>
        <p:grpSpPr>
          <a:xfrm>
            <a:off x="6359617" y="1877599"/>
            <a:ext cx="432570" cy="421334"/>
            <a:chOff x="5926225" y="921350"/>
            <a:chExt cx="517800" cy="504350"/>
          </a:xfrm>
        </p:grpSpPr>
        <p:sp>
          <p:nvSpPr>
            <p:cNvPr id="742" name="Google Shape;742;p3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743" name="Google Shape;743;p3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744" name="Google Shape;744;p38"/>
          <p:cNvSpPr/>
          <p:nvPr/>
        </p:nvSpPr>
        <p:spPr>
          <a:xfrm>
            <a:off x="6553538" y="21136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45" name="Google Shape;745;p38"/>
          <p:cNvGrpSpPr/>
          <p:nvPr/>
        </p:nvGrpSpPr>
        <p:grpSpPr>
          <a:xfrm>
            <a:off x="7244605" y="1856979"/>
            <a:ext cx="432570" cy="421334"/>
            <a:chOff x="5926225" y="921350"/>
            <a:chExt cx="517800" cy="504350"/>
          </a:xfrm>
        </p:grpSpPr>
        <p:sp>
          <p:nvSpPr>
            <p:cNvPr id="746" name="Google Shape;746;p3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3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48" name="Google Shape;748;p38"/>
          <p:cNvSpPr/>
          <p:nvPr/>
        </p:nvSpPr>
        <p:spPr>
          <a:xfrm>
            <a:off x="7438526" y="20930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49" name="Google Shape;749;p38"/>
          <p:cNvGrpSpPr/>
          <p:nvPr/>
        </p:nvGrpSpPr>
        <p:grpSpPr>
          <a:xfrm>
            <a:off x="6359885" y="2606021"/>
            <a:ext cx="1075937" cy="1047989"/>
            <a:chOff x="5926225" y="921350"/>
            <a:chExt cx="517800" cy="504350"/>
          </a:xfrm>
        </p:grpSpPr>
        <p:sp>
          <p:nvSpPr>
            <p:cNvPr id="750" name="Google Shape;750;p3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rgbClr val="0000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3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rgbClr val="0000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2" name="Google Shape;752;p38"/>
          <p:cNvSpPr/>
          <p:nvPr/>
        </p:nvSpPr>
        <p:spPr>
          <a:xfrm>
            <a:off x="6842198" y="319311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3" name="Google Shape;753;p38"/>
          <p:cNvSpPr txBox="1"/>
          <p:nvPr/>
        </p:nvSpPr>
        <p:spPr>
          <a:xfrm>
            <a:off x="6248575" y="312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SlidesCarnival icons are editable shapes</a:t>
            </a:r>
            <a:r>
              <a:rPr lang="en" sz="90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. </a:t>
            </a:r>
            <a:endParaRPr sz="90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This means that you can:</a:t>
            </a:r>
            <a:endParaRPr sz="90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T Serif"/>
              <a:buChar char="●"/>
            </a:pPr>
            <a:r>
              <a:rPr lang="en" sz="90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Resize them without losing quality.</a:t>
            </a:r>
            <a:endParaRPr sz="90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T Serif"/>
              <a:buChar char="●"/>
            </a:pPr>
            <a:r>
              <a:rPr lang="en" sz="90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Change fill color and opacity.</a:t>
            </a:r>
            <a:endParaRPr sz="90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T Serif"/>
              <a:buChar char="●"/>
            </a:pPr>
            <a:r>
              <a:rPr lang="en" sz="90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Change line color, width and style.</a:t>
            </a:r>
            <a:endParaRPr sz="90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Isn’t that nice? :)</a:t>
            </a:r>
            <a:endParaRPr sz="90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Examples:</a:t>
            </a:r>
            <a:endParaRPr sz="90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754" name="Google Shape;754;p38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6AA84F"/>
                </a:solidFill>
              </a:rPr>
              <a:t>‹#›</a:t>
            </a:fld>
            <a:endParaRPr>
              <a:solidFill>
                <a:srgbClr val="6AA84F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39"/>
          <p:cNvSpPr txBox="1"/>
          <p:nvPr/>
        </p:nvSpPr>
        <p:spPr>
          <a:xfrm>
            <a:off x="2163850" y="6094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Now you can use any emoji as an icon!</a:t>
            </a:r>
            <a:endParaRPr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And of course it resizes without losing quality and you can change the color.</a:t>
            </a:r>
            <a:endParaRPr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How? Follow Google instructions </a:t>
            </a:r>
            <a:r>
              <a:rPr lang="en" u="sng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  <a:hlinkClick r:id="rId3"/>
              </a:rPr>
              <a:t>https://twitter.com/googledocs/status/730087240156643328</a:t>
            </a:r>
            <a:endParaRPr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760" name="Google Shape;760;p39"/>
          <p:cNvSpPr txBox="1"/>
          <p:nvPr/>
        </p:nvSpPr>
        <p:spPr>
          <a:xfrm>
            <a:off x="808100" y="20694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004046"/>
                </a:highlight>
                <a:latin typeface="PT Serif"/>
                <a:ea typeface="PT Serif"/>
                <a:cs typeface="PT Serif"/>
                <a:sym typeface="PT Serif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004046"/>
              </a:highlight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761" name="Google Shape;761;p39"/>
          <p:cNvSpPr txBox="1"/>
          <p:nvPr/>
        </p:nvSpPr>
        <p:spPr>
          <a:xfrm>
            <a:off x="648975" y="5516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93C47D"/>
                </a:solidFill>
              </a:rPr>
              <a:t>😉</a:t>
            </a:r>
            <a:endParaRPr sz="9600">
              <a:solidFill>
                <a:srgbClr val="93C47D"/>
              </a:solidFill>
            </a:endParaRPr>
          </a:p>
        </p:txBody>
      </p:sp>
      <p:sp>
        <p:nvSpPr>
          <p:cNvPr id="762" name="Google Shape;762;p39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6AA84F"/>
                </a:solidFill>
              </a:rPr>
              <a:t>‹#›</a:t>
            </a:fld>
            <a:endParaRPr>
              <a:solidFill>
                <a:srgbClr val="6AA84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4"/>
          <p:cNvSpPr txBox="1"/>
          <p:nvPr>
            <p:ph idx="4294967295" type="ctrTitle"/>
          </p:nvPr>
        </p:nvSpPr>
        <p:spPr>
          <a:xfrm>
            <a:off x="638175" y="1202350"/>
            <a:ext cx="6593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Hello!</a:t>
            </a:r>
            <a:endParaRPr sz="9600"/>
          </a:p>
        </p:txBody>
      </p:sp>
      <p:sp>
        <p:nvSpPr>
          <p:cNvPr id="272" name="Google Shape;272;p14"/>
          <p:cNvSpPr txBox="1"/>
          <p:nvPr>
            <p:ph idx="4294967295" type="subTitle"/>
          </p:nvPr>
        </p:nvSpPr>
        <p:spPr>
          <a:xfrm>
            <a:off x="714375" y="2401913"/>
            <a:ext cx="6593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/>
              <a:t>I am Jayden Smith</a:t>
            </a:r>
            <a:endParaRPr sz="3600"/>
          </a:p>
        </p:txBody>
      </p:sp>
      <p:sp>
        <p:nvSpPr>
          <p:cNvPr id="273" name="Google Shape;273;p14"/>
          <p:cNvSpPr txBox="1"/>
          <p:nvPr>
            <p:ph idx="4294967295" type="body"/>
          </p:nvPr>
        </p:nvSpPr>
        <p:spPr>
          <a:xfrm>
            <a:off x="714375" y="3226400"/>
            <a:ext cx="65937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I am here because I love to give presentations. 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You can find me at @username</a:t>
            </a:r>
            <a:endParaRPr sz="1800"/>
          </a:p>
        </p:txBody>
      </p:sp>
      <p:sp>
        <p:nvSpPr>
          <p:cNvPr id="274" name="Google Shape;274;p14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5"/>
          <p:cNvSpPr txBox="1"/>
          <p:nvPr>
            <p:ph type="ctrTitle"/>
          </p:nvPr>
        </p:nvSpPr>
        <p:spPr>
          <a:xfrm>
            <a:off x="685800" y="2726350"/>
            <a:ext cx="5514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280" name="Google Shape;280;p15"/>
          <p:cNvSpPr txBox="1"/>
          <p:nvPr>
            <p:ph idx="1" type="subTitle"/>
          </p:nvPr>
        </p:nvSpPr>
        <p:spPr>
          <a:xfrm>
            <a:off x="685800" y="3983054"/>
            <a:ext cx="5514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281" name="Google Shape;281;p15"/>
          <p:cNvSpPr txBox="1"/>
          <p:nvPr>
            <p:ph idx="4294967295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6"/>
          <p:cNvSpPr txBox="1"/>
          <p:nvPr>
            <p:ph idx="1" type="body"/>
          </p:nvPr>
        </p:nvSpPr>
        <p:spPr>
          <a:xfrm>
            <a:off x="724389" y="2161800"/>
            <a:ext cx="53436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287" name="Google Shape;287;p16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7"/>
          <p:cNvSpPr txBox="1"/>
          <p:nvPr>
            <p:ph type="title"/>
          </p:nvPr>
        </p:nvSpPr>
        <p:spPr>
          <a:xfrm>
            <a:off x="717780" y="780900"/>
            <a:ext cx="5169000" cy="69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293" name="Google Shape;293;p17"/>
          <p:cNvSpPr txBox="1"/>
          <p:nvPr>
            <p:ph idx="1" type="body"/>
          </p:nvPr>
        </p:nvSpPr>
        <p:spPr>
          <a:xfrm>
            <a:off x="717780" y="1513574"/>
            <a:ext cx="5169000" cy="30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⊸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⊸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⊸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294" name="Google Shape;294;p17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8"/>
          <p:cNvSpPr txBox="1"/>
          <p:nvPr>
            <p:ph idx="4294967295" type="ctrTitle"/>
          </p:nvPr>
        </p:nvSpPr>
        <p:spPr>
          <a:xfrm>
            <a:off x="1495425" y="2269150"/>
            <a:ext cx="6000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1"/>
                </a:solidFill>
              </a:rPr>
              <a:t>BIG CONCEPT</a:t>
            </a:r>
            <a:endParaRPr sz="7200">
              <a:solidFill>
                <a:schemeClr val="dk1"/>
              </a:solidFill>
            </a:endParaRPr>
          </a:p>
        </p:txBody>
      </p:sp>
      <p:sp>
        <p:nvSpPr>
          <p:cNvPr id="300" name="Google Shape;300;p18"/>
          <p:cNvSpPr txBox="1"/>
          <p:nvPr>
            <p:ph idx="4294967295" type="subTitle"/>
          </p:nvPr>
        </p:nvSpPr>
        <p:spPr>
          <a:xfrm>
            <a:off x="1533525" y="3411550"/>
            <a:ext cx="5143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Bring the attention of your audience over a key concept using icons or illustrations</a:t>
            </a:r>
            <a:endParaRPr sz="1800">
              <a:solidFill>
                <a:schemeClr val="dk2"/>
              </a:solidFill>
            </a:endParaRPr>
          </a:p>
        </p:txBody>
      </p:sp>
      <p:grpSp>
        <p:nvGrpSpPr>
          <p:cNvPr id="301" name="Google Shape;301;p18"/>
          <p:cNvGrpSpPr/>
          <p:nvPr/>
        </p:nvGrpSpPr>
        <p:grpSpPr>
          <a:xfrm>
            <a:off x="-156685" y="1293883"/>
            <a:ext cx="1624508" cy="1887433"/>
            <a:chOff x="3972400" y="4996350"/>
            <a:chExt cx="381000" cy="442675"/>
          </a:xfrm>
        </p:grpSpPr>
        <p:sp>
          <p:nvSpPr>
            <p:cNvPr id="302" name="Google Shape;302;p18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8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4" name="Google Shape;304;p18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9"/>
          <p:cNvSpPr txBox="1"/>
          <p:nvPr>
            <p:ph idx="1" type="body"/>
          </p:nvPr>
        </p:nvSpPr>
        <p:spPr>
          <a:xfrm>
            <a:off x="735875" y="1478400"/>
            <a:ext cx="2667600" cy="34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310" name="Google Shape;310;p19"/>
          <p:cNvSpPr txBox="1"/>
          <p:nvPr>
            <p:ph type="title"/>
          </p:nvPr>
        </p:nvSpPr>
        <p:spPr>
          <a:xfrm>
            <a:off x="735875" y="780900"/>
            <a:ext cx="5917200" cy="69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311" name="Google Shape;311;p19"/>
          <p:cNvSpPr txBox="1"/>
          <p:nvPr>
            <p:ph idx="2" type="body"/>
          </p:nvPr>
        </p:nvSpPr>
        <p:spPr>
          <a:xfrm>
            <a:off x="3563910" y="1478400"/>
            <a:ext cx="2667600" cy="34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coal, ebony, and of outer space. It is the darkest color, the result of the absence of or complete absorption of light.</a:t>
            </a:r>
            <a:endParaRPr/>
          </a:p>
        </p:txBody>
      </p:sp>
      <p:sp>
        <p:nvSpPr>
          <p:cNvPr id="312" name="Google Shape;312;p19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0"/>
          <p:cNvSpPr txBox="1"/>
          <p:nvPr>
            <p:ph type="title"/>
          </p:nvPr>
        </p:nvSpPr>
        <p:spPr>
          <a:xfrm>
            <a:off x="735875" y="780900"/>
            <a:ext cx="5917200" cy="69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318" name="Google Shape;318;p20"/>
          <p:cNvSpPr txBox="1"/>
          <p:nvPr>
            <p:ph idx="1" type="body"/>
          </p:nvPr>
        </p:nvSpPr>
        <p:spPr>
          <a:xfrm>
            <a:off x="735875" y="1478400"/>
            <a:ext cx="1771500" cy="34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319" name="Google Shape;319;p20"/>
          <p:cNvSpPr txBox="1"/>
          <p:nvPr>
            <p:ph idx="2" type="body"/>
          </p:nvPr>
        </p:nvSpPr>
        <p:spPr>
          <a:xfrm>
            <a:off x="2597935" y="1478400"/>
            <a:ext cx="1771500" cy="34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320" name="Google Shape;320;p20"/>
          <p:cNvSpPr txBox="1"/>
          <p:nvPr>
            <p:ph idx="3" type="body"/>
          </p:nvPr>
        </p:nvSpPr>
        <p:spPr>
          <a:xfrm>
            <a:off x="4459994" y="1478400"/>
            <a:ext cx="1771500" cy="34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0"/>
          <p:cNvSpPr txBox="1"/>
          <p:nvPr>
            <p:ph idx="12" type="sldNum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althasar template">
  <a:themeElements>
    <a:clrScheme name="Custom 347">
      <a:dk1>
        <a:srgbClr val="EFEFEF"/>
      </a:dk1>
      <a:lt1>
        <a:srgbClr val="004046"/>
      </a:lt1>
      <a:dk2>
        <a:srgbClr val="6AA84F"/>
      </a:dk2>
      <a:lt2>
        <a:srgbClr val="007074"/>
      </a:lt2>
      <a:accent1>
        <a:srgbClr val="00BFC9"/>
      </a:accent1>
      <a:accent2>
        <a:srgbClr val="00FFFF"/>
      </a:accent2>
      <a:accent3>
        <a:srgbClr val="DDFFFF"/>
      </a:accent3>
      <a:accent4>
        <a:srgbClr val="B6D7A8"/>
      </a:accent4>
      <a:accent5>
        <a:srgbClr val="D9D9D9"/>
      </a:accent5>
      <a:accent6>
        <a:srgbClr val="004046"/>
      </a:accent6>
      <a:hlink>
        <a:srgbClr val="00BFC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