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8" r:id="rId4"/>
    <p:sldId id="266" r:id="rId5"/>
    <p:sldId id="273" r:id="rId6"/>
    <p:sldId id="278" r:id="rId7"/>
    <p:sldId id="281" r:id="rId8"/>
    <p:sldId id="282" r:id="rId9"/>
    <p:sldId id="284" r:id="rId10"/>
    <p:sldId id="277" r:id="rId11"/>
    <p:sldId id="279" r:id="rId12"/>
    <p:sldId id="283" r:id="rId13"/>
    <p:sldId id="28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16/05/2025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16/05/2025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16/05/2025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16/05/2025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16/05/2025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16/05/2025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16/05/2025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16/05/2025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16/05/2025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16/05/2025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16/05/2025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16/05/2025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TÌNH YÊU NHIỆM MẦU</a:t>
            </a:r>
            <a:endParaRPr lang="en-US" sz="4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7201972"/>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Biết bao người thế đang khao khát trông mong từng ngày, nguồn chân lý sáng soi cuộc đời, tìm nẻo về hạnh phúc nơi thẳm sâu.</a:t>
            </a:r>
            <a:r>
              <a:rPr lang="vi-VN" sz="6600" b="1" dirty="0"/>
              <a:t/>
            </a:r>
            <a:br>
              <a:rPr lang="vi-VN" sz="6600" b="1" dirty="0"/>
            </a:b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22288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642593"/>
            <a:ext cx="11372021" cy="517064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en-US" sz="6600" b="1" dirty="0"/>
              <a:t>Con </a:t>
            </a:r>
            <a:r>
              <a:rPr lang="en-US" sz="6600" b="1" dirty="0" err="1"/>
              <a:t>xin</a:t>
            </a:r>
            <a:r>
              <a:rPr lang="en-US" sz="6600" b="1" dirty="0"/>
              <a:t> </a:t>
            </a:r>
            <a:r>
              <a:rPr lang="en-US" sz="6600" b="1" dirty="0" err="1"/>
              <a:t>tìm</a:t>
            </a:r>
            <a:r>
              <a:rPr lang="en-US" sz="6600" b="1" dirty="0"/>
              <a:t> </a:t>
            </a:r>
            <a:r>
              <a:rPr lang="en-US" sz="6600" b="1" dirty="0" err="1"/>
              <a:t>đến</a:t>
            </a:r>
            <a:r>
              <a:rPr lang="en-US" sz="6600" b="1" dirty="0"/>
              <a:t> </a:t>
            </a:r>
            <a:r>
              <a:rPr lang="en-US" sz="6600" b="1" dirty="0" err="1"/>
              <a:t>là</a:t>
            </a:r>
            <a:r>
              <a:rPr lang="en-US" sz="6600" b="1" dirty="0"/>
              <a:t> loan </a:t>
            </a:r>
            <a:r>
              <a:rPr lang="en-US" sz="6600" b="1" dirty="0" err="1"/>
              <a:t>báo</a:t>
            </a:r>
            <a:r>
              <a:rPr lang="en-US" sz="6600" b="1" dirty="0"/>
              <a:t> Tin </a:t>
            </a:r>
            <a:r>
              <a:rPr lang="en-US" sz="6600" b="1" dirty="0" err="1"/>
              <a:t>Mừng</a:t>
            </a:r>
            <a:r>
              <a:rPr lang="en-US" sz="6600" b="1" dirty="0"/>
              <a:t> </a:t>
            </a:r>
            <a:r>
              <a:rPr lang="en-US" sz="6600" b="1" dirty="0" err="1"/>
              <a:t>của</a:t>
            </a:r>
            <a:r>
              <a:rPr lang="en-US" sz="6600" b="1" dirty="0"/>
              <a:t> </a:t>
            </a:r>
            <a:r>
              <a:rPr lang="en-US" sz="6600" b="1" dirty="0" err="1"/>
              <a:t>Ngài</a:t>
            </a:r>
            <a:r>
              <a:rPr lang="en-US" sz="6600" b="1" dirty="0"/>
              <a:t>, </a:t>
            </a:r>
            <a:r>
              <a:rPr lang="en-US" sz="6600" b="1" dirty="0" err="1"/>
              <a:t>nguồn</a:t>
            </a:r>
            <a:r>
              <a:rPr lang="en-US" sz="6600" b="1" dirty="0"/>
              <a:t> </a:t>
            </a:r>
            <a:r>
              <a:rPr lang="en-US" sz="6600" b="1" dirty="0" err="1"/>
              <a:t>hạnh</a:t>
            </a:r>
            <a:r>
              <a:rPr lang="en-US" sz="6600" b="1" dirty="0"/>
              <a:t> </a:t>
            </a:r>
            <a:r>
              <a:rPr lang="en-US" sz="6600" b="1" dirty="0" err="1"/>
              <a:t>phúc</a:t>
            </a:r>
            <a:r>
              <a:rPr lang="en-US" sz="6600" b="1" dirty="0"/>
              <a:t> </a:t>
            </a:r>
            <a:r>
              <a:rPr lang="en-US" sz="6600" b="1" dirty="0" err="1"/>
              <a:t>cho</a:t>
            </a:r>
            <a:r>
              <a:rPr lang="en-US" sz="6600" b="1" dirty="0"/>
              <a:t> </a:t>
            </a:r>
            <a:r>
              <a:rPr lang="en-US" sz="6600" b="1" dirty="0" err="1"/>
              <a:t>ai</a:t>
            </a:r>
            <a:r>
              <a:rPr lang="en-US" sz="6600" b="1" dirty="0"/>
              <a:t> </a:t>
            </a:r>
            <a:r>
              <a:rPr lang="en-US" sz="6600" b="1" dirty="0" err="1"/>
              <a:t>tìm</a:t>
            </a:r>
            <a:r>
              <a:rPr lang="en-US" sz="6600" b="1" dirty="0"/>
              <a:t> </a:t>
            </a:r>
            <a:r>
              <a:rPr lang="en-US" sz="6600" b="1" dirty="0" err="1"/>
              <a:t>gặp</a:t>
            </a:r>
            <a:r>
              <a:rPr lang="en-US" sz="6600" b="1" dirty="0"/>
              <a:t>, </a:t>
            </a:r>
            <a:r>
              <a:rPr lang="en-US" sz="6600" b="1" dirty="0" err="1"/>
              <a:t>Ngài</a:t>
            </a:r>
            <a:r>
              <a:rPr lang="en-US" sz="6600" b="1" dirty="0"/>
              <a:t> </a:t>
            </a:r>
            <a:r>
              <a:rPr lang="en-US" sz="6600" b="1" dirty="0" err="1"/>
              <a:t>chính</a:t>
            </a:r>
            <a:r>
              <a:rPr lang="en-US" sz="6600" b="1" dirty="0"/>
              <a:t> </a:t>
            </a:r>
            <a:r>
              <a:rPr lang="en-US" sz="6600" b="1" dirty="0" err="1"/>
              <a:t>và</a:t>
            </a:r>
            <a:r>
              <a:rPr lang="en-US" sz="6600" b="1" dirty="0"/>
              <a:t> </a:t>
            </a:r>
            <a:r>
              <a:rPr lang="en-US" sz="6600" b="1" dirty="0" err="1"/>
              <a:t>Thiên</a:t>
            </a:r>
            <a:r>
              <a:rPr lang="en-US" sz="6600" b="1" dirty="0"/>
              <a:t> </a:t>
            </a:r>
            <a:r>
              <a:rPr lang="en-US" sz="6600" b="1" dirty="0" err="1"/>
              <a:t>Chúa</a:t>
            </a:r>
            <a:r>
              <a:rPr lang="en-US" sz="6600" b="1" dirty="0"/>
              <a:t> </a:t>
            </a:r>
            <a:r>
              <a:rPr lang="en-US" sz="6600" b="1" dirty="0" err="1"/>
              <a:t>của</a:t>
            </a:r>
            <a:r>
              <a:rPr lang="en-US" sz="6600" b="1" dirty="0"/>
              <a:t> </a:t>
            </a:r>
            <a:r>
              <a:rPr lang="en-US" sz="6600" b="1" dirty="0" err="1"/>
              <a:t>tình</a:t>
            </a:r>
            <a:r>
              <a:rPr lang="en-US" sz="6600" b="1" dirty="0"/>
              <a:t> </a:t>
            </a:r>
            <a:r>
              <a:rPr lang="en-US" sz="6600" b="1" dirty="0" err="1"/>
              <a:t>yêu</a:t>
            </a:r>
            <a:r>
              <a:rPr lang="en-US" sz="6600" b="1" dirty="0"/>
              <a:t>. </a:t>
            </a:r>
            <a:r>
              <a:rPr lang="vi-VN" sz="6600" b="1"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51964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57075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800" b="1" dirty="0"/>
              <a:t>Ôi tình yêu Chúa đã thánh hiến con, sai con ra đi rao truyền chân lý, chứng tá Phúc Âm, sống giữa thế nhân là chút muối men cho đời tươi thắm.</a:t>
            </a:r>
            <a:endParaRPr lang="vi-VN" sz="5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38174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64797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800" b="1" dirty="0"/>
              <a:t>Ôi trọn đời con xin dâng Chúa thôi, mãi mãi khắc ghi Chúa là lẽ sống, mến Chúa hết tâm, yêu thương anh em là sống chứng nhân cho Tin Mừng Ngài.</a:t>
            </a:r>
            <a:endParaRPr lang="vi-VN" sz="5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86095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Có ai hiểu thấu tình yêu Chúa bao la nhiệm mầu, từ hư vô cho con hiện diện, để con được sống giữa nơi trần gian.</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821763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smtClean="0"/>
              <a:t>Ôi </a:t>
            </a:r>
            <a:r>
              <a:rPr lang="vi-VN" sz="6600" b="1" dirty="0"/>
              <a:t>ân tình Chúa, con cất tiếng ca khen danh Ngài, vì yêu thương Cha đã chọn gọi, gọi con làm nhân chứng cho tình </a:t>
            </a:r>
            <a:r>
              <a:rPr lang="vi-VN" sz="6600" b="1" dirty="0"/>
              <a:t>yêu.</a:t>
            </a:r>
            <a:endParaRPr lang="en-US" sz="6600" b="1" dirty="0" smtClean="0"/>
          </a:p>
          <a:p>
            <a:pPr algn="just"/>
            <a:r>
              <a:rPr lang="vi-VN" sz="6600" b="1" dirty="0"/>
              <a:t/>
            </a:r>
            <a:br>
              <a:rPr lang="vi-VN" sz="6600" b="1" dirty="0"/>
            </a:b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29849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57075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800" b="1" dirty="0"/>
              <a:t>Ôi tình yêu Chúa đã thánh hiến con, sai con ra đi rao truyền chân lý, chứng tá Phúc Âm, sống giữa thế nhân là chút muối men cho đời tươi thắm.</a:t>
            </a:r>
            <a:endParaRPr lang="vi-VN" sz="5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69455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64797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800" b="1" dirty="0"/>
              <a:t>Ôi trọn đời con xin dâng Chúa thôi, mãi mãi khắc ghi Chúa là lẽ sống, mến Chúa hết tâm, yêu thương anh em là sống chứng nhân cho Tin Mừng Ngài.</a:t>
            </a:r>
            <a:endParaRPr lang="vi-VN" sz="5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96239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Con cảm tạ Chúa vì thương đến thân con mọn hèn, dù Chúa biết con đâu là gì, là cát bụi được Chúa thương gọi lên.  </a:t>
            </a:r>
            <a:r>
              <a:rPr lang="vi-VN" sz="6600" b="1"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01510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7201972"/>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Con nguyện từ đây dệt khúc hát tri ân cảm tạ, bằng đời sống dấn thân phục vụ, để đáp đền ơn Chúa ôi huyền siêu.</a:t>
            </a:r>
            <a:r>
              <a:rPr lang="vi-VN" sz="6600" b="1" dirty="0"/>
              <a:t/>
            </a:r>
            <a:br>
              <a:rPr lang="vi-VN" sz="6600" b="1" dirty="0"/>
            </a:b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49511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57075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800" b="1" dirty="0"/>
              <a:t>Ôi tình yêu Chúa đã thánh hiến con, sai con ra đi rao truyền chân lý, chứng tá Phúc Âm, sống giữa thế nhân là chút muối men cho đời tươi thắm.</a:t>
            </a:r>
            <a:endParaRPr lang="vi-VN" sz="5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78923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64797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800" b="1" dirty="0"/>
              <a:t>Ôi trọn đời con xin dâng Chúa thôi, mãi mãi khắc ghi Chúa là lẽ sống, mến Chúa hết tâm, yêu thương anh em là sống chứng nhân cho Tin Mừng Ngài.</a:t>
            </a:r>
            <a:endParaRPr lang="vi-VN" sz="5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06637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51</TotalTime>
  <Words>419</Words>
  <Application>Microsoft Office PowerPoint</Application>
  <PresentationFormat>Widescreen</PresentationFormat>
  <Paragraphs>14</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Century Gothic</vt:lpstr>
      <vt:lpstr>Garamond</vt:lpstr>
      <vt:lpstr>Verdana</vt:lpstr>
      <vt:lpstr>Savon</vt:lpstr>
      <vt:lpstr>TÌNH YÊU NHIỆM MẦU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Windows User</cp:lastModifiedBy>
  <cp:revision>29</cp:revision>
  <dcterms:created xsi:type="dcterms:W3CDTF">2024-12-09T14:38:56Z</dcterms:created>
  <dcterms:modified xsi:type="dcterms:W3CDTF">2025-05-16T03:05:13Z</dcterms:modified>
</cp:coreProperties>
</file>