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3"/>
  </p:notesMasterIdLst>
  <p:sldIdLst>
    <p:sldId id="2134808908" r:id="rId4"/>
    <p:sldId id="2134808909" r:id="rId5"/>
    <p:sldId id="2134808910" r:id="rId6"/>
    <p:sldId id="2134808911" r:id="rId7"/>
    <p:sldId id="2134808912" r:id="rId8"/>
    <p:sldId id="2134808913" r:id="rId9"/>
    <p:sldId id="2134808914" r:id="rId10"/>
    <p:sldId id="2134808915" r:id="rId11"/>
    <p:sldId id="2134808916" r:id="rId12"/>
    <p:sldId id="2134808917" r:id="rId13"/>
    <p:sldId id="2134808918" r:id="rId14"/>
    <p:sldId id="2147482371" r:id="rId15"/>
    <p:sldId id="2134808919" r:id="rId16"/>
    <p:sldId id="2134808278" r:id="rId17"/>
    <p:sldId id="2147482372" r:id="rId18"/>
    <p:sldId id="2134808487" r:id="rId19"/>
    <p:sldId id="2134807776" r:id="rId20"/>
    <p:sldId id="2134808277" r:id="rId21"/>
    <p:sldId id="2134808925" r:id="rId22"/>
    <p:sldId id="2134808517" r:id="rId23"/>
    <p:sldId id="2134808515" r:id="rId24"/>
    <p:sldId id="2134808516" r:id="rId25"/>
    <p:sldId id="2134808490" r:id="rId26"/>
    <p:sldId id="2134808498" r:id="rId27"/>
    <p:sldId id="2134808514" r:id="rId28"/>
    <p:sldId id="2134808489" r:id="rId29"/>
    <p:sldId id="2134808492" r:id="rId30"/>
    <p:sldId id="2134808493" r:id="rId31"/>
    <p:sldId id="2134808874" r:id="rId32"/>
    <p:sldId id="2134808900" r:id="rId33"/>
    <p:sldId id="2134808240" r:id="rId34"/>
    <p:sldId id="2134808499" r:id="rId35"/>
    <p:sldId id="2134808500" r:id="rId36"/>
    <p:sldId id="2134809114" r:id="rId37"/>
    <p:sldId id="2134809117" r:id="rId38"/>
    <p:sldId id="2134809116" r:id="rId39"/>
    <p:sldId id="2147482347" r:id="rId40"/>
    <p:sldId id="2134808486" r:id="rId41"/>
    <p:sldId id="2147482345" r:id="rId42"/>
    <p:sldId id="2134808504" r:id="rId43"/>
    <p:sldId id="2134808505" r:id="rId44"/>
    <p:sldId id="2134807000" r:id="rId45"/>
    <p:sldId id="2134808508" r:id="rId46"/>
    <p:sldId id="2134808875" r:id="rId47"/>
    <p:sldId id="2134808950" r:id="rId48"/>
    <p:sldId id="2134808971" r:id="rId49"/>
    <p:sldId id="2134808972" r:id="rId50"/>
    <p:sldId id="2134806115" r:id="rId51"/>
    <p:sldId id="2134808979" r:id="rId52"/>
    <p:sldId id="2134808980" r:id="rId53"/>
    <p:sldId id="2134808506" r:id="rId54"/>
    <p:sldId id="2134808507" r:id="rId55"/>
    <p:sldId id="2134808431" r:id="rId56"/>
    <p:sldId id="2134808425" r:id="rId57"/>
    <p:sldId id="2134807507" r:id="rId58"/>
    <p:sldId id="2134807508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ndara" panose="020E0502030303020204" pitchFamily="34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charset="0"/>
      <p:regular r:id="rId75"/>
      <p:bold r:id="rId76"/>
    </p:embeddedFont>
    <p:embeddedFont>
      <p:font typeface="KG Primary Penmanship 2" panose="020B0604020202020204" charset="0"/>
      <p:regular r:id="rId7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1.fntdata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9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3.fntdata"/><Relationship Id="rId7" Type="http://schemas.openxmlformats.org/officeDocument/2006/relationships/slide" Target="slides/slide4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6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2.png"/><Relationship Id="rId2" Type="http://schemas.openxmlformats.org/officeDocument/2006/relationships/tags" Target="../tags/tag169.xml"/><Relationship Id="rId16" Type="http://schemas.openxmlformats.org/officeDocument/2006/relationships/image" Target="../media/image39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.jpeg"/><Relationship Id="rId5" Type="http://schemas.openxmlformats.org/officeDocument/2006/relationships/tags" Target="../tags/tag17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image" Target="../media/image40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image" Target="../media/image41.png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20.png"/><Relationship Id="rId2" Type="http://schemas.openxmlformats.org/officeDocument/2006/relationships/tags" Target="../tags/tag181.xml"/><Relationship Id="rId16" Type="http://schemas.openxmlformats.org/officeDocument/2006/relationships/image" Target="../media/image43.png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image" Target="../media/image16.svg"/><Relationship Id="rId5" Type="http://schemas.openxmlformats.org/officeDocument/2006/relationships/tags" Target="../tags/tag184.xml"/><Relationship Id="rId15" Type="http://schemas.openxmlformats.org/officeDocument/2006/relationships/image" Target="../media/image42.png"/><Relationship Id="rId10" Type="http://schemas.openxmlformats.org/officeDocument/2006/relationships/image" Target="../media/image15.png"/><Relationship Id="rId4" Type="http://schemas.openxmlformats.org/officeDocument/2006/relationships/tags" Target="../tags/tag18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44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image" Target="../media/image20.png"/><Relationship Id="rId2" Type="http://schemas.openxmlformats.org/officeDocument/2006/relationships/tags" Target="../tags/tag189.xml"/><Relationship Id="rId16" Type="http://schemas.openxmlformats.org/officeDocument/2006/relationships/image" Target="../media/image47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16.svg"/><Relationship Id="rId5" Type="http://schemas.openxmlformats.org/officeDocument/2006/relationships/tags" Target="../tags/tag192.xml"/><Relationship Id="rId15" Type="http://schemas.openxmlformats.org/officeDocument/2006/relationships/image" Target="../media/image46.png"/><Relationship Id="rId10" Type="http://schemas.openxmlformats.org/officeDocument/2006/relationships/image" Target="../media/image15.png"/><Relationship Id="rId4" Type="http://schemas.openxmlformats.org/officeDocument/2006/relationships/tags" Target="../tags/tag19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15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6" Type="http://schemas.openxmlformats.org/officeDocument/2006/relationships/image" Target="../media/image48.png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image" Target="../media/image20.png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09.xml"/><Relationship Id="rId7" Type="http://schemas.openxmlformats.org/officeDocument/2006/relationships/image" Target="../media/image16.svg"/><Relationship Id="rId12" Type="http://schemas.openxmlformats.org/officeDocument/2006/relationships/image" Target="../media/image43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5.png"/><Relationship Id="rId4" Type="http://schemas.openxmlformats.org/officeDocument/2006/relationships/tags" Target="../tags/tag210.xml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13.xml"/><Relationship Id="rId7" Type="http://schemas.openxmlformats.org/officeDocument/2006/relationships/image" Target="../media/image16.svg"/><Relationship Id="rId12" Type="http://schemas.openxmlformats.org/officeDocument/2006/relationships/image" Target="../media/image43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214.xml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tags" Target="../tags/tag21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5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41.png"/><Relationship Id="rId5" Type="http://schemas.openxmlformats.org/officeDocument/2006/relationships/tags" Target="../tags/tag219.xml"/><Relationship Id="rId10" Type="http://schemas.openxmlformats.org/officeDocument/2006/relationships/image" Target="../media/image20.png"/><Relationship Id="rId4" Type="http://schemas.openxmlformats.org/officeDocument/2006/relationships/tags" Target="../tags/tag218.xml"/><Relationship Id="rId9" Type="http://schemas.openxmlformats.org/officeDocument/2006/relationships/image" Target="../media/image16.svg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4.png"/><Relationship Id="rId5" Type="http://schemas.openxmlformats.org/officeDocument/2006/relationships/tags" Target="../tags/tag225.xml"/><Relationship Id="rId10" Type="http://schemas.openxmlformats.org/officeDocument/2006/relationships/image" Target="../media/image20.png"/><Relationship Id="rId4" Type="http://schemas.openxmlformats.org/officeDocument/2006/relationships/tags" Target="../tags/tag224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29.xml"/><Relationship Id="rId7" Type="http://schemas.openxmlformats.org/officeDocument/2006/relationships/image" Target="../media/image16.svg"/><Relationship Id="rId12" Type="http://schemas.openxmlformats.org/officeDocument/2006/relationships/image" Target="../media/image47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png"/><Relationship Id="rId4" Type="http://schemas.openxmlformats.org/officeDocument/2006/relationships/tags" Target="../tags/tag230.xml"/><Relationship Id="rId9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3.xml"/><Relationship Id="rId7" Type="http://schemas.openxmlformats.org/officeDocument/2006/relationships/image" Target="../media/image15.png"/><Relationship Id="rId12" Type="http://schemas.openxmlformats.org/officeDocument/2006/relationships/image" Target="../media/image46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35.xml"/><Relationship Id="rId10" Type="http://schemas.openxmlformats.org/officeDocument/2006/relationships/image" Target="../media/image44.png"/><Relationship Id="rId4" Type="http://schemas.openxmlformats.org/officeDocument/2006/relationships/tags" Target="../tags/tag234.xml"/><Relationship Id="rId9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7.png"/><Relationship Id="rId3" Type="http://schemas.openxmlformats.org/officeDocument/2006/relationships/tags" Target="../tags/tag238.xml"/><Relationship Id="rId7" Type="http://schemas.openxmlformats.org/officeDocument/2006/relationships/image" Target="../media/image15.png"/><Relationship Id="rId12" Type="http://schemas.openxmlformats.org/officeDocument/2006/relationships/image" Target="../media/image46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40.xml"/><Relationship Id="rId10" Type="http://schemas.openxmlformats.org/officeDocument/2006/relationships/image" Target="../media/image44.png"/><Relationship Id="rId4" Type="http://schemas.openxmlformats.org/officeDocument/2006/relationships/tags" Target="../tags/tag239.xml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3.xml"/><Relationship Id="rId7" Type="http://schemas.openxmlformats.org/officeDocument/2006/relationships/image" Target="../media/image16.svg"/><Relationship Id="rId12" Type="http://schemas.openxmlformats.org/officeDocument/2006/relationships/image" Target="../media/image43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5.png"/><Relationship Id="rId4" Type="http://schemas.openxmlformats.org/officeDocument/2006/relationships/tags" Target="../tags/tag244.xml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7.xml"/><Relationship Id="rId7" Type="http://schemas.openxmlformats.org/officeDocument/2006/relationships/image" Target="../media/image16.svg"/><Relationship Id="rId12" Type="http://schemas.openxmlformats.org/officeDocument/2006/relationships/image" Target="../media/image47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png"/><Relationship Id="rId4" Type="http://schemas.openxmlformats.org/officeDocument/2006/relationships/tags" Target="../tags/tag248.xml"/><Relationship Id="rId9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1.xml"/><Relationship Id="rId7" Type="http://schemas.openxmlformats.org/officeDocument/2006/relationships/image" Target="../media/image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0.png"/><Relationship Id="rId5" Type="http://schemas.openxmlformats.org/officeDocument/2006/relationships/tags" Target="../tags/tag253.xml"/><Relationship Id="rId10" Type="http://schemas.openxmlformats.org/officeDocument/2006/relationships/image" Target="../media/image49.jpeg"/><Relationship Id="rId4" Type="http://schemas.openxmlformats.org/officeDocument/2006/relationships/tags" Target="../tags/tag252.xml"/><Relationship Id="rId9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5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5.png"/><Relationship Id="rId5" Type="http://schemas.openxmlformats.org/officeDocument/2006/relationships/tags" Target="../tags/tag258.xml"/><Relationship Id="rId10" Type="http://schemas.openxmlformats.org/officeDocument/2006/relationships/image" Target="../media/image4.svg"/><Relationship Id="rId4" Type="http://schemas.openxmlformats.org/officeDocument/2006/relationships/tags" Target="../tags/tag257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26.sv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12.png"/><Relationship Id="rId2" Type="http://schemas.openxmlformats.org/officeDocument/2006/relationships/tags" Target="../tags/tag261.xml"/><Relationship Id="rId16" Type="http://schemas.openxmlformats.org/officeDocument/2006/relationships/image" Target="../media/image39.pn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image" Target="../media/image2.jpeg"/><Relationship Id="rId5" Type="http://schemas.openxmlformats.org/officeDocument/2006/relationships/tags" Target="../tags/tag264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71.xml"/><Relationship Id="rId7" Type="http://schemas.openxmlformats.org/officeDocument/2006/relationships/image" Target="../media/image16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5.xml"/><Relationship Id="rId7" Type="http://schemas.openxmlformats.org/officeDocument/2006/relationships/image" Target="../media/image15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3.png"/><Relationship Id="rId5" Type="http://schemas.openxmlformats.org/officeDocument/2006/relationships/tags" Target="../tags/tag277.xml"/><Relationship Id="rId10" Type="http://schemas.openxmlformats.org/officeDocument/2006/relationships/image" Target="../media/image52.png"/><Relationship Id="rId4" Type="http://schemas.openxmlformats.org/officeDocument/2006/relationships/tags" Target="../tags/tag276.xml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0.xml"/><Relationship Id="rId7" Type="http://schemas.openxmlformats.org/officeDocument/2006/relationships/image" Target="../media/image15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2.xml"/><Relationship Id="rId10" Type="http://schemas.openxmlformats.org/officeDocument/2006/relationships/image" Target="../media/image41.png"/><Relationship Id="rId4" Type="http://schemas.openxmlformats.org/officeDocument/2006/relationships/tags" Target="../tags/tag281.xml"/><Relationship Id="rId9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5.xml"/><Relationship Id="rId7" Type="http://schemas.openxmlformats.org/officeDocument/2006/relationships/image" Target="../media/image15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7.xml"/><Relationship Id="rId10" Type="http://schemas.openxmlformats.org/officeDocument/2006/relationships/image" Target="../media/image25.png"/><Relationship Id="rId4" Type="http://schemas.openxmlformats.org/officeDocument/2006/relationships/tags" Target="../tags/tag286.xml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0.xml"/><Relationship Id="rId7" Type="http://schemas.openxmlformats.org/officeDocument/2006/relationships/image" Target="../media/image1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2.xml"/><Relationship Id="rId10" Type="http://schemas.openxmlformats.org/officeDocument/2006/relationships/image" Target="../media/image55.png"/><Relationship Id="rId4" Type="http://schemas.openxmlformats.org/officeDocument/2006/relationships/tags" Target="../tags/tag291.xml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8.png"/><Relationship Id="rId3" Type="http://schemas.openxmlformats.org/officeDocument/2006/relationships/tags" Target="../tags/tag2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7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image" Target="../media/image56.png"/><Relationship Id="rId5" Type="http://schemas.openxmlformats.org/officeDocument/2006/relationships/tags" Target="../tags/tag297.xml"/><Relationship Id="rId10" Type="http://schemas.openxmlformats.org/officeDocument/2006/relationships/image" Target="../media/image54.png"/><Relationship Id="rId4" Type="http://schemas.openxmlformats.org/officeDocument/2006/relationships/tags" Target="../tags/tag296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5.png"/><Relationship Id="rId5" Type="http://schemas.openxmlformats.org/officeDocument/2006/relationships/tags" Target="../tags/tag303.xml"/><Relationship Id="rId10" Type="http://schemas.openxmlformats.org/officeDocument/2006/relationships/image" Target="../media/image4.svg"/><Relationship Id="rId4" Type="http://schemas.openxmlformats.org/officeDocument/2006/relationships/tags" Target="../tags/tag302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306.xml"/><Relationship Id="rId16" Type="http://schemas.openxmlformats.org/officeDocument/2006/relationships/image" Target="../media/image37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5" Type="http://schemas.openxmlformats.org/officeDocument/2006/relationships/image" Target="../media/image26.svg"/><Relationship Id="rId10" Type="http://schemas.openxmlformats.org/officeDocument/2006/relationships/tags" Target="../tags/tag314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8.xml"/><Relationship Id="rId7" Type="http://schemas.openxmlformats.org/officeDocument/2006/relationships/image" Target="../media/image15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9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3.xml"/><Relationship Id="rId7" Type="http://schemas.openxmlformats.org/officeDocument/2006/relationships/image" Target="../media/image15.pn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8.xml"/><Relationship Id="rId7" Type="http://schemas.openxmlformats.org/officeDocument/2006/relationships/image" Target="../media/image1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9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image" Target="../media/image5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7" Type="http://schemas.openxmlformats.org/officeDocument/2006/relationships/image" Target="../media/image20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4.xml"/><Relationship Id="rId7" Type="http://schemas.openxmlformats.org/officeDocument/2006/relationships/image" Target="../media/image15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9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0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0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image" Target="../media/image61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5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11" Type="http://schemas.openxmlformats.org/officeDocument/2006/relationships/image" Target="../media/image5.png"/><Relationship Id="rId5" Type="http://schemas.openxmlformats.org/officeDocument/2006/relationships/tags" Target="../tags/tag355.xml"/><Relationship Id="rId10" Type="http://schemas.openxmlformats.org/officeDocument/2006/relationships/image" Target="../media/image4.svg"/><Relationship Id="rId4" Type="http://schemas.openxmlformats.org/officeDocument/2006/relationships/tags" Target="../tags/tag354.xml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26.sv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image" Target="../media/image12.png"/><Relationship Id="rId2" Type="http://schemas.openxmlformats.org/officeDocument/2006/relationships/tags" Target="../tags/tag358.xml"/><Relationship Id="rId16" Type="http://schemas.openxmlformats.org/officeDocument/2006/relationships/image" Target="../media/image39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image" Target="../media/image2.jpeg"/><Relationship Id="rId5" Type="http://schemas.openxmlformats.org/officeDocument/2006/relationships/tags" Target="../tags/tag361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3.jpeg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image" Target="../media/image62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image" Target="../media/image29.png"/><Relationship Id="rId5" Type="http://schemas.openxmlformats.org/officeDocument/2006/relationships/tags" Target="../tags/tag370.xml"/><Relationship Id="rId10" Type="http://schemas.openxmlformats.org/officeDocument/2006/relationships/image" Target="../media/image16.svg"/><Relationship Id="rId4" Type="http://schemas.openxmlformats.org/officeDocument/2006/relationships/tags" Target="../tags/tag369.xml"/><Relationship Id="rId9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77.xml"/><Relationship Id="rId10" Type="http://schemas.openxmlformats.org/officeDocument/2006/relationships/image" Target="../media/image36.png"/><Relationship Id="rId4" Type="http://schemas.openxmlformats.org/officeDocument/2006/relationships/tags" Target="../tags/tag376.xml"/><Relationship Id="rId9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5.png"/><Relationship Id="rId4" Type="http://schemas.openxmlformats.org/officeDocument/2006/relationships/tags" Target="../tags/tag381.xml"/><Relationship Id="rId9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84.xml"/><Relationship Id="rId7" Type="http://schemas.openxmlformats.org/officeDocument/2006/relationships/image" Target="../media/image16.sv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85.xml"/><Relationship Id="rId9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tags" Target="../tags/tag396.xml"/><Relationship Id="rId18" Type="http://schemas.openxmlformats.org/officeDocument/2006/relationships/image" Target="../media/image68.png"/><Relationship Id="rId3" Type="http://schemas.openxmlformats.org/officeDocument/2006/relationships/tags" Target="../tags/tag388.xml"/><Relationship Id="rId7" Type="http://schemas.openxmlformats.org/officeDocument/2006/relationships/audio" Target="../media/media1.mp3"/><Relationship Id="rId12" Type="http://schemas.openxmlformats.org/officeDocument/2006/relationships/tags" Target="../tags/tag395.xml"/><Relationship Id="rId17" Type="http://schemas.openxmlformats.org/officeDocument/2006/relationships/image" Target="../media/image67.gif"/><Relationship Id="rId2" Type="http://schemas.openxmlformats.org/officeDocument/2006/relationships/tags" Target="../tags/tag387.xml"/><Relationship Id="rId16" Type="http://schemas.openxmlformats.org/officeDocument/2006/relationships/image" Target="../media/image16.svg"/><Relationship Id="rId1" Type="http://schemas.openxmlformats.org/officeDocument/2006/relationships/tags" Target="../tags/tag386.xml"/><Relationship Id="rId6" Type="http://schemas.microsoft.com/office/2007/relationships/media" Target="../media/media1.mp3"/><Relationship Id="rId11" Type="http://schemas.openxmlformats.org/officeDocument/2006/relationships/tags" Target="../tags/tag394.xml"/><Relationship Id="rId5" Type="http://schemas.openxmlformats.org/officeDocument/2006/relationships/tags" Target="../tags/tag390.xml"/><Relationship Id="rId15" Type="http://schemas.openxmlformats.org/officeDocument/2006/relationships/image" Target="../media/image15.png"/><Relationship Id="rId10" Type="http://schemas.openxmlformats.org/officeDocument/2006/relationships/tags" Target="../tags/tag393.xml"/><Relationship Id="rId4" Type="http://schemas.openxmlformats.org/officeDocument/2006/relationships/tags" Target="../tags/tag389.xml"/><Relationship Id="rId9" Type="http://schemas.openxmlformats.org/officeDocument/2006/relationships/tags" Target="../tags/tag392.xml"/><Relationship Id="rId14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tags" Target="../tags/tag409.xml"/><Relationship Id="rId18" Type="http://schemas.openxmlformats.org/officeDocument/2006/relationships/image" Target="../media/image70.jpeg"/><Relationship Id="rId3" Type="http://schemas.openxmlformats.org/officeDocument/2006/relationships/tags" Target="../tags/tag399.xml"/><Relationship Id="rId21" Type="http://schemas.microsoft.com/office/2007/relationships/hdphoto" Target="../media/hdphoto2.wdp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image" Target="../media/image69.jpg"/><Relationship Id="rId2" Type="http://schemas.openxmlformats.org/officeDocument/2006/relationships/tags" Target="../tags/tag398.xml"/><Relationship Id="rId16" Type="http://schemas.openxmlformats.org/officeDocument/2006/relationships/image" Target="../media/image16.svg"/><Relationship Id="rId20" Type="http://schemas.openxmlformats.org/officeDocument/2006/relationships/image" Target="../media/image72.png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5" Type="http://schemas.openxmlformats.org/officeDocument/2006/relationships/tags" Target="../tags/tag401.xml"/><Relationship Id="rId15" Type="http://schemas.openxmlformats.org/officeDocument/2006/relationships/image" Target="../media/image15.png"/><Relationship Id="rId10" Type="http://schemas.openxmlformats.org/officeDocument/2006/relationships/tags" Target="../tags/tag406.xml"/><Relationship Id="rId19" Type="http://schemas.openxmlformats.org/officeDocument/2006/relationships/image" Target="../media/image71.jpg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image" Target="../media/image40.pn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16.sv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15.png"/><Relationship Id="rId5" Type="http://schemas.openxmlformats.org/officeDocument/2006/relationships/tags" Target="../tags/tag41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13.xml"/><Relationship Id="rId9" Type="http://schemas.openxmlformats.org/officeDocument/2006/relationships/tags" Target="../tags/tag4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61072" y="857428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96352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77623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48007A-1E11-D59F-CB7A-57C00E4689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50043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32BC120-F00A-407C-2405-954EF4B1C2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7663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9D95D9-1B4A-DD30-CF9E-D2CB197515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385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0234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8862CCE4-37A7-CE58-A9D5-6318013E41A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français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43C898-CA16-2AD1-49A0-B2ED1CF601C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l’arabe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D8CF16B-6AF4-CD7B-92F5-E873714E23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 maths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3F819FD-72EB-994C-DCC9-E41551E696B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sport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ADE76F2-2209-6069-D791-9E0B1CC44C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5527" y="4457282"/>
            <a:ext cx="1628625" cy="13724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303F091-0047-66B6-0C3B-A12B509F4C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53417" y="4320899"/>
            <a:ext cx="1835657" cy="14156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D8D9052-1A13-688D-108C-ED1B373587F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93318" y="4330557"/>
            <a:ext cx="1838593" cy="149916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A167B58-5918-3767-5E69-EC112A9DA04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32833" y="4378733"/>
            <a:ext cx="1887830" cy="152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22D6886A-E8F3-F248-FCE9-BE9ED5B7440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38925" y="6221259"/>
            <a:ext cx="293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parasol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F1EC444-950B-950A-D8BC-C1AA0D9A870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poule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2AB7443-D72A-DA33-FB7B-7B72F4A6EA1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tapis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FABFED-5B70-E661-4970-AE7D5673323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papi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C974BEC-7A38-7492-23AF-E6626CCBC7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65417" y="4065741"/>
            <a:ext cx="1663368" cy="17191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240F5CF-47A2-EDFC-593A-4DB798A58D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14195" y="3914013"/>
            <a:ext cx="1300514" cy="17270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5E53D6F-8A5D-F7FC-B306-825B924559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15030" y="3273313"/>
            <a:ext cx="1555841" cy="26344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154FA6C-EC96-3520-6C7E-F36D9709CCB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17789" y="4239574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F9A0CBB-F5D1-578F-3272-9D831850F3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5527" y="4457282"/>
            <a:ext cx="1628625" cy="137243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7E8B89-5137-8848-0807-6CC20F6B44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3417" y="4320899"/>
            <a:ext cx="1835657" cy="14156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91E3820-CA60-4F50-B859-98075A1D07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3318" y="4330557"/>
            <a:ext cx="1838593" cy="14991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7B7BE2-674D-7DD2-6018-99A0CA8AC1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32833" y="4378733"/>
            <a:ext cx="1887830" cy="152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3E03A6E-8F76-4E76-F837-007000256E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5527" y="4457282"/>
            <a:ext cx="1628625" cy="13724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6E48E8-532E-DC49-A76C-C0AAEF3BF1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3318" y="4330557"/>
            <a:ext cx="1838593" cy="14991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8B615BC-7434-9393-F88A-9D6D8F5AA2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2245" y="4356450"/>
            <a:ext cx="1835657" cy="14156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7948A6-B06F-6004-7250-40C653B877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8114" y="4263948"/>
            <a:ext cx="1887830" cy="152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</a:t>
            </a:r>
            <a:r>
              <a:rPr lang="ar-MA" sz="2400" b="1" dirty="0">
                <a:solidFill>
                  <a:srgbClr val="A6A6A6"/>
                </a:solidFill>
                <a:latin typeface="Calibri"/>
              </a:rPr>
              <a:t> </a:t>
            </a:r>
            <a:r>
              <a:rPr lang="fr-MA" sz="2400" b="1" dirty="0">
                <a:solidFill>
                  <a:srgbClr val="A6A6A6"/>
                </a:solidFill>
                <a:latin typeface="Calibri"/>
              </a:rPr>
              <a:t>l’arabe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» et « le sport 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F1033B0-CD60-AD7A-B618-4E555D1834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5527" y="4457282"/>
            <a:ext cx="1628625" cy="137243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AF6D4A-7FAD-2019-057A-E5786D4C2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2245" y="4356450"/>
            <a:ext cx="1835657" cy="14156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62D910-5C49-8631-5E59-EE19101645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93318" y="4330557"/>
            <a:ext cx="1838593" cy="14991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47021E-4F72-2343-55DD-0A108CB28F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8114" y="4263948"/>
            <a:ext cx="1887830" cy="152953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26066" y="3761812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940784" y="3761812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DA060D-E5E3-3BAF-F4CF-4C98615F89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8267" y="4651528"/>
            <a:ext cx="1663368" cy="17191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7280D9-A78C-932A-3A8A-0EB0E8BB4D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7045" y="4499800"/>
            <a:ext cx="1300514" cy="17270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0CF2FC-5EFB-D3B0-C8ED-ECABD0A569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57880" y="3859100"/>
            <a:ext cx="1555841" cy="26344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A083FC-F0AB-9888-01E0-C42837A19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0639" y="4825361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6C8BD779-35DE-F102-AC1B-B78F8675084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736113" y="3785958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A98BF5A-5995-10C0-4BFD-7E5A8B200F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8267" y="4651528"/>
            <a:ext cx="1663368" cy="17191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CB4C87-1D4E-FF94-5770-742ACC85AE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7045" y="4499800"/>
            <a:ext cx="1300514" cy="17270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E4F82D-49A9-27B0-C4F5-08691FDB0B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57880" y="3859100"/>
            <a:ext cx="1555841" cy="263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tapis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30459D-3BA5-85F9-539B-C85BD045C3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8267" y="4651528"/>
            <a:ext cx="1663368" cy="17191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F8A367E-AC18-8A60-4ADD-F3A7B45B86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7045" y="4499800"/>
            <a:ext cx="1300514" cy="17270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997F153-9542-3D27-7CDD-D930D20C30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57880" y="3859100"/>
            <a:ext cx="1555841" cy="26344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CF4C74-AA96-371E-B10A-4A2F79CCE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0639" y="4825361"/>
            <a:ext cx="2708237" cy="1401465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693125" y="4156039"/>
            <a:ext cx="3243263" cy="2740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053A0DA-EE57-32B7-69CF-5B7C3046BD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5527" y="4457282"/>
            <a:ext cx="1628625" cy="137243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C5A165B-F494-5898-808F-79DBCB5235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2245" y="4356450"/>
            <a:ext cx="1835657" cy="141563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8B7A77B-B881-A97D-7C92-279370A7B6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3318" y="4330557"/>
            <a:ext cx="1838593" cy="14991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3D21AA5-B5E4-9305-0DD9-444F0E1BAA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8114" y="4263948"/>
            <a:ext cx="1887830" cy="152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36E9D1-5CAE-921C-185D-7805C5A503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40485" y="4774389"/>
            <a:ext cx="1663368" cy="17191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E2F20E3-31A9-7523-9F02-0ACB76552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6391" y="4611608"/>
            <a:ext cx="1300514" cy="17270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4F482-CAD2-61FE-B7D7-9B0F7D0C65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0535" y="3826285"/>
            <a:ext cx="1555841" cy="26344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61E056-438A-4B6F-6B26-9E14C1AB8D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2147" y="4774389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font du sport.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E9389C-4D47-4235-D146-40F9B149E6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font du sport.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9D02AB76-C32A-84A6-50E4-EE4950F101B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163" y="4681920"/>
            <a:ext cx="3886492" cy="2945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9C45-5A2D-8573-43E4-472BA55B6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1347" y="4418157"/>
            <a:ext cx="4061579" cy="346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F599-4439-DD6F-23E6-45DB29D5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ADC600-D8AA-4659-3368-EF1ECECBAC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FC1205-CFC0-64F6-B4F9-056CFA57F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8" y="633591"/>
            <a:ext cx="1151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Vous devez répondre avec des phrases.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CBE7C3C-A5A1-DF64-0AC8-EE6680CD55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32" y="2958837"/>
            <a:ext cx="6917654" cy="518183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40915B-A545-E00E-EB0B-AC3CC562A7C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982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aujourd’hui ?  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C’est quel jour, aujourd’hui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AC3639C-DE1A-2192-54B0-3A7BE82BD25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76BBC9-1CF3-6CE1-DC93-F6A92F88D0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8995" y="4824615"/>
            <a:ext cx="7425205" cy="103402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54D817B-A08C-A645-F441-B066F24C02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1552" y="6631743"/>
            <a:ext cx="10307282" cy="9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3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DB566-632F-1B92-D1DF-0EE20EA2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85142CC-668B-C70D-9A9C-875E88B645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115560-5E04-5D8B-2A4A-743C0E2235B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quelle matière aujourd’hui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3BD846-2B66-8644-C2BC-B907161F94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9" y="2506397"/>
            <a:ext cx="1303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Tu as quelle matière aujourd’hui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3B754F-106E-24EA-2DDC-54F1DBBD91D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5EABBE9-C7DA-F313-700B-A47BE9AC89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8EE77E-E708-38D4-D826-6B58E6692B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6910" y="5143500"/>
            <a:ext cx="3082179" cy="259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83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2064-CB7E-8C19-479C-D3BA5447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5A9073A-47CE-6A81-861E-7520AC433F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740463-87DB-764F-9FD5-A955794B52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Et demain, tu as quelle matière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A857E-F876-BB09-F5BB-B7039B7E15A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9" y="2506397"/>
            <a:ext cx="1303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Et demain, tu as quelle matière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9B3DFCC-2509-ECB6-D9F9-8AA30FB647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62F390E-7E63-EC80-4C5A-99CBEFFEDFD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D492F0-2714-27B9-7617-B35441478E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8003" y="5143500"/>
            <a:ext cx="3559993" cy="274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28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59C789D-4680-93D3-F5B1-AFD1D48176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65763"/>
            <a:ext cx="782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ADFA957-B777-7319-698F-0C457D6AAF7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5D51C8D-5156-00EB-408B-02174B3D8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31206" y="3426759"/>
            <a:ext cx="924188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quel jour, aujourd’hui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c’est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as quelle matière aujourd’hui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j’ai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Et demain, tu as quelle matière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Demain, j’ai … 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3DEC07-0A61-5C7A-AECE-2347F23DBEE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687BC6C-0281-A9F5-A3B2-C8FDC83036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1633" y="3194496"/>
            <a:ext cx="1270658" cy="118128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F9985F-19CE-1D12-0B85-E8194670B8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1633" y="4872437"/>
            <a:ext cx="1054341" cy="118128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3E31A9-9441-BCAC-C8FB-5CAA1881B0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2265" y="6550379"/>
            <a:ext cx="1103709" cy="11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62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p.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p. Elle fait le son « p 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p   P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P - p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548A11C-C217-A110-334D-214045AFF4B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p   P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64AD2D-6D97-1152-5995-8169864DF8E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358670"/>
            <a:ext cx="1297304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Pou   pi   up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pe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op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pé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ip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po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pu</a:t>
            </a: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Papi   soupé   poul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pol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672435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Papi. Pèle. La.  pomme. Papi. Pèle. La. pomme.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B3EBA5A-AE06-16F1-70A0-B933A8C93FC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Papi pèl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la pomm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C3E95612-E826-C573-09ED-51131F49711A}"/>
              </a:ext>
            </a:extLst>
          </p:cNvPr>
          <p:cNvSpPr/>
          <p:nvPr/>
        </p:nvSpPr>
        <p:spPr>
          <a:xfrm rot="16200000">
            <a:off x="2779489" y="5706827"/>
            <a:ext cx="303645" cy="10239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802209D6-BBF3-D3BA-7C94-158D400C3448}"/>
              </a:ext>
            </a:extLst>
          </p:cNvPr>
          <p:cNvSpPr/>
          <p:nvPr/>
        </p:nvSpPr>
        <p:spPr>
          <a:xfrm rot="16200000">
            <a:off x="5125360" y="5580956"/>
            <a:ext cx="318733" cy="12605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60F5CA7A-1D51-8416-CA0A-4317E594B568}"/>
              </a:ext>
            </a:extLst>
          </p:cNvPr>
          <p:cNvSpPr/>
          <p:nvPr/>
        </p:nvSpPr>
        <p:spPr>
          <a:xfrm rot="16200000">
            <a:off x="7060990" y="5872721"/>
            <a:ext cx="279823" cy="68580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9D585295-75B3-5135-8817-00DB2BC3190A}"/>
              </a:ext>
            </a:extLst>
          </p:cNvPr>
          <p:cNvSpPr/>
          <p:nvPr/>
        </p:nvSpPr>
        <p:spPr>
          <a:xfrm rot="16200000">
            <a:off x="9021152" y="5017450"/>
            <a:ext cx="331424" cy="24002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A7404CA-C37D-A918-FC29-28C6F7E791BD}"/>
              </a:ext>
            </a:extLst>
          </p:cNvPr>
          <p:cNvSpPr/>
          <p:nvPr/>
        </p:nvSpPr>
        <p:spPr>
          <a:xfrm rot="16200000">
            <a:off x="3758980" y="5953693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Papi pèle la pomme.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FEFD8C8-86FC-E8A7-63F8-C8E60F1B0EC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Papi pèl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la pomm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988D500-100E-E468-AE52-1320D1624B0B}"/>
              </a:ext>
            </a:extLst>
          </p:cNvPr>
          <p:cNvSpPr/>
          <p:nvPr/>
        </p:nvSpPr>
        <p:spPr>
          <a:xfrm rot="16200000">
            <a:off x="2779489" y="5706827"/>
            <a:ext cx="303645" cy="10239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3C72E5DF-A3DB-CC16-1473-54D481B1F757}"/>
              </a:ext>
            </a:extLst>
          </p:cNvPr>
          <p:cNvSpPr/>
          <p:nvPr/>
        </p:nvSpPr>
        <p:spPr>
          <a:xfrm rot="16200000">
            <a:off x="5125360" y="5580956"/>
            <a:ext cx="318733" cy="12605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684C7E7B-BDFF-C568-1301-96AD2F96E28C}"/>
              </a:ext>
            </a:extLst>
          </p:cNvPr>
          <p:cNvSpPr/>
          <p:nvPr/>
        </p:nvSpPr>
        <p:spPr>
          <a:xfrm rot="16200000">
            <a:off x="7060990" y="5872721"/>
            <a:ext cx="279823" cy="68580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D26DFF91-ED36-CFBC-2B4A-2FABC38DF6C9}"/>
              </a:ext>
            </a:extLst>
          </p:cNvPr>
          <p:cNvSpPr/>
          <p:nvPr/>
        </p:nvSpPr>
        <p:spPr>
          <a:xfrm rot="16200000">
            <a:off x="9021152" y="5017450"/>
            <a:ext cx="331424" cy="24002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46464F6A-5889-BD82-1359-FC4860A9580D}"/>
              </a:ext>
            </a:extLst>
          </p:cNvPr>
          <p:cNvSpPr/>
          <p:nvPr/>
        </p:nvSpPr>
        <p:spPr>
          <a:xfrm rot="16200000">
            <a:off x="3758980" y="5953693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34.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C9A821F-E753-5910-A6CE-BBD81B8FBE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9097" y="1710655"/>
            <a:ext cx="5657805" cy="80076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42743" y="8596433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EB19486-653C-730E-6BA8-A9D692549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904" y="4453820"/>
            <a:ext cx="12062192" cy="18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17DA5B0-B934-F05D-FA8C-4F6C41FCCF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904" y="4453820"/>
            <a:ext cx="12062192" cy="18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94027" y="1092330"/>
            <a:ext cx="768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les élèves ne disposent pas de manuels, faire la dictée sur les cahiers.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35.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6BB37F-0AA3-833D-ABE2-67C8343350C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B09D2F3-47D1-C6E5-694E-1DA23FCFD4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4165" y="1764641"/>
            <a:ext cx="5622639" cy="79418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22A771-AF24-6F80-A495-8E7177AA8B6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57638" y="7888826"/>
            <a:ext cx="5719166" cy="141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5. Écris sur les points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pa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pi – po – pu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pe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40B639A-BEC5-1FAF-1256-0DFB75FAE1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300" y="3482196"/>
            <a:ext cx="12467400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91F4730-529E-33BE-8358-18CD36764B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246" y="3606997"/>
            <a:ext cx="12163630" cy="33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493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2014</TotalTime>
  <Words>1751</Words>
  <PresentationFormat>Personnalisé</PresentationFormat>
  <Paragraphs>347</Paragraphs>
  <Slides>59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71" baseType="lpstr">
      <vt:lpstr>Calibri </vt:lpstr>
      <vt:lpstr>Candara</vt:lpstr>
      <vt:lpstr>Arial</vt:lpstr>
      <vt:lpstr>KG Primary Penmanship 2</vt:lpstr>
      <vt:lpstr>Carelia</vt:lpstr>
      <vt:lpstr>Dosis Bold</vt:lpstr>
      <vt:lpstr>Calibri</vt:lpstr>
      <vt:lpstr>Dosis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2025-07-21T11:20:03Z</dcterms:modified>
</cp:coreProperties>
</file>