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313" y="2258688"/>
            <a:ext cx="9587105" cy="2590800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TÔNG ĐỒ</a:t>
            </a: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19922-09EC-EDE6-9DC6-ACEEFBF84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4B1BC-A316-BFEB-D555-984968EC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4432BE-22E5-636F-2419-6AFA7CD86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F0921F-F192-48FF-1E9D-87E56D6A2D3D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cầu xin trông nơi: hai Thánh Tông đồ không ngơi, kêu cầu Thiên Chúa. Giúp chúng con nơi gian trần, sống kiên trung theo Chúa đến cùng.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87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386366"/>
            <a:ext cx="11294748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Trần hoàn ơi mau vui lên ca hát muôn lời. Cùng ngợi ca Hai Ngôi Sao Tông Đồ của Chúa. Thánh Phê-rô là người đầu tiên tuyên xưng đức tin. Thánh Phao-lô người truyền niềm tin đến với dân ngoại.</a:t>
            </a:r>
            <a:endParaRPr lang="vi-VN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0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0110D-7D6B-C91C-8971-DCFADFD67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5CF9D-9AF6-D014-07A1-9941CBE80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724FCA-C042-FC0E-500F-C4A47DE134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AD98C17-ABF1-2A36-B923-FAFA5B986D73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đồng thanh tôn vinh: hai Thánh Tông đồ hy sinh, dâng mình theo Chúa. Dẫu khó nguy không ngại gì, vẫn kiên trung bền tâm vững chí.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403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B583A-282C-BA63-092E-951B02422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C33DB-4C01-4105-0046-E726ED926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71B3E1-2EC9-A3BD-220D-6BB0D9DA1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C6EB969-7C73-5332-E1CD-A87DE23A4580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cầu xin trông nơi: hai Thánh Tông đồ không ngơi, kêu cầu Thiên Chúa. Giúp chúng con nơi gian trần, sống kiên trung theo Chúa đến cùng.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90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1C113-CFD8-F557-47D3-783BE882F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61991-3509-8CCF-1DDD-DB25C7734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B2C97C-5D4B-ED72-33DB-A75E3A57F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121C1A-26C9-2B4A-D9EA-490738332789}"/>
              </a:ext>
            </a:extLst>
          </p:cNvPr>
          <p:cNvSpPr/>
          <p:nvPr/>
        </p:nvSpPr>
        <p:spPr>
          <a:xfrm>
            <a:off x="425028" y="386366"/>
            <a:ext cx="11294748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Trần hoàn ơi mau vui lên ca hát muôn lời. Cùng ngợi ca Hai Ngôi Sao Tông Đồ của Chúa. Thánh Phê-rô mục tử đoàn chiên quyền năng Chúa trao. Thánh Phao-lô nhiệt thành truyền rao xứng đấng anh hào.</a:t>
            </a:r>
            <a:endParaRPr lang="vi-VN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3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827EB-32AE-2E3D-C865-D163752BE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259D1-B414-2E64-D087-6FAFD8F95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9A4D33-8199-2A80-786A-C4050E570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034755D-7C9D-51BD-CD6E-2AFE5004E15D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đồng thanh tôn vinh: hai Thánh Tông đồ hy sinh, dâng mình theo Chúa. Dẫu khó nguy không ngại gì, vẫn kiên trung bền tâm vững chí.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191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180D9-A113-F85A-EF0D-13CCE0C39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B392F-A79A-243B-0E4B-891EA6E45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9A8F57-820A-6953-F13B-A0E92EC2C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720E1FC-4D1D-C319-11A4-26B7456FC321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cầu xin trông nơi: hai Thánh Tông đồ không ngơi, kêu cầu Thiên Chúa. Giúp chúng con nơi gian trần, sống kiên trung theo Chúa đến cùng.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7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8E4CA-7706-70CD-5FEC-AE3DA9FB1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F5D17-92EB-0B46-B805-69E9AA816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80F62A-1ABA-FBF6-5DDF-ED1AD5F35B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819CC4-A20E-CC38-3E59-3331BA8D0276}"/>
              </a:ext>
            </a:extLst>
          </p:cNvPr>
          <p:cNvSpPr/>
          <p:nvPr/>
        </p:nvSpPr>
        <p:spPr>
          <a:xfrm>
            <a:off x="425028" y="386366"/>
            <a:ext cx="11294748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Trần hoàn ơi mau vui lên ca hát muôn lời. Cùng ngợi ca Hai Ngôi Sao Tông Đồ của Chúa. Thánh Phê-rô thập hình ngược treo niềm tin rắc gieo. Thánh Phao-lô cực hình nhận theo hiến máu anh hùng.</a:t>
            </a:r>
            <a:endParaRPr lang="vi-VN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008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A92F0-420D-9DB8-7CEA-9301A34D4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9F304-ACDF-C947-9F8F-403299A38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34505F-A24B-4DE8-6FF5-F329A1D2E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531068A-4AA6-0766-2B40-DA17C0E66EE3}"/>
              </a:ext>
            </a:extLst>
          </p:cNvPr>
          <p:cNvSpPr/>
          <p:nvPr/>
        </p:nvSpPr>
        <p:spPr>
          <a:xfrm>
            <a:off x="425028" y="386366"/>
            <a:ext cx="112947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Hiệp lời đồng thanh tôn vinh: hai Thánh Tông đồ hy sinh, dâng mình theo Chúa. Dẫu khó nguy không ngại gì, vẫn kiên trung bền tâm vững chí.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460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31</TotalTime>
  <Words>358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HAI THÁNH TÔNG ĐỒ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Phúc Đinh</cp:lastModifiedBy>
  <cp:revision>23</cp:revision>
  <dcterms:created xsi:type="dcterms:W3CDTF">2024-12-09T14:38:56Z</dcterms:created>
  <dcterms:modified xsi:type="dcterms:W3CDTF">2025-05-19T12:41:35Z</dcterms:modified>
</cp:coreProperties>
</file>