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8" r:id="rId5"/>
    <p:sldId id="295" r:id="rId6"/>
    <p:sldId id="299" r:id="rId7"/>
    <p:sldId id="296" r:id="rId8"/>
    <p:sldId id="300" r:id="rId9"/>
    <p:sldId id="297" r:id="rId10"/>
    <p:sldId id="30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solidFill>
                  <a:srgbClr val="FF0000"/>
                </a:solidFill>
                <a:latin typeface="Arial" panose="020B0604020202020204" pitchFamily="34" charset="0"/>
                <a:cs typeface="Arial" panose="020B0604020202020204" pitchFamily="34" charset="0"/>
              </a:rPr>
              <a:t>Hãy đi loan báo Tin Mừng</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Hãy đi loan báo Tin Mừng. Cho mọi người nhận ra Thiên Chúa. Bằng cuộc sống yêu thương phục vụ. Với trái tim cháy lửa yêu Chúa nồng nàn.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5331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Hãy đi loan báo Tin Mừng. Cho mọi người nhận ra Thiên Chúa. Bằng cuộc sống yêu thương phục vụ. Với trái tim cháy lửa yêu Chúa nồng nàn.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7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Vô phúc cho tôi, nếu không rao giảng Tin Mừng. Vì lệnh truyền Chúa, đã trao ban từ hôm xưa. Hãy mau ra đi, dù hành trình có nhiều gian khổ. Nhưng ngày về sẽ tràn niềm vui, vang tiếng reo mừng.</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748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Hãy đi loan báo Tin Mừng. Cho mọi người nhận ra Thiên Chúa. Bằng cuộc sống yêu thương phục vụ. Với trái tim cháy lửa yêu Chúa nồng nàn.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9477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Vui bước ra đi, khó nguy không ngại lên đường. Vì Lời của Chúa sáng soi cho cuộc đời con. Chúa sai con đi, thì Ngài hằng bênh vực giữ gìn. Con nào sợ hãi vì Ngài ban ơn Chúa Thánh Thần.</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2806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Hãy đi loan báo Tin Mừng. Cho mọi người nhận ra Thiên Chúa. Bằng cuộc sống yêu thương phục vụ. Với trái tim cháy lửa yêu Chúa nồng nàn.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4867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Trong mỗi phút giây, hãy luôn chu toàn sứ mạng. Vì đời của con, sẽ nên cao trọng vinh quang, nếu con hăng say ngày từng ngày rao truyền danh Ngài. Mỗi ngày trần thế, là đường đưa con tới quê trời.</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79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Hãy đi loan báo Tin Mừng. Cho mọi người nhận ra Thiên Chúa. Bằng cuộc sống yêu thương phục vụ. Với trái tim cháy lửa yêu Chúa nồng nàn.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831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4699"/>
            <a:ext cx="10997711"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4. </a:t>
            </a:r>
            <a:r>
              <a:rPr lang="vi-VN" sz="5500" b="1">
                <a:latin typeface="Arial" panose="020B0604020202020204" pitchFamily="34" charset="0"/>
                <a:cs typeface="Arial" panose="020B0604020202020204" pitchFamily="34" charset="0"/>
              </a:rPr>
              <a:t>Khi sống yêu thương, sẽ thay cho lời rao truyền. Phục vụ mọi lúc, trí tâm không cầu lợi danh. Lúc con an vui, hoặc buồn lòng mắt sầu rơi lệ, loan truyền Lời Chúa, dù bình minh hay lúc đêm về.</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29331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413</TotalTime>
  <Words>386</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Hãy đi loan báo Tin Mừng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49</cp:revision>
  <dcterms:created xsi:type="dcterms:W3CDTF">2024-12-09T09:23:25Z</dcterms:created>
  <dcterms:modified xsi:type="dcterms:W3CDTF">2025-09-10T10:29:58Z</dcterms:modified>
</cp:coreProperties>
</file>