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0D3F8D"/>
    <a:srgbClr val="E72F41"/>
    <a:srgbClr val="F7D543"/>
    <a:srgbClr val="F5CB15"/>
    <a:srgbClr val="EF258A"/>
    <a:srgbClr val="002A7A"/>
    <a:srgbClr val="194493"/>
    <a:srgbClr val="CC162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indoor, red&#10;&#10;Description automatically generated">
            <a:extLst>
              <a:ext uri="{FF2B5EF4-FFF2-40B4-BE49-F238E27FC236}">
                <a16:creationId xmlns:a16="http://schemas.microsoft.com/office/drawing/2014/main" id="{58925E7A-E06A-4CA0-9B62-FC3D6B846F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indoor, red&#10;&#10;Description automatically generated">
            <a:extLst>
              <a:ext uri="{FF2B5EF4-FFF2-40B4-BE49-F238E27FC236}">
                <a16:creationId xmlns:a16="http://schemas.microsoft.com/office/drawing/2014/main" id="{21198B55-8206-459C-A1B6-589CB32961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indoor, red&#10;&#10;Description automatically generated">
            <a:extLst>
              <a:ext uri="{FF2B5EF4-FFF2-40B4-BE49-F238E27FC236}">
                <a16:creationId xmlns:a16="http://schemas.microsoft.com/office/drawing/2014/main" id="{AB18B05A-8C03-451A-9D8E-BA85D7400E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2019-09-16T13:42:53Z</dcterms:modified>
</cp:coreProperties>
</file>