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84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4899301c7_0_392:notes"/>
          <p:cNvSpPr/>
          <p:nvPr>
            <p:ph idx="2" type="sldImg"/>
          </p:nvPr>
        </p:nvSpPr>
        <p:spPr>
          <a:xfrm>
            <a:off x="1210584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4899301c7_0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900" cy="310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900" cy="11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900" cy="296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900" cy="19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900" cy="127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400" cy="618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0400" cy="558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6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32400" y="957675"/>
            <a:ext cx="9393600" cy="65910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7347" r="9159" t="13194"/>
          <a:stretch/>
        </p:blipFill>
        <p:spPr>
          <a:xfrm>
            <a:off x="6595666" y="1714953"/>
            <a:ext cx="3043629" cy="19893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56;p13"/>
          <p:cNvCxnSpPr/>
          <p:nvPr/>
        </p:nvCxnSpPr>
        <p:spPr>
          <a:xfrm>
            <a:off x="3445547" y="990675"/>
            <a:ext cx="0" cy="6525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lgDash"/>
            <a:round/>
            <a:headEnd len="med" w="med" type="none"/>
            <a:tailEnd len="med" w="med" type="none"/>
          </a:ln>
        </p:spPr>
      </p:cxnSp>
      <p:cxnSp>
        <p:nvCxnSpPr>
          <p:cNvPr id="57" name="Google Shape;57;p13"/>
          <p:cNvCxnSpPr/>
          <p:nvPr/>
        </p:nvCxnSpPr>
        <p:spPr>
          <a:xfrm>
            <a:off x="6603620" y="990675"/>
            <a:ext cx="0" cy="6525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lgDash"/>
            <a:round/>
            <a:headEnd len="med" w="med" type="none"/>
            <a:tailEnd len="med" w="med" type="none"/>
          </a:ln>
        </p:spPr>
      </p:cxnSp>
      <p:sp>
        <p:nvSpPr>
          <p:cNvPr id="58" name="Google Shape;58;p13"/>
          <p:cNvSpPr txBox="1"/>
          <p:nvPr/>
        </p:nvSpPr>
        <p:spPr>
          <a:xfrm>
            <a:off x="332400" y="71198"/>
            <a:ext cx="7143300" cy="7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2400">
                <a:latin typeface="Oswald"/>
                <a:ea typeface="Oswald"/>
                <a:cs typeface="Oswald"/>
                <a:sym typeface="Oswald"/>
              </a:rPr>
              <a:t>Tarjetas de emparejamiento de animales</a:t>
            </a:r>
            <a:endParaRPr b="1" sz="24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800">
                <a:latin typeface="Oswald"/>
                <a:ea typeface="Oswald"/>
                <a:cs typeface="Oswald"/>
                <a:sym typeface="Oswald"/>
              </a:rPr>
              <a:t>Animales padres</a:t>
            </a:r>
            <a:endParaRPr i="1" sz="1800"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59" name="Google Shape;59;p13"/>
          <p:cNvCxnSpPr>
            <a:stCxn id="54" idx="3"/>
            <a:endCxn id="54" idx="1"/>
          </p:cNvCxnSpPr>
          <p:nvPr/>
        </p:nvCxnSpPr>
        <p:spPr>
          <a:xfrm rot="10800000">
            <a:off x="332400" y="4253175"/>
            <a:ext cx="93936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lgDash"/>
            <a:round/>
            <a:headEnd len="med" w="med" type="none"/>
            <a:tailEnd len="med" w="med" type="none"/>
          </a:ln>
        </p:spPr>
      </p:cxnSp>
      <p:grpSp>
        <p:nvGrpSpPr>
          <p:cNvPr id="60" name="Google Shape;60;p13"/>
          <p:cNvGrpSpPr/>
          <p:nvPr/>
        </p:nvGrpSpPr>
        <p:grpSpPr>
          <a:xfrm rot="-200967">
            <a:off x="198583" y="4181681"/>
            <a:ext cx="261526" cy="153017"/>
            <a:chOff x="457408" y="3408124"/>
            <a:chExt cx="388800" cy="256378"/>
          </a:xfrm>
        </p:grpSpPr>
        <p:sp>
          <p:nvSpPr>
            <p:cNvPr id="61" name="Google Shape;61;p13"/>
            <p:cNvSpPr/>
            <p:nvPr/>
          </p:nvSpPr>
          <p:spPr>
            <a:xfrm rot="10675635">
              <a:off x="461033" y="3449335"/>
              <a:ext cx="381550" cy="2083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2" name="Google Shape;62;p13"/>
            <p:cNvCxnSpPr/>
            <p:nvPr/>
          </p:nvCxnSpPr>
          <p:spPr>
            <a:xfrm rot="10672510">
              <a:off x="593584" y="3473465"/>
              <a:ext cx="169917" cy="129989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" name="Google Shape;63;p13"/>
            <p:cNvCxnSpPr/>
            <p:nvPr/>
          </p:nvCxnSpPr>
          <p:spPr>
            <a:xfrm flipH="1" rot="-126797">
              <a:off x="595654" y="3431257"/>
              <a:ext cx="162711" cy="129989"/>
            </a:xfrm>
            <a:prstGeom prst="straightConnector1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64" name="Google Shape;64;p13"/>
            <p:cNvSpPr/>
            <p:nvPr/>
          </p:nvSpPr>
          <p:spPr>
            <a:xfrm rot="10677712">
              <a:off x="517539" y="3548818"/>
              <a:ext cx="84353" cy="84964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3"/>
            <p:cNvSpPr/>
            <p:nvPr/>
          </p:nvSpPr>
          <p:spPr>
            <a:xfrm rot="10677712">
              <a:off x="512411" y="3409592"/>
              <a:ext cx="84353" cy="84964"/>
            </a:xfrm>
            <a:prstGeom prst="ellipse">
              <a:avLst/>
            </a:prstGeom>
            <a:noFill/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6" name="Google Shape;66;p13"/>
          <p:cNvPicPr preferRelativeResize="0"/>
          <p:nvPr/>
        </p:nvPicPr>
        <p:blipFill rotWithShape="1">
          <a:blip r:embed="rId4">
            <a:alphaModFix/>
          </a:blip>
          <a:srcRect b="0" l="17822" r="13045" t="3007"/>
          <a:stretch/>
        </p:blipFill>
        <p:spPr>
          <a:xfrm>
            <a:off x="1106681" y="4667275"/>
            <a:ext cx="1654119" cy="268112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 txBox="1"/>
          <p:nvPr/>
        </p:nvSpPr>
        <p:spPr>
          <a:xfrm>
            <a:off x="464625" y="4250400"/>
            <a:ext cx="13626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>
                <a:latin typeface="Sniglet"/>
                <a:ea typeface="Sniglet"/>
                <a:cs typeface="Sniglet"/>
                <a:sym typeface="Sniglet"/>
              </a:rPr>
              <a:t>el perro</a:t>
            </a:r>
            <a:endParaRPr sz="26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 rotWithShape="1">
          <a:blip r:embed="rId5">
            <a:alphaModFix/>
          </a:blip>
          <a:srcRect b="970" l="7591" r="7591" t="4850"/>
          <a:stretch/>
        </p:blipFill>
        <p:spPr>
          <a:xfrm>
            <a:off x="3668002" y="4652823"/>
            <a:ext cx="2762968" cy="268112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/>
        </p:nvSpPr>
        <p:spPr>
          <a:xfrm>
            <a:off x="3550974" y="4253175"/>
            <a:ext cx="13626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>
                <a:latin typeface="Sniglet"/>
                <a:ea typeface="Sniglet"/>
                <a:cs typeface="Sniglet"/>
                <a:sym typeface="Sniglet"/>
              </a:rPr>
              <a:t>la oveja</a:t>
            </a:r>
            <a:endParaRPr sz="26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67925" y="4403050"/>
            <a:ext cx="2895750" cy="29781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/>
          <p:nvPr/>
        </p:nvSpPr>
        <p:spPr>
          <a:xfrm>
            <a:off x="6698550" y="4250400"/>
            <a:ext cx="13626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>
                <a:latin typeface="Sniglet"/>
                <a:ea typeface="Sniglet"/>
                <a:cs typeface="Sniglet"/>
                <a:sym typeface="Sniglet"/>
              </a:rPr>
              <a:t>el león</a:t>
            </a:r>
            <a:endParaRPr sz="26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909431" y="1309467"/>
            <a:ext cx="2184814" cy="273954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3"/>
          <p:cNvSpPr txBox="1"/>
          <p:nvPr/>
        </p:nvSpPr>
        <p:spPr>
          <a:xfrm>
            <a:off x="434000" y="956600"/>
            <a:ext cx="11937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>
                <a:latin typeface="Sniglet"/>
                <a:ea typeface="Sniglet"/>
                <a:cs typeface="Sniglet"/>
                <a:sym typeface="Sniglet"/>
              </a:rPr>
              <a:t>la gata</a:t>
            </a:r>
            <a:endParaRPr sz="26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74" name="Google Shape;74;p13"/>
          <p:cNvPicPr preferRelativeResize="0"/>
          <p:nvPr/>
        </p:nvPicPr>
        <p:blipFill rotWithShape="1">
          <a:blip r:embed="rId8">
            <a:alphaModFix/>
          </a:blip>
          <a:srcRect b="2365" l="15803" r="23136" t="4534"/>
          <a:stretch/>
        </p:blipFill>
        <p:spPr>
          <a:xfrm>
            <a:off x="3705864" y="1201276"/>
            <a:ext cx="2637446" cy="268113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3"/>
          <p:cNvSpPr txBox="1"/>
          <p:nvPr/>
        </p:nvSpPr>
        <p:spPr>
          <a:xfrm>
            <a:off x="3520348" y="959375"/>
            <a:ext cx="13626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>
                <a:latin typeface="Sniglet"/>
                <a:ea typeface="Sniglet"/>
                <a:cs typeface="Sniglet"/>
                <a:sym typeface="Sniglet"/>
              </a:rPr>
              <a:t>el pato</a:t>
            </a:r>
            <a:endParaRPr sz="26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76" name="Google Shape;76;p13"/>
          <p:cNvSpPr txBox="1"/>
          <p:nvPr/>
        </p:nvSpPr>
        <p:spPr>
          <a:xfrm>
            <a:off x="6667925" y="956600"/>
            <a:ext cx="14955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>
                <a:latin typeface="Sniglet"/>
                <a:ea typeface="Sniglet"/>
                <a:cs typeface="Sniglet"/>
                <a:sym typeface="Sniglet"/>
              </a:rPr>
              <a:t>la cerda</a:t>
            </a:r>
            <a:endParaRPr sz="26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77" name="Google Shape;77;p13"/>
          <p:cNvGrpSpPr/>
          <p:nvPr/>
        </p:nvGrpSpPr>
        <p:grpSpPr>
          <a:xfrm>
            <a:off x="7729300" y="339850"/>
            <a:ext cx="2053500" cy="394500"/>
            <a:chOff x="7729300" y="339850"/>
            <a:chExt cx="2053500" cy="394500"/>
          </a:xfrm>
        </p:grpSpPr>
        <p:sp>
          <p:nvSpPr>
            <p:cNvPr id="78" name="Google Shape;78;p13"/>
            <p:cNvSpPr txBox="1"/>
            <p:nvPr/>
          </p:nvSpPr>
          <p:spPr>
            <a:xfrm>
              <a:off x="7729300" y="516250"/>
              <a:ext cx="20535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Why do family members look alike?</a:t>
              </a:r>
              <a:endParaRPr sz="900"/>
            </a:p>
          </p:txBody>
        </p:sp>
        <p:pic>
          <p:nvPicPr>
            <p:cNvPr id="79" name="Google Shape;79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7924438" y="339850"/>
              <a:ext cx="1697824" cy="2230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0" name="Google Shape;80;p13"/>
          <p:cNvGrpSpPr/>
          <p:nvPr/>
        </p:nvGrpSpPr>
        <p:grpSpPr>
          <a:xfrm>
            <a:off x="1160425" y="3984375"/>
            <a:ext cx="7728326" cy="3513775"/>
            <a:chOff x="1160425" y="3984375"/>
            <a:chExt cx="7728326" cy="3513775"/>
          </a:xfrm>
        </p:grpSpPr>
        <p:pic>
          <p:nvPicPr>
            <p:cNvPr id="81" name="Google Shape;81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1160425" y="4010988"/>
              <a:ext cx="1279126" cy="16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4385025" y="3998463"/>
              <a:ext cx="1279126" cy="16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1160425" y="7330125"/>
              <a:ext cx="1279126" cy="16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7609625" y="3984375"/>
              <a:ext cx="1279126" cy="16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4210550" y="7330125"/>
              <a:ext cx="1279126" cy="168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13"/>
            <p:cNvPicPr preferRelativeResize="0"/>
            <p:nvPr/>
          </p:nvPicPr>
          <p:blipFill rotWithShape="1">
            <a:blip r:embed="rId9">
              <a:alphaModFix/>
            </a:blip>
            <a:srcRect b="308" l="0" r="0" t="298"/>
            <a:stretch/>
          </p:blipFill>
          <p:spPr>
            <a:xfrm>
              <a:off x="7609625" y="7330113"/>
              <a:ext cx="1279126" cy="168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