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899301c7_0_392:notes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899301c7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2400" y="957675"/>
            <a:ext cx="9393600" cy="6591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7347" r="9159" t="13194"/>
          <a:stretch/>
        </p:blipFill>
        <p:spPr>
          <a:xfrm>
            <a:off x="6595666" y="1714953"/>
            <a:ext cx="3043629" cy="198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3445547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6603620" y="990675"/>
            <a:ext cx="0" cy="652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332400" y="71198"/>
            <a:ext cx="7143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Tarjetas de emparejamiento de animales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latin typeface="Oswald"/>
                <a:ea typeface="Oswald"/>
                <a:cs typeface="Oswald"/>
                <a:sym typeface="Oswald"/>
              </a:rPr>
              <a:t>Animales padres</a:t>
            </a:r>
            <a:endParaRPr i="1" sz="18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9" name="Google Shape;59;p13"/>
          <p:cNvCxnSpPr>
            <a:stCxn id="54" idx="3"/>
            <a:endCxn id="54" idx="1"/>
          </p:cNvCxnSpPr>
          <p:nvPr/>
        </p:nvCxnSpPr>
        <p:spPr>
          <a:xfrm rot="10800000">
            <a:off x="332400" y="4253175"/>
            <a:ext cx="939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60" name="Google Shape;60;p13"/>
          <p:cNvGrpSpPr/>
          <p:nvPr/>
        </p:nvGrpSpPr>
        <p:grpSpPr>
          <a:xfrm rot="-200967">
            <a:off x="198583" y="4181681"/>
            <a:ext cx="261526" cy="153017"/>
            <a:chOff x="457408" y="3408124"/>
            <a:chExt cx="388800" cy="256378"/>
          </a:xfrm>
        </p:grpSpPr>
        <p:sp>
          <p:nvSpPr>
            <p:cNvPr id="61" name="Google Shape;61;p13"/>
            <p:cNvSpPr/>
            <p:nvPr/>
          </p:nvSpPr>
          <p:spPr>
            <a:xfrm rot="10675635">
              <a:off x="461033" y="3449335"/>
              <a:ext cx="381550" cy="208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" name="Google Shape;62;p13"/>
            <p:cNvCxnSpPr/>
            <p:nvPr/>
          </p:nvCxnSpPr>
          <p:spPr>
            <a:xfrm rot="10672510">
              <a:off x="593584" y="3473465"/>
              <a:ext cx="169917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 flipH="1" rot="-126797">
              <a:off x="595654" y="3431257"/>
              <a:ext cx="162711" cy="12998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/>
            <p:nvPr/>
          </p:nvSpPr>
          <p:spPr>
            <a:xfrm rot="10677712">
              <a:off x="517539" y="3548818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10677712">
              <a:off x="512411" y="3409592"/>
              <a:ext cx="84353" cy="84964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17822" r="13045" t="3006"/>
          <a:stretch/>
        </p:blipFill>
        <p:spPr>
          <a:xfrm>
            <a:off x="1106681" y="4667275"/>
            <a:ext cx="1654119" cy="26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64625" y="4250400"/>
            <a:ext cx="13626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el perro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970" l="7591" r="7591" t="4850"/>
          <a:stretch/>
        </p:blipFill>
        <p:spPr>
          <a:xfrm>
            <a:off x="3668002" y="4652823"/>
            <a:ext cx="2762968" cy="26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550974" y="4253175"/>
            <a:ext cx="13626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la oveja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925" y="4403050"/>
            <a:ext cx="2895750" cy="29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6698550" y="4250400"/>
            <a:ext cx="13626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el león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09431" y="1309467"/>
            <a:ext cx="2184814" cy="273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434000" y="956600"/>
            <a:ext cx="1193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la gata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8">
            <a:alphaModFix/>
          </a:blip>
          <a:srcRect b="2364" l="15802" r="23136" t="4534"/>
          <a:stretch/>
        </p:blipFill>
        <p:spPr>
          <a:xfrm>
            <a:off x="3705864" y="1201276"/>
            <a:ext cx="2637446" cy="26811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3520348" y="959375"/>
            <a:ext cx="13626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el pato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667925" y="956600"/>
            <a:ext cx="14955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Sniglet"/>
                <a:ea typeface="Sniglet"/>
                <a:cs typeface="Sniglet"/>
                <a:sym typeface="Sniglet"/>
              </a:rPr>
              <a:t>la cerda</a:t>
            </a:r>
            <a:endParaRPr sz="260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7729300" y="339850"/>
            <a:ext cx="2053500" cy="394500"/>
            <a:chOff x="7729300" y="339850"/>
            <a:chExt cx="2053500" cy="3945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7729300" y="516250"/>
              <a:ext cx="2053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do family members look alike?</a:t>
              </a:r>
              <a:endParaRPr sz="900"/>
            </a:p>
          </p:txBody>
        </p:sp>
        <p:pic>
          <p:nvPicPr>
            <p:cNvPr id="79" name="Google Shape;79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924438" y="339850"/>
              <a:ext cx="1697824" cy="22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3"/>
          <p:cNvGrpSpPr/>
          <p:nvPr/>
        </p:nvGrpSpPr>
        <p:grpSpPr>
          <a:xfrm>
            <a:off x="1160425" y="3984375"/>
            <a:ext cx="7728326" cy="3513775"/>
            <a:chOff x="1160425" y="3984375"/>
            <a:chExt cx="7728326" cy="3513775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4010988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385025" y="399846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1160425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398437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4210550" y="7330125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9">
              <a:alphaModFix/>
            </a:blip>
            <a:srcRect b="308" l="0" r="0" t="298"/>
            <a:stretch/>
          </p:blipFill>
          <p:spPr>
            <a:xfrm>
              <a:off x="7609625" y="7330113"/>
              <a:ext cx="1279126" cy="168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