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5" name="Google Shape;85;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18" name="Google Shape;318;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9" name="Google Shape;319;p1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5" name="Shape 335"/>
        <p:cNvGrpSpPr/>
        <p:nvPr/>
      </p:nvGrpSpPr>
      <p:grpSpPr>
        <a:xfrm>
          <a:off x="0" y="0"/>
          <a:ext cx="0" cy="0"/>
          <a:chOff x="0" y="0"/>
          <a:chExt cx="0" cy="0"/>
        </a:xfrm>
      </p:grpSpPr>
      <p:sp>
        <p:nvSpPr>
          <p:cNvPr id="336" name="Google Shape;336;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37" name="Google Shape;337;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8" name="Google Shape;338;p1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9" name="Shape 359"/>
        <p:cNvGrpSpPr/>
        <p:nvPr/>
      </p:nvGrpSpPr>
      <p:grpSpPr>
        <a:xfrm>
          <a:off x="0" y="0"/>
          <a:ext cx="0" cy="0"/>
          <a:chOff x="0" y="0"/>
          <a:chExt cx="0" cy="0"/>
        </a:xfrm>
      </p:grpSpPr>
      <p:sp>
        <p:nvSpPr>
          <p:cNvPr id="360" name="Google Shape;360;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61" name="Google Shape;361;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2" name="Google Shape;362;p1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5" name="Shape 375"/>
        <p:cNvGrpSpPr/>
        <p:nvPr/>
      </p:nvGrpSpPr>
      <p:grpSpPr>
        <a:xfrm>
          <a:off x="0" y="0"/>
          <a:ext cx="0" cy="0"/>
          <a:chOff x="0" y="0"/>
          <a:chExt cx="0" cy="0"/>
        </a:xfrm>
      </p:grpSpPr>
      <p:sp>
        <p:nvSpPr>
          <p:cNvPr id="376" name="Google Shape;376;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7" name="Google Shape;377;p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8" name="Google Shape;378;p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9" name="Shape 439"/>
        <p:cNvGrpSpPr/>
        <p:nvPr/>
      </p:nvGrpSpPr>
      <p:grpSpPr>
        <a:xfrm>
          <a:off x="0" y="0"/>
          <a:ext cx="0" cy="0"/>
          <a:chOff x="0" y="0"/>
          <a:chExt cx="0" cy="0"/>
        </a:xfrm>
      </p:grpSpPr>
      <p:sp>
        <p:nvSpPr>
          <p:cNvPr id="440" name="Google Shape;440;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1" name="Google Shape;441;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2" name="Google Shape;442;p1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2" name="Shape 482"/>
        <p:cNvGrpSpPr/>
        <p:nvPr/>
      </p:nvGrpSpPr>
      <p:grpSpPr>
        <a:xfrm>
          <a:off x="0" y="0"/>
          <a:ext cx="0" cy="0"/>
          <a:chOff x="0" y="0"/>
          <a:chExt cx="0" cy="0"/>
        </a:xfrm>
      </p:grpSpPr>
      <p:sp>
        <p:nvSpPr>
          <p:cNvPr id="483" name="Google Shape;483;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4" name="Google Shape;484;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4" name="Shape 494"/>
        <p:cNvGrpSpPr/>
        <p:nvPr/>
      </p:nvGrpSpPr>
      <p:grpSpPr>
        <a:xfrm>
          <a:off x="0" y="0"/>
          <a:ext cx="0" cy="0"/>
          <a:chOff x="0" y="0"/>
          <a:chExt cx="0" cy="0"/>
        </a:xfrm>
      </p:grpSpPr>
      <p:sp>
        <p:nvSpPr>
          <p:cNvPr id="495" name="Google Shape;495;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96" name="Google Shape;496;p1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7" name="Google Shape;497;p1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0" name="Shape 530"/>
        <p:cNvGrpSpPr/>
        <p:nvPr/>
      </p:nvGrpSpPr>
      <p:grpSpPr>
        <a:xfrm>
          <a:off x="0" y="0"/>
          <a:ext cx="0" cy="0"/>
          <a:chOff x="0" y="0"/>
          <a:chExt cx="0" cy="0"/>
        </a:xfrm>
      </p:grpSpPr>
      <p:sp>
        <p:nvSpPr>
          <p:cNvPr id="531" name="Google Shape;531;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532" name="Google Shape;532;p1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3" name="Google Shape;533;p1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6" name="Shape 556"/>
        <p:cNvGrpSpPr/>
        <p:nvPr/>
      </p:nvGrpSpPr>
      <p:grpSpPr>
        <a:xfrm>
          <a:off x="0" y="0"/>
          <a:ext cx="0" cy="0"/>
          <a:chOff x="0" y="0"/>
          <a:chExt cx="0" cy="0"/>
        </a:xfrm>
      </p:grpSpPr>
      <p:sp>
        <p:nvSpPr>
          <p:cNvPr id="557" name="Google Shape;557;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558" name="Google Shape;558;p1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9" name="Google Shape;559;p1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1" name="Shape 581"/>
        <p:cNvGrpSpPr/>
        <p:nvPr/>
      </p:nvGrpSpPr>
      <p:grpSpPr>
        <a:xfrm>
          <a:off x="0" y="0"/>
          <a:ext cx="0" cy="0"/>
          <a:chOff x="0" y="0"/>
          <a:chExt cx="0" cy="0"/>
        </a:xfrm>
      </p:grpSpPr>
      <p:sp>
        <p:nvSpPr>
          <p:cNvPr id="582" name="Google Shape;582;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3" name="Google Shape;583;p1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4" name="Google Shape;584;p1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2" name="Shape 632"/>
        <p:cNvGrpSpPr/>
        <p:nvPr/>
      </p:nvGrpSpPr>
      <p:grpSpPr>
        <a:xfrm>
          <a:off x="0" y="0"/>
          <a:ext cx="0" cy="0"/>
          <a:chOff x="0" y="0"/>
          <a:chExt cx="0" cy="0"/>
        </a:xfrm>
      </p:grpSpPr>
      <p:sp>
        <p:nvSpPr>
          <p:cNvPr id="633" name="Google Shape;633;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34" name="Google Shape;634;p2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35" name="Google Shape;635;p2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0" name="Shape 680"/>
        <p:cNvGrpSpPr/>
        <p:nvPr/>
      </p:nvGrpSpPr>
      <p:grpSpPr>
        <a:xfrm>
          <a:off x="0" y="0"/>
          <a:ext cx="0" cy="0"/>
          <a:chOff x="0" y="0"/>
          <a:chExt cx="0" cy="0"/>
        </a:xfrm>
      </p:grpSpPr>
      <p:sp>
        <p:nvSpPr>
          <p:cNvPr id="681" name="Google Shape;681;p2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2" name="Google Shape;682;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2" name="Shape 692"/>
        <p:cNvGrpSpPr/>
        <p:nvPr/>
      </p:nvGrpSpPr>
      <p:grpSpPr>
        <a:xfrm>
          <a:off x="0" y="0"/>
          <a:ext cx="0" cy="0"/>
          <a:chOff x="0" y="0"/>
          <a:chExt cx="0" cy="0"/>
        </a:xfrm>
      </p:grpSpPr>
      <p:sp>
        <p:nvSpPr>
          <p:cNvPr id="693" name="Google Shape;693;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94" name="Google Shape;694;p2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95" name="Google Shape;695;p2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3" name="Shape 783"/>
        <p:cNvGrpSpPr/>
        <p:nvPr/>
      </p:nvGrpSpPr>
      <p:grpSpPr>
        <a:xfrm>
          <a:off x="0" y="0"/>
          <a:ext cx="0" cy="0"/>
          <a:chOff x="0" y="0"/>
          <a:chExt cx="0" cy="0"/>
        </a:xfrm>
      </p:grpSpPr>
      <p:sp>
        <p:nvSpPr>
          <p:cNvPr id="784" name="Google Shape;784;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785" name="Google Shape;785;p2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86" name="Google Shape;786;p2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3" name="Shape 813"/>
        <p:cNvGrpSpPr/>
        <p:nvPr/>
      </p:nvGrpSpPr>
      <p:grpSpPr>
        <a:xfrm>
          <a:off x="0" y="0"/>
          <a:ext cx="0" cy="0"/>
          <a:chOff x="0" y="0"/>
          <a:chExt cx="0" cy="0"/>
        </a:xfrm>
      </p:grpSpPr>
      <p:sp>
        <p:nvSpPr>
          <p:cNvPr id="814" name="Google Shape;814;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815" name="Google Shape;815;p2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16" name="Google Shape;816;p2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5" name="Shape 865"/>
        <p:cNvGrpSpPr/>
        <p:nvPr/>
      </p:nvGrpSpPr>
      <p:grpSpPr>
        <a:xfrm>
          <a:off x="0" y="0"/>
          <a:ext cx="0" cy="0"/>
          <a:chOff x="0" y="0"/>
          <a:chExt cx="0" cy="0"/>
        </a:xfrm>
      </p:grpSpPr>
      <p:sp>
        <p:nvSpPr>
          <p:cNvPr id="866" name="Google Shape;866;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867" name="Google Shape;867;p2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8" name="Google Shape;868;p2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2" name="Shape 882"/>
        <p:cNvGrpSpPr/>
        <p:nvPr/>
      </p:nvGrpSpPr>
      <p:grpSpPr>
        <a:xfrm>
          <a:off x="0" y="0"/>
          <a:ext cx="0" cy="0"/>
          <a:chOff x="0" y="0"/>
          <a:chExt cx="0" cy="0"/>
        </a:xfrm>
      </p:grpSpPr>
      <p:sp>
        <p:nvSpPr>
          <p:cNvPr id="883" name="Google Shape;883;p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884" name="Google Shape;884;p2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5" name="Google Shape;885;p2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3" name="Shape 893"/>
        <p:cNvGrpSpPr/>
        <p:nvPr/>
      </p:nvGrpSpPr>
      <p:grpSpPr>
        <a:xfrm>
          <a:off x="0" y="0"/>
          <a:ext cx="0" cy="0"/>
          <a:chOff x="0" y="0"/>
          <a:chExt cx="0" cy="0"/>
        </a:xfrm>
      </p:grpSpPr>
      <p:sp>
        <p:nvSpPr>
          <p:cNvPr id="894" name="Google Shape;894;p2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95" name="Google Shape;895;p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5" name="Google Shape;135;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7" name="Google Shape;147;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84" name="Google Shape;184;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06" name="Google Shape;206;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7" name="Google Shape;207;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34" name="Google Shape;234;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5" name="Google Shape;235;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3" name="Google Shape;253;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4" name="Google Shape;254;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6" name="Google Shape;306;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8.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p:cSld name="Slide 2">
    <p:bg>
      <p:bgPr>
        <a:solidFill>
          <a:schemeClr val="lt1"/>
        </a:solidFill>
      </p:bgPr>
    </p:bg>
    <p:spTree>
      <p:nvGrpSpPr>
        <p:cNvPr id="15" name="Shape 15"/>
        <p:cNvGrpSpPr/>
        <p:nvPr/>
      </p:nvGrpSpPr>
      <p:grpSpPr>
        <a:xfrm>
          <a:off x="0" y="0"/>
          <a:ext cx="0" cy="0"/>
          <a:chOff x="0" y="0"/>
          <a:chExt cx="0" cy="0"/>
        </a:xfrm>
      </p:grpSpPr>
      <p:pic>
        <p:nvPicPr>
          <p:cNvPr id="16" name="Google Shape;16;p2"/>
          <p:cNvPicPr preferRelativeResize="0"/>
          <p:nvPr/>
        </p:nvPicPr>
        <p:blipFill rotWithShape="1">
          <a:blip r:embed="rId2">
            <a:alphaModFix/>
          </a:blip>
          <a:srcRect b="0" l="0" r="0" t="0"/>
          <a:stretch/>
        </p:blipFill>
        <p:spPr>
          <a:xfrm>
            <a:off x="0" y="1372"/>
            <a:ext cx="9144000" cy="5140757"/>
          </a:xfrm>
          <a:prstGeom prst="rect">
            <a:avLst/>
          </a:prstGeom>
          <a:noFill/>
          <a:ln>
            <a:noFill/>
          </a:ln>
        </p:spPr>
      </p:pic>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6"/>
                                        </p:tgtEl>
                                        <p:attrNameLst>
                                          <p:attrName>style.visibility</p:attrName>
                                        </p:attrNameLst>
                                      </p:cBhvr>
                                      <p:to>
                                        <p:strVal val="visible"/>
                                      </p:to>
                                    </p:set>
                                    <p:animEffect filter="fade" transition="in">
                                      <p:cBhvr>
                                        <p:cTn dur="500"/>
                                        <p:tgtEl>
                                          <p:spTgt spid="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p:cSld name="Slide 11">
    <p:spTree>
      <p:nvGrpSpPr>
        <p:cNvPr id="73" name="Shape 73"/>
        <p:cNvGrpSpPr/>
        <p:nvPr/>
      </p:nvGrpSpPr>
      <p:grpSpPr>
        <a:xfrm>
          <a:off x="0" y="0"/>
          <a:ext cx="0" cy="0"/>
          <a:chOff x="0" y="0"/>
          <a:chExt cx="0" cy="0"/>
        </a:xfrm>
      </p:grpSpPr>
      <p:pic>
        <p:nvPicPr>
          <p:cNvPr id="74" name="Google Shape;74;p12"/>
          <p:cNvPicPr preferRelativeResize="0"/>
          <p:nvPr/>
        </p:nvPicPr>
        <p:blipFill rotWithShape="1">
          <a:blip r:embed="rId2">
            <a:alphaModFix/>
          </a:blip>
          <a:srcRect b="0" l="0" r="0" t="0"/>
          <a:stretch/>
        </p:blipFill>
        <p:spPr>
          <a:xfrm>
            <a:off x="0" y="1372"/>
            <a:ext cx="9144000" cy="5140757"/>
          </a:xfrm>
          <a:prstGeom prst="rect">
            <a:avLst/>
          </a:prstGeom>
          <a:noFill/>
          <a:ln>
            <a:noFill/>
          </a:ln>
        </p:spPr>
      </p:pic>
      <p:sp>
        <p:nvSpPr>
          <p:cNvPr id="75" name="Google Shape;75;p12"/>
          <p:cNvSpPr/>
          <p:nvPr/>
        </p:nvSpPr>
        <p:spPr>
          <a:xfrm>
            <a:off x="279400" y="571500"/>
            <a:ext cx="8559800" cy="43688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76" name="Google Shape;76;p12"/>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lt1"/>
              </a:buClr>
              <a:buSzPts val="2400"/>
              <a:buFont typeface="Twentieth Century"/>
              <a:buNone/>
              <a:defRPr b="1" sz="2400">
                <a:solidFill>
                  <a:schemeClr val="lt1"/>
                </a:solidFill>
                <a:latin typeface="Twentieth Century"/>
                <a:ea typeface="Twentieth Century"/>
                <a:cs typeface="Twentieth Century"/>
                <a:sym typeface="Twentieth Century"/>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2" type="secHead">
  <p:cSld name="SECTION_HEADER">
    <p:spTree>
      <p:nvGrpSpPr>
        <p:cNvPr id="77" name="Shape 77"/>
        <p:cNvGrpSpPr/>
        <p:nvPr/>
      </p:nvGrpSpPr>
      <p:grpSpPr>
        <a:xfrm>
          <a:off x="0" y="0"/>
          <a:ext cx="0" cy="0"/>
          <a:chOff x="0" y="0"/>
          <a:chExt cx="0" cy="0"/>
        </a:xfrm>
      </p:grpSpPr>
      <p:sp>
        <p:nvSpPr>
          <p:cNvPr id="78" name="Google Shape;78;p13"/>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4500"/>
              <a:buFont typeface="Twentieth Century"/>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3"/>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750"/>
              </a:spcBef>
              <a:spcAft>
                <a:spcPts val="0"/>
              </a:spcAft>
              <a:buClr>
                <a:srgbClr val="888888"/>
              </a:buClr>
              <a:buSzPts val="1800"/>
              <a:buNone/>
              <a:defRPr sz="1800">
                <a:solidFill>
                  <a:srgbClr val="888888"/>
                </a:solidFill>
              </a:defRPr>
            </a:lvl1pPr>
            <a:lvl2pPr indent="-228600" lvl="1" marL="914400" algn="l">
              <a:lnSpc>
                <a:spcPct val="90000"/>
              </a:lnSpc>
              <a:spcBef>
                <a:spcPts val="375"/>
              </a:spcBef>
              <a:spcAft>
                <a:spcPts val="0"/>
              </a:spcAft>
              <a:buClr>
                <a:srgbClr val="888888"/>
              </a:buClr>
              <a:buSzPts val="1500"/>
              <a:buNone/>
              <a:defRPr sz="1500">
                <a:solidFill>
                  <a:srgbClr val="888888"/>
                </a:solidFill>
              </a:defRPr>
            </a:lvl2pPr>
            <a:lvl3pPr indent="-228600" lvl="2" marL="1371600" algn="l">
              <a:lnSpc>
                <a:spcPct val="90000"/>
              </a:lnSpc>
              <a:spcBef>
                <a:spcPts val="375"/>
              </a:spcBef>
              <a:spcAft>
                <a:spcPts val="0"/>
              </a:spcAft>
              <a:buClr>
                <a:srgbClr val="888888"/>
              </a:buClr>
              <a:buSzPts val="1350"/>
              <a:buNone/>
              <a:defRPr sz="1350">
                <a:solidFill>
                  <a:srgbClr val="888888"/>
                </a:solidFill>
              </a:defRPr>
            </a:lvl3pPr>
            <a:lvl4pPr indent="-228600" lvl="3" marL="1828800" algn="l">
              <a:lnSpc>
                <a:spcPct val="90000"/>
              </a:lnSpc>
              <a:spcBef>
                <a:spcPts val="375"/>
              </a:spcBef>
              <a:spcAft>
                <a:spcPts val="0"/>
              </a:spcAft>
              <a:buClr>
                <a:srgbClr val="888888"/>
              </a:buClr>
              <a:buSzPts val="1200"/>
              <a:buNone/>
              <a:defRPr sz="1200">
                <a:solidFill>
                  <a:srgbClr val="888888"/>
                </a:solidFill>
              </a:defRPr>
            </a:lvl4pPr>
            <a:lvl5pPr indent="-228600" lvl="4" marL="2286000" algn="l">
              <a:lnSpc>
                <a:spcPct val="90000"/>
              </a:lnSpc>
              <a:spcBef>
                <a:spcPts val="375"/>
              </a:spcBef>
              <a:spcAft>
                <a:spcPts val="0"/>
              </a:spcAft>
              <a:buClr>
                <a:srgbClr val="888888"/>
              </a:buClr>
              <a:buSzPts val="1200"/>
              <a:buNone/>
              <a:defRPr sz="1200">
                <a:solidFill>
                  <a:srgbClr val="888888"/>
                </a:solidFill>
              </a:defRPr>
            </a:lvl5pPr>
            <a:lvl6pPr indent="-228600" lvl="5" marL="2743200" algn="l">
              <a:lnSpc>
                <a:spcPct val="90000"/>
              </a:lnSpc>
              <a:spcBef>
                <a:spcPts val="375"/>
              </a:spcBef>
              <a:spcAft>
                <a:spcPts val="0"/>
              </a:spcAft>
              <a:buClr>
                <a:srgbClr val="888888"/>
              </a:buClr>
              <a:buSzPts val="1200"/>
              <a:buNone/>
              <a:defRPr sz="1200">
                <a:solidFill>
                  <a:srgbClr val="888888"/>
                </a:solidFill>
              </a:defRPr>
            </a:lvl6pPr>
            <a:lvl7pPr indent="-228600" lvl="6" marL="3200400" algn="l">
              <a:lnSpc>
                <a:spcPct val="90000"/>
              </a:lnSpc>
              <a:spcBef>
                <a:spcPts val="375"/>
              </a:spcBef>
              <a:spcAft>
                <a:spcPts val="0"/>
              </a:spcAft>
              <a:buClr>
                <a:srgbClr val="888888"/>
              </a:buClr>
              <a:buSzPts val="1200"/>
              <a:buNone/>
              <a:defRPr sz="1200">
                <a:solidFill>
                  <a:srgbClr val="888888"/>
                </a:solidFill>
              </a:defRPr>
            </a:lvl7pPr>
            <a:lvl8pPr indent="-228600" lvl="7" marL="3657600" algn="l">
              <a:lnSpc>
                <a:spcPct val="90000"/>
              </a:lnSpc>
              <a:spcBef>
                <a:spcPts val="375"/>
              </a:spcBef>
              <a:spcAft>
                <a:spcPts val="0"/>
              </a:spcAft>
              <a:buClr>
                <a:srgbClr val="888888"/>
              </a:buClr>
              <a:buSzPts val="1200"/>
              <a:buNone/>
              <a:defRPr sz="1200">
                <a:solidFill>
                  <a:srgbClr val="888888"/>
                </a:solidFill>
              </a:defRPr>
            </a:lvl8pPr>
            <a:lvl9pPr indent="-228600" lvl="8" marL="4114800" algn="l">
              <a:lnSpc>
                <a:spcPct val="90000"/>
              </a:lnSpc>
              <a:spcBef>
                <a:spcPts val="375"/>
              </a:spcBef>
              <a:spcAft>
                <a:spcPts val="0"/>
              </a:spcAft>
              <a:buClr>
                <a:srgbClr val="888888"/>
              </a:buClr>
              <a:buSzPts val="1200"/>
              <a:buNone/>
              <a:defRPr sz="1200">
                <a:solidFill>
                  <a:srgbClr val="888888"/>
                </a:solidFill>
              </a:defRPr>
            </a:lvl9pPr>
          </a:lstStyle>
          <a:p/>
        </p:txBody>
      </p:sp>
      <p:sp>
        <p:nvSpPr>
          <p:cNvPr id="80" name="Google Shape;80;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p:cSld name="Slide 1">
    <p:spTree>
      <p:nvGrpSpPr>
        <p:cNvPr id="17" name="Shape 17"/>
        <p:cNvGrpSpPr/>
        <p:nvPr/>
      </p:nvGrpSpPr>
      <p:grpSpPr>
        <a:xfrm>
          <a:off x="0" y="0"/>
          <a:ext cx="0" cy="0"/>
          <a:chOff x="0" y="0"/>
          <a:chExt cx="0" cy="0"/>
        </a:xfrm>
      </p:grpSpPr>
      <p:pic>
        <p:nvPicPr>
          <p:cNvPr id="18" name="Google Shape;18;p3"/>
          <p:cNvPicPr preferRelativeResize="0"/>
          <p:nvPr/>
        </p:nvPicPr>
        <p:blipFill rotWithShape="1">
          <a:blip r:embed="rId2">
            <a:alphaModFix/>
          </a:blip>
          <a:srcRect b="0" l="0" r="0" t="0"/>
          <a:stretch/>
        </p:blipFill>
        <p:spPr>
          <a:xfrm>
            <a:off x="0" y="1372"/>
            <a:ext cx="9144000" cy="607163"/>
          </a:xfrm>
          <a:prstGeom prst="rect">
            <a:avLst/>
          </a:prstGeom>
          <a:noFill/>
          <a:ln>
            <a:noFill/>
          </a:ln>
        </p:spPr>
      </p:pic>
      <p:sp>
        <p:nvSpPr>
          <p:cNvPr id="19" name="Google Shape;19;p3"/>
          <p:cNvSpPr/>
          <p:nvPr/>
        </p:nvSpPr>
        <p:spPr>
          <a:xfrm>
            <a:off x="360040" y="195486"/>
            <a:ext cx="360040" cy="360040"/>
          </a:xfrm>
          <a:prstGeom prst="rect">
            <a:avLst/>
          </a:prstGeom>
          <a:solidFill>
            <a:srgbClr val="FFC000"/>
          </a:solidFill>
          <a:ln cap="flat" cmpd="sng" w="25400">
            <a:solidFill>
              <a:srgbClr val="FFF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C000"/>
              </a:solidFill>
              <a:latin typeface="Rockwell"/>
              <a:ea typeface="Rockwell"/>
              <a:cs typeface="Rockwell"/>
              <a:sym typeface="Rockwell"/>
            </a:endParaRPr>
          </a:p>
        </p:txBody>
      </p:sp>
      <p:sp>
        <p:nvSpPr>
          <p:cNvPr id="20" name="Google Shape;20;p3"/>
          <p:cNvSpPr/>
          <p:nvPr/>
        </p:nvSpPr>
        <p:spPr>
          <a:xfrm>
            <a:off x="535190" y="342518"/>
            <a:ext cx="290264" cy="290264"/>
          </a:xfrm>
          <a:prstGeom prst="rect">
            <a:avLst/>
          </a:prstGeom>
          <a:solidFill>
            <a:srgbClr val="F5801F"/>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21" name="Google Shape;21;p3"/>
          <p:cNvCxnSpPr/>
          <p:nvPr/>
        </p:nvCxnSpPr>
        <p:spPr>
          <a:xfrm>
            <a:off x="897462" y="608534"/>
            <a:ext cx="8211042" cy="0"/>
          </a:xfrm>
          <a:prstGeom prst="straightConnector1">
            <a:avLst/>
          </a:prstGeom>
          <a:noFill/>
          <a:ln cap="flat" cmpd="sng" w="19050">
            <a:solidFill>
              <a:srgbClr val="FFC000"/>
            </a:solidFill>
            <a:prstDash val="solid"/>
            <a:round/>
            <a:headEnd len="sm" w="sm" type="none"/>
            <a:tailEnd len="sm" w="sm" type="none"/>
          </a:ln>
        </p:spPr>
      </p:cxnSp>
      <p:sp>
        <p:nvSpPr>
          <p:cNvPr id="22" name="Google Shape;22;p3"/>
          <p:cNvSpPr txBox="1"/>
          <p:nvPr>
            <p:ph type="title"/>
          </p:nvPr>
        </p:nvSpPr>
        <p:spPr>
          <a:xfrm>
            <a:off x="971600" y="128484"/>
            <a:ext cx="5760640" cy="427042"/>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chemeClr val="lt1"/>
              </a:buClr>
              <a:buSzPts val="2800"/>
              <a:buFont typeface="Twentieth Century"/>
              <a:buNone/>
              <a:defRPr b="1" sz="2800">
                <a:solidFill>
                  <a:schemeClr val="lt1"/>
                </a:solidFill>
                <a:latin typeface="Twentieth Century"/>
                <a:ea typeface="Twentieth Century"/>
                <a:cs typeface="Twentieth Century"/>
                <a:sym typeface="Twentieth Century"/>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9"/>
                                        </p:tgtEl>
                                        <p:attrNameLst>
                                          <p:attrName>style.visibility</p:attrName>
                                        </p:attrNameLst>
                                      </p:cBhvr>
                                      <p:to>
                                        <p:strVal val="visible"/>
                                      </p:to>
                                    </p:set>
                                    <p:animEffect filter="fade" transition="in">
                                      <p:cBhvr>
                                        <p:cTn dur="500"/>
                                        <p:tgtEl>
                                          <p:spTgt spid="19"/>
                                        </p:tgtEl>
                                      </p:cBhvr>
                                    </p:animEffect>
                                  </p:childTnLst>
                                </p:cTn>
                              </p:par>
                              <p:par>
                                <p:cTn fill="hold" nodeType="withEffect" presetClass="entr" presetID="10" presetSubtype="0">
                                  <p:stCondLst>
                                    <p:cond delay="0"/>
                                  </p:stCondLst>
                                  <p:childTnLst>
                                    <p:set>
                                      <p:cBhvr>
                                        <p:cTn dur="1" fill="hold">
                                          <p:stCondLst>
                                            <p:cond delay="0"/>
                                          </p:stCondLst>
                                        </p:cTn>
                                        <p:tgtEl>
                                          <p:spTgt spid="20"/>
                                        </p:tgtEl>
                                        <p:attrNameLst>
                                          <p:attrName>style.visibility</p:attrName>
                                        </p:attrNameLst>
                                      </p:cBhvr>
                                      <p:to>
                                        <p:strVal val="visible"/>
                                      </p:to>
                                    </p:set>
                                    <p:animEffect filter="fade" transition="in">
                                      <p:cBhvr>
                                        <p:cTn dur="500"/>
                                        <p:tgtEl>
                                          <p:spTgt spid="20"/>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1"/>
                                        </p:tgtEl>
                                        <p:attrNameLst>
                                          <p:attrName>style.visibility</p:attrName>
                                        </p:attrNameLst>
                                      </p:cBhvr>
                                      <p:to>
                                        <p:strVal val="visible"/>
                                      </p:to>
                                    </p:set>
                                    <p:animEffect filter="fade" transition="in">
                                      <p:cBhvr>
                                        <p:cTn dur="500"/>
                                        <p:tgtEl>
                                          <p:spTgt spid="2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obj">
  <p:cSld name="OBJECT">
    <p:spTree>
      <p:nvGrpSpPr>
        <p:cNvPr id="23" name="Shape 23"/>
        <p:cNvGrpSpPr/>
        <p:nvPr/>
      </p:nvGrpSpPr>
      <p:grpSpPr>
        <a:xfrm>
          <a:off x="0" y="0"/>
          <a:ext cx="0" cy="0"/>
          <a:chOff x="0" y="0"/>
          <a:chExt cx="0" cy="0"/>
        </a:xfrm>
      </p:grpSpPr>
      <p:sp>
        <p:nvSpPr>
          <p:cNvPr id="24" name="Google Shape;24;p4"/>
          <p:cNvSpPr txBox="1"/>
          <p:nvPr>
            <p:ph type="title"/>
          </p:nvPr>
        </p:nvSpPr>
        <p:spPr>
          <a:xfrm>
            <a:off x="457200" y="205740"/>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457200" y="1200150"/>
            <a:ext cx="8229600" cy="339471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6" name="Google Shape;26;p4"/>
          <p:cNvSpPr txBox="1"/>
          <p:nvPr>
            <p:ph idx="10" type="dt"/>
          </p:nvPr>
        </p:nvSpPr>
        <p:spPr>
          <a:xfrm>
            <a:off x="457200" y="4767739"/>
            <a:ext cx="2133600" cy="27289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3124200" y="4767739"/>
            <a:ext cx="2895600" cy="27289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6553200" y="4767739"/>
            <a:ext cx="2133600" cy="27289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secHead">
  <p:cSld name="SECTION_HEADER">
    <p:spTree>
      <p:nvGrpSpPr>
        <p:cNvPr id="29" name="Shape 29"/>
        <p:cNvGrpSpPr/>
        <p:nvPr/>
      </p:nvGrpSpPr>
      <p:grpSpPr>
        <a:xfrm>
          <a:off x="0" y="0"/>
          <a:ext cx="0" cy="0"/>
          <a:chOff x="0" y="0"/>
          <a:chExt cx="0" cy="0"/>
        </a:xfrm>
      </p:grpSpPr>
      <p:sp>
        <p:nvSpPr>
          <p:cNvPr id="30" name="Google Shape;30;p5"/>
          <p:cNvSpPr txBox="1"/>
          <p:nvPr>
            <p:ph type="title"/>
          </p:nvPr>
        </p:nvSpPr>
        <p:spPr>
          <a:xfrm>
            <a:off x="722313" y="3304699"/>
            <a:ext cx="7772400" cy="102155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Twentieth Century"/>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722313" y="2180273"/>
            <a:ext cx="7772400" cy="112442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2" name="Google Shape;32;p5"/>
          <p:cNvSpPr txBox="1"/>
          <p:nvPr>
            <p:ph idx="10" type="dt"/>
          </p:nvPr>
        </p:nvSpPr>
        <p:spPr>
          <a:xfrm>
            <a:off x="457200" y="4767739"/>
            <a:ext cx="2133600" cy="27289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5"/>
          <p:cNvSpPr txBox="1"/>
          <p:nvPr>
            <p:ph idx="11" type="ftr"/>
          </p:nvPr>
        </p:nvSpPr>
        <p:spPr>
          <a:xfrm>
            <a:off x="3124200" y="4767739"/>
            <a:ext cx="2895600" cy="27289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2" type="sldNum"/>
          </p:nvPr>
        </p:nvSpPr>
        <p:spPr>
          <a:xfrm>
            <a:off x="6553200" y="4767739"/>
            <a:ext cx="2133600" cy="27289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Obj">
  <p:cSld name="TWO_OBJECTS">
    <p:spTree>
      <p:nvGrpSpPr>
        <p:cNvPr id="35" name="Shape 35"/>
        <p:cNvGrpSpPr/>
        <p:nvPr/>
      </p:nvGrpSpPr>
      <p:grpSpPr>
        <a:xfrm>
          <a:off x="0" y="0"/>
          <a:ext cx="0" cy="0"/>
          <a:chOff x="0" y="0"/>
          <a:chExt cx="0" cy="0"/>
        </a:xfrm>
      </p:grpSpPr>
      <p:sp>
        <p:nvSpPr>
          <p:cNvPr id="36" name="Google Shape;36;p6"/>
          <p:cNvSpPr txBox="1"/>
          <p:nvPr>
            <p:ph type="title"/>
          </p:nvPr>
        </p:nvSpPr>
        <p:spPr>
          <a:xfrm>
            <a:off x="457200" y="205740"/>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6"/>
          <p:cNvSpPr txBox="1"/>
          <p:nvPr>
            <p:ph idx="1" type="body"/>
          </p:nvPr>
        </p:nvSpPr>
        <p:spPr>
          <a:xfrm>
            <a:off x="457200" y="1200150"/>
            <a:ext cx="4038600" cy="3394710"/>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8" name="Google Shape;38;p6"/>
          <p:cNvSpPr txBox="1"/>
          <p:nvPr>
            <p:ph idx="2" type="body"/>
          </p:nvPr>
        </p:nvSpPr>
        <p:spPr>
          <a:xfrm>
            <a:off x="4648200" y="1200150"/>
            <a:ext cx="4038600" cy="3394710"/>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9" name="Google Shape;39;p6"/>
          <p:cNvSpPr txBox="1"/>
          <p:nvPr>
            <p:ph idx="10" type="dt"/>
          </p:nvPr>
        </p:nvSpPr>
        <p:spPr>
          <a:xfrm>
            <a:off x="457200" y="4767739"/>
            <a:ext cx="2133600" cy="27289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ph idx="11" type="ftr"/>
          </p:nvPr>
        </p:nvSpPr>
        <p:spPr>
          <a:xfrm>
            <a:off x="3124200" y="4767739"/>
            <a:ext cx="2895600" cy="27289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
          <p:cNvSpPr txBox="1"/>
          <p:nvPr>
            <p:ph idx="12" type="sldNum"/>
          </p:nvPr>
        </p:nvSpPr>
        <p:spPr>
          <a:xfrm>
            <a:off x="6553200" y="4767739"/>
            <a:ext cx="2133600" cy="27289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woTxTwoObj">
  <p:cSld name="TWO_OBJECTS_WITH_TEXT">
    <p:spTree>
      <p:nvGrpSpPr>
        <p:cNvPr id="42" name="Shape 42"/>
        <p:cNvGrpSpPr/>
        <p:nvPr/>
      </p:nvGrpSpPr>
      <p:grpSpPr>
        <a:xfrm>
          <a:off x="0" y="0"/>
          <a:ext cx="0" cy="0"/>
          <a:chOff x="0" y="0"/>
          <a:chExt cx="0" cy="0"/>
        </a:xfrm>
      </p:grpSpPr>
      <p:sp>
        <p:nvSpPr>
          <p:cNvPr id="43" name="Google Shape;43;p7"/>
          <p:cNvSpPr txBox="1"/>
          <p:nvPr>
            <p:ph type="title"/>
          </p:nvPr>
        </p:nvSpPr>
        <p:spPr>
          <a:xfrm>
            <a:off x="457200" y="205740"/>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Twentieth Century"/>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body"/>
          </p:nvPr>
        </p:nvSpPr>
        <p:spPr>
          <a:xfrm>
            <a:off x="457200" y="1151573"/>
            <a:ext cx="4040188" cy="480060"/>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2" type="body"/>
          </p:nvPr>
        </p:nvSpPr>
        <p:spPr>
          <a:xfrm>
            <a:off x="457200" y="1631633"/>
            <a:ext cx="4040188" cy="296322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3" type="body"/>
          </p:nvPr>
        </p:nvSpPr>
        <p:spPr>
          <a:xfrm>
            <a:off x="4645026" y="1151573"/>
            <a:ext cx="4041775" cy="480060"/>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7" name="Google Shape;47;p7"/>
          <p:cNvSpPr txBox="1"/>
          <p:nvPr>
            <p:ph idx="4" type="body"/>
          </p:nvPr>
        </p:nvSpPr>
        <p:spPr>
          <a:xfrm>
            <a:off x="4645026" y="1631633"/>
            <a:ext cx="4041775" cy="296322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8" name="Google Shape;48;p7"/>
          <p:cNvSpPr txBox="1"/>
          <p:nvPr>
            <p:ph idx="10" type="dt"/>
          </p:nvPr>
        </p:nvSpPr>
        <p:spPr>
          <a:xfrm>
            <a:off x="457200" y="4767739"/>
            <a:ext cx="2133600" cy="27289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1" type="ftr"/>
          </p:nvPr>
        </p:nvSpPr>
        <p:spPr>
          <a:xfrm>
            <a:off x="3124200" y="4767739"/>
            <a:ext cx="2895600" cy="27289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7"/>
          <p:cNvSpPr txBox="1"/>
          <p:nvPr>
            <p:ph idx="12" type="sldNum"/>
          </p:nvPr>
        </p:nvSpPr>
        <p:spPr>
          <a:xfrm>
            <a:off x="6553200" y="4767739"/>
            <a:ext cx="2133600" cy="27289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
        <p:nvSpPr>
          <p:cNvPr id="51" name="Google Shape;51;p7"/>
          <p:cNvSpPr/>
          <p:nvPr/>
        </p:nvSpPr>
        <p:spPr>
          <a:xfrm>
            <a:off x="7380312" y="4803998"/>
            <a:ext cx="775136" cy="24622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PPT模板下载：www.1ppt.com/moban/     行业PPT模板：www.1ppt.com/hangye/ </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节日PPT模板：www.1ppt.com/jieri/           PPT素材下载：www.1ppt.com/sucai/</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PPT背景图片：www.1ppt.com/beijing/      PPT图表下载：www.1ppt.com/tubiao/      </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优秀PPT下载：www.1ppt.com/xiazai/        PPT教程： www.1ppt.com/powerpoint/      </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Word教程： www.1ppt.com/word/              Excel教程：www.1ppt.com/excel/  </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资料下载：www.1ppt.com/ziliao/                PPT课件下载：www.1ppt.com/kejian/ </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范文下载：www.1ppt.com/fanwen/             试卷下载：www.1ppt.com/shiti/  </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教案下载：www.1ppt.com/jiaoan/        </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字体下载：www.1ppt.com/ziti/</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 </a:t>
            </a:r>
            <a:endParaRPr b="0" i="0" sz="100" u="none" cap="none" strike="noStrike">
              <a:solidFill>
                <a:srgbClr val="FFFFFF"/>
              </a:solidFill>
              <a:latin typeface="Rockwell"/>
              <a:ea typeface="Rockwell"/>
              <a:cs typeface="Rockwell"/>
              <a:sym typeface="Rockwell"/>
            </a:endParaRPr>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titleOnly">
  <p:cSld name="TITLE_ONLY">
    <p:spTree>
      <p:nvGrpSpPr>
        <p:cNvPr id="52" name="Shape 52"/>
        <p:cNvGrpSpPr/>
        <p:nvPr/>
      </p:nvGrpSpPr>
      <p:grpSpPr>
        <a:xfrm>
          <a:off x="0" y="0"/>
          <a:ext cx="0" cy="0"/>
          <a:chOff x="0" y="0"/>
          <a:chExt cx="0" cy="0"/>
        </a:xfrm>
      </p:grpSpPr>
      <p:sp>
        <p:nvSpPr>
          <p:cNvPr id="53" name="Google Shape;53;p8"/>
          <p:cNvSpPr txBox="1"/>
          <p:nvPr>
            <p:ph type="title"/>
          </p:nvPr>
        </p:nvSpPr>
        <p:spPr>
          <a:xfrm>
            <a:off x="457200" y="205740"/>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8"/>
          <p:cNvSpPr txBox="1"/>
          <p:nvPr>
            <p:ph idx="10" type="dt"/>
          </p:nvPr>
        </p:nvSpPr>
        <p:spPr>
          <a:xfrm>
            <a:off x="457200" y="4767739"/>
            <a:ext cx="2133600" cy="27289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8"/>
          <p:cNvSpPr txBox="1"/>
          <p:nvPr>
            <p:ph idx="11" type="ftr"/>
          </p:nvPr>
        </p:nvSpPr>
        <p:spPr>
          <a:xfrm>
            <a:off x="3124200" y="4767739"/>
            <a:ext cx="2895600" cy="27289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2" type="sldNum"/>
          </p:nvPr>
        </p:nvSpPr>
        <p:spPr>
          <a:xfrm>
            <a:off x="6553200" y="4767739"/>
            <a:ext cx="2133600" cy="27289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blank">
  <p:cSld name="BLANK">
    <p:spTree>
      <p:nvGrpSpPr>
        <p:cNvPr id="57" name="Shape 57"/>
        <p:cNvGrpSpPr/>
        <p:nvPr/>
      </p:nvGrpSpPr>
      <p:grpSpPr>
        <a:xfrm>
          <a:off x="0" y="0"/>
          <a:ext cx="0" cy="0"/>
          <a:chOff x="0" y="0"/>
          <a:chExt cx="0" cy="0"/>
        </a:xfrm>
      </p:grpSpPr>
      <p:sp>
        <p:nvSpPr>
          <p:cNvPr id="58" name="Google Shape;58;p9"/>
          <p:cNvSpPr txBox="1"/>
          <p:nvPr>
            <p:ph idx="10" type="dt"/>
          </p:nvPr>
        </p:nvSpPr>
        <p:spPr>
          <a:xfrm>
            <a:off x="457200" y="4767739"/>
            <a:ext cx="2133600" cy="27289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4767739"/>
            <a:ext cx="2895600" cy="27289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4767739"/>
            <a:ext cx="2133600" cy="27289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title">
  <p:cSld name="TITLE">
    <p:spTree>
      <p:nvGrpSpPr>
        <p:cNvPr id="67" name="Shape 67"/>
        <p:cNvGrpSpPr/>
        <p:nvPr/>
      </p:nvGrpSpPr>
      <p:grpSpPr>
        <a:xfrm>
          <a:off x="0" y="0"/>
          <a:ext cx="0" cy="0"/>
          <a:chOff x="0" y="0"/>
          <a:chExt cx="0" cy="0"/>
        </a:xfrm>
      </p:grpSpPr>
      <p:sp>
        <p:nvSpPr>
          <p:cNvPr id="68" name="Google Shape;68;p11"/>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4500"/>
              <a:buFont typeface="Twentieth Century"/>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11"/>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p:txBody>
      </p:sp>
      <p:sp>
        <p:nvSpPr>
          <p:cNvPr id="70" name="Google Shape;70;p1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slideLayout" Target="../slideLayouts/slideLayout10.xml"/><Relationship Id="rId3" Type="http://schemas.openxmlformats.org/officeDocument/2006/relationships/slideLayout" Target="../slideLayouts/slideLayout11.xml"/><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05740"/>
            <a:ext cx="8229600" cy="85725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Twentieth Century"/>
              <a:buNone/>
              <a:defRPr b="0" i="0" sz="4400" u="none" cap="none" strike="noStrike">
                <a:solidFill>
                  <a:schemeClr val="dk1"/>
                </a:solidFill>
                <a:latin typeface="Twentieth Century"/>
                <a:ea typeface="Twentieth Century"/>
                <a:cs typeface="Twentieth Century"/>
                <a:sym typeface="Twentieth Centur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200150"/>
            <a:ext cx="8229600" cy="339471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Rockwell"/>
                <a:ea typeface="Rockwell"/>
                <a:cs typeface="Rockwell"/>
                <a:sym typeface="Rockwel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Rockwell"/>
                <a:ea typeface="Rockwell"/>
                <a:cs typeface="Rockwell"/>
                <a:sym typeface="Rockwel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Rockwell"/>
                <a:ea typeface="Rockwell"/>
                <a:cs typeface="Rockwell"/>
                <a:sym typeface="Rockwel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Rockwell"/>
                <a:ea typeface="Rockwell"/>
                <a:cs typeface="Rockwell"/>
                <a:sym typeface="Rockwel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Rockwell"/>
                <a:ea typeface="Rockwell"/>
                <a:cs typeface="Rockwell"/>
                <a:sym typeface="Rockwel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Rockwell"/>
                <a:ea typeface="Rockwell"/>
                <a:cs typeface="Rockwell"/>
                <a:sym typeface="Rockwel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Rockwell"/>
                <a:ea typeface="Rockwell"/>
                <a:cs typeface="Rockwell"/>
                <a:sym typeface="Rockwel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Rockwell"/>
                <a:ea typeface="Rockwell"/>
                <a:cs typeface="Rockwell"/>
                <a:sym typeface="Rockwel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Rockwell"/>
                <a:ea typeface="Rockwell"/>
                <a:cs typeface="Rockwell"/>
                <a:sym typeface="Rockwell"/>
              </a:defRPr>
            </a:lvl9pPr>
          </a:lstStyle>
          <a:p/>
        </p:txBody>
      </p:sp>
      <p:sp>
        <p:nvSpPr>
          <p:cNvPr id="12" name="Google Shape;12;p1"/>
          <p:cNvSpPr txBox="1"/>
          <p:nvPr>
            <p:ph idx="10" type="dt"/>
          </p:nvPr>
        </p:nvSpPr>
        <p:spPr>
          <a:xfrm>
            <a:off x="457200" y="4767739"/>
            <a:ext cx="2133600" cy="272891"/>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Rockwell"/>
                <a:ea typeface="Rockwell"/>
                <a:cs typeface="Rockwell"/>
                <a:sym typeface="Rockwell"/>
              </a:defRPr>
            </a:lvl1pPr>
            <a:lvl2pPr lvl="1"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13" name="Google Shape;13;p1"/>
          <p:cNvSpPr txBox="1"/>
          <p:nvPr>
            <p:ph idx="11" type="ftr"/>
          </p:nvPr>
        </p:nvSpPr>
        <p:spPr>
          <a:xfrm>
            <a:off x="3124200" y="4767739"/>
            <a:ext cx="2895600" cy="272891"/>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Rockwell"/>
                <a:ea typeface="Rockwell"/>
                <a:cs typeface="Rockwell"/>
                <a:sym typeface="Rockwell"/>
              </a:defRPr>
            </a:lvl1pPr>
            <a:lvl2pPr lvl="1"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14" name="Google Shape;14;p1"/>
          <p:cNvSpPr txBox="1"/>
          <p:nvPr>
            <p:ph idx="12" type="sldNum"/>
          </p:nvPr>
        </p:nvSpPr>
        <p:spPr>
          <a:xfrm>
            <a:off x="6553200" y="4767739"/>
            <a:ext cx="2133600" cy="272891"/>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Rockwell"/>
                <a:ea typeface="Rockwell"/>
                <a:cs typeface="Rockwell"/>
                <a:sym typeface="Rockwell"/>
              </a:defRPr>
            </a:lvl1pPr>
            <a:lvl2pPr indent="0" lvl="1" marL="0" marR="0" rtl="0" algn="r">
              <a:spcBef>
                <a:spcPts val="0"/>
              </a:spcBef>
              <a:buNone/>
              <a:defRPr b="0" i="0" sz="1200" u="none" cap="none" strike="noStrike">
                <a:solidFill>
                  <a:srgbClr val="888888"/>
                </a:solidFill>
                <a:latin typeface="Rockwell"/>
                <a:ea typeface="Rockwell"/>
                <a:cs typeface="Rockwell"/>
                <a:sym typeface="Rockwell"/>
              </a:defRPr>
            </a:lvl2pPr>
            <a:lvl3pPr indent="0" lvl="2" marL="0" marR="0" rtl="0" algn="r">
              <a:spcBef>
                <a:spcPts val="0"/>
              </a:spcBef>
              <a:buNone/>
              <a:defRPr b="0" i="0" sz="1200" u="none" cap="none" strike="noStrike">
                <a:solidFill>
                  <a:srgbClr val="888888"/>
                </a:solidFill>
                <a:latin typeface="Rockwell"/>
                <a:ea typeface="Rockwell"/>
                <a:cs typeface="Rockwell"/>
                <a:sym typeface="Rockwell"/>
              </a:defRPr>
            </a:lvl3pPr>
            <a:lvl4pPr indent="0" lvl="3" marL="0" marR="0" rtl="0" algn="r">
              <a:spcBef>
                <a:spcPts val="0"/>
              </a:spcBef>
              <a:buNone/>
              <a:defRPr b="0" i="0" sz="1200" u="none" cap="none" strike="noStrike">
                <a:solidFill>
                  <a:srgbClr val="888888"/>
                </a:solidFill>
                <a:latin typeface="Rockwell"/>
                <a:ea typeface="Rockwell"/>
                <a:cs typeface="Rockwell"/>
                <a:sym typeface="Rockwell"/>
              </a:defRPr>
            </a:lvl4pPr>
            <a:lvl5pPr indent="0" lvl="4" marL="0" marR="0" rtl="0" algn="r">
              <a:spcBef>
                <a:spcPts val="0"/>
              </a:spcBef>
              <a:buNone/>
              <a:defRPr b="0" i="0" sz="1200" u="none" cap="none" strike="noStrike">
                <a:solidFill>
                  <a:srgbClr val="888888"/>
                </a:solidFill>
                <a:latin typeface="Rockwell"/>
                <a:ea typeface="Rockwell"/>
                <a:cs typeface="Rockwell"/>
                <a:sym typeface="Rockwell"/>
              </a:defRPr>
            </a:lvl5pPr>
            <a:lvl6pPr indent="0" lvl="5" marL="0" marR="0" rtl="0" algn="r">
              <a:spcBef>
                <a:spcPts val="0"/>
              </a:spcBef>
              <a:buNone/>
              <a:defRPr b="0" i="0" sz="1200" u="none" cap="none" strike="noStrike">
                <a:solidFill>
                  <a:srgbClr val="888888"/>
                </a:solidFill>
                <a:latin typeface="Rockwell"/>
                <a:ea typeface="Rockwell"/>
                <a:cs typeface="Rockwell"/>
                <a:sym typeface="Rockwell"/>
              </a:defRPr>
            </a:lvl6pPr>
            <a:lvl7pPr indent="0" lvl="6" marL="0" marR="0" rtl="0" algn="r">
              <a:spcBef>
                <a:spcPts val="0"/>
              </a:spcBef>
              <a:buNone/>
              <a:defRPr b="0" i="0" sz="1200" u="none" cap="none" strike="noStrike">
                <a:solidFill>
                  <a:srgbClr val="888888"/>
                </a:solidFill>
                <a:latin typeface="Rockwell"/>
                <a:ea typeface="Rockwell"/>
                <a:cs typeface="Rockwell"/>
                <a:sym typeface="Rockwell"/>
              </a:defRPr>
            </a:lvl7pPr>
            <a:lvl8pPr indent="0" lvl="7" marL="0" marR="0" rtl="0" algn="r">
              <a:spcBef>
                <a:spcPts val="0"/>
              </a:spcBef>
              <a:buNone/>
              <a:defRPr b="0" i="0" sz="1200" u="none" cap="none" strike="noStrike">
                <a:solidFill>
                  <a:srgbClr val="888888"/>
                </a:solidFill>
                <a:latin typeface="Rockwell"/>
                <a:ea typeface="Rockwell"/>
                <a:cs typeface="Rockwell"/>
                <a:sym typeface="Rockwell"/>
              </a:defRPr>
            </a:lvl8pPr>
            <a:lvl9pPr indent="0" lvl="8" marL="0" marR="0" rtl="0" algn="r">
              <a:spcBef>
                <a:spcPts val="0"/>
              </a:spcBef>
              <a:buNone/>
              <a:defRPr b="0" i="0" sz="1200" u="none" cap="none" strike="noStrike">
                <a:solidFill>
                  <a:srgbClr val="888888"/>
                </a:solidFill>
                <a:latin typeface="Rockwell"/>
                <a:ea typeface="Rockwell"/>
                <a:cs typeface="Rockwell"/>
                <a:sym typeface="Rockwell"/>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Lst>
  <p:transition spd="slow">
    <p:fade thruBlk="1"/>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61" name="Shape 61"/>
        <p:cNvGrpSpPr/>
        <p:nvPr/>
      </p:nvGrpSpPr>
      <p:grpSpPr>
        <a:xfrm>
          <a:off x="0" y="0"/>
          <a:ext cx="0" cy="0"/>
          <a:chOff x="0" y="0"/>
          <a:chExt cx="0" cy="0"/>
        </a:xfrm>
      </p:grpSpPr>
      <p:sp>
        <p:nvSpPr>
          <p:cNvPr id="62" name="Google Shape;62;p10"/>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wentieth Century"/>
              <a:buNone/>
              <a:defRPr b="0" i="0" sz="3300" u="none" cap="none" strike="noStrike">
                <a:solidFill>
                  <a:schemeClr val="dk1"/>
                </a:solidFill>
                <a:latin typeface="Twentieth Century"/>
                <a:ea typeface="Twentieth Century"/>
                <a:cs typeface="Twentieth Century"/>
                <a:sym typeface="Twentieth Centur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3" name="Google Shape;63;p10"/>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Rockwell"/>
                <a:ea typeface="Rockwell"/>
                <a:cs typeface="Rockwell"/>
                <a:sym typeface="Rockwel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Rockwell"/>
                <a:ea typeface="Rockwell"/>
                <a:cs typeface="Rockwell"/>
                <a:sym typeface="Rockwel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Rockwell"/>
                <a:ea typeface="Rockwell"/>
                <a:cs typeface="Rockwell"/>
                <a:sym typeface="Rockwel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Rockwell"/>
                <a:ea typeface="Rockwell"/>
                <a:cs typeface="Rockwell"/>
                <a:sym typeface="Rockwel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Rockwell"/>
                <a:ea typeface="Rockwell"/>
                <a:cs typeface="Rockwell"/>
                <a:sym typeface="Rockwel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Rockwell"/>
                <a:ea typeface="Rockwell"/>
                <a:cs typeface="Rockwell"/>
                <a:sym typeface="Rockwel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Rockwell"/>
                <a:ea typeface="Rockwell"/>
                <a:cs typeface="Rockwell"/>
                <a:sym typeface="Rockwel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Rockwell"/>
                <a:ea typeface="Rockwell"/>
                <a:cs typeface="Rockwell"/>
                <a:sym typeface="Rockwel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Rockwell"/>
                <a:ea typeface="Rockwell"/>
                <a:cs typeface="Rockwell"/>
                <a:sym typeface="Rockwell"/>
              </a:defRPr>
            </a:lvl9pPr>
          </a:lstStyle>
          <a:p/>
        </p:txBody>
      </p:sp>
      <p:sp>
        <p:nvSpPr>
          <p:cNvPr id="64" name="Google Shape;64;p1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Rockwell"/>
                <a:ea typeface="Rockwell"/>
                <a:cs typeface="Rockwell"/>
                <a:sym typeface="Rockwell"/>
              </a:defRPr>
            </a:lvl1pPr>
            <a:lvl2pPr lvl="1"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65" name="Google Shape;65;p1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888888"/>
                </a:solidFill>
                <a:latin typeface="Rockwell"/>
                <a:ea typeface="Rockwell"/>
                <a:cs typeface="Rockwell"/>
                <a:sym typeface="Rockwell"/>
              </a:defRPr>
            </a:lvl1pPr>
            <a:lvl2pPr lvl="1"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66" name="Google Shape;66;p1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56" r:id="rId1"/>
    <p:sldLayoutId id="2147483657" r:id="rId2"/>
    <p:sldLayoutId id="2147483658" r:id="rId3"/>
  </p:sldLayoutIdLst>
  <p:transition spd="slow">
    <p:fade thruBlk="1"/>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2.xml"/><Relationship Id="rId3"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4.xml"/><Relationship Id="rId3" Type="http://schemas.openxmlformats.org/officeDocument/2006/relationships/image" Target="../media/image11.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5.xml"/><Relationship Id="rId3" Type="http://schemas.openxmlformats.org/officeDocument/2006/relationships/image" Target="../media/image8.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7.xml"/><Relationship Id="rId3" Type="http://schemas.openxmlformats.org/officeDocument/2006/relationships/image" Target="../media/image7.png"/><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8.xml"/><Relationship Id="rId3" Type="http://schemas.openxmlformats.org/officeDocument/2006/relationships/image" Target="../media/image6.png"/><Relationship Id="rId4" Type="http://schemas.openxmlformats.org/officeDocument/2006/relationships/image" Target="../media/image10.png"/><Relationship Id="rId5" Type="http://schemas.openxmlformats.org/officeDocument/2006/relationships/image" Target="../media/image17.png"/><Relationship Id="rId6" Type="http://schemas.openxmlformats.org/officeDocument/2006/relationships/image" Target="../media/image1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xml"/><Relationship Id="rId3" Type="http://schemas.openxmlformats.org/officeDocument/2006/relationships/image" Target="../media/image8.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0.xml"/><Relationship Id="rId3" Type="http://schemas.openxmlformats.org/officeDocument/2006/relationships/image" Target="../media/image15.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1.xml"/><Relationship Id="rId3" Type="http://schemas.openxmlformats.org/officeDocument/2006/relationships/image" Target="../media/image8.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4.xml"/><Relationship Id="rId3" Type="http://schemas.openxmlformats.org/officeDocument/2006/relationships/image" Target="../media/image13.png"/><Relationship Id="rId4" Type="http://schemas.openxmlformats.org/officeDocument/2006/relationships/image" Target="../media/image1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xml"/><Relationship Id="rId3" Type="http://schemas.openxmlformats.org/officeDocument/2006/relationships/image" Target="../media/image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7.xml"/><Relationship Id="rId3" Type="http://schemas.openxmlformats.org/officeDocument/2006/relationships/image" Target="../media/image2.png"/><Relationship Id="rId4" Type="http://schemas.openxmlformats.org/officeDocument/2006/relationships/image" Target="../media/image18.png"/><Relationship Id="rId5" Type="http://schemas.openxmlformats.org/officeDocument/2006/relationships/image" Target="../media/image12.png"/><Relationship Id="rId6" Type="http://schemas.openxmlformats.org/officeDocument/2006/relationships/image" Target="../media/image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9.xml"/><Relationship Id="rId3"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cxnSp>
        <p:nvCxnSpPr>
          <p:cNvPr id="87" name="Google Shape;87;p14"/>
          <p:cNvCxnSpPr/>
          <p:nvPr/>
        </p:nvCxnSpPr>
        <p:spPr>
          <a:xfrm>
            <a:off x="2051720" y="2280163"/>
            <a:ext cx="5040560" cy="0"/>
          </a:xfrm>
          <a:prstGeom prst="straightConnector1">
            <a:avLst/>
          </a:prstGeom>
          <a:noFill/>
          <a:ln cap="flat" cmpd="sng" w="12700">
            <a:solidFill>
              <a:schemeClr val="dk1"/>
            </a:solidFill>
            <a:prstDash val="solid"/>
            <a:round/>
            <a:headEnd len="sm" w="sm" type="none"/>
            <a:tailEnd len="sm" w="sm" type="none"/>
          </a:ln>
        </p:spPr>
      </p:cxnSp>
      <p:sp>
        <p:nvSpPr>
          <p:cNvPr id="88" name="Google Shape;88;p14"/>
          <p:cNvSpPr txBox="1"/>
          <p:nvPr/>
        </p:nvSpPr>
        <p:spPr>
          <a:xfrm>
            <a:off x="1779889" y="1159342"/>
            <a:ext cx="5584222" cy="10156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6000" u="none" cap="none" strike="noStrike">
                <a:solidFill>
                  <a:schemeClr val="dk1"/>
                </a:solidFill>
                <a:latin typeface="Twentieth Century"/>
                <a:ea typeface="Twentieth Century"/>
                <a:cs typeface="Twentieth Century"/>
                <a:sym typeface="Twentieth Century"/>
              </a:rPr>
              <a:t>DUBAI BUSINESS</a:t>
            </a:r>
            <a:endParaRPr b="1" i="0" sz="6000" u="none" cap="none" strike="noStrike">
              <a:solidFill>
                <a:schemeClr val="dk1"/>
              </a:solidFill>
              <a:latin typeface="Twentieth Century"/>
              <a:ea typeface="Twentieth Century"/>
              <a:cs typeface="Twentieth Century"/>
              <a:sym typeface="Twentieth Century"/>
            </a:endParaRPr>
          </a:p>
        </p:txBody>
      </p:sp>
      <p:grpSp>
        <p:nvGrpSpPr>
          <p:cNvPr id="89" name="Google Shape;89;p14"/>
          <p:cNvGrpSpPr/>
          <p:nvPr/>
        </p:nvGrpSpPr>
        <p:grpSpPr>
          <a:xfrm>
            <a:off x="3034547" y="4731990"/>
            <a:ext cx="3132349" cy="288032"/>
            <a:chOff x="2745068" y="2497928"/>
            <a:chExt cx="3528392" cy="360040"/>
          </a:xfrm>
        </p:grpSpPr>
        <p:sp>
          <p:nvSpPr>
            <p:cNvPr id="90" name="Google Shape;90;p14"/>
            <p:cNvSpPr/>
            <p:nvPr/>
          </p:nvSpPr>
          <p:spPr>
            <a:xfrm>
              <a:off x="2745068" y="2497928"/>
              <a:ext cx="3528392" cy="360040"/>
            </a:xfrm>
            <a:prstGeom prst="snip2DiagRect">
              <a:avLst>
                <a:gd fmla="val 0" name="adj1"/>
                <a:gd fmla="val 16667" name="adj2"/>
              </a:avLst>
            </a:prstGeom>
            <a:solidFill>
              <a:srgbClr val="CF8D0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91" name="Google Shape;91;p14"/>
            <p:cNvSpPr txBox="1"/>
            <p:nvPr/>
          </p:nvSpPr>
          <p:spPr>
            <a:xfrm>
              <a:off x="2843808" y="2499742"/>
              <a:ext cx="3330913" cy="34624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1200" u="none" cap="none" strike="noStrike">
                  <a:solidFill>
                    <a:schemeClr val="dk1"/>
                  </a:solidFill>
                  <a:latin typeface="Twentieth Century"/>
                  <a:ea typeface="Twentieth Century"/>
                  <a:cs typeface="Twentieth Century"/>
                  <a:sym typeface="Twentieth Century"/>
                </a:rPr>
                <a:t>www.freepptbackgrounds.net</a:t>
              </a:r>
              <a:endParaRPr b="0" i="0" sz="1200" u="none" cap="none" strike="noStrike">
                <a:solidFill>
                  <a:schemeClr val="dk1"/>
                </a:solidFill>
                <a:latin typeface="Twentieth Century"/>
                <a:ea typeface="Twentieth Century"/>
                <a:cs typeface="Twentieth Century"/>
                <a:sym typeface="Twentieth Century"/>
              </a:endParaRPr>
            </a:p>
          </p:txBody>
        </p:sp>
      </p:grpSp>
      <p:sp>
        <p:nvSpPr>
          <p:cNvPr id="92" name="Google Shape;92;p14"/>
          <p:cNvSpPr txBox="1"/>
          <p:nvPr/>
        </p:nvSpPr>
        <p:spPr>
          <a:xfrm>
            <a:off x="1" y="2490480"/>
            <a:ext cx="9144000"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4000" u="none" cap="none" strike="noStrike">
                <a:solidFill>
                  <a:schemeClr val="dk1"/>
                </a:solidFill>
                <a:latin typeface="Twentieth Century"/>
                <a:ea typeface="Twentieth Century"/>
                <a:cs typeface="Twentieth Century"/>
                <a:sym typeface="Twentieth Century"/>
              </a:rPr>
              <a:t>Presentation Template</a:t>
            </a:r>
            <a:endParaRPr b="0" i="0" sz="4000" u="none" cap="none" strike="noStrike">
              <a:solidFill>
                <a:schemeClr val="dk1"/>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88"/>
                                        </p:tgtEl>
                                        <p:attrNameLst>
                                          <p:attrName>style.visibility</p:attrName>
                                        </p:attrNameLst>
                                      </p:cBhvr>
                                      <p:to>
                                        <p:strVal val="visible"/>
                                      </p:to>
                                    </p:set>
                                    <p:animEffect filter="fade" transition="in">
                                      <p:cBhvr>
                                        <p:cTn dur="1000"/>
                                        <p:tgtEl>
                                          <p:spTgt spid="8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87"/>
                                        </p:tgtEl>
                                        <p:attrNameLst>
                                          <p:attrName>style.visibility</p:attrName>
                                        </p:attrNameLst>
                                      </p:cBhvr>
                                      <p:to>
                                        <p:strVal val="visible"/>
                                      </p:to>
                                    </p:set>
                                    <p:animEffect filter="fade" transition="in">
                                      <p:cBhvr>
                                        <p:cTn dur="500"/>
                                        <p:tgtEl>
                                          <p:spTgt spid="87"/>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500"/>
                                        <p:tgtEl>
                                          <p:spTgt spid="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23"/>
          <p:cNvSpPr/>
          <p:nvPr/>
        </p:nvSpPr>
        <p:spPr>
          <a:xfrm>
            <a:off x="3849319" y="3567677"/>
            <a:ext cx="3071393" cy="536038"/>
          </a:xfrm>
          <a:custGeom>
            <a:rect b="b" l="l" r="r" t="t"/>
            <a:pathLst>
              <a:path extrusionOk="0" h="569236" w="3265930">
                <a:moveTo>
                  <a:pt x="0" y="0"/>
                </a:moveTo>
                <a:lnTo>
                  <a:pt x="2981312" y="0"/>
                </a:lnTo>
                <a:cubicBezTo>
                  <a:pt x="3138502" y="0"/>
                  <a:pt x="3265930" y="127428"/>
                  <a:pt x="3265930" y="284618"/>
                </a:cubicBezTo>
                <a:cubicBezTo>
                  <a:pt x="3265930" y="441808"/>
                  <a:pt x="3138502" y="569236"/>
                  <a:pt x="2981312" y="569236"/>
                </a:cubicBezTo>
                <a:lnTo>
                  <a:pt x="0" y="569236"/>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93"/>
              <a:buFont typeface="Rockwell"/>
              <a:buNone/>
            </a:pPr>
            <a:r>
              <a:t/>
            </a:r>
            <a:endParaRPr b="0" i="0" sz="1693" u="none" cap="none" strike="noStrike">
              <a:solidFill>
                <a:srgbClr val="000000"/>
              </a:solidFill>
              <a:latin typeface="Twentieth Century"/>
              <a:ea typeface="Twentieth Century"/>
              <a:cs typeface="Twentieth Century"/>
              <a:sym typeface="Twentieth Century"/>
            </a:endParaRPr>
          </a:p>
        </p:txBody>
      </p:sp>
      <p:sp>
        <p:nvSpPr>
          <p:cNvPr id="322" name="Google Shape;322;p23"/>
          <p:cNvSpPr/>
          <p:nvPr/>
        </p:nvSpPr>
        <p:spPr>
          <a:xfrm>
            <a:off x="3849319" y="1229416"/>
            <a:ext cx="3071393" cy="534545"/>
          </a:xfrm>
          <a:custGeom>
            <a:rect b="b" l="l" r="r" t="t"/>
            <a:pathLst>
              <a:path extrusionOk="0" h="569236" w="3265930">
                <a:moveTo>
                  <a:pt x="0" y="0"/>
                </a:moveTo>
                <a:lnTo>
                  <a:pt x="2981312" y="0"/>
                </a:lnTo>
                <a:cubicBezTo>
                  <a:pt x="3138502" y="0"/>
                  <a:pt x="3265930" y="127428"/>
                  <a:pt x="3265930" y="284618"/>
                </a:cubicBezTo>
                <a:cubicBezTo>
                  <a:pt x="3265930" y="441808"/>
                  <a:pt x="3138502" y="569236"/>
                  <a:pt x="2981312" y="569236"/>
                </a:cubicBezTo>
                <a:lnTo>
                  <a:pt x="0" y="569236"/>
                </a:lnTo>
                <a:lnTo>
                  <a:pt x="0"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323" name="Google Shape;323;p23"/>
          <p:cNvSpPr txBox="1"/>
          <p:nvPr/>
        </p:nvSpPr>
        <p:spPr>
          <a:xfrm>
            <a:off x="4454043" y="1308554"/>
            <a:ext cx="1165704" cy="38177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81" u="none" cap="none" strike="noStrike">
                <a:solidFill>
                  <a:srgbClr val="F8F8F8"/>
                </a:solidFill>
                <a:latin typeface="Twentieth Century"/>
                <a:ea typeface="Twentieth Century"/>
                <a:cs typeface="Twentieth Century"/>
                <a:sym typeface="Twentieth Century"/>
              </a:rPr>
              <a:t>Enterprise</a:t>
            </a:r>
            <a:endParaRPr b="1" i="0" sz="1881" u="none" cap="none" strike="noStrike">
              <a:solidFill>
                <a:srgbClr val="F8F8F8"/>
              </a:solidFill>
              <a:latin typeface="Twentieth Century"/>
              <a:ea typeface="Twentieth Century"/>
              <a:cs typeface="Twentieth Century"/>
              <a:sym typeface="Twentieth Century"/>
            </a:endParaRPr>
          </a:p>
        </p:txBody>
      </p:sp>
      <p:sp>
        <p:nvSpPr>
          <p:cNvPr id="324" name="Google Shape;324;p23"/>
          <p:cNvSpPr/>
          <p:nvPr/>
        </p:nvSpPr>
        <p:spPr>
          <a:xfrm flipH="1" rot="10800000">
            <a:off x="1591689" y="809844"/>
            <a:ext cx="1373690" cy="1373690"/>
          </a:xfrm>
          <a:prstGeom prst="blockArc">
            <a:avLst>
              <a:gd fmla="val 5423681" name="adj1"/>
              <a:gd fmla="val 20860726" name="adj2"/>
              <a:gd fmla="val 17514" name="adj3"/>
            </a:avLst>
          </a:pr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93"/>
              <a:buFont typeface="Rockwell"/>
              <a:buNone/>
            </a:pPr>
            <a:r>
              <a:t/>
            </a:r>
            <a:endParaRPr b="0" i="0" sz="1693" u="none" cap="none" strike="noStrike">
              <a:solidFill>
                <a:srgbClr val="000000"/>
              </a:solidFill>
              <a:latin typeface="Twentieth Century"/>
              <a:ea typeface="Twentieth Century"/>
              <a:cs typeface="Twentieth Century"/>
              <a:sym typeface="Twentieth Century"/>
            </a:endParaRPr>
          </a:p>
        </p:txBody>
      </p:sp>
      <p:sp>
        <p:nvSpPr>
          <p:cNvPr id="325" name="Google Shape;325;p23"/>
          <p:cNvSpPr/>
          <p:nvPr/>
        </p:nvSpPr>
        <p:spPr>
          <a:xfrm flipH="1">
            <a:off x="2695122" y="1054719"/>
            <a:ext cx="1373690" cy="1373690"/>
          </a:xfrm>
          <a:prstGeom prst="blockArc">
            <a:avLst>
              <a:gd fmla="val 5423681" name="adj1"/>
              <a:gd fmla="val 20860726" name="adj2"/>
              <a:gd fmla="val 17514" name="adj3"/>
            </a:avLst>
          </a:pr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93"/>
              <a:buFont typeface="Rockwell"/>
              <a:buNone/>
            </a:pPr>
            <a:r>
              <a:t/>
            </a:r>
            <a:endParaRPr b="0" i="0" sz="1693" u="none" cap="none" strike="noStrike">
              <a:solidFill>
                <a:srgbClr val="000000"/>
              </a:solidFill>
              <a:latin typeface="Twentieth Century"/>
              <a:ea typeface="Twentieth Century"/>
              <a:cs typeface="Twentieth Century"/>
              <a:sym typeface="Twentieth Century"/>
            </a:endParaRPr>
          </a:p>
        </p:txBody>
      </p:sp>
      <p:sp>
        <p:nvSpPr>
          <p:cNvPr id="326" name="Google Shape;326;p23"/>
          <p:cNvSpPr/>
          <p:nvPr/>
        </p:nvSpPr>
        <p:spPr>
          <a:xfrm flipH="1" rot="-6168978">
            <a:off x="2726477" y="2193986"/>
            <a:ext cx="1373690" cy="1373690"/>
          </a:xfrm>
          <a:prstGeom prst="blockArc">
            <a:avLst>
              <a:gd fmla="val 10168821" name="adj1"/>
              <a:gd fmla="val 20860726" name="adj2"/>
              <a:gd fmla="val 17514" name="adj3"/>
            </a:avLst>
          </a:pr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93"/>
              <a:buFont typeface="Rockwell"/>
              <a:buNone/>
            </a:pPr>
            <a:r>
              <a:t/>
            </a:r>
            <a:endParaRPr b="0" i="0" sz="1693" u="none" cap="none" strike="noStrike">
              <a:solidFill>
                <a:srgbClr val="000000"/>
              </a:solidFill>
              <a:latin typeface="Twentieth Century"/>
              <a:ea typeface="Twentieth Century"/>
              <a:cs typeface="Twentieth Century"/>
              <a:sym typeface="Twentieth Century"/>
            </a:endParaRPr>
          </a:p>
        </p:txBody>
      </p:sp>
      <p:sp>
        <p:nvSpPr>
          <p:cNvPr id="327" name="Google Shape;327;p23"/>
          <p:cNvSpPr/>
          <p:nvPr/>
        </p:nvSpPr>
        <p:spPr>
          <a:xfrm>
            <a:off x="1612593" y="3567676"/>
            <a:ext cx="1373690" cy="1375184"/>
          </a:xfrm>
          <a:prstGeom prst="blockArc">
            <a:avLst>
              <a:gd fmla="val 5423681" name="adj1"/>
              <a:gd fmla="val 20860726" name="adj2"/>
              <a:gd fmla="val 17514" name="adj3"/>
            </a:avLst>
          </a:prstGeom>
          <a:solidFill>
            <a:schemeClr val="accent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93"/>
              <a:buFont typeface="Rockwell"/>
              <a:buNone/>
            </a:pPr>
            <a:r>
              <a:t/>
            </a:r>
            <a:endParaRPr b="0" i="0" sz="1693" u="none" cap="none" strike="noStrike">
              <a:solidFill>
                <a:srgbClr val="000000"/>
              </a:solidFill>
              <a:latin typeface="Twentieth Century"/>
              <a:ea typeface="Twentieth Century"/>
              <a:cs typeface="Twentieth Century"/>
              <a:sym typeface="Twentieth Century"/>
            </a:endParaRPr>
          </a:p>
        </p:txBody>
      </p:sp>
      <p:sp>
        <p:nvSpPr>
          <p:cNvPr id="328" name="Google Shape;328;p23"/>
          <p:cNvSpPr/>
          <p:nvPr/>
        </p:nvSpPr>
        <p:spPr>
          <a:xfrm rot="10800000">
            <a:off x="2714532" y="3322801"/>
            <a:ext cx="1373690" cy="1373690"/>
          </a:xfrm>
          <a:prstGeom prst="blockArc">
            <a:avLst>
              <a:gd fmla="val 5423681" name="adj1"/>
              <a:gd fmla="val 20860726" name="adj2"/>
              <a:gd fmla="val 17514" name="adj3"/>
            </a:avLst>
          </a:pr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93"/>
              <a:buFont typeface="Rockwell"/>
              <a:buNone/>
            </a:pPr>
            <a:r>
              <a:t/>
            </a:r>
            <a:endParaRPr b="0" i="0" sz="1693" u="none" cap="none" strike="noStrike">
              <a:solidFill>
                <a:srgbClr val="000000"/>
              </a:solidFill>
              <a:latin typeface="Twentieth Century"/>
              <a:ea typeface="Twentieth Century"/>
              <a:cs typeface="Twentieth Century"/>
              <a:sym typeface="Twentieth Century"/>
            </a:endParaRPr>
          </a:p>
        </p:txBody>
      </p:sp>
      <p:sp>
        <p:nvSpPr>
          <p:cNvPr id="329" name="Google Shape;329;p23"/>
          <p:cNvSpPr txBox="1"/>
          <p:nvPr/>
        </p:nvSpPr>
        <p:spPr>
          <a:xfrm>
            <a:off x="3157996" y="1417552"/>
            <a:ext cx="516488" cy="67127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ED7D31"/>
              </a:buClr>
              <a:buSzPts val="3762"/>
              <a:buFont typeface="Twentieth Century"/>
              <a:buNone/>
            </a:pPr>
            <a:r>
              <a:rPr b="1" i="0" lang="tr-TR" sz="3762" u="none" cap="none" strike="noStrike">
                <a:solidFill>
                  <a:srgbClr val="ED7D31"/>
                </a:solidFill>
                <a:latin typeface="Twentieth Century"/>
                <a:ea typeface="Twentieth Century"/>
                <a:cs typeface="Twentieth Century"/>
                <a:sym typeface="Twentieth Century"/>
              </a:rPr>
              <a:t>A</a:t>
            </a:r>
            <a:endParaRPr b="1" i="0" sz="3762" u="none" cap="none" strike="noStrike">
              <a:solidFill>
                <a:srgbClr val="ED7D31"/>
              </a:solidFill>
              <a:latin typeface="Twentieth Century"/>
              <a:ea typeface="Twentieth Century"/>
              <a:cs typeface="Twentieth Century"/>
              <a:sym typeface="Twentieth Century"/>
            </a:endParaRPr>
          </a:p>
        </p:txBody>
      </p:sp>
      <p:sp>
        <p:nvSpPr>
          <p:cNvPr id="330" name="Google Shape;330;p23"/>
          <p:cNvSpPr txBox="1"/>
          <p:nvPr/>
        </p:nvSpPr>
        <p:spPr>
          <a:xfrm>
            <a:off x="3157995" y="3688621"/>
            <a:ext cx="439544" cy="67127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ED7D31"/>
              </a:buClr>
              <a:buSzPts val="3762"/>
              <a:buFont typeface="Twentieth Century"/>
              <a:buNone/>
            </a:pPr>
            <a:r>
              <a:rPr b="1" i="0" lang="tr-TR" sz="3762" u="none" cap="none" strike="noStrike">
                <a:solidFill>
                  <a:srgbClr val="ED7D31"/>
                </a:solidFill>
                <a:latin typeface="Twentieth Century"/>
                <a:ea typeface="Twentieth Century"/>
                <a:cs typeface="Twentieth Century"/>
                <a:sym typeface="Twentieth Century"/>
              </a:rPr>
              <a:t>B</a:t>
            </a:r>
            <a:endParaRPr b="1" i="0" sz="3762" u="none" cap="none" strike="noStrike">
              <a:solidFill>
                <a:srgbClr val="ED7D31"/>
              </a:solidFill>
              <a:latin typeface="Twentieth Century"/>
              <a:ea typeface="Twentieth Century"/>
              <a:cs typeface="Twentieth Century"/>
              <a:sym typeface="Twentieth Century"/>
            </a:endParaRPr>
          </a:p>
        </p:txBody>
      </p:sp>
      <p:sp>
        <p:nvSpPr>
          <p:cNvPr id="331" name="Google Shape;331;p23"/>
          <p:cNvSpPr txBox="1"/>
          <p:nvPr/>
        </p:nvSpPr>
        <p:spPr>
          <a:xfrm>
            <a:off x="4236044" y="1920742"/>
            <a:ext cx="3992661" cy="700448"/>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b="0" i="0" lang="tr-TR" sz="1317" u="none" cap="none" strike="noStrike">
                <a:solidFill>
                  <a:srgbClr val="7F7F7F"/>
                </a:solidFill>
                <a:latin typeface="Twentieth Century"/>
                <a:ea typeface="Twentieth Century"/>
                <a:cs typeface="Twentieth Century"/>
                <a:sym typeface="Twentieth Century"/>
              </a:rPr>
              <a:t>You will get a copy of this document on  your Google Drive and will be able to  edit, add or delete slides.</a:t>
            </a:r>
            <a:endParaRPr b="0" i="0" sz="1317" u="none" cap="none" strike="noStrike">
              <a:solidFill>
                <a:srgbClr val="7F7F7F"/>
              </a:solidFill>
              <a:latin typeface="Twentieth Century"/>
              <a:ea typeface="Twentieth Century"/>
              <a:cs typeface="Twentieth Century"/>
              <a:sym typeface="Twentieth Century"/>
            </a:endParaRPr>
          </a:p>
        </p:txBody>
      </p:sp>
      <p:sp>
        <p:nvSpPr>
          <p:cNvPr id="332" name="Google Shape;332;p23"/>
          <p:cNvSpPr txBox="1"/>
          <p:nvPr/>
        </p:nvSpPr>
        <p:spPr>
          <a:xfrm>
            <a:off x="4236043" y="4082810"/>
            <a:ext cx="4061346" cy="39639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b="0" i="0" lang="tr-TR" sz="1317" u="none" cap="none" strike="noStrike">
                <a:solidFill>
                  <a:srgbClr val="7F7F7F"/>
                </a:solidFill>
                <a:latin typeface="Twentieth Century"/>
                <a:ea typeface="Twentieth Century"/>
                <a:cs typeface="Twentieth Century"/>
                <a:sym typeface="Twentieth Century"/>
              </a:rPr>
              <a:t>You have to be signed in to your  Google account.</a:t>
            </a:r>
            <a:endParaRPr b="0" i="0" sz="1317" u="none" cap="none" strike="noStrike">
              <a:solidFill>
                <a:srgbClr val="7F7F7F"/>
              </a:solidFill>
              <a:latin typeface="Twentieth Century"/>
              <a:ea typeface="Twentieth Century"/>
              <a:cs typeface="Twentieth Century"/>
              <a:sym typeface="Twentieth Century"/>
            </a:endParaRPr>
          </a:p>
        </p:txBody>
      </p:sp>
      <p:sp>
        <p:nvSpPr>
          <p:cNvPr id="333" name="Google Shape;333;p23"/>
          <p:cNvSpPr txBox="1"/>
          <p:nvPr/>
        </p:nvSpPr>
        <p:spPr>
          <a:xfrm>
            <a:off x="4454043" y="3657265"/>
            <a:ext cx="1313180" cy="38177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81" u="none" cap="none" strike="noStrike">
                <a:solidFill>
                  <a:srgbClr val="F8F8F8"/>
                </a:solidFill>
                <a:latin typeface="Twentieth Century"/>
                <a:ea typeface="Twentieth Century"/>
                <a:cs typeface="Twentieth Century"/>
                <a:sym typeface="Twentieth Century"/>
              </a:rPr>
              <a:t>Acquisition</a:t>
            </a:r>
            <a:endParaRPr b="1" i="0" sz="1881" u="none" cap="none" strike="noStrike">
              <a:solidFill>
                <a:srgbClr val="F8F8F8"/>
              </a:solidFill>
              <a:latin typeface="Twentieth Century"/>
              <a:ea typeface="Twentieth Century"/>
              <a:cs typeface="Twentieth Century"/>
              <a:sym typeface="Twentieth Century"/>
            </a:endParaRPr>
          </a:p>
        </p:txBody>
      </p:sp>
      <p:sp>
        <p:nvSpPr>
          <p:cNvPr id="334" name="Google Shape;334;p23"/>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24"/>
                                        </p:tgtEl>
                                        <p:attrNameLst>
                                          <p:attrName>style.visibility</p:attrName>
                                        </p:attrNameLst>
                                      </p:cBhvr>
                                      <p:to>
                                        <p:strVal val="visible"/>
                                      </p:to>
                                    </p:set>
                                    <p:animEffect filter="fade" transition="in">
                                      <p:cBhvr>
                                        <p:cTn dur="500"/>
                                        <p:tgtEl>
                                          <p:spTgt spid="32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25"/>
                                        </p:tgtEl>
                                        <p:attrNameLst>
                                          <p:attrName>style.visibility</p:attrName>
                                        </p:attrNameLst>
                                      </p:cBhvr>
                                      <p:to>
                                        <p:strVal val="visible"/>
                                      </p:to>
                                    </p:set>
                                    <p:animEffect filter="fade" transition="in">
                                      <p:cBhvr>
                                        <p:cTn dur="500"/>
                                        <p:tgtEl>
                                          <p:spTgt spid="325"/>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26"/>
                                        </p:tgtEl>
                                        <p:attrNameLst>
                                          <p:attrName>style.visibility</p:attrName>
                                        </p:attrNameLst>
                                      </p:cBhvr>
                                      <p:to>
                                        <p:strVal val="visible"/>
                                      </p:to>
                                    </p:set>
                                    <p:animEffect filter="fade" transition="in">
                                      <p:cBhvr>
                                        <p:cTn dur="500"/>
                                        <p:tgtEl>
                                          <p:spTgt spid="32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28"/>
                                        </p:tgtEl>
                                        <p:attrNameLst>
                                          <p:attrName>style.visibility</p:attrName>
                                        </p:attrNameLst>
                                      </p:cBhvr>
                                      <p:to>
                                        <p:strVal val="visible"/>
                                      </p:to>
                                    </p:set>
                                    <p:animEffect filter="fade" transition="in">
                                      <p:cBhvr>
                                        <p:cTn dur="500"/>
                                        <p:tgtEl>
                                          <p:spTgt spid="328"/>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27"/>
                                        </p:tgtEl>
                                        <p:attrNameLst>
                                          <p:attrName>style.visibility</p:attrName>
                                        </p:attrNameLst>
                                      </p:cBhvr>
                                      <p:to>
                                        <p:strVal val="visible"/>
                                      </p:to>
                                    </p:set>
                                    <p:animEffect filter="fade" transition="in">
                                      <p:cBhvr>
                                        <p:cTn dur="500"/>
                                        <p:tgtEl>
                                          <p:spTgt spid="327"/>
                                        </p:tgtEl>
                                      </p:cBhvr>
                                    </p:animEffect>
                                  </p:childTnLst>
                                </p:cTn>
                              </p:par>
                            </p:childTnLst>
                          </p:cTn>
                        </p:par>
                        <p:par>
                          <p:cTn fill="hold">
                            <p:stCondLst>
                              <p:cond delay="2500"/>
                            </p:stCondLst>
                            <p:childTnLst>
                              <p:par>
                                <p:cTn fill="hold" nodeType="afterEffect" presetClass="entr" presetID="2" presetSubtype="8">
                                  <p:stCondLst>
                                    <p:cond delay="0"/>
                                  </p:stCondLst>
                                  <p:childTnLst>
                                    <p:set>
                                      <p:cBhvr>
                                        <p:cTn dur="1" fill="hold">
                                          <p:stCondLst>
                                            <p:cond delay="0"/>
                                          </p:stCondLst>
                                        </p:cTn>
                                        <p:tgtEl>
                                          <p:spTgt spid="329"/>
                                        </p:tgtEl>
                                        <p:attrNameLst>
                                          <p:attrName>style.visibility</p:attrName>
                                        </p:attrNameLst>
                                      </p:cBhvr>
                                      <p:to>
                                        <p:strVal val="visible"/>
                                      </p:to>
                                    </p:set>
                                    <p:anim calcmode="lin" valueType="num">
                                      <p:cBhvr additive="base">
                                        <p:cTn dur="500"/>
                                        <p:tgtEl>
                                          <p:spTgt spid="329"/>
                                        </p:tgtEl>
                                        <p:attrNameLst>
                                          <p:attrName>ppt_x</p:attrName>
                                        </p:attrNameLst>
                                      </p:cBhvr>
                                      <p:tavLst>
                                        <p:tav fmla="" tm="0">
                                          <p:val>
                                            <p:strVal val="#ppt_x-1"/>
                                          </p:val>
                                        </p:tav>
                                        <p:tav fmla="" tm="100000">
                                          <p:val>
                                            <p:strVal val="#ppt_x"/>
                                          </p:val>
                                        </p:tav>
                                      </p:tavLst>
                                    </p:anim>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322"/>
                                        </p:tgtEl>
                                        <p:attrNameLst>
                                          <p:attrName>style.visibility</p:attrName>
                                        </p:attrNameLst>
                                      </p:cBhvr>
                                      <p:to>
                                        <p:strVal val="visible"/>
                                      </p:to>
                                    </p:set>
                                    <p:animEffect filter="fade" transition="in">
                                      <p:cBhvr>
                                        <p:cTn dur="500"/>
                                        <p:tgtEl>
                                          <p:spTgt spid="322"/>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323"/>
                                        </p:tgtEl>
                                        <p:attrNameLst>
                                          <p:attrName>style.visibility</p:attrName>
                                        </p:attrNameLst>
                                      </p:cBhvr>
                                      <p:to>
                                        <p:strVal val="visible"/>
                                      </p:to>
                                    </p:set>
                                    <p:animEffect filter="fade" transition="in">
                                      <p:cBhvr>
                                        <p:cTn dur="300"/>
                                        <p:tgtEl>
                                          <p:spTgt spid="323"/>
                                        </p:tgtEl>
                                      </p:cBhvr>
                                    </p:animEffect>
                                  </p:childTnLst>
                                </p:cTn>
                              </p:par>
                            </p:childTnLst>
                          </p:cTn>
                        </p:par>
                        <p:par>
                          <p:cTn fill="hold">
                            <p:stCondLst>
                              <p:cond delay="3800"/>
                            </p:stCondLst>
                            <p:childTnLst>
                              <p:par>
                                <p:cTn fill="hold" nodeType="afterEffect" presetClass="entr" presetID="10" presetSubtype="0">
                                  <p:stCondLst>
                                    <p:cond delay="0"/>
                                  </p:stCondLst>
                                  <p:childTnLst>
                                    <p:set>
                                      <p:cBhvr>
                                        <p:cTn dur="1" fill="hold">
                                          <p:stCondLst>
                                            <p:cond delay="0"/>
                                          </p:stCondLst>
                                        </p:cTn>
                                        <p:tgtEl>
                                          <p:spTgt spid="331"/>
                                        </p:tgtEl>
                                        <p:attrNameLst>
                                          <p:attrName>style.visibility</p:attrName>
                                        </p:attrNameLst>
                                      </p:cBhvr>
                                      <p:to>
                                        <p:strVal val="visible"/>
                                      </p:to>
                                    </p:set>
                                    <p:animEffect filter="fade" transition="in">
                                      <p:cBhvr>
                                        <p:cTn dur="500"/>
                                        <p:tgtEl>
                                          <p:spTgt spid="331"/>
                                        </p:tgtEl>
                                      </p:cBhvr>
                                    </p:animEffect>
                                  </p:childTnLst>
                                </p:cTn>
                              </p:par>
                            </p:childTnLst>
                          </p:cTn>
                        </p:par>
                        <p:par>
                          <p:cTn fill="hold">
                            <p:stCondLst>
                              <p:cond delay="4300"/>
                            </p:stCondLst>
                            <p:childTnLst>
                              <p:par>
                                <p:cTn fill="hold" nodeType="afterEffect" presetClass="entr" presetID="2" presetSubtype="8">
                                  <p:stCondLst>
                                    <p:cond delay="0"/>
                                  </p:stCondLst>
                                  <p:childTnLst>
                                    <p:set>
                                      <p:cBhvr>
                                        <p:cTn dur="1" fill="hold">
                                          <p:stCondLst>
                                            <p:cond delay="0"/>
                                          </p:stCondLst>
                                        </p:cTn>
                                        <p:tgtEl>
                                          <p:spTgt spid="330"/>
                                        </p:tgtEl>
                                        <p:attrNameLst>
                                          <p:attrName>style.visibility</p:attrName>
                                        </p:attrNameLst>
                                      </p:cBhvr>
                                      <p:to>
                                        <p:strVal val="visible"/>
                                      </p:to>
                                    </p:set>
                                    <p:anim calcmode="lin" valueType="num">
                                      <p:cBhvr additive="base">
                                        <p:cTn dur="500"/>
                                        <p:tgtEl>
                                          <p:spTgt spid="330"/>
                                        </p:tgtEl>
                                        <p:attrNameLst>
                                          <p:attrName>ppt_x</p:attrName>
                                        </p:attrNameLst>
                                      </p:cBhvr>
                                      <p:tavLst>
                                        <p:tav fmla="" tm="0">
                                          <p:val>
                                            <p:strVal val="#ppt_x-1"/>
                                          </p:val>
                                        </p:tav>
                                        <p:tav fmla="" tm="100000">
                                          <p:val>
                                            <p:strVal val="#ppt_x"/>
                                          </p:val>
                                        </p:tav>
                                      </p:tavLst>
                                    </p:anim>
                                  </p:childTnLst>
                                </p:cTn>
                              </p:par>
                            </p:childTnLst>
                          </p:cTn>
                        </p:par>
                        <p:par>
                          <p:cTn fill="hold">
                            <p:stCondLst>
                              <p:cond delay="4800"/>
                            </p:stCondLst>
                            <p:childTnLst>
                              <p:par>
                                <p:cTn fill="hold" nodeType="afterEffect" presetClass="entr" presetID="10" presetSubtype="0">
                                  <p:stCondLst>
                                    <p:cond delay="0"/>
                                  </p:stCondLst>
                                  <p:childTnLst>
                                    <p:set>
                                      <p:cBhvr>
                                        <p:cTn dur="1" fill="hold">
                                          <p:stCondLst>
                                            <p:cond delay="0"/>
                                          </p:stCondLst>
                                        </p:cTn>
                                        <p:tgtEl>
                                          <p:spTgt spid="321"/>
                                        </p:tgtEl>
                                        <p:attrNameLst>
                                          <p:attrName>style.visibility</p:attrName>
                                        </p:attrNameLst>
                                      </p:cBhvr>
                                      <p:to>
                                        <p:strVal val="visible"/>
                                      </p:to>
                                    </p:set>
                                    <p:animEffect filter="fade" transition="in">
                                      <p:cBhvr>
                                        <p:cTn dur="500"/>
                                        <p:tgtEl>
                                          <p:spTgt spid="321"/>
                                        </p:tgtEl>
                                      </p:cBhvr>
                                    </p:animEffect>
                                  </p:childTnLst>
                                </p:cTn>
                              </p:par>
                            </p:childTnLst>
                          </p:cTn>
                        </p:par>
                        <p:par>
                          <p:cTn fill="hold">
                            <p:stCondLst>
                              <p:cond delay="5300"/>
                            </p:stCondLst>
                            <p:childTnLst>
                              <p:par>
                                <p:cTn fill="hold" nodeType="afterEffect" presetClass="entr" presetID="10" presetSubtype="0">
                                  <p:stCondLst>
                                    <p:cond delay="0"/>
                                  </p:stCondLst>
                                  <p:childTnLst>
                                    <p:set>
                                      <p:cBhvr>
                                        <p:cTn dur="1" fill="hold">
                                          <p:stCondLst>
                                            <p:cond delay="0"/>
                                          </p:stCondLst>
                                        </p:cTn>
                                        <p:tgtEl>
                                          <p:spTgt spid="333"/>
                                        </p:tgtEl>
                                        <p:attrNameLst>
                                          <p:attrName>style.visibility</p:attrName>
                                        </p:attrNameLst>
                                      </p:cBhvr>
                                      <p:to>
                                        <p:strVal val="visible"/>
                                      </p:to>
                                    </p:set>
                                    <p:animEffect filter="fade" transition="in">
                                      <p:cBhvr>
                                        <p:cTn dur="300"/>
                                        <p:tgtEl>
                                          <p:spTgt spid="333"/>
                                        </p:tgtEl>
                                      </p:cBhvr>
                                    </p:animEffect>
                                  </p:childTnLst>
                                </p:cTn>
                              </p:par>
                            </p:childTnLst>
                          </p:cTn>
                        </p:par>
                        <p:par>
                          <p:cTn fill="hold">
                            <p:stCondLst>
                              <p:cond delay="5600"/>
                            </p:stCondLst>
                            <p:childTnLst>
                              <p:par>
                                <p:cTn fill="hold" nodeType="afterEffect" presetClass="entr" presetID="10" presetSubtype="0">
                                  <p:stCondLst>
                                    <p:cond delay="0"/>
                                  </p:stCondLst>
                                  <p:childTnLst>
                                    <p:set>
                                      <p:cBhvr>
                                        <p:cTn dur="1" fill="hold">
                                          <p:stCondLst>
                                            <p:cond delay="0"/>
                                          </p:stCondLst>
                                        </p:cTn>
                                        <p:tgtEl>
                                          <p:spTgt spid="332"/>
                                        </p:tgtEl>
                                        <p:attrNameLst>
                                          <p:attrName>style.visibility</p:attrName>
                                        </p:attrNameLst>
                                      </p:cBhvr>
                                      <p:to>
                                        <p:strVal val="visible"/>
                                      </p:to>
                                    </p:set>
                                    <p:animEffect filter="fade" transition="in">
                                      <p:cBhvr>
                                        <p:cTn dur="500"/>
                                        <p:tgtEl>
                                          <p:spTgt spid="3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grpSp>
        <p:nvGrpSpPr>
          <p:cNvPr id="340" name="Google Shape;340;p24"/>
          <p:cNvGrpSpPr/>
          <p:nvPr/>
        </p:nvGrpSpPr>
        <p:grpSpPr>
          <a:xfrm>
            <a:off x="2771271" y="1707222"/>
            <a:ext cx="2629423" cy="2595080"/>
            <a:chOff x="3868719" y="1776670"/>
            <a:chExt cx="2628619" cy="2628031"/>
          </a:xfrm>
        </p:grpSpPr>
        <p:sp>
          <p:nvSpPr>
            <p:cNvPr id="341" name="Google Shape;341;p24"/>
            <p:cNvSpPr/>
            <p:nvPr/>
          </p:nvSpPr>
          <p:spPr>
            <a:xfrm>
              <a:off x="3868719" y="1776670"/>
              <a:ext cx="2628619" cy="2628031"/>
            </a:xfrm>
            <a:custGeom>
              <a:rect b="b" l="l" r="r" t="t"/>
              <a:pathLst>
                <a:path extrusionOk="0" h="1049" w="1050">
                  <a:moveTo>
                    <a:pt x="888" y="911"/>
                  </a:moveTo>
                  <a:lnTo>
                    <a:pt x="820" y="888"/>
                  </a:lnTo>
                  <a:lnTo>
                    <a:pt x="800" y="903"/>
                  </a:lnTo>
                  <a:lnTo>
                    <a:pt x="780" y="917"/>
                  </a:lnTo>
                  <a:lnTo>
                    <a:pt x="781" y="988"/>
                  </a:lnTo>
                  <a:lnTo>
                    <a:pt x="766" y="996"/>
                  </a:lnTo>
                  <a:lnTo>
                    <a:pt x="751" y="1003"/>
                  </a:lnTo>
                  <a:lnTo>
                    <a:pt x="694" y="961"/>
                  </a:lnTo>
                  <a:lnTo>
                    <a:pt x="671" y="969"/>
                  </a:lnTo>
                  <a:lnTo>
                    <a:pt x="658" y="972"/>
                  </a:lnTo>
                  <a:lnTo>
                    <a:pt x="646" y="976"/>
                  </a:lnTo>
                  <a:lnTo>
                    <a:pt x="625" y="1044"/>
                  </a:lnTo>
                  <a:lnTo>
                    <a:pt x="592" y="1049"/>
                  </a:lnTo>
                  <a:lnTo>
                    <a:pt x="551" y="991"/>
                  </a:lnTo>
                  <a:lnTo>
                    <a:pt x="526" y="991"/>
                  </a:lnTo>
                  <a:lnTo>
                    <a:pt x="501" y="991"/>
                  </a:lnTo>
                  <a:lnTo>
                    <a:pt x="460" y="1049"/>
                  </a:lnTo>
                  <a:lnTo>
                    <a:pt x="443" y="1047"/>
                  </a:lnTo>
                  <a:lnTo>
                    <a:pt x="426" y="1044"/>
                  </a:lnTo>
                  <a:lnTo>
                    <a:pt x="405" y="976"/>
                  </a:lnTo>
                  <a:lnTo>
                    <a:pt x="381" y="969"/>
                  </a:lnTo>
                  <a:lnTo>
                    <a:pt x="369" y="965"/>
                  </a:lnTo>
                  <a:lnTo>
                    <a:pt x="358" y="961"/>
                  </a:lnTo>
                  <a:lnTo>
                    <a:pt x="301" y="1003"/>
                  </a:lnTo>
                  <a:lnTo>
                    <a:pt x="286" y="996"/>
                  </a:lnTo>
                  <a:lnTo>
                    <a:pt x="271" y="988"/>
                  </a:lnTo>
                  <a:lnTo>
                    <a:pt x="272" y="917"/>
                  </a:lnTo>
                  <a:lnTo>
                    <a:pt x="252" y="903"/>
                  </a:lnTo>
                  <a:lnTo>
                    <a:pt x="242" y="895"/>
                  </a:lnTo>
                  <a:lnTo>
                    <a:pt x="232" y="888"/>
                  </a:lnTo>
                  <a:lnTo>
                    <a:pt x="164" y="911"/>
                  </a:lnTo>
                  <a:lnTo>
                    <a:pt x="152" y="899"/>
                  </a:lnTo>
                  <a:lnTo>
                    <a:pt x="140" y="886"/>
                  </a:lnTo>
                  <a:lnTo>
                    <a:pt x="163" y="818"/>
                  </a:lnTo>
                  <a:lnTo>
                    <a:pt x="148" y="799"/>
                  </a:lnTo>
                  <a:lnTo>
                    <a:pt x="134" y="778"/>
                  </a:lnTo>
                  <a:lnTo>
                    <a:pt x="63" y="779"/>
                  </a:lnTo>
                  <a:lnTo>
                    <a:pt x="55" y="765"/>
                  </a:lnTo>
                  <a:lnTo>
                    <a:pt x="47" y="750"/>
                  </a:lnTo>
                  <a:lnTo>
                    <a:pt x="90" y="693"/>
                  </a:lnTo>
                  <a:lnTo>
                    <a:pt x="82" y="669"/>
                  </a:lnTo>
                  <a:lnTo>
                    <a:pt x="78" y="657"/>
                  </a:lnTo>
                  <a:lnTo>
                    <a:pt x="75" y="645"/>
                  </a:lnTo>
                  <a:lnTo>
                    <a:pt x="6" y="623"/>
                  </a:lnTo>
                  <a:lnTo>
                    <a:pt x="0" y="590"/>
                  </a:lnTo>
                  <a:lnTo>
                    <a:pt x="60" y="549"/>
                  </a:lnTo>
                  <a:lnTo>
                    <a:pt x="59" y="524"/>
                  </a:lnTo>
                  <a:lnTo>
                    <a:pt x="60" y="500"/>
                  </a:lnTo>
                  <a:lnTo>
                    <a:pt x="0" y="459"/>
                  </a:lnTo>
                  <a:lnTo>
                    <a:pt x="3" y="442"/>
                  </a:lnTo>
                  <a:lnTo>
                    <a:pt x="6" y="426"/>
                  </a:lnTo>
                  <a:lnTo>
                    <a:pt x="75" y="405"/>
                  </a:lnTo>
                  <a:lnTo>
                    <a:pt x="82" y="380"/>
                  </a:lnTo>
                  <a:lnTo>
                    <a:pt x="86" y="368"/>
                  </a:lnTo>
                  <a:lnTo>
                    <a:pt x="90" y="356"/>
                  </a:lnTo>
                  <a:lnTo>
                    <a:pt x="47" y="299"/>
                  </a:lnTo>
                  <a:lnTo>
                    <a:pt x="55" y="284"/>
                  </a:lnTo>
                  <a:lnTo>
                    <a:pt x="63" y="270"/>
                  </a:lnTo>
                  <a:lnTo>
                    <a:pt x="134" y="271"/>
                  </a:lnTo>
                  <a:lnTo>
                    <a:pt x="148" y="250"/>
                  </a:lnTo>
                  <a:lnTo>
                    <a:pt x="155" y="240"/>
                  </a:lnTo>
                  <a:lnTo>
                    <a:pt x="163" y="231"/>
                  </a:lnTo>
                  <a:lnTo>
                    <a:pt x="140" y="163"/>
                  </a:lnTo>
                  <a:lnTo>
                    <a:pt x="152" y="151"/>
                  </a:lnTo>
                  <a:lnTo>
                    <a:pt x="164" y="139"/>
                  </a:lnTo>
                  <a:lnTo>
                    <a:pt x="232" y="162"/>
                  </a:lnTo>
                  <a:lnTo>
                    <a:pt x="252" y="147"/>
                  </a:lnTo>
                  <a:lnTo>
                    <a:pt x="272" y="133"/>
                  </a:lnTo>
                  <a:lnTo>
                    <a:pt x="271" y="61"/>
                  </a:lnTo>
                  <a:lnTo>
                    <a:pt x="286" y="53"/>
                  </a:lnTo>
                  <a:lnTo>
                    <a:pt x="301" y="46"/>
                  </a:lnTo>
                  <a:lnTo>
                    <a:pt x="358" y="88"/>
                  </a:lnTo>
                  <a:lnTo>
                    <a:pt x="381" y="80"/>
                  </a:lnTo>
                  <a:lnTo>
                    <a:pt x="393" y="76"/>
                  </a:lnTo>
                  <a:lnTo>
                    <a:pt x="405" y="73"/>
                  </a:lnTo>
                  <a:lnTo>
                    <a:pt x="426" y="5"/>
                  </a:lnTo>
                  <a:lnTo>
                    <a:pt x="460" y="0"/>
                  </a:lnTo>
                  <a:lnTo>
                    <a:pt x="501" y="58"/>
                  </a:lnTo>
                  <a:lnTo>
                    <a:pt x="526" y="57"/>
                  </a:lnTo>
                  <a:lnTo>
                    <a:pt x="551" y="58"/>
                  </a:lnTo>
                  <a:lnTo>
                    <a:pt x="592" y="0"/>
                  </a:lnTo>
                  <a:lnTo>
                    <a:pt x="608" y="2"/>
                  </a:lnTo>
                  <a:lnTo>
                    <a:pt x="625" y="5"/>
                  </a:lnTo>
                  <a:lnTo>
                    <a:pt x="646" y="73"/>
                  </a:lnTo>
                  <a:lnTo>
                    <a:pt x="671" y="80"/>
                  </a:lnTo>
                  <a:lnTo>
                    <a:pt x="682" y="84"/>
                  </a:lnTo>
                  <a:lnTo>
                    <a:pt x="694" y="88"/>
                  </a:lnTo>
                  <a:lnTo>
                    <a:pt x="751" y="46"/>
                  </a:lnTo>
                  <a:lnTo>
                    <a:pt x="766" y="53"/>
                  </a:lnTo>
                  <a:lnTo>
                    <a:pt x="781" y="61"/>
                  </a:lnTo>
                  <a:lnTo>
                    <a:pt x="780" y="133"/>
                  </a:lnTo>
                  <a:lnTo>
                    <a:pt x="800" y="147"/>
                  </a:lnTo>
                  <a:lnTo>
                    <a:pt x="810" y="155"/>
                  </a:lnTo>
                  <a:lnTo>
                    <a:pt x="820" y="162"/>
                  </a:lnTo>
                  <a:lnTo>
                    <a:pt x="888" y="139"/>
                  </a:lnTo>
                  <a:lnTo>
                    <a:pt x="900" y="151"/>
                  </a:lnTo>
                  <a:lnTo>
                    <a:pt x="912" y="163"/>
                  </a:lnTo>
                  <a:lnTo>
                    <a:pt x="889" y="231"/>
                  </a:lnTo>
                  <a:lnTo>
                    <a:pt x="904" y="250"/>
                  </a:lnTo>
                  <a:lnTo>
                    <a:pt x="918" y="271"/>
                  </a:lnTo>
                  <a:lnTo>
                    <a:pt x="989" y="270"/>
                  </a:lnTo>
                  <a:lnTo>
                    <a:pt x="997" y="284"/>
                  </a:lnTo>
                  <a:lnTo>
                    <a:pt x="1005" y="299"/>
                  </a:lnTo>
                  <a:lnTo>
                    <a:pt x="962" y="356"/>
                  </a:lnTo>
                  <a:lnTo>
                    <a:pt x="970" y="380"/>
                  </a:lnTo>
                  <a:lnTo>
                    <a:pt x="974" y="393"/>
                  </a:lnTo>
                  <a:lnTo>
                    <a:pt x="977" y="405"/>
                  </a:lnTo>
                  <a:lnTo>
                    <a:pt x="1045" y="426"/>
                  </a:lnTo>
                  <a:lnTo>
                    <a:pt x="1050" y="459"/>
                  </a:lnTo>
                  <a:lnTo>
                    <a:pt x="992" y="500"/>
                  </a:lnTo>
                  <a:lnTo>
                    <a:pt x="993" y="524"/>
                  </a:lnTo>
                  <a:lnTo>
                    <a:pt x="992" y="549"/>
                  </a:lnTo>
                  <a:lnTo>
                    <a:pt x="1050" y="590"/>
                  </a:lnTo>
                  <a:lnTo>
                    <a:pt x="1048" y="607"/>
                  </a:lnTo>
                  <a:lnTo>
                    <a:pt x="1045" y="623"/>
                  </a:lnTo>
                  <a:lnTo>
                    <a:pt x="977" y="645"/>
                  </a:lnTo>
                  <a:lnTo>
                    <a:pt x="970" y="669"/>
                  </a:lnTo>
                  <a:lnTo>
                    <a:pt x="966" y="681"/>
                  </a:lnTo>
                  <a:lnTo>
                    <a:pt x="962" y="693"/>
                  </a:lnTo>
                  <a:lnTo>
                    <a:pt x="1005" y="750"/>
                  </a:lnTo>
                  <a:lnTo>
                    <a:pt x="997" y="765"/>
                  </a:lnTo>
                  <a:lnTo>
                    <a:pt x="989" y="779"/>
                  </a:lnTo>
                  <a:lnTo>
                    <a:pt x="918" y="778"/>
                  </a:lnTo>
                  <a:lnTo>
                    <a:pt x="904" y="799"/>
                  </a:lnTo>
                  <a:lnTo>
                    <a:pt x="897" y="809"/>
                  </a:lnTo>
                  <a:lnTo>
                    <a:pt x="889" y="818"/>
                  </a:lnTo>
                  <a:lnTo>
                    <a:pt x="912" y="886"/>
                  </a:lnTo>
                  <a:lnTo>
                    <a:pt x="900" y="899"/>
                  </a:lnTo>
                  <a:lnTo>
                    <a:pt x="888" y="911"/>
                  </a:lnTo>
                  <a:close/>
                </a:path>
              </a:pathLst>
            </a:custGeom>
            <a:solidFill>
              <a:schemeClr val="accent1"/>
            </a:solidFill>
            <a:ln cap="flat" cmpd="sng" w="9525">
              <a:solidFill>
                <a:srgbClr val="D7D7D7"/>
              </a:solidFill>
              <a:prstDash val="solid"/>
              <a:round/>
              <a:headEnd len="sm" w="sm" type="none"/>
              <a:tailEnd len="sm" w="sm" type="none"/>
            </a:ln>
          </p:spPr>
          <p:txBody>
            <a:bodyPr anchorCtr="0" anchor="ctr" bIns="45700" lIns="0" spcFirstLastPara="1" rIns="0" wrap="square" tIns="45700">
              <a:noAutofit/>
            </a:bodyPr>
            <a:lstStyle/>
            <a:p>
              <a:pPr indent="0" lvl="0" marL="0" marR="0" rtl="0" algn="ctr">
                <a:lnSpc>
                  <a:spcPct val="120000"/>
                </a:lnSpc>
                <a:spcBef>
                  <a:spcPts val="0"/>
                </a:spcBef>
                <a:spcAft>
                  <a:spcPts val="0"/>
                </a:spcAft>
                <a:buClr>
                  <a:schemeClr val="dk1"/>
                </a:buClr>
                <a:buSzPts val="2822"/>
                <a:buFont typeface="Rockwell"/>
                <a:buNone/>
              </a:pPr>
              <a:r>
                <a:t/>
              </a:r>
              <a:endParaRPr b="0" i="0" sz="2822" u="none" cap="none" strike="noStrike">
                <a:solidFill>
                  <a:srgbClr val="5A5959"/>
                </a:solidFill>
                <a:latin typeface="Twentieth Century"/>
                <a:ea typeface="Twentieth Century"/>
                <a:cs typeface="Twentieth Century"/>
                <a:sym typeface="Twentieth Century"/>
              </a:endParaRPr>
            </a:p>
          </p:txBody>
        </p:sp>
        <p:sp>
          <p:nvSpPr>
            <p:cNvPr id="342" name="Google Shape;342;p24"/>
            <p:cNvSpPr/>
            <p:nvPr/>
          </p:nvSpPr>
          <p:spPr>
            <a:xfrm>
              <a:off x="4274729" y="2177377"/>
              <a:ext cx="1822569" cy="1826618"/>
            </a:xfrm>
            <a:prstGeom prst="ellipse">
              <a:avLst/>
            </a:prstGeom>
            <a:solidFill>
              <a:srgbClr val="F2F2F2"/>
            </a:solidFill>
            <a:ln>
              <a:noFill/>
            </a:ln>
          </p:spPr>
          <p:txBody>
            <a:bodyPr anchorCtr="1" anchor="ctr" bIns="45700" lIns="91425" spcFirstLastPara="1" rIns="91425" wrap="square" tIns="45700">
              <a:noAutofit/>
            </a:bodyPr>
            <a:lstStyle/>
            <a:p>
              <a:pPr indent="0" lvl="0" marL="0" marR="0" rtl="0" algn="l">
                <a:spcBef>
                  <a:spcPts val="0"/>
                </a:spcBef>
                <a:spcAft>
                  <a:spcPts val="0"/>
                </a:spcAft>
                <a:buNone/>
              </a:pPr>
              <a:r>
                <a:rPr b="0" i="0" lang="tr-TR" sz="1787" u="none" cap="none" strike="noStrike">
                  <a:solidFill>
                    <a:srgbClr val="5A5959"/>
                  </a:solidFill>
                  <a:latin typeface="Twentieth Century"/>
                  <a:ea typeface="Twentieth Century"/>
                  <a:cs typeface="Twentieth Century"/>
                  <a:sym typeface="Twentieth Century"/>
                </a:rPr>
                <a:t>EDIT IN </a:t>
              </a:r>
              <a:endParaRPr/>
            </a:p>
            <a:p>
              <a:pPr indent="0" lvl="0" marL="0" marR="0" rtl="0" algn="l">
                <a:spcBef>
                  <a:spcPts val="0"/>
                </a:spcBef>
                <a:spcAft>
                  <a:spcPts val="0"/>
                </a:spcAft>
                <a:buNone/>
              </a:pPr>
              <a:r>
                <a:rPr b="0" i="0" lang="tr-TR" sz="1787" u="none" cap="none" strike="noStrike">
                  <a:solidFill>
                    <a:srgbClr val="5A5959"/>
                  </a:solidFill>
                  <a:latin typeface="Twentieth Century"/>
                  <a:ea typeface="Twentieth Century"/>
                  <a:cs typeface="Twentieth Century"/>
                  <a:sym typeface="Twentieth Century"/>
                </a:rPr>
                <a:t>POWER</a:t>
              </a:r>
              <a:endParaRPr/>
            </a:p>
            <a:p>
              <a:pPr indent="0" lvl="0" marL="0" marR="0" rtl="0" algn="l">
                <a:spcBef>
                  <a:spcPts val="0"/>
                </a:spcBef>
                <a:spcAft>
                  <a:spcPts val="0"/>
                </a:spcAft>
                <a:buNone/>
              </a:pPr>
              <a:r>
                <a:rPr b="0" i="0" lang="tr-TR" sz="1787" u="none" cap="none" strike="noStrike">
                  <a:solidFill>
                    <a:srgbClr val="5A5959"/>
                  </a:solidFill>
                  <a:latin typeface="Twentieth Century"/>
                  <a:ea typeface="Twentieth Century"/>
                  <a:cs typeface="Twentieth Century"/>
                  <a:sym typeface="Twentieth Century"/>
                </a:rPr>
                <a:t>POINT®</a:t>
              </a:r>
              <a:endParaRPr b="0" i="0" sz="1787" u="none" cap="none" strike="noStrike">
                <a:solidFill>
                  <a:srgbClr val="5A5959"/>
                </a:solidFill>
                <a:latin typeface="Twentieth Century"/>
                <a:ea typeface="Twentieth Century"/>
                <a:cs typeface="Twentieth Century"/>
                <a:sym typeface="Twentieth Century"/>
              </a:endParaRPr>
            </a:p>
          </p:txBody>
        </p:sp>
      </p:grpSp>
      <p:grpSp>
        <p:nvGrpSpPr>
          <p:cNvPr id="343" name="Google Shape;343;p24"/>
          <p:cNvGrpSpPr/>
          <p:nvPr/>
        </p:nvGrpSpPr>
        <p:grpSpPr>
          <a:xfrm>
            <a:off x="5085641" y="1230910"/>
            <a:ext cx="1790277" cy="1767880"/>
            <a:chOff x="6012485" y="1170407"/>
            <a:chExt cx="1487948" cy="1487615"/>
          </a:xfrm>
        </p:grpSpPr>
        <p:sp>
          <p:nvSpPr>
            <p:cNvPr id="344" name="Google Shape;344;p24"/>
            <p:cNvSpPr/>
            <p:nvPr/>
          </p:nvSpPr>
          <p:spPr>
            <a:xfrm>
              <a:off x="6012485" y="1170407"/>
              <a:ext cx="1487948" cy="1487615"/>
            </a:xfrm>
            <a:custGeom>
              <a:rect b="b" l="l" r="r" t="t"/>
              <a:pathLst>
                <a:path extrusionOk="0" h="638" w="637">
                  <a:moveTo>
                    <a:pt x="496" y="585"/>
                  </a:moveTo>
                  <a:lnTo>
                    <a:pt x="441" y="550"/>
                  </a:lnTo>
                  <a:lnTo>
                    <a:pt x="431" y="555"/>
                  </a:lnTo>
                  <a:lnTo>
                    <a:pt x="420" y="560"/>
                  </a:lnTo>
                  <a:lnTo>
                    <a:pt x="409" y="564"/>
                  </a:lnTo>
                  <a:lnTo>
                    <a:pt x="397" y="568"/>
                  </a:lnTo>
                  <a:lnTo>
                    <a:pt x="382" y="633"/>
                  </a:lnTo>
                  <a:lnTo>
                    <a:pt x="362" y="636"/>
                  </a:lnTo>
                  <a:lnTo>
                    <a:pt x="342" y="638"/>
                  </a:lnTo>
                  <a:lnTo>
                    <a:pt x="312" y="579"/>
                  </a:lnTo>
                  <a:lnTo>
                    <a:pt x="300" y="579"/>
                  </a:lnTo>
                  <a:lnTo>
                    <a:pt x="288" y="577"/>
                  </a:lnTo>
                  <a:lnTo>
                    <a:pt x="275" y="576"/>
                  </a:lnTo>
                  <a:lnTo>
                    <a:pt x="264" y="573"/>
                  </a:lnTo>
                  <a:lnTo>
                    <a:pt x="219" y="622"/>
                  </a:lnTo>
                  <a:lnTo>
                    <a:pt x="209" y="619"/>
                  </a:lnTo>
                  <a:lnTo>
                    <a:pt x="200" y="616"/>
                  </a:lnTo>
                  <a:lnTo>
                    <a:pt x="181" y="608"/>
                  </a:lnTo>
                  <a:lnTo>
                    <a:pt x="184" y="540"/>
                  </a:lnTo>
                  <a:lnTo>
                    <a:pt x="174" y="533"/>
                  </a:lnTo>
                  <a:lnTo>
                    <a:pt x="164" y="526"/>
                  </a:lnTo>
                  <a:lnTo>
                    <a:pt x="155" y="519"/>
                  </a:lnTo>
                  <a:lnTo>
                    <a:pt x="146" y="511"/>
                  </a:lnTo>
                  <a:lnTo>
                    <a:pt x="79" y="531"/>
                  </a:lnTo>
                  <a:lnTo>
                    <a:pt x="67" y="517"/>
                  </a:lnTo>
                  <a:lnTo>
                    <a:pt x="56" y="502"/>
                  </a:lnTo>
                  <a:lnTo>
                    <a:pt x="94" y="443"/>
                  </a:lnTo>
                  <a:lnTo>
                    <a:pt x="89" y="432"/>
                  </a:lnTo>
                  <a:lnTo>
                    <a:pt x="83" y="421"/>
                  </a:lnTo>
                  <a:lnTo>
                    <a:pt x="78" y="410"/>
                  </a:lnTo>
                  <a:lnTo>
                    <a:pt x="74" y="398"/>
                  </a:lnTo>
                  <a:lnTo>
                    <a:pt x="6" y="383"/>
                  </a:lnTo>
                  <a:lnTo>
                    <a:pt x="3" y="364"/>
                  </a:lnTo>
                  <a:lnTo>
                    <a:pt x="0" y="346"/>
                  </a:lnTo>
                  <a:lnTo>
                    <a:pt x="63" y="314"/>
                  </a:lnTo>
                  <a:lnTo>
                    <a:pt x="64" y="301"/>
                  </a:lnTo>
                  <a:lnTo>
                    <a:pt x="65" y="288"/>
                  </a:lnTo>
                  <a:lnTo>
                    <a:pt x="67" y="276"/>
                  </a:lnTo>
                  <a:lnTo>
                    <a:pt x="69" y="264"/>
                  </a:lnTo>
                  <a:lnTo>
                    <a:pt x="17" y="215"/>
                  </a:lnTo>
                  <a:lnTo>
                    <a:pt x="23" y="198"/>
                  </a:lnTo>
                  <a:lnTo>
                    <a:pt x="30" y="182"/>
                  </a:lnTo>
                  <a:lnTo>
                    <a:pt x="102" y="185"/>
                  </a:lnTo>
                  <a:lnTo>
                    <a:pt x="109" y="175"/>
                  </a:lnTo>
                  <a:lnTo>
                    <a:pt x="117" y="165"/>
                  </a:lnTo>
                  <a:lnTo>
                    <a:pt x="124" y="155"/>
                  </a:lnTo>
                  <a:lnTo>
                    <a:pt x="133" y="146"/>
                  </a:lnTo>
                  <a:lnTo>
                    <a:pt x="111" y="76"/>
                  </a:lnTo>
                  <a:lnTo>
                    <a:pt x="124" y="65"/>
                  </a:lnTo>
                  <a:lnTo>
                    <a:pt x="138" y="55"/>
                  </a:lnTo>
                  <a:lnTo>
                    <a:pt x="200" y="94"/>
                  </a:lnTo>
                  <a:lnTo>
                    <a:pt x="211" y="88"/>
                  </a:lnTo>
                  <a:lnTo>
                    <a:pt x="222" y="83"/>
                  </a:lnTo>
                  <a:lnTo>
                    <a:pt x="234" y="79"/>
                  </a:lnTo>
                  <a:lnTo>
                    <a:pt x="246" y="75"/>
                  </a:lnTo>
                  <a:lnTo>
                    <a:pt x="261" y="4"/>
                  </a:lnTo>
                  <a:lnTo>
                    <a:pt x="270" y="3"/>
                  </a:lnTo>
                  <a:lnTo>
                    <a:pt x="279" y="1"/>
                  </a:lnTo>
                  <a:lnTo>
                    <a:pt x="297" y="0"/>
                  </a:lnTo>
                  <a:lnTo>
                    <a:pt x="330" y="64"/>
                  </a:lnTo>
                  <a:lnTo>
                    <a:pt x="343" y="65"/>
                  </a:lnTo>
                  <a:lnTo>
                    <a:pt x="355" y="66"/>
                  </a:lnTo>
                  <a:lnTo>
                    <a:pt x="367" y="68"/>
                  </a:lnTo>
                  <a:lnTo>
                    <a:pt x="379" y="70"/>
                  </a:lnTo>
                  <a:lnTo>
                    <a:pt x="427" y="18"/>
                  </a:lnTo>
                  <a:lnTo>
                    <a:pt x="436" y="21"/>
                  </a:lnTo>
                  <a:lnTo>
                    <a:pt x="444" y="25"/>
                  </a:lnTo>
                  <a:lnTo>
                    <a:pt x="461" y="32"/>
                  </a:lnTo>
                  <a:lnTo>
                    <a:pt x="458" y="103"/>
                  </a:lnTo>
                  <a:lnTo>
                    <a:pt x="468" y="110"/>
                  </a:lnTo>
                  <a:lnTo>
                    <a:pt x="478" y="117"/>
                  </a:lnTo>
                  <a:lnTo>
                    <a:pt x="488" y="125"/>
                  </a:lnTo>
                  <a:lnTo>
                    <a:pt x="497" y="134"/>
                  </a:lnTo>
                  <a:lnTo>
                    <a:pt x="562" y="112"/>
                  </a:lnTo>
                  <a:lnTo>
                    <a:pt x="574" y="128"/>
                  </a:lnTo>
                  <a:lnTo>
                    <a:pt x="579" y="136"/>
                  </a:lnTo>
                  <a:lnTo>
                    <a:pt x="586" y="144"/>
                  </a:lnTo>
                  <a:lnTo>
                    <a:pt x="548" y="201"/>
                  </a:lnTo>
                  <a:lnTo>
                    <a:pt x="551" y="206"/>
                  </a:lnTo>
                  <a:lnTo>
                    <a:pt x="554" y="213"/>
                  </a:lnTo>
                  <a:lnTo>
                    <a:pt x="559" y="224"/>
                  </a:lnTo>
                  <a:lnTo>
                    <a:pt x="563" y="235"/>
                  </a:lnTo>
                  <a:lnTo>
                    <a:pt x="567" y="247"/>
                  </a:lnTo>
                  <a:lnTo>
                    <a:pt x="632" y="261"/>
                  </a:lnTo>
                  <a:lnTo>
                    <a:pt x="635" y="280"/>
                  </a:lnTo>
                  <a:lnTo>
                    <a:pt x="637" y="301"/>
                  </a:lnTo>
                  <a:lnTo>
                    <a:pt x="578" y="332"/>
                  </a:lnTo>
                  <a:lnTo>
                    <a:pt x="577" y="344"/>
                  </a:lnTo>
                  <a:lnTo>
                    <a:pt x="576" y="356"/>
                  </a:lnTo>
                  <a:lnTo>
                    <a:pt x="574" y="367"/>
                  </a:lnTo>
                  <a:lnTo>
                    <a:pt x="571" y="380"/>
                  </a:lnTo>
                  <a:lnTo>
                    <a:pt x="620" y="424"/>
                  </a:lnTo>
                  <a:lnTo>
                    <a:pt x="613" y="443"/>
                  </a:lnTo>
                  <a:lnTo>
                    <a:pt x="604" y="462"/>
                  </a:lnTo>
                  <a:lnTo>
                    <a:pt x="539" y="458"/>
                  </a:lnTo>
                  <a:lnTo>
                    <a:pt x="532" y="469"/>
                  </a:lnTo>
                  <a:lnTo>
                    <a:pt x="525" y="479"/>
                  </a:lnTo>
                  <a:lnTo>
                    <a:pt x="518" y="488"/>
                  </a:lnTo>
                  <a:lnTo>
                    <a:pt x="510" y="497"/>
                  </a:lnTo>
                  <a:lnTo>
                    <a:pt x="529" y="559"/>
                  </a:lnTo>
                  <a:lnTo>
                    <a:pt x="513" y="573"/>
                  </a:lnTo>
                  <a:lnTo>
                    <a:pt x="505" y="579"/>
                  </a:lnTo>
                  <a:lnTo>
                    <a:pt x="496" y="585"/>
                  </a:lnTo>
                  <a:close/>
                </a:path>
              </a:pathLst>
            </a:custGeom>
            <a:solidFill>
              <a:schemeClr val="accent3"/>
            </a:solidFill>
            <a:ln cap="flat" cmpd="sng" w="9525">
              <a:solidFill>
                <a:srgbClr val="D7D7D7"/>
              </a:solidFill>
              <a:prstDash val="solid"/>
              <a:round/>
              <a:headEnd len="sm" w="sm" type="none"/>
              <a:tailEnd len="sm" w="sm" type="none"/>
            </a:ln>
          </p:spPr>
          <p:txBody>
            <a:bodyPr anchorCtr="0" anchor="ctr" bIns="45700" lIns="0" spcFirstLastPara="1" rIns="0" wrap="square" tIns="45700">
              <a:noAutofit/>
            </a:bodyPr>
            <a:lstStyle/>
            <a:p>
              <a:pPr indent="0" lvl="0" marL="0" marR="0" rtl="0" algn="ctr">
                <a:lnSpc>
                  <a:spcPct val="120000"/>
                </a:lnSpc>
                <a:spcBef>
                  <a:spcPts val="0"/>
                </a:spcBef>
                <a:spcAft>
                  <a:spcPts val="0"/>
                </a:spcAft>
                <a:buClr>
                  <a:schemeClr val="dk1"/>
                </a:buClr>
                <a:buSzPts val="2822"/>
                <a:buFont typeface="Rockwell"/>
                <a:buNone/>
              </a:pPr>
              <a:r>
                <a:t/>
              </a:r>
              <a:endParaRPr b="0" i="0" sz="2822" u="none" cap="none" strike="noStrike">
                <a:solidFill>
                  <a:srgbClr val="5A5959"/>
                </a:solidFill>
                <a:latin typeface="Twentieth Century"/>
                <a:ea typeface="Twentieth Century"/>
                <a:cs typeface="Twentieth Century"/>
                <a:sym typeface="Twentieth Century"/>
              </a:endParaRPr>
            </a:p>
          </p:txBody>
        </p:sp>
        <p:sp>
          <p:nvSpPr>
            <p:cNvPr id="345" name="Google Shape;345;p24"/>
            <p:cNvSpPr/>
            <p:nvPr/>
          </p:nvSpPr>
          <p:spPr>
            <a:xfrm>
              <a:off x="6307841" y="1468181"/>
              <a:ext cx="897237" cy="892066"/>
            </a:xfrm>
            <a:prstGeom prst="ellipse">
              <a:avLst/>
            </a:prstGeom>
            <a:solidFill>
              <a:srgbClr val="F2F2F2"/>
            </a:solidFill>
            <a:ln>
              <a:noFill/>
            </a:ln>
          </p:spPr>
          <p:txBody>
            <a:bodyPr anchorCtr="1" anchor="ctr" bIns="45700" lIns="91425" spcFirstLastPara="1" rIns="91425" wrap="square" tIns="45700">
              <a:noAutofit/>
            </a:bodyPr>
            <a:lstStyle/>
            <a:p>
              <a:pPr indent="0" lvl="0" marL="0" marR="0" rtl="0" algn="l">
                <a:spcBef>
                  <a:spcPts val="0"/>
                </a:spcBef>
                <a:spcAft>
                  <a:spcPts val="0"/>
                </a:spcAft>
                <a:buNone/>
              </a:pPr>
              <a:r>
                <a:rPr b="0" i="0" lang="tr-TR" sz="1223" u="none" cap="none" strike="noStrike">
                  <a:solidFill>
                    <a:srgbClr val="5A5959"/>
                  </a:solidFill>
                  <a:latin typeface="Twentieth Century"/>
                  <a:ea typeface="Twentieth Century"/>
                  <a:cs typeface="Twentieth Century"/>
                  <a:sym typeface="Twentieth Century"/>
                </a:rPr>
                <a:t>Add or delete slides</a:t>
              </a:r>
              <a:endParaRPr b="0" i="0" sz="1223" u="none" cap="none" strike="noStrike">
                <a:solidFill>
                  <a:srgbClr val="5A5959"/>
                </a:solidFill>
                <a:latin typeface="Twentieth Century"/>
                <a:ea typeface="Twentieth Century"/>
                <a:cs typeface="Twentieth Century"/>
                <a:sym typeface="Twentieth Century"/>
              </a:endParaRPr>
            </a:p>
          </p:txBody>
        </p:sp>
      </p:grpSp>
      <p:grpSp>
        <p:nvGrpSpPr>
          <p:cNvPr id="346" name="Google Shape;346;p24"/>
          <p:cNvGrpSpPr/>
          <p:nvPr/>
        </p:nvGrpSpPr>
        <p:grpSpPr>
          <a:xfrm>
            <a:off x="611560" y="1495195"/>
            <a:ext cx="2304547" cy="2054563"/>
            <a:chOff x="2057536" y="1194444"/>
            <a:chExt cx="2075647" cy="2080525"/>
          </a:xfrm>
        </p:grpSpPr>
        <p:sp>
          <p:nvSpPr>
            <p:cNvPr id="347" name="Google Shape;347;p24"/>
            <p:cNvSpPr/>
            <p:nvPr/>
          </p:nvSpPr>
          <p:spPr>
            <a:xfrm>
              <a:off x="2057536" y="1194444"/>
              <a:ext cx="2075647" cy="2080525"/>
            </a:xfrm>
            <a:custGeom>
              <a:rect b="b" l="l" r="r" t="t"/>
              <a:pathLst>
                <a:path extrusionOk="0" h="810" w="808">
                  <a:moveTo>
                    <a:pt x="651" y="726"/>
                  </a:moveTo>
                  <a:lnTo>
                    <a:pt x="587" y="691"/>
                  </a:lnTo>
                  <a:lnTo>
                    <a:pt x="565" y="704"/>
                  </a:lnTo>
                  <a:lnTo>
                    <a:pt x="553" y="710"/>
                  </a:lnTo>
                  <a:lnTo>
                    <a:pt x="542" y="716"/>
                  </a:lnTo>
                  <a:lnTo>
                    <a:pt x="535" y="789"/>
                  </a:lnTo>
                  <a:lnTo>
                    <a:pt x="522" y="794"/>
                  </a:lnTo>
                  <a:lnTo>
                    <a:pt x="509" y="797"/>
                  </a:lnTo>
                  <a:lnTo>
                    <a:pt x="462" y="739"/>
                  </a:lnTo>
                  <a:lnTo>
                    <a:pt x="450" y="741"/>
                  </a:lnTo>
                  <a:lnTo>
                    <a:pt x="437" y="743"/>
                  </a:lnTo>
                  <a:lnTo>
                    <a:pt x="425" y="744"/>
                  </a:lnTo>
                  <a:lnTo>
                    <a:pt x="412" y="744"/>
                  </a:lnTo>
                  <a:lnTo>
                    <a:pt x="378" y="810"/>
                  </a:lnTo>
                  <a:lnTo>
                    <a:pt x="364" y="809"/>
                  </a:lnTo>
                  <a:lnTo>
                    <a:pt x="351" y="807"/>
                  </a:lnTo>
                  <a:lnTo>
                    <a:pt x="329" y="736"/>
                  </a:lnTo>
                  <a:lnTo>
                    <a:pt x="317" y="733"/>
                  </a:lnTo>
                  <a:lnTo>
                    <a:pt x="304" y="730"/>
                  </a:lnTo>
                  <a:lnTo>
                    <a:pt x="292" y="726"/>
                  </a:lnTo>
                  <a:lnTo>
                    <a:pt x="280" y="721"/>
                  </a:lnTo>
                  <a:lnTo>
                    <a:pt x="225" y="769"/>
                  </a:lnTo>
                  <a:lnTo>
                    <a:pt x="212" y="763"/>
                  </a:lnTo>
                  <a:lnTo>
                    <a:pt x="199" y="755"/>
                  </a:lnTo>
                  <a:lnTo>
                    <a:pt x="207" y="683"/>
                  </a:lnTo>
                  <a:lnTo>
                    <a:pt x="197" y="675"/>
                  </a:lnTo>
                  <a:lnTo>
                    <a:pt x="187" y="667"/>
                  </a:lnTo>
                  <a:lnTo>
                    <a:pt x="177" y="658"/>
                  </a:lnTo>
                  <a:lnTo>
                    <a:pt x="168" y="650"/>
                  </a:lnTo>
                  <a:lnTo>
                    <a:pt x="99" y="672"/>
                  </a:lnTo>
                  <a:lnTo>
                    <a:pt x="90" y="661"/>
                  </a:lnTo>
                  <a:lnTo>
                    <a:pt x="81" y="649"/>
                  </a:lnTo>
                  <a:lnTo>
                    <a:pt x="116" y="586"/>
                  </a:lnTo>
                  <a:lnTo>
                    <a:pt x="103" y="563"/>
                  </a:lnTo>
                  <a:lnTo>
                    <a:pt x="97" y="552"/>
                  </a:lnTo>
                  <a:lnTo>
                    <a:pt x="92" y="540"/>
                  </a:lnTo>
                  <a:lnTo>
                    <a:pt x="20" y="534"/>
                  </a:lnTo>
                  <a:lnTo>
                    <a:pt x="16" y="521"/>
                  </a:lnTo>
                  <a:lnTo>
                    <a:pt x="12" y="507"/>
                  </a:lnTo>
                  <a:lnTo>
                    <a:pt x="67" y="461"/>
                  </a:lnTo>
                  <a:lnTo>
                    <a:pt x="65" y="449"/>
                  </a:lnTo>
                  <a:lnTo>
                    <a:pt x="64" y="436"/>
                  </a:lnTo>
                  <a:lnTo>
                    <a:pt x="63" y="423"/>
                  </a:lnTo>
                  <a:lnTo>
                    <a:pt x="62" y="410"/>
                  </a:lnTo>
                  <a:lnTo>
                    <a:pt x="0" y="378"/>
                  </a:lnTo>
                  <a:lnTo>
                    <a:pt x="1" y="362"/>
                  </a:lnTo>
                  <a:lnTo>
                    <a:pt x="3" y="348"/>
                  </a:lnTo>
                  <a:lnTo>
                    <a:pt x="70" y="328"/>
                  </a:lnTo>
                  <a:lnTo>
                    <a:pt x="73" y="316"/>
                  </a:lnTo>
                  <a:lnTo>
                    <a:pt x="78" y="303"/>
                  </a:lnTo>
                  <a:lnTo>
                    <a:pt x="82" y="291"/>
                  </a:lnTo>
                  <a:lnTo>
                    <a:pt x="86" y="278"/>
                  </a:lnTo>
                  <a:lnTo>
                    <a:pt x="41" y="225"/>
                  </a:lnTo>
                  <a:lnTo>
                    <a:pt x="48" y="212"/>
                  </a:lnTo>
                  <a:lnTo>
                    <a:pt x="55" y="199"/>
                  </a:lnTo>
                  <a:lnTo>
                    <a:pt x="125" y="206"/>
                  </a:lnTo>
                  <a:lnTo>
                    <a:pt x="132" y="196"/>
                  </a:lnTo>
                  <a:lnTo>
                    <a:pt x="140" y="186"/>
                  </a:lnTo>
                  <a:lnTo>
                    <a:pt x="148" y="175"/>
                  </a:lnTo>
                  <a:lnTo>
                    <a:pt x="157" y="166"/>
                  </a:lnTo>
                  <a:lnTo>
                    <a:pt x="136" y="101"/>
                  </a:lnTo>
                  <a:lnTo>
                    <a:pt x="148" y="91"/>
                  </a:lnTo>
                  <a:lnTo>
                    <a:pt x="160" y="80"/>
                  </a:lnTo>
                  <a:lnTo>
                    <a:pt x="221" y="114"/>
                  </a:lnTo>
                  <a:lnTo>
                    <a:pt x="243" y="101"/>
                  </a:lnTo>
                  <a:lnTo>
                    <a:pt x="255" y="95"/>
                  </a:lnTo>
                  <a:lnTo>
                    <a:pt x="266" y="90"/>
                  </a:lnTo>
                  <a:lnTo>
                    <a:pt x="272" y="21"/>
                  </a:lnTo>
                  <a:lnTo>
                    <a:pt x="287" y="16"/>
                  </a:lnTo>
                  <a:lnTo>
                    <a:pt x="302" y="12"/>
                  </a:lnTo>
                  <a:lnTo>
                    <a:pt x="345" y="65"/>
                  </a:lnTo>
                  <a:lnTo>
                    <a:pt x="358" y="63"/>
                  </a:lnTo>
                  <a:lnTo>
                    <a:pt x="371" y="62"/>
                  </a:lnTo>
                  <a:lnTo>
                    <a:pt x="383" y="61"/>
                  </a:lnTo>
                  <a:lnTo>
                    <a:pt x="396" y="60"/>
                  </a:lnTo>
                  <a:lnTo>
                    <a:pt x="427" y="0"/>
                  </a:lnTo>
                  <a:lnTo>
                    <a:pt x="443" y="1"/>
                  </a:lnTo>
                  <a:lnTo>
                    <a:pt x="459" y="3"/>
                  </a:lnTo>
                  <a:lnTo>
                    <a:pt x="479" y="68"/>
                  </a:lnTo>
                  <a:lnTo>
                    <a:pt x="491" y="71"/>
                  </a:lnTo>
                  <a:lnTo>
                    <a:pt x="503" y="75"/>
                  </a:lnTo>
                  <a:lnTo>
                    <a:pt x="515" y="78"/>
                  </a:lnTo>
                  <a:lnTo>
                    <a:pt x="527" y="83"/>
                  </a:lnTo>
                  <a:lnTo>
                    <a:pt x="579" y="39"/>
                  </a:lnTo>
                  <a:lnTo>
                    <a:pt x="593" y="46"/>
                  </a:lnTo>
                  <a:lnTo>
                    <a:pt x="607" y="54"/>
                  </a:lnTo>
                  <a:lnTo>
                    <a:pt x="599" y="122"/>
                  </a:lnTo>
                  <a:lnTo>
                    <a:pt x="611" y="130"/>
                  </a:lnTo>
                  <a:lnTo>
                    <a:pt x="621" y="138"/>
                  </a:lnTo>
                  <a:lnTo>
                    <a:pt x="630" y="146"/>
                  </a:lnTo>
                  <a:lnTo>
                    <a:pt x="640" y="155"/>
                  </a:lnTo>
                  <a:lnTo>
                    <a:pt x="705" y="134"/>
                  </a:lnTo>
                  <a:lnTo>
                    <a:pt x="715" y="146"/>
                  </a:lnTo>
                  <a:lnTo>
                    <a:pt x="725" y="158"/>
                  </a:lnTo>
                  <a:lnTo>
                    <a:pt x="692" y="219"/>
                  </a:lnTo>
                  <a:lnTo>
                    <a:pt x="705" y="241"/>
                  </a:lnTo>
                  <a:lnTo>
                    <a:pt x="710" y="252"/>
                  </a:lnTo>
                  <a:lnTo>
                    <a:pt x="716" y="264"/>
                  </a:lnTo>
                  <a:lnTo>
                    <a:pt x="786" y="270"/>
                  </a:lnTo>
                  <a:lnTo>
                    <a:pt x="791" y="285"/>
                  </a:lnTo>
                  <a:lnTo>
                    <a:pt x="795" y="300"/>
                  </a:lnTo>
                  <a:lnTo>
                    <a:pt x="740" y="343"/>
                  </a:lnTo>
                  <a:lnTo>
                    <a:pt x="742" y="356"/>
                  </a:lnTo>
                  <a:lnTo>
                    <a:pt x="744" y="368"/>
                  </a:lnTo>
                  <a:lnTo>
                    <a:pt x="745" y="382"/>
                  </a:lnTo>
                  <a:lnTo>
                    <a:pt x="745" y="395"/>
                  </a:lnTo>
                  <a:lnTo>
                    <a:pt x="808" y="427"/>
                  </a:lnTo>
                  <a:lnTo>
                    <a:pt x="807" y="442"/>
                  </a:lnTo>
                  <a:lnTo>
                    <a:pt x="805" y="457"/>
                  </a:lnTo>
                  <a:lnTo>
                    <a:pt x="737" y="477"/>
                  </a:lnTo>
                  <a:lnTo>
                    <a:pt x="734" y="490"/>
                  </a:lnTo>
                  <a:lnTo>
                    <a:pt x="730" y="502"/>
                  </a:lnTo>
                  <a:lnTo>
                    <a:pt x="726" y="514"/>
                  </a:lnTo>
                  <a:lnTo>
                    <a:pt x="722" y="526"/>
                  </a:lnTo>
                  <a:lnTo>
                    <a:pt x="769" y="582"/>
                  </a:lnTo>
                  <a:lnTo>
                    <a:pt x="762" y="595"/>
                  </a:lnTo>
                  <a:lnTo>
                    <a:pt x="756" y="607"/>
                  </a:lnTo>
                  <a:lnTo>
                    <a:pt x="683" y="599"/>
                  </a:lnTo>
                  <a:lnTo>
                    <a:pt x="676" y="609"/>
                  </a:lnTo>
                  <a:lnTo>
                    <a:pt x="668" y="620"/>
                  </a:lnTo>
                  <a:lnTo>
                    <a:pt x="659" y="629"/>
                  </a:lnTo>
                  <a:lnTo>
                    <a:pt x="651" y="639"/>
                  </a:lnTo>
                  <a:lnTo>
                    <a:pt x="673" y="709"/>
                  </a:lnTo>
                  <a:lnTo>
                    <a:pt x="662" y="718"/>
                  </a:lnTo>
                  <a:lnTo>
                    <a:pt x="651" y="726"/>
                  </a:lnTo>
                  <a:close/>
                </a:path>
              </a:pathLst>
            </a:custGeom>
            <a:solidFill>
              <a:schemeClr val="lt2"/>
            </a:solidFill>
            <a:ln cap="flat" cmpd="sng" w="9525">
              <a:solidFill>
                <a:srgbClr val="D7D7D7"/>
              </a:solidFill>
              <a:prstDash val="solid"/>
              <a:round/>
              <a:headEnd len="sm" w="sm" type="none"/>
              <a:tailEnd len="sm" w="sm" type="none"/>
            </a:ln>
          </p:spPr>
          <p:txBody>
            <a:bodyPr anchorCtr="0" anchor="ctr" bIns="45700" lIns="0" spcFirstLastPara="1" rIns="0" wrap="square" tIns="45700">
              <a:noAutofit/>
            </a:bodyPr>
            <a:lstStyle/>
            <a:p>
              <a:pPr indent="0" lvl="0" marL="0" marR="0" rtl="0" algn="ctr">
                <a:lnSpc>
                  <a:spcPct val="120000"/>
                </a:lnSpc>
                <a:spcBef>
                  <a:spcPts val="0"/>
                </a:spcBef>
                <a:spcAft>
                  <a:spcPts val="0"/>
                </a:spcAft>
                <a:buClr>
                  <a:schemeClr val="dk1"/>
                </a:buClr>
                <a:buSzPts val="4000"/>
                <a:buFont typeface="Rockwell"/>
                <a:buNone/>
              </a:pPr>
              <a:r>
                <a:t/>
              </a:r>
              <a:endParaRPr b="0" i="0" sz="4000" u="none" cap="none" strike="noStrike">
                <a:solidFill>
                  <a:srgbClr val="5A5959"/>
                </a:solidFill>
                <a:latin typeface="Twentieth Century"/>
                <a:ea typeface="Twentieth Century"/>
                <a:cs typeface="Twentieth Century"/>
                <a:sym typeface="Twentieth Century"/>
              </a:endParaRPr>
            </a:p>
          </p:txBody>
        </p:sp>
        <p:sp>
          <p:nvSpPr>
            <p:cNvPr id="348" name="Google Shape;348;p24"/>
            <p:cNvSpPr/>
            <p:nvPr/>
          </p:nvSpPr>
          <p:spPr>
            <a:xfrm>
              <a:off x="2405468" y="1543719"/>
              <a:ext cx="1378290" cy="1378953"/>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tr-TR" sz="2000" u="none" cap="none" strike="noStrike">
                  <a:solidFill>
                    <a:srgbClr val="5A5959"/>
                  </a:solidFill>
                  <a:latin typeface="Twentieth Century"/>
                  <a:ea typeface="Twentieth Century"/>
                  <a:cs typeface="Twentieth Century"/>
                  <a:sym typeface="Twentieth Century"/>
                </a:rPr>
                <a:t>Organic</a:t>
              </a:r>
              <a:endParaRPr b="1" i="0" sz="2000" u="none" cap="none" strike="noStrike">
                <a:solidFill>
                  <a:srgbClr val="5A5959"/>
                </a:solidFill>
                <a:latin typeface="Twentieth Century"/>
                <a:ea typeface="Twentieth Century"/>
                <a:cs typeface="Twentieth Century"/>
                <a:sym typeface="Twentieth Century"/>
              </a:endParaRPr>
            </a:p>
          </p:txBody>
        </p:sp>
      </p:grpSp>
      <p:sp>
        <p:nvSpPr>
          <p:cNvPr id="349" name="Google Shape;349;p24"/>
          <p:cNvSpPr/>
          <p:nvPr/>
        </p:nvSpPr>
        <p:spPr>
          <a:xfrm>
            <a:off x="1443869" y="4299315"/>
            <a:ext cx="4924381" cy="334464"/>
          </a:xfrm>
          <a:custGeom>
            <a:rect b="b" l="l" r="r" t="t"/>
            <a:pathLst>
              <a:path extrusionOk="0" h="254" w="3686">
                <a:moveTo>
                  <a:pt x="0" y="85"/>
                </a:moveTo>
                <a:lnTo>
                  <a:pt x="129" y="85"/>
                </a:lnTo>
                <a:lnTo>
                  <a:pt x="185" y="0"/>
                </a:lnTo>
                <a:lnTo>
                  <a:pt x="279" y="0"/>
                </a:lnTo>
                <a:lnTo>
                  <a:pt x="336" y="85"/>
                </a:lnTo>
                <a:lnTo>
                  <a:pt x="421" y="85"/>
                </a:lnTo>
                <a:lnTo>
                  <a:pt x="477" y="0"/>
                </a:lnTo>
                <a:lnTo>
                  <a:pt x="571" y="0"/>
                </a:lnTo>
                <a:lnTo>
                  <a:pt x="629" y="85"/>
                </a:lnTo>
                <a:lnTo>
                  <a:pt x="709" y="85"/>
                </a:lnTo>
                <a:lnTo>
                  <a:pt x="764" y="0"/>
                </a:lnTo>
                <a:lnTo>
                  <a:pt x="862" y="0"/>
                </a:lnTo>
                <a:lnTo>
                  <a:pt x="916" y="85"/>
                </a:lnTo>
                <a:lnTo>
                  <a:pt x="1001" y="85"/>
                </a:lnTo>
                <a:lnTo>
                  <a:pt x="1058" y="0"/>
                </a:lnTo>
                <a:lnTo>
                  <a:pt x="1154" y="0"/>
                </a:lnTo>
                <a:lnTo>
                  <a:pt x="1208" y="85"/>
                </a:lnTo>
                <a:lnTo>
                  <a:pt x="1299" y="85"/>
                </a:lnTo>
                <a:lnTo>
                  <a:pt x="1353" y="0"/>
                </a:lnTo>
                <a:lnTo>
                  <a:pt x="1449" y="0"/>
                </a:lnTo>
                <a:lnTo>
                  <a:pt x="1507" y="85"/>
                </a:lnTo>
                <a:lnTo>
                  <a:pt x="1591" y="85"/>
                </a:lnTo>
                <a:lnTo>
                  <a:pt x="1645" y="0"/>
                </a:lnTo>
                <a:lnTo>
                  <a:pt x="1743" y="0"/>
                </a:lnTo>
                <a:lnTo>
                  <a:pt x="1799" y="85"/>
                </a:lnTo>
                <a:lnTo>
                  <a:pt x="1890" y="85"/>
                </a:lnTo>
                <a:lnTo>
                  <a:pt x="1946" y="0"/>
                </a:lnTo>
                <a:lnTo>
                  <a:pt x="2044" y="0"/>
                </a:lnTo>
                <a:lnTo>
                  <a:pt x="2099" y="85"/>
                </a:lnTo>
                <a:lnTo>
                  <a:pt x="2184" y="85"/>
                </a:lnTo>
                <a:lnTo>
                  <a:pt x="2240" y="0"/>
                </a:lnTo>
                <a:lnTo>
                  <a:pt x="2336" y="0"/>
                </a:lnTo>
                <a:lnTo>
                  <a:pt x="2391" y="85"/>
                </a:lnTo>
                <a:lnTo>
                  <a:pt x="2472" y="85"/>
                </a:lnTo>
                <a:lnTo>
                  <a:pt x="2529" y="0"/>
                </a:lnTo>
                <a:lnTo>
                  <a:pt x="2623" y="0"/>
                </a:lnTo>
                <a:lnTo>
                  <a:pt x="2681" y="85"/>
                </a:lnTo>
                <a:lnTo>
                  <a:pt x="2765" y="85"/>
                </a:lnTo>
                <a:lnTo>
                  <a:pt x="2821" y="0"/>
                </a:lnTo>
                <a:lnTo>
                  <a:pt x="2917" y="0"/>
                </a:lnTo>
                <a:lnTo>
                  <a:pt x="2973" y="85"/>
                </a:lnTo>
                <a:lnTo>
                  <a:pt x="3062" y="85"/>
                </a:lnTo>
                <a:lnTo>
                  <a:pt x="3118" y="0"/>
                </a:lnTo>
                <a:lnTo>
                  <a:pt x="3214" y="0"/>
                </a:lnTo>
                <a:lnTo>
                  <a:pt x="3269" y="85"/>
                </a:lnTo>
                <a:lnTo>
                  <a:pt x="3356" y="85"/>
                </a:lnTo>
                <a:lnTo>
                  <a:pt x="3410" y="0"/>
                </a:lnTo>
                <a:lnTo>
                  <a:pt x="3506" y="0"/>
                </a:lnTo>
                <a:lnTo>
                  <a:pt x="3561" y="85"/>
                </a:lnTo>
                <a:lnTo>
                  <a:pt x="3686" y="85"/>
                </a:lnTo>
                <a:lnTo>
                  <a:pt x="3686" y="254"/>
                </a:lnTo>
                <a:lnTo>
                  <a:pt x="0" y="254"/>
                </a:lnTo>
                <a:lnTo>
                  <a:pt x="0" y="85"/>
                </a:lnTo>
                <a:close/>
              </a:path>
            </a:pathLst>
          </a:custGeom>
          <a:solidFill>
            <a:srgbClr val="A9A9A9"/>
          </a:solidFill>
          <a:ln cap="rnd" cmpd="sng" w="9525">
            <a:solidFill>
              <a:srgbClr val="E6E6E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24"/>
          <p:cNvSpPr txBox="1"/>
          <p:nvPr/>
        </p:nvSpPr>
        <p:spPr>
          <a:xfrm rot="5400000">
            <a:off x="3738808" y="2004342"/>
            <a:ext cx="334464" cy="4924381"/>
          </a:xfrm>
          <a:prstGeom prst="rect">
            <a:avLst/>
          </a:prstGeom>
          <a:noFill/>
          <a:ln>
            <a:noFill/>
          </a:ln>
        </p:spPr>
        <p:txBody>
          <a:bodyPr anchorCtr="0" anchor="ctr" bIns="45500" lIns="91025" spcFirstLastPara="1" rIns="91025" wrap="square" tIns="45500">
            <a:noAutofit/>
          </a:bodyPr>
          <a:lstStyle/>
          <a:p>
            <a:pPr indent="0" lvl="0" marL="0" marR="0" rtl="0" algn="l">
              <a:lnSpc>
                <a:spcPct val="100000"/>
              </a:lnSpc>
              <a:spcBef>
                <a:spcPts val="0"/>
              </a:spcBef>
              <a:spcAft>
                <a:spcPts val="0"/>
              </a:spcAft>
              <a:buClr>
                <a:schemeClr val="dk1"/>
              </a:buClr>
              <a:buSzPts val="1411"/>
              <a:buFont typeface="Rockwell"/>
              <a:buNone/>
            </a:pPr>
            <a:r>
              <a:t/>
            </a:r>
            <a:endParaRPr b="0" i="0" sz="1411" u="none" cap="none" strike="noStrike">
              <a:solidFill>
                <a:srgbClr val="FFFFFF"/>
              </a:solidFill>
              <a:latin typeface="Twentieth Century"/>
              <a:ea typeface="Twentieth Century"/>
              <a:cs typeface="Twentieth Century"/>
              <a:sym typeface="Twentieth Century"/>
            </a:endParaRPr>
          </a:p>
        </p:txBody>
      </p:sp>
      <p:sp>
        <p:nvSpPr>
          <p:cNvPr id="351" name="Google Shape;351;p24"/>
          <p:cNvSpPr txBox="1"/>
          <p:nvPr/>
        </p:nvSpPr>
        <p:spPr>
          <a:xfrm>
            <a:off x="898872" y="1129376"/>
            <a:ext cx="1729058" cy="399694"/>
          </a:xfrm>
          <a:prstGeom prst="rect">
            <a:avLst/>
          </a:prstGeom>
          <a:noFill/>
          <a:ln>
            <a:noFill/>
          </a:ln>
        </p:spPr>
        <p:txBody>
          <a:bodyPr anchorCtr="0" anchor="t" bIns="45500" lIns="91025" spcFirstLastPara="1" rIns="91025" wrap="square" tIns="45500">
            <a:noAutofit/>
          </a:bodyPr>
          <a:lstStyle/>
          <a:p>
            <a:pPr indent="0" lvl="0" marL="0" marR="0" rtl="0" algn="ctr">
              <a:spcBef>
                <a:spcPts val="0"/>
              </a:spcBef>
              <a:spcAft>
                <a:spcPts val="0"/>
              </a:spcAft>
              <a:buNone/>
            </a:pPr>
            <a:r>
              <a:rPr b="1" i="0" lang="tr-TR" sz="2000" u="none" cap="none" strike="noStrike">
                <a:solidFill>
                  <a:srgbClr val="5A5959"/>
                </a:solidFill>
                <a:latin typeface="Twentieth Century"/>
                <a:ea typeface="Twentieth Century"/>
                <a:cs typeface="Twentieth Century"/>
                <a:sym typeface="Twentieth Century"/>
              </a:rPr>
              <a:t>Defined</a:t>
            </a:r>
            <a:endParaRPr b="0" i="0" sz="2800" u="none" cap="none" strike="noStrike">
              <a:solidFill>
                <a:srgbClr val="5A5959"/>
              </a:solidFill>
              <a:latin typeface="Twentieth Century"/>
              <a:ea typeface="Twentieth Century"/>
              <a:cs typeface="Twentieth Century"/>
              <a:sym typeface="Twentieth Century"/>
            </a:endParaRPr>
          </a:p>
        </p:txBody>
      </p:sp>
      <p:sp>
        <p:nvSpPr>
          <p:cNvPr id="352" name="Google Shape;352;p24"/>
          <p:cNvSpPr txBox="1"/>
          <p:nvPr/>
        </p:nvSpPr>
        <p:spPr>
          <a:xfrm>
            <a:off x="3131119" y="1362306"/>
            <a:ext cx="1729058" cy="399694"/>
          </a:xfrm>
          <a:prstGeom prst="rect">
            <a:avLst/>
          </a:prstGeom>
          <a:noFill/>
          <a:ln>
            <a:noFill/>
          </a:ln>
        </p:spPr>
        <p:txBody>
          <a:bodyPr anchorCtr="0" anchor="t" bIns="45500" lIns="91025" spcFirstLastPara="1" rIns="91025" wrap="square" tIns="45500">
            <a:noAutofit/>
          </a:bodyPr>
          <a:lstStyle/>
          <a:p>
            <a:pPr indent="0" lvl="0" marL="0" marR="0" rtl="0" algn="ctr">
              <a:spcBef>
                <a:spcPts val="0"/>
              </a:spcBef>
              <a:spcAft>
                <a:spcPts val="0"/>
              </a:spcAft>
              <a:buNone/>
            </a:pPr>
            <a:r>
              <a:rPr b="1" i="0" lang="tr-TR" sz="2000" u="none" cap="none" strike="noStrike">
                <a:solidFill>
                  <a:srgbClr val="5A5959"/>
                </a:solidFill>
                <a:latin typeface="Twentieth Century"/>
                <a:ea typeface="Twentieth Century"/>
                <a:cs typeface="Twentieth Century"/>
                <a:sym typeface="Twentieth Century"/>
              </a:rPr>
              <a:t>Media</a:t>
            </a:r>
            <a:endParaRPr b="0" i="0" sz="2800" u="none" cap="none" strike="noStrike">
              <a:solidFill>
                <a:srgbClr val="5A5959"/>
              </a:solidFill>
              <a:latin typeface="Twentieth Century"/>
              <a:ea typeface="Twentieth Century"/>
              <a:cs typeface="Twentieth Century"/>
              <a:sym typeface="Twentieth Century"/>
            </a:endParaRPr>
          </a:p>
        </p:txBody>
      </p:sp>
      <p:sp>
        <p:nvSpPr>
          <p:cNvPr id="353" name="Google Shape;353;p24"/>
          <p:cNvSpPr txBox="1"/>
          <p:nvPr/>
        </p:nvSpPr>
        <p:spPr>
          <a:xfrm>
            <a:off x="6660906" y="1698262"/>
            <a:ext cx="1511059" cy="399694"/>
          </a:xfrm>
          <a:prstGeom prst="rect">
            <a:avLst/>
          </a:prstGeom>
          <a:noFill/>
          <a:ln>
            <a:noFill/>
          </a:ln>
        </p:spPr>
        <p:txBody>
          <a:bodyPr anchorCtr="0" anchor="t" bIns="45500" lIns="91025" spcFirstLastPara="1" rIns="91025" wrap="square" tIns="45500">
            <a:noAutofit/>
          </a:bodyPr>
          <a:lstStyle/>
          <a:p>
            <a:pPr indent="0" lvl="0" marL="0" marR="0" rtl="0" algn="ctr">
              <a:spcBef>
                <a:spcPts val="0"/>
              </a:spcBef>
              <a:spcAft>
                <a:spcPts val="0"/>
              </a:spcAft>
              <a:buNone/>
            </a:pPr>
            <a:r>
              <a:rPr b="1" i="0" lang="tr-TR" sz="2000" u="none" cap="none" strike="noStrike">
                <a:solidFill>
                  <a:srgbClr val="5A5959"/>
                </a:solidFill>
                <a:latin typeface="Twentieth Century"/>
                <a:ea typeface="Twentieth Century"/>
                <a:cs typeface="Twentieth Century"/>
                <a:sym typeface="Twentieth Century"/>
              </a:rPr>
              <a:t>Campaign</a:t>
            </a:r>
            <a:endParaRPr b="0" i="0" sz="2800" u="none" cap="none" strike="noStrike">
              <a:solidFill>
                <a:srgbClr val="5A5959"/>
              </a:solidFill>
              <a:latin typeface="Twentieth Century"/>
              <a:ea typeface="Twentieth Century"/>
              <a:cs typeface="Twentieth Century"/>
              <a:sym typeface="Twentieth Century"/>
            </a:endParaRPr>
          </a:p>
        </p:txBody>
      </p:sp>
      <p:grpSp>
        <p:nvGrpSpPr>
          <p:cNvPr id="354" name="Google Shape;354;p24"/>
          <p:cNvGrpSpPr/>
          <p:nvPr/>
        </p:nvGrpSpPr>
        <p:grpSpPr>
          <a:xfrm>
            <a:off x="6587742" y="2141726"/>
            <a:ext cx="1657387" cy="1639470"/>
            <a:chOff x="2057536" y="1194444"/>
            <a:chExt cx="2075647" cy="2080525"/>
          </a:xfrm>
        </p:grpSpPr>
        <p:sp>
          <p:nvSpPr>
            <p:cNvPr id="355" name="Google Shape;355;p24"/>
            <p:cNvSpPr/>
            <p:nvPr/>
          </p:nvSpPr>
          <p:spPr>
            <a:xfrm>
              <a:off x="2057536" y="1194444"/>
              <a:ext cx="2075647" cy="2080525"/>
            </a:xfrm>
            <a:custGeom>
              <a:rect b="b" l="l" r="r" t="t"/>
              <a:pathLst>
                <a:path extrusionOk="0" h="810" w="808">
                  <a:moveTo>
                    <a:pt x="651" y="726"/>
                  </a:moveTo>
                  <a:lnTo>
                    <a:pt x="587" y="691"/>
                  </a:lnTo>
                  <a:lnTo>
                    <a:pt x="565" y="704"/>
                  </a:lnTo>
                  <a:lnTo>
                    <a:pt x="553" y="710"/>
                  </a:lnTo>
                  <a:lnTo>
                    <a:pt x="542" y="716"/>
                  </a:lnTo>
                  <a:lnTo>
                    <a:pt x="535" y="789"/>
                  </a:lnTo>
                  <a:lnTo>
                    <a:pt x="522" y="794"/>
                  </a:lnTo>
                  <a:lnTo>
                    <a:pt x="509" y="797"/>
                  </a:lnTo>
                  <a:lnTo>
                    <a:pt x="462" y="739"/>
                  </a:lnTo>
                  <a:lnTo>
                    <a:pt x="450" y="741"/>
                  </a:lnTo>
                  <a:lnTo>
                    <a:pt x="437" y="743"/>
                  </a:lnTo>
                  <a:lnTo>
                    <a:pt x="425" y="744"/>
                  </a:lnTo>
                  <a:lnTo>
                    <a:pt x="412" y="744"/>
                  </a:lnTo>
                  <a:lnTo>
                    <a:pt x="378" y="810"/>
                  </a:lnTo>
                  <a:lnTo>
                    <a:pt x="364" y="809"/>
                  </a:lnTo>
                  <a:lnTo>
                    <a:pt x="351" y="807"/>
                  </a:lnTo>
                  <a:lnTo>
                    <a:pt x="329" y="736"/>
                  </a:lnTo>
                  <a:lnTo>
                    <a:pt x="317" y="733"/>
                  </a:lnTo>
                  <a:lnTo>
                    <a:pt x="304" y="730"/>
                  </a:lnTo>
                  <a:lnTo>
                    <a:pt x="292" y="726"/>
                  </a:lnTo>
                  <a:lnTo>
                    <a:pt x="280" y="721"/>
                  </a:lnTo>
                  <a:lnTo>
                    <a:pt x="225" y="769"/>
                  </a:lnTo>
                  <a:lnTo>
                    <a:pt x="212" y="763"/>
                  </a:lnTo>
                  <a:lnTo>
                    <a:pt x="199" y="755"/>
                  </a:lnTo>
                  <a:lnTo>
                    <a:pt x="207" y="683"/>
                  </a:lnTo>
                  <a:lnTo>
                    <a:pt x="197" y="675"/>
                  </a:lnTo>
                  <a:lnTo>
                    <a:pt x="187" y="667"/>
                  </a:lnTo>
                  <a:lnTo>
                    <a:pt x="177" y="658"/>
                  </a:lnTo>
                  <a:lnTo>
                    <a:pt x="168" y="650"/>
                  </a:lnTo>
                  <a:lnTo>
                    <a:pt x="99" y="672"/>
                  </a:lnTo>
                  <a:lnTo>
                    <a:pt x="90" y="661"/>
                  </a:lnTo>
                  <a:lnTo>
                    <a:pt x="81" y="649"/>
                  </a:lnTo>
                  <a:lnTo>
                    <a:pt x="116" y="586"/>
                  </a:lnTo>
                  <a:lnTo>
                    <a:pt x="103" y="563"/>
                  </a:lnTo>
                  <a:lnTo>
                    <a:pt x="97" y="552"/>
                  </a:lnTo>
                  <a:lnTo>
                    <a:pt x="92" y="540"/>
                  </a:lnTo>
                  <a:lnTo>
                    <a:pt x="20" y="534"/>
                  </a:lnTo>
                  <a:lnTo>
                    <a:pt x="16" y="521"/>
                  </a:lnTo>
                  <a:lnTo>
                    <a:pt x="12" y="507"/>
                  </a:lnTo>
                  <a:lnTo>
                    <a:pt x="67" y="461"/>
                  </a:lnTo>
                  <a:lnTo>
                    <a:pt x="65" y="449"/>
                  </a:lnTo>
                  <a:lnTo>
                    <a:pt x="64" y="436"/>
                  </a:lnTo>
                  <a:lnTo>
                    <a:pt x="63" y="423"/>
                  </a:lnTo>
                  <a:lnTo>
                    <a:pt x="62" y="410"/>
                  </a:lnTo>
                  <a:lnTo>
                    <a:pt x="0" y="378"/>
                  </a:lnTo>
                  <a:lnTo>
                    <a:pt x="1" y="362"/>
                  </a:lnTo>
                  <a:lnTo>
                    <a:pt x="3" y="348"/>
                  </a:lnTo>
                  <a:lnTo>
                    <a:pt x="70" y="328"/>
                  </a:lnTo>
                  <a:lnTo>
                    <a:pt x="73" y="316"/>
                  </a:lnTo>
                  <a:lnTo>
                    <a:pt x="78" y="303"/>
                  </a:lnTo>
                  <a:lnTo>
                    <a:pt x="82" y="291"/>
                  </a:lnTo>
                  <a:lnTo>
                    <a:pt x="86" y="278"/>
                  </a:lnTo>
                  <a:lnTo>
                    <a:pt x="41" y="225"/>
                  </a:lnTo>
                  <a:lnTo>
                    <a:pt x="48" y="212"/>
                  </a:lnTo>
                  <a:lnTo>
                    <a:pt x="55" y="199"/>
                  </a:lnTo>
                  <a:lnTo>
                    <a:pt x="125" y="206"/>
                  </a:lnTo>
                  <a:lnTo>
                    <a:pt x="132" y="196"/>
                  </a:lnTo>
                  <a:lnTo>
                    <a:pt x="140" y="186"/>
                  </a:lnTo>
                  <a:lnTo>
                    <a:pt x="148" y="175"/>
                  </a:lnTo>
                  <a:lnTo>
                    <a:pt x="157" y="166"/>
                  </a:lnTo>
                  <a:lnTo>
                    <a:pt x="136" y="101"/>
                  </a:lnTo>
                  <a:lnTo>
                    <a:pt x="148" y="91"/>
                  </a:lnTo>
                  <a:lnTo>
                    <a:pt x="160" y="80"/>
                  </a:lnTo>
                  <a:lnTo>
                    <a:pt x="221" y="114"/>
                  </a:lnTo>
                  <a:lnTo>
                    <a:pt x="243" y="101"/>
                  </a:lnTo>
                  <a:lnTo>
                    <a:pt x="255" y="95"/>
                  </a:lnTo>
                  <a:lnTo>
                    <a:pt x="266" y="90"/>
                  </a:lnTo>
                  <a:lnTo>
                    <a:pt x="272" y="21"/>
                  </a:lnTo>
                  <a:lnTo>
                    <a:pt x="287" y="16"/>
                  </a:lnTo>
                  <a:lnTo>
                    <a:pt x="302" y="12"/>
                  </a:lnTo>
                  <a:lnTo>
                    <a:pt x="345" y="65"/>
                  </a:lnTo>
                  <a:lnTo>
                    <a:pt x="358" y="63"/>
                  </a:lnTo>
                  <a:lnTo>
                    <a:pt x="371" y="62"/>
                  </a:lnTo>
                  <a:lnTo>
                    <a:pt x="383" y="61"/>
                  </a:lnTo>
                  <a:lnTo>
                    <a:pt x="396" y="60"/>
                  </a:lnTo>
                  <a:lnTo>
                    <a:pt x="427" y="0"/>
                  </a:lnTo>
                  <a:lnTo>
                    <a:pt x="443" y="1"/>
                  </a:lnTo>
                  <a:lnTo>
                    <a:pt x="459" y="3"/>
                  </a:lnTo>
                  <a:lnTo>
                    <a:pt x="479" y="68"/>
                  </a:lnTo>
                  <a:lnTo>
                    <a:pt x="491" y="71"/>
                  </a:lnTo>
                  <a:lnTo>
                    <a:pt x="503" y="75"/>
                  </a:lnTo>
                  <a:lnTo>
                    <a:pt x="515" y="78"/>
                  </a:lnTo>
                  <a:lnTo>
                    <a:pt x="527" y="83"/>
                  </a:lnTo>
                  <a:lnTo>
                    <a:pt x="579" y="39"/>
                  </a:lnTo>
                  <a:lnTo>
                    <a:pt x="593" y="46"/>
                  </a:lnTo>
                  <a:lnTo>
                    <a:pt x="607" y="54"/>
                  </a:lnTo>
                  <a:lnTo>
                    <a:pt x="599" y="122"/>
                  </a:lnTo>
                  <a:lnTo>
                    <a:pt x="611" y="130"/>
                  </a:lnTo>
                  <a:lnTo>
                    <a:pt x="621" y="138"/>
                  </a:lnTo>
                  <a:lnTo>
                    <a:pt x="630" y="146"/>
                  </a:lnTo>
                  <a:lnTo>
                    <a:pt x="640" y="155"/>
                  </a:lnTo>
                  <a:lnTo>
                    <a:pt x="705" y="134"/>
                  </a:lnTo>
                  <a:lnTo>
                    <a:pt x="715" y="146"/>
                  </a:lnTo>
                  <a:lnTo>
                    <a:pt x="725" y="158"/>
                  </a:lnTo>
                  <a:lnTo>
                    <a:pt x="692" y="219"/>
                  </a:lnTo>
                  <a:lnTo>
                    <a:pt x="705" y="241"/>
                  </a:lnTo>
                  <a:lnTo>
                    <a:pt x="710" y="252"/>
                  </a:lnTo>
                  <a:lnTo>
                    <a:pt x="716" y="264"/>
                  </a:lnTo>
                  <a:lnTo>
                    <a:pt x="786" y="270"/>
                  </a:lnTo>
                  <a:lnTo>
                    <a:pt x="791" y="285"/>
                  </a:lnTo>
                  <a:lnTo>
                    <a:pt x="795" y="300"/>
                  </a:lnTo>
                  <a:lnTo>
                    <a:pt x="740" y="343"/>
                  </a:lnTo>
                  <a:lnTo>
                    <a:pt x="742" y="356"/>
                  </a:lnTo>
                  <a:lnTo>
                    <a:pt x="744" y="368"/>
                  </a:lnTo>
                  <a:lnTo>
                    <a:pt x="745" y="382"/>
                  </a:lnTo>
                  <a:lnTo>
                    <a:pt x="745" y="395"/>
                  </a:lnTo>
                  <a:lnTo>
                    <a:pt x="808" y="427"/>
                  </a:lnTo>
                  <a:lnTo>
                    <a:pt x="807" y="442"/>
                  </a:lnTo>
                  <a:lnTo>
                    <a:pt x="805" y="457"/>
                  </a:lnTo>
                  <a:lnTo>
                    <a:pt x="737" y="477"/>
                  </a:lnTo>
                  <a:lnTo>
                    <a:pt x="734" y="490"/>
                  </a:lnTo>
                  <a:lnTo>
                    <a:pt x="730" y="502"/>
                  </a:lnTo>
                  <a:lnTo>
                    <a:pt x="726" y="514"/>
                  </a:lnTo>
                  <a:lnTo>
                    <a:pt x="722" y="526"/>
                  </a:lnTo>
                  <a:lnTo>
                    <a:pt x="769" y="582"/>
                  </a:lnTo>
                  <a:lnTo>
                    <a:pt x="762" y="595"/>
                  </a:lnTo>
                  <a:lnTo>
                    <a:pt x="756" y="607"/>
                  </a:lnTo>
                  <a:lnTo>
                    <a:pt x="683" y="599"/>
                  </a:lnTo>
                  <a:lnTo>
                    <a:pt x="676" y="609"/>
                  </a:lnTo>
                  <a:lnTo>
                    <a:pt x="668" y="620"/>
                  </a:lnTo>
                  <a:lnTo>
                    <a:pt x="659" y="629"/>
                  </a:lnTo>
                  <a:lnTo>
                    <a:pt x="651" y="639"/>
                  </a:lnTo>
                  <a:lnTo>
                    <a:pt x="673" y="709"/>
                  </a:lnTo>
                  <a:lnTo>
                    <a:pt x="662" y="718"/>
                  </a:lnTo>
                  <a:lnTo>
                    <a:pt x="651" y="726"/>
                  </a:lnTo>
                  <a:close/>
                </a:path>
              </a:pathLst>
            </a:custGeom>
            <a:solidFill>
              <a:schemeClr val="accent4"/>
            </a:solidFill>
            <a:ln>
              <a:noFill/>
            </a:ln>
          </p:spPr>
          <p:txBody>
            <a:bodyPr anchorCtr="0" anchor="ctr" bIns="45700" lIns="0" spcFirstLastPara="1" rIns="0" wrap="square" tIns="45700">
              <a:noAutofit/>
            </a:bodyPr>
            <a:lstStyle/>
            <a:p>
              <a:pPr indent="0" lvl="0" marL="0" marR="0" rtl="0" algn="ctr">
                <a:lnSpc>
                  <a:spcPct val="120000"/>
                </a:lnSpc>
                <a:spcBef>
                  <a:spcPts val="0"/>
                </a:spcBef>
                <a:spcAft>
                  <a:spcPts val="0"/>
                </a:spcAft>
                <a:buClr>
                  <a:schemeClr val="dk1"/>
                </a:buClr>
                <a:buSzPts val="2822"/>
                <a:buFont typeface="Rockwell"/>
                <a:buNone/>
              </a:pPr>
              <a:r>
                <a:t/>
              </a:r>
              <a:endParaRPr b="0" i="0" sz="2822" u="none" cap="none" strike="noStrike">
                <a:solidFill>
                  <a:srgbClr val="5A5959"/>
                </a:solidFill>
                <a:latin typeface="Twentieth Century"/>
                <a:ea typeface="Twentieth Century"/>
                <a:cs typeface="Twentieth Century"/>
                <a:sym typeface="Twentieth Century"/>
              </a:endParaRPr>
            </a:p>
          </p:txBody>
        </p:sp>
        <p:sp>
          <p:nvSpPr>
            <p:cNvPr id="356" name="Google Shape;356;p24"/>
            <p:cNvSpPr/>
            <p:nvPr/>
          </p:nvSpPr>
          <p:spPr>
            <a:xfrm>
              <a:off x="2405347" y="1544987"/>
              <a:ext cx="1378155" cy="1377543"/>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tr-TR" sz="1411" u="none" cap="none" strike="noStrike">
                  <a:solidFill>
                    <a:srgbClr val="5A5959"/>
                  </a:solidFill>
                  <a:latin typeface="Twentieth Century"/>
                  <a:ea typeface="Twentieth Century"/>
                  <a:cs typeface="Twentieth Century"/>
                  <a:sym typeface="Twentieth Century"/>
                </a:rPr>
                <a:t>Is the color of gold</a:t>
              </a:r>
              <a:endParaRPr b="0" i="0" sz="1411" u="none" cap="none" strike="noStrike">
                <a:solidFill>
                  <a:srgbClr val="5A5959"/>
                </a:solidFill>
                <a:latin typeface="Twentieth Century"/>
                <a:ea typeface="Twentieth Century"/>
                <a:cs typeface="Twentieth Century"/>
                <a:sym typeface="Twentieth Century"/>
              </a:endParaRPr>
            </a:p>
          </p:txBody>
        </p:sp>
      </p:grpSp>
      <p:sp>
        <p:nvSpPr>
          <p:cNvPr id="357" name="Google Shape;357;p24"/>
          <p:cNvSpPr txBox="1"/>
          <p:nvPr/>
        </p:nvSpPr>
        <p:spPr>
          <a:xfrm>
            <a:off x="5085641" y="865089"/>
            <a:ext cx="1729058" cy="399694"/>
          </a:xfrm>
          <a:prstGeom prst="rect">
            <a:avLst/>
          </a:prstGeom>
          <a:noFill/>
          <a:ln>
            <a:noFill/>
          </a:ln>
        </p:spPr>
        <p:txBody>
          <a:bodyPr anchorCtr="0" anchor="t" bIns="45500" lIns="91025" spcFirstLastPara="1" rIns="91025" wrap="square" tIns="45500">
            <a:noAutofit/>
          </a:bodyPr>
          <a:lstStyle/>
          <a:p>
            <a:pPr indent="0" lvl="0" marL="0" marR="0" rtl="0" algn="ctr">
              <a:spcBef>
                <a:spcPts val="0"/>
              </a:spcBef>
              <a:spcAft>
                <a:spcPts val="0"/>
              </a:spcAft>
              <a:buNone/>
            </a:pPr>
            <a:r>
              <a:rPr b="1" i="0" lang="tr-TR" sz="2000" u="none" cap="none" strike="noStrike">
                <a:solidFill>
                  <a:srgbClr val="5A5959"/>
                </a:solidFill>
                <a:latin typeface="Twentieth Century"/>
                <a:ea typeface="Twentieth Century"/>
                <a:cs typeface="Twentieth Century"/>
                <a:sym typeface="Twentieth Century"/>
              </a:rPr>
              <a:t>Social</a:t>
            </a:r>
            <a:endParaRPr b="0" i="0" sz="2800" u="none" cap="none" strike="noStrike">
              <a:solidFill>
                <a:srgbClr val="5A5959"/>
              </a:solidFill>
              <a:latin typeface="Twentieth Century"/>
              <a:ea typeface="Twentieth Century"/>
              <a:cs typeface="Twentieth Century"/>
              <a:sym typeface="Twentieth Century"/>
            </a:endParaRPr>
          </a:p>
        </p:txBody>
      </p:sp>
      <p:sp>
        <p:nvSpPr>
          <p:cNvPr id="358" name="Google Shape;358;p24"/>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40"/>
                                        </p:tgtEl>
                                        <p:attrNameLst>
                                          <p:attrName>style.visibility</p:attrName>
                                        </p:attrNameLst>
                                      </p:cBhvr>
                                      <p:to>
                                        <p:strVal val="visible"/>
                                      </p:to>
                                    </p:set>
                                    <p:animEffect filter="fade" transition="in">
                                      <p:cBhvr>
                                        <p:cTn dur="500"/>
                                        <p:tgtEl>
                                          <p:spTgt spid="340"/>
                                        </p:tgtEl>
                                      </p:cBhvr>
                                    </p:animEffect>
                                  </p:childTnLst>
                                </p:cTn>
                              </p:par>
                              <p:par>
                                <p:cTn fill="hold" nodeType="withEffect" presetClass="entr" presetID="10" presetSubtype="0">
                                  <p:stCondLst>
                                    <p:cond delay="400"/>
                                  </p:stCondLst>
                                  <p:childTnLst>
                                    <p:set>
                                      <p:cBhvr>
                                        <p:cTn dur="1" fill="hold">
                                          <p:stCondLst>
                                            <p:cond delay="0"/>
                                          </p:stCondLst>
                                        </p:cTn>
                                        <p:tgtEl>
                                          <p:spTgt spid="346"/>
                                        </p:tgtEl>
                                        <p:attrNameLst>
                                          <p:attrName>style.visibility</p:attrName>
                                        </p:attrNameLst>
                                      </p:cBhvr>
                                      <p:to>
                                        <p:strVal val="visible"/>
                                      </p:to>
                                    </p:set>
                                    <p:animEffect filter="fade" transition="in">
                                      <p:cBhvr>
                                        <p:cTn dur="500"/>
                                        <p:tgtEl>
                                          <p:spTgt spid="346"/>
                                        </p:tgtEl>
                                      </p:cBhvr>
                                    </p:animEffect>
                                  </p:childTnLst>
                                </p:cTn>
                              </p:par>
                              <p:par>
                                <p:cTn fill="hold" nodeType="withEffect" presetClass="entr" presetID="10" presetSubtype="0">
                                  <p:stCondLst>
                                    <p:cond delay="600"/>
                                  </p:stCondLst>
                                  <p:childTnLst>
                                    <p:set>
                                      <p:cBhvr>
                                        <p:cTn dur="1" fill="hold">
                                          <p:stCondLst>
                                            <p:cond delay="0"/>
                                          </p:stCondLst>
                                        </p:cTn>
                                        <p:tgtEl>
                                          <p:spTgt spid="343"/>
                                        </p:tgtEl>
                                        <p:attrNameLst>
                                          <p:attrName>style.visibility</p:attrName>
                                        </p:attrNameLst>
                                      </p:cBhvr>
                                      <p:to>
                                        <p:strVal val="visible"/>
                                      </p:to>
                                    </p:set>
                                    <p:animEffect filter="fade" transition="in">
                                      <p:cBhvr>
                                        <p:cTn dur="500"/>
                                        <p:tgtEl>
                                          <p:spTgt spid="343"/>
                                        </p:tgtEl>
                                      </p:cBhvr>
                                    </p:animEffect>
                                  </p:childTnLst>
                                </p:cTn>
                              </p:par>
                              <p:par>
                                <p:cTn fill="hold" nodeType="withEffect" presetClass="entr" presetID="10" presetSubtype="0">
                                  <p:stCondLst>
                                    <p:cond delay="1000"/>
                                  </p:stCondLst>
                                  <p:childTnLst>
                                    <p:set>
                                      <p:cBhvr>
                                        <p:cTn dur="1" fill="hold">
                                          <p:stCondLst>
                                            <p:cond delay="0"/>
                                          </p:stCondLst>
                                        </p:cTn>
                                        <p:tgtEl>
                                          <p:spTgt spid="354"/>
                                        </p:tgtEl>
                                        <p:attrNameLst>
                                          <p:attrName>style.visibility</p:attrName>
                                        </p:attrNameLst>
                                      </p:cBhvr>
                                      <p:to>
                                        <p:strVal val="visible"/>
                                      </p:to>
                                    </p:set>
                                    <p:animEffect filter="fade" transition="in">
                                      <p:cBhvr>
                                        <p:cTn dur="500"/>
                                        <p:tgtEl>
                                          <p:spTgt spid="35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49"/>
                                        </p:tgtEl>
                                        <p:attrNameLst>
                                          <p:attrName>style.visibility</p:attrName>
                                        </p:attrNameLst>
                                      </p:cBhvr>
                                      <p:to>
                                        <p:strVal val="visible"/>
                                      </p:to>
                                    </p:set>
                                    <p:animEffect filter="fade" transition="in">
                                      <p:cBhvr>
                                        <p:cTn dur="500"/>
                                        <p:tgtEl>
                                          <p:spTgt spid="349"/>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2000" fill="hold"/>
                                        <p:tgtEl>
                                          <p:spTgt spid="340"/>
                                        </p:tgtEl>
                                        <p:attrNameLst>
                                          <p:attrName>r</p:attrName>
                                        </p:attrNameLst>
                                      </p:cBhvr>
                                    </p:animRot>
                                  </p:childTnLst>
                                </p:cTn>
                              </p:par>
                              <p:par>
                                <p:cTn fill="hold" nodeType="withEffect" presetClass="emph" presetID="8" presetSubtype="0">
                                  <p:stCondLst>
                                    <p:cond delay="0"/>
                                  </p:stCondLst>
                                  <p:childTnLst>
                                    <p:animRot by="-21600000">
                                      <p:cBhvr>
                                        <p:cTn dur="1500" fill="hold"/>
                                        <p:tgtEl>
                                          <p:spTgt spid="346"/>
                                        </p:tgtEl>
                                        <p:attrNameLst>
                                          <p:attrName>r</p:attrName>
                                        </p:attrNameLst>
                                      </p:cBhvr>
                                    </p:animRot>
                                  </p:childTnLst>
                                </p:cTn>
                              </p:par>
                              <p:par>
                                <p:cTn fill="hold" nodeType="withEffect" presetClass="emph" presetID="8" presetSubtype="0">
                                  <p:stCondLst>
                                    <p:cond delay="0"/>
                                  </p:stCondLst>
                                  <p:childTnLst>
                                    <p:animRot by="-21600000">
                                      <p:cBhvr>
                                        <p:cTn dur="1000" fill="hold"/>
                                        <p:tgtEl>
                                          <p:spTgt spid="343"/>
                                        </p:tgtEl>
                                        <p:attrNameLst>
                                          <p:attrName>r</p:attrName>
                                        </p:attrNameLst>
                                      </p:cBhvr>
                                    </p:animRot>
                                  </p:childTnLst>
                                </p:cTn>
                              </p:par>
                              <p:par>
                                <p:cTn fill="hold" nodeType="withEffect" presetClass="emph" presetID="8" presetSubtype="0">
                                  <p:stCondLst>
                                    <p:cond delay="0"/>
                                  </p:stCondLst>
                                  <p:childTnLst>
                                    <p:animRot by="-21600000">
                                      <p:cBhvr>
                                        <p:cTn dur="1500" fill="hold"/>
                                        <p:tgtEl>
                                          <p:spTgt spid="354"/>
                                        </p:tgtEl>
                                        <p:attrNameLst>
                                          <p:attrName>r</p:attrName>
                                        </p:attrNameLst>
                                      </p:cBhvr>
                                    </p:animRot>
                                  </p:childTnLst>
                                </p:cTn>
                              </p:par>
                              <p:par>
                                <p:cTn fill="hold" nodeType="withEffect" presetClass="entr" presetID="10" presetSubtype="0">
                                  <p:stCondLst>
                                    <p:cond delay="600"/>
                                  </p:stCondLst>
                                  <p:childTnLst>
                                    <p:set>
                                      <p:cBhvr>
                                        <p:cTn dur="1" fill="hold">
                                          <p:stCondLst>
                                            <p:cond delay="0"/>
                                          </p:stCondLst>
                                        </p:cTn>
                                        <p:tgtEl>
                                          <p:spTgt spid="351"/>
                                        </p:tgtEl>
                                        <p:attrNameLst>
                                          <p:attrName>style.visibility</p:attrName>
                                        </p:attrNameLst>
                                      </p:cBhvr>
                                      <p:to>
                                        <p:strVal val="visible"/>
                                      </p:to>
                                    </p:set>
                                    <p:animEffect filter="fade" transition="in">
                                      <p:cBhvr>
                                        <p:cTn dur="500"/>
                                        <p:tgtEl>
                                          <p:spTgt spid="351"/>
                                        </p:tgtEl>
                                      </p:cBhvr>
                                    </p:animEffect>
                                  </p:childTnLst>
                                </p:cTn>
                              </p:par>
                              <p:par>
                                <p:cTn fill="hold" nodeType="withEffect" presetClass="entr" presetID="10" presetSubtype="0">
                                  <p:stCondLst>
                                    <p:cond delay="1100"/>
                                  </p:stCondLst>
                                  <p:childTnLst>
                                    <p:set>
                                      <p:cBhvr>
                                        <p:cTn dur="1" fill="hold">
                                          <p:stCondLst>
                                            <p:cond delay="0"/>
                                          </p:stCondLst>
                                        </p:cTn>
                                        <p:tgtEl>
                                          <p:spTgt spid="352"/>
                                        </p:tgtEl>
                                        <p:attrNameLst>
                                          <p:attrName>style.visibility</p:attrName>
                                        </p:attrNameLst>
                                      </p:cBhvr>
                                      <p:to>
                                        <p:strVal val="visible"/>
                                      </p:to>
                                    </p:set>
                                    <p:animEffect filter="fade" transition="in">
                                      <p:cBhvr>
                                        <p:cTn dur="500"/>
                                        <p:tgtEl>
                                          <p:spTgt spid="352"/>
                                        </p:tgtEl>
                                      </p:cBhvr>
                                    </p:animEffect>
                                  </p:childTnLst>
                                </p:cTn>
                              </p:par>
                              <p:par>
                                <p:cTn fill="hold" nodeType="withEffect" presetClass="entr" presetID="10" presetSubtype="0">
                                  <p:stCondLst>
                                    <p:cond delay="1300"/>
                                  </p:stCondLst>
                                  <p:childTnLst>
                                    <p:set>
                                      <p:cBhvr>
                                        <p:cTn dur="1" fill="hold">
                                          <p:stCondLst>
                                            <p:cond delay="0"/>
                                          </p:stCondLst>
                                        </p:cTn>
                                        <p:tgtEl>
                                          <p:spTgt spid="353"/>
                                        </p:tgtEl>
                                        <p:attrNameLst>
                                          <p:attrName>style.visibility</p:attrName>
                                        </p:attrNameLst>
                                      </p:cBhvr>
                                      <p:to>
                                        <p:strVal val="visible"/>
                                      </p:to>
                                    </p:set>
                                    <p:animEffect filter="fade" transition="in">
                                      <p:cBhvr>
                                        <p:cTn dur="500"/>
                                        <p:tgtEl>
                                          <p:spTgt spid="353"/>
                                        </p:tgtEl>
                                      </p:cBhvr>
                                    </p:animEffect>
                                  </p:childTnLst>
                                </p:cTn>
                              </p:par>
                              <p:par>
                                <p:cTn fill="hold" nodeType="withEffect" presetClass="entr" presetID="10" presetSubtype="0">
                                  <p:stCondLst>
                                    <p:cond delay="1600"/>
                                  </p:stCondLst>
                                  <p:childTnLst>
                                    <p:set>
                                      <p:cBhvr>
                                        <p:cTn dur="1" fill="hold">
                                          <p:stCondLst>
                                            <p:cond delay="0"/>
                                          </p:stCondLst>
                                        </p:cTn>
                                        <p:tgtEl>
                                          <p:spTgt spid="357"/>
                                        </p:tgtEl>
                                        <p:attrNameLst>
                                          <p:attrName>style.visibility</p:attrName>
                                        </p:attrNameLst>
                                      </p:cBhvr>
                                      <p:to>
                                        <p:strVal val="visible"/>
                                      </p:to>
                                    </p:set>
                                    <p:animEffect filter="fade" transition="in">
                                      <p:cBhvr>
                                        <p:cTn dur="500"/>
                                        <p:tgtEl>
                                          <p:spTgt spid="35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3" name="Shape 363"/>
        <p:cNvGrpSpPr/>
        <p:nvPr/>
      </p:nvGrpSpPr>
      <p:grpSpPr>
        <a:xfrm>
          <a:off x="0" y="0"/>
          <a:ext cx="0" cy="0"/>
          <a:chOff x="0" y="0"/>
          <a:chExt cx="0" cy="0"/>
        </a:xfrm>
      </p:grpSpPr>
      <p:sp>
        <p:nvSpPr>
          <p:cNvPr id="364" name="Google Shape;364;p25"/>
          <p:cNvSpPr/>
          <p:nvPr/>
        </p:nvSpPr>
        <p:spPr>
          <a:xfrm>
            <a:off x="6701779" y="1319770"/>
            <a:ext cx="1461150" cy="2857850"/>
          </a:xfrm>
          <a:prstGeom prst="rect">
            <a:avLst/>
          </a:prstGeom>
          <a:solidFill>
            <a:schemeClr val="lt2"/>
          </a:solidFill>
          <a:ln>
            <a:noFill/>
          </a:ln>
        </p:spPr>
        <p:txBody>
          <a:bodyPr anchorCtr="0" anchor="b" bIns="34925" lIns="34925" spcFirstLastPara="1" rIns="34925" wrap="square" tIns="34925">
            <a:noAutofit/>
          </a:bodyPr>
          <a:lstStyle/>
          <a:p>
            <a:pPr indent="0" lvl="0" marL="0" marR="0" rtl="0" algn="l">
              <a:lnSpc>
                <a:spcPct val="80000"/>
              </a:lnSpc>
              <a:spcBef>
                <a:spcPts val="0"/>
              </a:spcBef>
              <a:spcAft>
                <a:spcPts val="0"/>
              </a:spcAft>
              <a:buClr>
                <a:srgbClr val="FFFFFF"/>
              </a:buClr>
              <a:buSzPts val="1270"/>
              <a:buFont typeface="Twentieth Century"/>
              <a:buNone/>
            </a:pPr>
            <a:r>
              <a:rPr b="0" i="0" lang="tr-TR" sz="1270" u="none" cap="none" strike="noStrike">
                <a:solidFill>
                  <a:srgbClr val="FFFFFF"/>
                </a:solidFill>
                <a:latin typeface="Twentieth Century"/>
                <a:ea typeface="Twentieth Century"/>
                <a:cs typeface="Twentieth Century"/>
                <a:sym typeface="Twentieth Century"/>
              </a:rPr>
              <a:t>填加文字</a:t>
            </a:r>
            <a:endParaRPr b="0" i="0" sz="1270" u="none" cap="none" strike="noStrike">
              <a:solidFill>
                <a:srgbClr val="FFFFFF"/>
              </a:solidFill>
              <a:latin typeface="Twentieth Century"/>
              <a:ea typeface="Twentieth Century"/>
              <a:cs typeface="Twentieth Century"/>
              <a:sym typeface="Twentieth Century"/>
            </a:endParaRPr>
          </a:p>
        </p:txBody>
      </p:sp>
      <p:sp>
        <p:nvSpPr>
          <p:cNvPr id="365" name="Google Shape;365;p25"/>
          <p:cNvSpPr/>
          <p:nvPr/>
        </p:nvSpPr>
        <p:spPr>
          <a:xfrm>
            <a:off x="5156554" y="1319771"/>
            <a:ext cx="1461150" cy="1391298"/>
          </a:xfrm>
          <a:prstGeom prst="rect">
            <a:avLst/>
          </a:prstGeom>
          <a:solidFill>
            <a:schemeClr val="accent3"/>
          </a:solidFill>
          <a:ln>
            <a:noFill/>
          </a:ln>
        </p:spPr>
        <p:txBody>
          <a:bodyPr anchorCtr="0" anchor="b" bIns="34925" lIns="34925" spcFirstLastPara="1" rIns="34925" wrap="square" tIns="34925">
            <a:noAutofit/>
          </a:bodyPr>
          <a:lstStyle/>
          <a:p>
            <a:pPr indent="0" lvl="0" marL="0" marR="0" rtl="0" algn="l">
              <a:lnSpc>
                <a:spcPct val="80000"/>
              </a:lnSpc>
              <a:spcBef>
                <a:spcPts val="0"/>
              </a:spcBef>
              <a:spcAft>
                <a:spcPts val="0"/>
              </a:spcAft>
              <a:buNone/>
            </a:pPr>
            <a:r>
              <a:rPr b="1" i="0" lang="tr-TR" sz="1800" u="none" cap="none" strike="noStrike">
                <a:solidFill>
                  <a:srgbClr val="FFFFFF"/>
                </a:solidFill>
                <a:latin typeface="Twentieth Century"/>
                <a:ea typeface="Twentieth Century"/>
                <a:cs typeface="Twentieth Century"/>
                <a:sym typeface="Twentieth Century"/>
              </a:rPr>
              <a:t>Conferences</a:t>
            </a:r>
            <a:endParaRPr b="1" i="0" sz="1800" u="none" cap="none" strike="noStrike">
              <a:solidFill>
                <a:srgbClr val="FFFFFF"/>
              </a:solidFill>
              <a:latin typeface="Twentieth Century"/>
              <a:ea typeface="Twentieth Century"/>
              <a:cs typeface="Twentieth Century"/>
              <a:sym typeface="Twentieth Century"/>
            </a:endParaRPr>
          </a:p>
        </p:txBody>
      </p:sp>
      <p:sp>
        <p:nvSpPr>
          <p:cNvPr id="366" name="Google Shape;366;p25"/>
          <p:cNvSpPr/>
          <p:nvPr/>
        </p:nvSpPr>
        <p:spPr>
          <a:xfrm>
            <a:off x="5156554" y="2786323"/>
            <a:ext cx="1461150" cy="1391298"/>
          </a:xfrm>
          <a:prstGeom prst="rect">
            <a:avLst/>
          </a:prstGeom>
          <a:solidFill>
            <a:schemeClr val="accent1"/>
          </a:solidFill>
          <a:ln>
            <a:noFill/>
          </a:ln>
        </p:spPr>
        <p:txBody>
          <a:bodyPr anchorCtr="0" anchor="b" bIns="34925" lIns="34925" spcFirstLastPara="1" rIns="34925" wrap="square" tIns="34925">
            <a:noAutofit/>
          </a:bodyPr>
          <a:lstStyle/>
          <a:p>
            <a:pPr indent="0" lvl="0" marL="0" marR="0" rtl="0" algn="l">
              <a:lnSpc>
                <a:spcPct val="80000"/>
              </a:lnSpc>
              <a:spcBef>
                <a:spcPts val="0"/>
              </a:spcBef>
              <a:spcAft>
                <a:spcPts val="0"/>
              </a:spcAft>
              <a:buNone/>
            </a:pPr>
            <a:r>
              <a:rPr b="1" i="0" lang="tr-TR" sz="1800" u="none" cap="none" strike="noStrike">
                <a:solidFill>
                  <a:srgbClr val="FFFFFF"/>
                </a:solidFill>
                <a:latin typeface="Twentieth Century"/>
                <a:ea typeface="Twentieth Century"/>
                <a:cs typeface="Twentieth Century"/>
                <a:sym typeface="Twentieth Century"/>
              </a:rPr>
              <a:t>Events</a:t>
            </a:r>
            <a:endParaRPr b="1" i="0" sz="1800" u="none" cap="none" strike="noStrike">
              <a:solidFill>
                <a:srgbClr val="FFFFFF"/>
              </a:solidFill>
              <a:latin typeface="Twentieth Century"/>
              <a:ea typeface="Twentieth Century"/>
              <a:cs typeface="Twentieth Century"/>
              <a:sym typeface="Twentieth Century"/>
            </a:endParaRPr>
          </a:p>
        </p:txBody>
      </p:sp>
      <p:sp>
        <p:nvSpPr>
          <p:cNvPr id="367" name="Google Shape;367;p25"/>
          <p:cNvSpPr/>
          <p:nvPr/>
        </p:nvSpPr>
        <p:spPr>
          <a:xfrm flipH="1" rot="5400000">
            <a:off x="6556386" y="2562792"/>
            <a:ext cx="2595080" cy="633092"/>
          </a:xfrm>
          <a:prstGeom prst="rightArrow">
            <a:avLst>
              <a:gd fmla="val 50000" name="adj1"/>
              <a:gd fmla="val 50000" name="adj2"/>
            </a:avLst>
          </a:prstGeom>
          <a:solidFill>
            <a:srgbClr val="FBFBFB"/>
          </a:solidFill>
          <a:ln>
            <a:noFill/>
          </a:ln>
        </p:spPr>
        <p:txBody>
          <a:bodyPr anchorCtr="0" anchor="ctr" bIns="34925" lIns="69875" spcFirstLastPara="1" rIns="69875" wrap="square" tIns="34925">
            <a:noAutofit/>
          </a:bodyPr>
          <a:lstStyle/>
          <a:p>
            <a:pPr indent="0" lvl="0" marL="0" marR="0" rtl="0" algn="ctr">
              <a:lnSpc>
                <a:spcPct val="100000"/>
              </a:lnSpc>
              <a:spcBef>
                <a:spcPts val="0"/>
              </a:spcBef>
              <a:spcAft>
                <a:spcPts val="0"/>
              </a:spcAft>
              <a:buClr>
                <a:schemeClr val="lt1"/>
              </a:buClr>
              <a:buSzPts val="1693"/>
              <a:buFont typeface="Rockwell"/>
              <a:buNone/>
            </a:pPr>
            <a:r>
              <a:t/>
            </a:r>
            <a:endParaRPr b="0" i="0" sz="1693" u="none" cap="none" strike="noStrike">
              <a:solidFill>
                <a:srgbClr val="FFFFFF"/>
              </a:solidFill>
              <a:latin typeface="Twentieth Century"/>
              <a:ea typeface="Twentieth Century"/>
              <a:cs typeface="Twentieth Century"/>
              <a:sym typeface="Twentieth Century"/>
            </a:endParaRPr>
          </a:p>
        </p:txBody>
      </p:sp>
      <p:sp>
        <p:nvSpPr>
          <p:cNvPr id="368" name="Google Shape;368;p25"/>
          <p:cNvSpPr txBox="1"/>
          <p:nvPr/>
        </p:nvSpPr>
        <p:spPr>
          <a:xfrm>
            <a:off x="6726343" y="2359811"/>
            <a:ext cx="1079729" cy="52104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FFFFF"/>
              </a:buClr>
              <a:buSzPts val="1975"/>
              <a:buFont typeface="Twentieth Century"/>
              <a:buNone/>
            </a:pPr>
            <a:r>
              <a:rPr b="0" i="0" lang="tr-TR" sz="1975" u="none" cap="none" strike="noStrike">
                <a:solidFill>
                  <a:srgbClr val="FFFFFF"/>
                </a:solidFill>
                <a:latin typeface="Twentieth Century"/>
                <a:ea typeface="Twentieth Century"/>
                <a:cs typeface="Twentieth Century"/>
                <a:sym typeface="Twentieth Century"/>
              </a:rPr>
              <a:t>+</a:t>
            </a:r>
            <a:r>
              <a:rPr b="0" i="0" lang="tr-TR" sz="3386" u="none" cap="none" strike="noStrike">
                <a:solidFill>
                  <a:srgbClr val="FFFFFF"/>
                </a:solidFill>
                <a:latin typeface="Twentieth Century"/>
                <a:ea typeface="Twentieth Century"/>
                <a:cs typeface="Twentieth Century"/>
                <a:sym typeface="Twentieth Century"/>
              </a:rPr>
              <a:t>80%</a:t>
            </a:r>
            <a:endParaRPr/>
          </a:p>
        </p:txBody>
      </p:sp>
      <p:sp>
        <p:nvSpPr>
          <p:cNvPr id="369" name="Google Shape;369;p25"/>
          <p:cNvSpPr/>
          <p:nvPr/>
        </p:nvSpPr>
        <p:spPr>
          <a:xfrm flipH="1" rot="-5400000">
            <a:off x="5874766" y="1448162"/>
            <a:ext cx="842132" cy="631598"/>
          </a:xfrm>
          <a:prstGeom prst="rightArrow">
            <a:avLst>
              <a:gd fmla="val 50000" name="adj1"/>
              <a:gd fmla="val 50000" name="adj2"/>
            </a:avLst>
          </a:prstGeom>
          <a:solidFill>
            <a:srgbClr val="FBFBFB"/>
          </a:solidFill>
          <a:ln>
            <a:noFill/>
          </a:ln>
        </p:spPr>
        <p:txBody>
          <a:bodyPr anchorCtr="0" anchor="ctr" bIns="34925" lIns="69875" spcFirstLastPara="1" rIns="69875" wrap="square" tIns="34925">
            <a:noAutofit/>
          </a:bodyPr>
          <a:lstStyle/>
          <a:p>
            <a:pPr indent="0" lvl="0" marL="0" marR="0" rtl="0" algn="ctr">
              <a:lnSpc>
                <a:spcPct val="100000"/>
              </a:lnSpc>
              <a:spcBef>
                <a:spcPts val="0"/>
              </a:spcBef>
              <a:spcAft>
                <a:spcPts val="0"/>
              </a:spcAft>
              <a:buClr>
                <a:schemeClr val="lt1"/>
              </a:buClr>
              <a:buSzPts val="1693"/>
              <a:buFont typeface="Rockwell"/>
              <a:buNone/>
            </a:pPr>
            <a:r>
              <a:t/>
            </a:r>
            <a:endParaRPr b="0" i="0" sz="1693" u="none" cap="none" strike="noStrike">
              <a:solidFill>
                <a:srgbClr val="FFFFFF"/>
              </a:solidFill>
              <a:latin typeface="Twentieth Century"/>
              <a:ea typeface="Twentieth Century"/>
              <a:cs typeface="Twentieth Century"/>
              <a:sym typeface="Twentieth Century"/>
            </a:endParaRPr>
          </a:p>
        </p:txBody>
      </p:sp>
      <p:sp>
        <p:nvSpPr>
          <p:cNvPr id="370" name="Google Shape;370;p25"/>
          <p:cNvSpPr txBox="1"/>
          <p:nvPr/>
        </p:nvSpPr>
        <p:spPr>
          <a:xfrm>
            <a:off x="5175988" y="2737834"/>
            <a:ext cx="1436351" cy="52104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FFFFF"/>
              </a:buClr>
              <a:buSzPts val="1975"/>
              <a:buFont typeface="Twentieth Century"/>
              <a:buNone/>
            </a:pPr>
            <a:r>
              <a:rPr b="0" i="0" lang="tr-TR" sz="1975" u="none" cap="none" strike="noStrike">
                <a:solidFill>
                  <a:srgbClr val="FFFFFF"/>
                </a:solidFill>
                <a:latin typeface="Twentieth Century"/>
                <a:ea typeface="Twentieth Century"/>
                <a:cs typeface="Twentieth Century"/>
                <a:sym typeface="Twentieth Century"/>
              </a:rPr>
              <a:t>+</a:t>
            </a:r>
            <a:r>
              <a:rPr b="0" i="0" lang="tr-TR" sz="3386" u="none" cap="none" strike="noStrike">
                <a:solidFill>
                  <a:srgbClr val="FFFFFF"/>
                </a:solidFill>
                <a:latin typeface="Twentieth Century"/>
                <a:ea typeface="Twentieth Century"/>
                <a:cs typeface="Twentieth Century"/>
                <a:sym typeface="Twentieth Century"/>
              </a:rPr>
              <a:t>50%</a:t>
            </a:r>
            <a:endParaRPr/>
          </a:p>
        </p:txBody>
      </p:sp>
      <p:sp>
        <p:nvSpPr>
          <p:cNvPr id="371" name="Google Shape;371;p25"/>
          <p:cNvSpPr/>
          <p:nvPr/>
        </p:nvSpPr>
        <p:spPr>
          <a:xfrm rot="-5400000">
            <a:off x="5789657" y="3353412"/>
            <a:ext cx="1012350" cy="631598"/>
          </a:xfrm>
          <a:prstGeom prst="rightArrow">
            <a:avLst>
              <a:gd fmla="val 50000" name="adj1"/>
              <a:gd fmla="val 50000" name="adj2"/>
            </a:avLst>
          </a:prstGeom>
          <a:solidFill>
            <a:srgbClr val="FBFBFB"/>
          </a:solidFill>
          <a:ln>
            <a:noFill/>
          </a:ln>
        </p:spPr>
        <p:txBody>
          <a:bodyPr anchorCtr="0" anchor="ctr" bIns="34925" lIns="69875" spcFirstLastPara="1" rIns="69875" wrap="square" tIns="34925">
            <a:noAutofit/>
          </a:bodyPr>
          <a:lstStyle/>
          <a:p>
            <a:pPr indent="0" lvl="0" marL="0" marR="0" rtl="0" algn="ctr">
              <a:lnSpc>
                <a:spcPct val="100000"/>
              </a:lnSpc>
              <a:spcBef>
                <a:spcPts val="0"/>
              </a:spcBef>
              <a:spcAft>
                <a:spcPts val="0"/>
              </a:spcAft>
              <a:buClr>
                <a:schemeClr val="lt1"/>
              </a:buClr>
              <a:buSzPts val="1693"/>
              <a:buFont typeface="Rockwell"/>
              <a:buNone/>
            </a:pPr>
            <a:r>
              <a:t/>
            </a:r>
            <a:endParaRPr b="0" i="0" sz="1693" u="none" cap="none" strike="noStrike">
              <a:solidFill>
                <a:srgbClr val="FFFFFF"/>
              </a:solidFill>
              <a:latin typeface="Twentieth Century"/>
              <a:ea typeface="Twentieth Century"/>
              <a:cs typeface="Twentieth Century"/>
              <a:sym typeface="Twentieth Century"/>
            </a:endParaRPr>
          </a:p>
        </p:txBody>
      </p:sp>
      <p:sp>
        <p:nvSpPr>
          <p:cNvPr id="372" name="Google Shape;372;p25"/>
          <p:cNvSpPr txBox="1"/>
          <p:nvPr/>
        </p:nvSpPr>
        <p:spPr>
          <a:xfrm>
            <a:off x="5175991" y="1306489"/>
            <a:ext cx="1441713" cy="52104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FFFFF"/>
              </a:buClr>
              <a:buSzPts val="2446"/>
              <a:buFont typeface="Twentieth Century"/>
              <a:buNone/>
            </a:pPr>
            <a:r>
              <a:rPr b="0" i="0" lang="tr-TR" sz="2446" u="none" cap="none" strike="noStrike">
                <a:solidFill>
                  <a:srgbClr val="FFFFFF"/>
                </a:solidFill>
                <a:latin typeface="Twentieth Century"/>
                <a:ea typeface="Twentieth Century"/>
                <a:cs typeface="Twentieth Century"/>
                <a:sym typeface="Twentieth Century"/>
              </a:rPr>
              <a:t>-</a:t>
            </a:r>
            <a:r>
              <a:rPr b="0" i="0" lang="tr-TR" sz="3386" u="none" cap="none" strike="noStrike">
                <a:solidFill>
                  <a:srgbClr val="FFFFFF"/>
                </a:solidFill>
                <a:latin typeface="Twentieth Century"/>
                <a:ea typeface="Twentieth Century"/>
                <a:cs typeface="Twentieth Century"/>
                <a:sym typeface="Twentieth Century"/>
              </a:rPr>
              <a:t>30%</a:t>
            </a:r>
            <a:endParaRPr/>
          </a:p>
        </p:txBody>
      </p:sp>
      <p:pic>
        <p:nvPicPr>
          <p:cNvPr id="373" name="Google Shape;373;p25"/>
          <p:cNvPicPr preferRelativeResize="0"/>
          <p:nvPr/>
        </p:nvPicPr>
        <p:blipFill rotWithShape="1">
          <a:blip r:embed="rId3">
            <a:alphaModFix/>
          </a:blip>
          <a:srcRect b="0" l="0" r="0" t="0"/>
          <a:stretch/>
        </p:blipFill>
        <p:spPr>
          <a:xfrm>
            <a:off x="344917" y="782967"/>
            <a:ext cx="4773574" cy="3619376"/>
          </a:xfrm>
          <a:prstGeom prst="rect">
            <a:avLst/>
          </a:prstGeom>
          <a:noFill/>
          <a:ln>
            <a:noFill/>
          </a:ln>
        </p:spPr>
      </p:pic>
      <p:sp>
        <p:nvSpPr>
          <p:cNvPr id="374" name="Google Shape;374;p25"/>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73"/>
                                        </p:tgtEl>
                                        <p:attrNameLst>
                                          <p:attrName>style.visibility</p:attrName>
                                        </p:attrNameLst>
                                      </p:cBhvr>
                                      <p:to>
                                        <p:strVal val="visible"/>
                                      </p:to>
                                    </p:set>
                                    <p:animEffect filter="fade" transition="in">
                                      <p:cBhvr>
                                        <p:cTn dur="1000"/>
                                        <p:tgtEl>
                                          <p:spTgt spid="37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65"/>
                                        </p:tgtEl>
                                        <p:attrNameLst>
                                          <p:attrName>style.visibility</p:attrName>
                                        </p:attrNameLst>
                                      </p:cBhvr>
                                      <p:to>
                                        <p:strVal val="visible"/>
                                      </p:to>
                                    </p:set>
                                    <p:animEffect filter="fade" transition="in">
                                      <p:cBhvr>
                                        <p:cTn dur="500"/>
                                        <p:tgtEl>
                                          <p:spTgt spid="36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72"/>
                                        </p:tgtEl>
                                        <p:attrNameLst>
                                          <p:attrName>style.visibility</p:attrName>
                                        </p:attrNameLst>
                                      </p:cBhvr>
                                      <p:to>
                                        <p:strVal val="visible"/>
                                      </p:to>
                                    </p:set>
                                    <p:animEffect filter="fade" transition="in">
                                      <p:cBhvr>
                                        <p:cTn dur="500"/>
                                        <p:tgtEl>
                                          <p:spTgt spid="372"/>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69"/>
                                        </p:tgtEl>
                                        <p:attrNameLst>
                                          <p:attrName>style.visibility</p:attrName>
                                        </p:attrNameLst>
                                      </p:cBhvr>
                                      <p:to>
                                        <p:strVal val="visible"/>
                                      </p:to>
                                    </p:set>
                                    <p:animEffect filter="fade" transition="in">
                                      <p:cBhvr>
                                        <p:cTn dur="500"/>
                                        <p:tgtEl>
                                          <p:spTgt spid="369"/>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366"/>
                                        </p:tgtEl>
                                        <p:attrNameLst>
                                          <p:attrName>style.visibility</p:attrName>
                                        </p:attrNameLst>
                                      </p:cBhvr>
                                      <p:to>
                                        <p:strVal val="visible"/>
                                      </p:to>
                                    </p:set>
                                    <p:animEffect filter="fade" transition="in">
                                      <p:cBhvr>
                                        <p:cTn dur="500"/>
                                        <p:tgtEl>
                                          <p:spTgt spid="366"/>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371"/>
                                        </p:tgtEl>
                                        <p:attrNameLst>
                                          <p:attrName>style.visibility</p:attrName>
                                        </p:attrNameLst>
                                      </p:cBhvr>
                                      <p:to>
                                        <p:strVal val="visible"/>
                                      </p:to>
                                    </p:set>
                                    <p:animEffect filter="fade" transition="in">
                                      <p:cBhvr>
                                        <p:cTn dur="500"/>
                                        <p:tgtEl>
                                          <p:spTgt spid="371"/>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370"/>
                                        </p:tgtEl>
                                        <p:attrNameLst>
                                          <p:attrName>style.visibility</p:attrName>
                                        </p:attrNameLst>
                                      </p:cBhvr>
                                      <p:to>
                                        <p:strVal val="visible"/>
                                      </p:to>
                                    </p:set>
                                    <p:animEffect filter="fade" transition="in">
                                      <p:cBhvr>
                                        <p:cTn dur="500"/>
                                        <p:tgtEl>
                                          <p:spTgt spid="370"/>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364"/>
                                        </p:tgtEl>
                                        <p:attrNameLst>
                                          <p:attrName>style.visibility</p:attrName>
                                        </p:attrNameLst>
                                      </p:cBhvr>
                                      <p:to>
                                        <p:strVal val="visible"/>
                                      </p:to>
                                    </p:set>
                                    <p:animEffect filter="fade" transition="in">
                                      <p:cBhvr>
                                        <p:cTn dur="500"/>
                                        <p:tgtEl>
                                          <p:spTgt spid="364"/>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367"/>
                                        </p:tgtEl>
                                        <p:attrNameLst>
                                          <p:attrName>style.visibility</p:attrName>
                                        </p:attrNameLst>
                                      </p:cBhvr>
                                      <p:to>
                                        <p:strVal val="visible"/>
                                      </p:to>
                                    </p:set>
                                    <p:animEffect filter="fade" transition="in">
                                      <p:cBhvr>
                                        <p:cTn dur="500"/>
                                        <p:tgtEl>
                                          <p:spTgt spid="367"/>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368"/>
                                        </p:tgtEl>
                                        <p:attrNameLst>
                                          <p:attrName>style.visibility</p:attrName>
                                        </p:attrNameLst>
                                      </p:cBhvr>
                                      <p:to>
                                        <p:strVal val="visible"/>
                                      </p:to>
                                    </p:set>
                                    <p:animEffect filter="fade" transition="in">
                                      <p:cBhvr>
                                        <p:cTn dur="500"/>
                                        <p:tgtEl>
                                          <p:spTgt spid="36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grpSp>
        <p:nvGrpSpPr>
          <p:cNvPr id="380" name="Google Shape;380;p26"/>
          <p:cNvGrpSpPr/>
          <p:nvPr/>
        </p:nvGrpSpPr>
        <p:grpSpPr>
          <a:xfrm>
            <a:off x="1677194" y="1353344"/>
            <a:ext cx="2851220" cy="2851213"/>
            <a:chOff x="304800" y="673100"/>
            <a:chExt cx="4000500" cy="4000500"/>
          </a:xfrm>
        </p:grpSpPr>
        <p:sp>
          <p:nvSpPr>
            <p:cNvPr id="381" name="Google Shape;381;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000000"/>
                </a:solidFill>
                <a:latin typeface="Twentieth Century"/>
                <a:ea typeface="Twentieth Century"/>
                <a:cs typeface="Twentieth Century"/>
                <a:sym typeface="Twentieth Century"/>
              </a:endParaRPr>
            </a:p>
          </p:txBody>
        </p:sp>
        <p:sp>
          <p:nvSpPr>
            <p:cNvPr id="382" name="Google Shape;382;p26"/>
            <p:cNvSpPr/>
            <p:nvPr/>
          </p:nvSpPr>
          <p:spPr>
            <a:xfrm>
              <a:off x="392112" y="760412"/>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grpSp>
      <p:grpSp>
        <p:nvGrpSpPr>
          <p:cNvPr id="383" name="Google Shape;383;p26"/>
          <p:cNvGrpSpPr/>
          <p:nvPr/>
        </p:nvGrpSpPr>
        <p:grpSpPr>
          <a:xfrm>
            <a:off x="3916485" y="3248318"/>
            <a:ext cx="656312" cy="656311"/>
            <a:chOff x="304800" y="673100"/>
            <a:chExt cx="4000500" cy="4000500"/>
          </a:xfrm>
        </p:grpSpPr>
        <p:sp>
          <p:nvSpPr>
            <p:cNvPr id="384" name="Google Shape;384;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000000"/>
                </a:solidFill>
                <a:latin typeface="Twentieth Century"/>
                <a:ea typeface="Twentieth Century"/>
                <a:cs typeface="Twentieth Century"/>
                <a:sym typeface="Twentieth Century"/>
              </a:endParaRPr>
            </a:p>
          </p:txBody>
        </p:sp>
        <p:sp>
          <p:nvSpPr>
            <p:cNvPr id="385" name="Google Shape;385;p26"/>
            <p:cNvSpPr/>
            <p:nvPr/>
          </p:nvSpPr>
          <p:spPr>
            <a:xfrm>
              <a:off x="392112" y="760412"/>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grpSp>
      <p:grpSp>
        <p:nvGrpSpPr>
          <p:cNvPr id="386" name="Google Shape;386;p26"/>
          <p:cNvGrpSpPr/>
          <p:nvPr/>
        </p:nvGrpSpPr>
        <p:grpSpPr>
          <a:xfrm>
            <a:off x="2122202" y="1816204"/>
            <a:ext cx="282390" cy="282389"/>
            <a:chOff x="304800" y="673100"/>
            <a:chExt cx="4000500" cy="4000500"/>
          </a:xfrm>
        </p:grpSpPr>
        <p:sp>
          <p:nvSpPr>
            <p:cNvPr id="387" name="Google Shape;387;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000000"/>
                </a:solidFill>
                <a:latin typeface="Twentieth Century"/>
                <a:ea typeface="Twentieth Century"/>
                <a:cs typeface="Twentieth Century"/>
                <a:sym typeface="Twentieth Century"/>
              </a:endParaRPr>
            </a:p>
          </p:txBody>
        </p:sp>
        <p:sp>
          <p:nvSpPr>
            <p:cNvPr id="388" name="Google Shape;388;p26"/>
            <p:cNvSpPr/>
            <p:nvPr/>
          </p:nvSpPr>
          <p:spPr>
            <a:xfrm>
              <a:off x="392112" y="760412"/>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grpSp>
      <p:grpSp>
        <p:nvGrpSpPr>
          <p:cNvPr id="389" name="Google Shape;389;p26"/>
          <p:cNvGrpSpPr/>
          <p:nvPr/>
        </p:nvGrpSpPr>
        <p:grpSpPr>
          <a:xfrm>
            <a:off x="3609333" y="4187495"/>
            <a:ext cx="328649" cy="328648"/>
            <a:chOff x="304800" y="673100"/>
            <a:chExt cx="4000500" cy="4000500"/>
          </a:xfrm>
        </p:grpSpPr>
        <p:sp>
          <p:nvSpPr>
            <p:cNvPr id="390" name="Google Shape;390;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000000"/>
                </a:solidFill>
                <a:latin typeface="Twentieth Century"/>
                <a:ea typeface="Twentieth Century"/>
                <a:cs typeface="Twentieth Century"/>
                <a:sym typeface="Twentieth Century"/>
              </a:endParaRPr>
            </a:p>
          </p:txBody>
        </p:sp>
        <p:sp>
          <p:nvSpPr>
            <p:cNvPr id="391" name="Google Shape;391;p26"/>
            <p:cNvSpPr/>
            <p:nvPr/>
          </p:nvSpPr>
          <p:spPr>
            <a:xfrm>
              <a:off x="392112" y="760412"/>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grpSp>
      <p:grpSp>
        <p:nvGrpSpPr>
          <p:cNvPr id="392" name="Google Shape;392;p26"/>
          <p:cNvGrpSpPr/>
          <p:nvPr/>
        </p:nvGrpSpPr>
        <p:grpSpPr>
          <a:xfrm>
            <a:off x="3265607" y="1245984"/>
            <a:ext cx="343725" cy="343724"/>
            <a:chOff x="304800" y="673100"/>
            <a:chExt cx="4000500" cy="4000500"/>
          </a:xfrm>
        </p:grpSpPr>
        <p:sp>
          <p:nvSpPr>
            <p:cNvPr id="393" name="Google Shape;393;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000000"/>
                </a:solidFill>
                <a:latin typeface="Twentieth Century"/>
                <a:ea typeface="Twentieth Century"/>
                <a:cs typeface="Twentieth Century"/>
                <a:sym typeface="Twentieth Century"/>
              </a:endParaRPr>
            </a:p>
          </p:txBody>
        </p:sp>
        <p:sp>
          <p:nvSpPr>
            <p:cNvPr id="394" name="Google Shape;394;p26"/>
            <p:cNvSpPr/>
            <p:nvPr/>
          </p:nvSpPr>
          <p:spPr>
            <a:xfrm>
              <a:off x="392112" y="760412"/>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grpSp>
      <p:grpSp>
        <p:nvGrpSpPr>
          <p:cNvPr id="395" name="Google Shape;395;p26"/>
          <p:cNvGrpSpPr/>
          <p:nvPr/>
        </p:nvGrpSpPr>
        <p:grpSpPr>
          <a:xfrm>
            <a:off x="1574266" y="3964404"/>
            <a:ext cx="218415" cy="218414"/>
            <a:chOff x="304800" y="673100"/>
            <a:chExt cx="4000500" cy="4000500"/>
          </a:xfrm>
        </p:grpSpPr>
        <p:sp>
          <p:nvSpPr>
            <p:cNvPr id="396" name="Google Shape;396;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000000"/>
                </a:solidFill>
                <a:latin typeface="Twentieth Century"/>
                <a:ea typeface="Twentieth Century"/>
                <a:cs typeface="Twentieth Century"/>
                <a:sym typeface="Twentieth Century"/>
              </a:endParaRPr>
            </a:p>
          </p:txBody>
        </p:sp>
        <p:sp>
          <p:nvSpPr>
            <p:cNvPr id="397" name="Google Shape;397;p26"/>
            <p:cNvSpPr/>
            <p:nvPr/>
          </p:nvSpPr>
          <p:spPr>
            <a:xfrm>
              <a:off x="392112" y="760412"/>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grpSp>
      <p:grpSp>
        <p:nvGrpSpPr>
          <p:cNvPr id="398" name="Google Shape;398;p26"/>
          <p:cNvGrpSpPr/>
          <p:nvPr/>
        </p:nvGrpSpPr>
        <p:grpSpPr>
          <a:xfrm>
            <a:off x="2896394" y="2004579"/>
            <a:ext cx="576066" cy="491765"/>
            <a:chOff x="3440113" y="1050925"/>
            <a:chExt cx="390525" cy="333376"/>
          </a:xfrm>
        </p:grpSpPr>
        <p:sp>
          <p:nvSpPr>
            <p:cNvPr id="399" name="Google Shape;399;p26"/>
            <p:cNvSpPr/>
            <p:nvPr/>
          </p:nvSpPr>
          <p:spPr>
            <a:xfrm>
              <a:off x="3563938" y="1244600"/>
              <a:ext cx="69850" cy="71438"/>
            </a:xfrm>
            <a:custGeom>
              <a:rect b="b" l="l" r="r" t="t"/>
              <a:pathLst>
                <a:path extrusionOk="0" h="45" w="44">
                  <a:moveTo>
                    <a:pt x="44" y="25"/>
                  </a:moveTo>
                  <a:lnTo>
                    <a:pt x="19" y="0"/>
                  </a:lnTo>
                  <a:lnTo>
                    <a:pt x="19" y="0"/>
                  </a:lnTo>
                  <a:lnTo>
                    <a:pt x="0" y="45"/>
                  </a:lnTo>
                  <a:lnTo>
                    <a:pt x="44" y="25"/>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00" name="Google Shape;400;p26"/>
            <p:cNvSpPr/>
            <p:nvPr/>
          </p:nvSpPr>
          <p:spPr>
            <a:xfrm>
              <a:off x="3633788" y="1284288"/>
              <a:ext cx="1588" cy="1588"/>
            </a:xfrm>
            <a:prstGeom prst="rect">
              <a:avLst/>
            </a:pr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01" name="Google Shape;401;p26"/>
            <p:cNvSpPr/>
            <p:nvPr/>
          </p:nvSpPr>
          <p:spPr>
            <a:xfrm>
              <a:off x="3605213" y="1074738"/>
              <a:ext cx="176213" cy="176213"/>
            </a:xfrm>
            <a:custGeom>
              <a:rect b="b" l="l" r="r" t="t"/>
              <a:pathLst>
                <a:path extrusionOk="0" h="111" w="111">
                  <a:moveTo>
                    <a:pt x="101" y="0"/>
                  </a:moveTo>
                  <a:lnTo>
                    <a:pt x="0" y="101"/>
                  </a:lnTo>
                  <a:lnTo>
                    <a:pt x="10" y="111"/>
                  </a:lnTo>
                  <a:lnTo>
                    <a:pt x="111" y="10"/>
                  </a:lnTo>
                  <a:lnTo>
                    <a:pt x="101"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02" name="Google Shape;402;p26"/>
            <p:cNvSpPr/>
            <p:nvPr/>
          </p:nvSpPr>
          <p:spPr>
            <a:xfrm>
              <a:off x="3629025" y="1098550"/>
              <a:ext cx="177800" cy="177800"/>
            </a:xfrm>
            <a:custGeom>
              <a:rect b="b" l="l" r="r" t="t"/>
              <a:pathLst>
                <a:path extrusionOk="0" h="112" w="112">
                  <a:moveTo>
                    <a:pt x="0" y="102"/>
                  </a:moveTo>
                  <a:lnTo>
                    <a:pt x="10" y="112"/>
                  </a:lnTo>
                  <a:lnTo>
                    <a:pt x="112" y="12"/>
                  </a:lnTo>
                  <a:lnTo>
                    <a:pt x="102" y="0"/>
                  </a:lnTo>
                  <a:lnTo>
                    <a:pt x="0" y="102"/>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03" name="Google Shape;403;p26"/>
            <p:cNvSpPr/>
            <p:nvPr/>
          </p:nvSpPr>
          <p:spPr>
            <a:xfrm>
              <a:off x="3775075" y="1050925"/>
              <a:ext cx="55563" cy="52388"/>
            </a:xfrm>
            <a:custGeom>
              <a:rect b="b" l="l" r="r" t="t"/>
              <a:pathLst>
                <a:path extrusionOk="0" h="20" w="21">
                  <a:moveTo>
                    <a:pt x="14" y="6"/>
                  </a:moveTo>
                  <a:cubicBezTo>
                    <a:pt x="8" y="0"/>
                    <a:pt x="0" y="6"/>
                    <a:pt x="0" y="6"/>
                  </a:cubicBezTo>
                  <a:cubicBezTo>
                    <a:pt x="15" y="20"/>
                    <a:pt x="15" y="20"/>
                    <a:pt x="15" y="20"/>
                  </a:cubicBezTo>
                  <a:cubicBezTo>
                    <a:pt x="15" y="20"/>
                    <a:pt x="21" y="14"/>
                    <a:pt x="14" y="6"/>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04" name="Google Shape;404;p26"/>
            <p:cNvSpPr/>
            <p:nvPr/>
          </p:nvSpPr>
          <p:spPr>
            <a:xfrm>
              <a:off x="3440113" y="1058863"/>
              <a:ext cx="327025" cy="325438"/>
            </a:xfrm>
            <a:custGeom>
              <a:rect b="b" l="l" r="r" t="t"/>
              <a:pathLst>
                <a:path extrusionOk="0" h="205" w="206">
                  <a:moveTo>
                    <a:pt x="182" y="180"/>
                  </a:moveTo>
                  <a:lnTo>
                    <a:pt x="25" y="180"/>
                  </a:lnTo>
                  <a:lnTo>
                    <a:pt x="25" y="25"/>
                  </a:lnTo>
                  <a:lnTo>
                    <a:pt x="172" y="25"/>
                  </a:lnTo>
                  <a:lnTo>
                    <a:pt x="198" y="0"/>
                  </a:lnTo>
                  <a:lnTo>
                    <a:pt x="0" y="0"/>
                  </a:lnTo>
                  <a:lnTo>
                    <a:pt x="0" y="205"/>
                  </a:lnTo>
                  <a:lnTo>
                    <a:pt x="206" y="205"/>
                  </a:lnTo>
                  <a:lnTo>
                    <a:pt x="206" y="76"/>
                  </a:lnTo>
                  <a:lnTo>
                    <a:pt x="182" y="101"/>
                  </a:lnTo>
                  <a:lnTo>
                    <a:pt x="182" y="18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405" name="Google Shape;405;p26"/>
          <p:cNvSpPr/>
          <p:nvPr/>
        </p:nvSpPr>
        <p:spPr>
          <a:xfrm>
            <a:off x="2485792" y="2572195"/>
            <a:ext cx="1568939" cy="1200329"/>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Is the color of gold, butter  and ripe lemons. In the  spectrum of visible</a:t>
            </a:r>
            <a:endParaRPr b="0" i="0" sz="1200" u="none" cap="none" strike="noStrike">
              <a:solidFill>
                <a:srgbClr val="595959"/>
              </a:solidFill>
              <a:latin typeface="Twentieth Century"/>
              <a:ea typeface="Twentieth Century"/>
              <a:cs typeface="Twentieth Century"/>
              <a:sym typeface="Twentieth Century"/>
            </a:endParaRPr>
          </a:p>
        </p:txBody>
      </p:sp>
      <p:sp>
        <p:nvSpPr>
          <p:cNvPr id="406" name="Google Shape;406;p26"/>
          <p:cNvSpPr txBox="1"/>
          <p:nvPr/>
        </p:nvSpPr>
        <p:spPr>
          <a:xfrm>
            <a:off x="4901061" y="2534927"/>
            <a:ext cx="2743994"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2000" u="none" cap="none" strike="noStrike">
                <a:solidFill>
                  <a:srgbClr val="5B9BD5"/>
                </a:solidFill>
                <a:latin typeface="Twentieth Century"/>
                <a:ea typeface="Twentieth Century"/>
                <a:cs typeface="Twentieth Century"/>
                <a:sym typeface="Twentieth Century"/>
              </a:rPr>
              <a:t>Events</a:t>
            </a:r>
            <a:endParaRPr b="1" i="0" sz="2000" u="none" cap="none" strike="noStrike">
              <a:solidFill>
                <a:srgbClr val="5B9BD5"/>
              </a:solidFill>
              <a:latin typeface="Twentieth Century"/>
              <a:ea typeface="Twentieth Century"/>
              <a:cs typeface="Twentieth Century"/>
              <a:sym typeface="Twentieth Century"/>
            </a:endParaRPr>
          </a:p>
        </p:txBody>
      </p:sp>
      <p:sp>
        <p:nvSpPr>
          <p:cNvPr id="407" name="Google Shape;407;p26"/>
          <p:cNvSpPr txBox="1"/>
          <p:nvPr/>
        </p:nvSpPr>
        <p:spPr>
          <a:xfrm>
            <a:off x="5884272" y="3044124"/>
            <a:ext cx="2802528" cy="1396066"/>
          </a:xfrm>
          <a:prstGeom prst="rect">
            <a:avLst/>
          </a:prstGeom>
          <a:noFill/>
          <a:ln>
            <a:noFill/>
          </a:ln>
        </p:spPr>
        <p:txBody>
          <a:bodyPr anchorCtr="0" anchor="t" bIns="32900" lIns="65825" spcFirstLastPara="1" rIns="65825" wrap="square" tIns="32900">
            <a:noAutofit/>
          </a:bodyPr>
          <a:lstStyle/>
          <a:p>
            <a:pPr indent="0" lvl="0" marL="0" marR="0" rtl="0" algn="l">
              <a:lnSpc>
                <a:spcPct val="12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Add or delete slides. You have to be signed in to your  Google account. in PowerPoint. Remember to download and install the fonts used in this presentation (you’ll find the links to the font files needed in the Presentation design slide)</a:t>
            </a:r>
            <a:endParaRPr b="0" i="0" sz="1200" u="none" cap="none" strike="noStrike">
              <a:solidFill>
                <a:srgbClr val="595959"/>
              </a:solidFill>
              <a:latin typeface="Twentieth Century"/>
              <a:ea typeface="Twentieth Century"/>
              <a:cs typeface="Twentieth Century"/>
              <a:sym typeface="Twentieth Century"/>
            </a:endParaRPr>
          </a:p>
        </p:txBody>
      </p:sp>
      <p:grpSp>
        <p:nvGrpSpPr>
          <p:cNvPr id="408" name="Google Shape;408;p26"/>
          <p:cNvGrpSpPr/>
          <p:nvPr/>
        </p:nvGrpSpPr>
        <p:grpSpPr>
          <a:xfrm>
            <a:off x="4987122" y="1396848"/>
            <a:ext cx="998801" cy="998801"/>
            <a:chOff x="5252030" y="2008764"/>
            <a:chExt cx="809336" cy="809336"/>
          </a:xfrm>
        </p:grpSpPr>
        <p:sp>
          <p:nvSpPr>
            <p:cNvPr id="409" name="Google Shape;409;p26"/>
            <p:cNvSpPr/>
            <p:nvPr/>
          </p:nvSpPr>
          <p:spPr>
            <a:xfrm>
              <a:off x="5252030" y="2008764"/>
              <a:ext cx="809336" cy="809336"/>
            </a:xfrm>
            <a:prstGeom prst="ellipse">
              <a:avLst/>
            </a:prstGeom>
            <a:solidFill>
              <a:schemeClr val="accent1"/>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10" name="Google Shape;410;p26"/>
            <p:cNvSpPr/>
            <p:nvPr/>
          </p:nvSpPr>
          <p:spPr>
            <a:xfrm>
              <a:off x="5269270" y="2029388"/>
              <a:ext cx="769580" cy="76958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11" name="Google Shape;411;p26"/>
          <p:cNvGrpSpPr/>
          <p:nvPr/>
        </p:nvGrpSpPr>
        <p:grpSpPr>
          <a:xfrm>
            <a:off x="875349" y="1798908"/>
            <a:ext cx="1146259" cy="1146259"/>
            <a:chOff x="5252030" y="2008764"/>
            <a:chExt cx="809336" cy="809336"/>
          </a:xfrm>
        </p:grpSpPr>
        <p:sp>
          <p:nvSpPr>
            <p:cNvPr id="412" name="Google Shape;412;p26"/>
            <p:cNvSpPr/>
            <p:nvPr/>
          </p:nvSpPr>
          <p:spPr>
            <a:xfrm>
              <a:off x="5252030" y="2008764"/>
              <a:ext cx="809336" cy="809336"/>
            </a:xfrm>
            <a:prstGeom prst="ellipse">
              <a:avLst/>
            </a:prstGeom>
            <a:solidFill>
              <a:schemeClr val="accent3"/>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13" name="Google Shape;413;p26"/>
            <p:cNvSpPr/>
            <p:nvPr/>
          </p:nvSpPr>
          <p:spPr>
            <a:xfrm>
              <a:off x="5269270" y="2029388"/>
              <a:ext cx="769580" cy="76958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14" name="Google Shape;414;p26"/>
          <p:cNvGrpSpPr/>
          <p:nvPr/>
        </p:nvGrpSpPr>
        <p:grpSpPr>
          <a:xfrm>
            <a:off x="921970" y="3445825"/>
            <a:ext cx="444479" cy="444479"/>
            <a:chOff x="5252030" y="2008764"/>
            <a:chExt cx="809336" cy="809336"/>
          </a:xfrm>
        </p:grpSpPr>
        <p:sp>
          <p:nvSpPr>
            <p:cNvPr id="415" name="Google Shape;415;p26"/>
            <p:cNvSpPr/>
            <p:nvPr/>
          </p:nvSpPr>
          <p:spPr>
            <a:xfrm>
              <a:off x="5252030" y="2008764"/>
              <a:ext cx="809336" cy="809336"/>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16" name="Google Shape;416;p26"/>
            <p:cNvSpPr/>
            <p:nvPr/>
          </p:nvSpPr>
          <p:spPr>
            <a:xfrm>
              <a:off x="5269270" y="2029388"/>
              <a:ext cx="769580" cy="76958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17" name="Google Shape;417;p26"/>
          <p:cNvGrpSpPr/>
          <p:nvPr/>
        </p:nvGrpSpPr>
        <p:grpSpPr>
          <a:xfrm>
            <a:off x="1878803" y="3065408"/>
            <a:ext cx="221831" cy="221831"/>
            <a:chOff x="5252030" y="2008764"/>
            <a:chExt cx="809336" cy="809336"/>
          </a:xfrm>
        </p:grpSpPr>
        <p:sp>
          <p:nvSpPr>
            <p:cNvPr id="418" name="Google Shape;418;p26"/>
            <p:cNvSpPr/>
            <p:nvPr/>
          </p:nvSpPr>
          <p:spPr>
            <a:xfrm>
              <a:off x="5252030" y="2008764"/>
              <a:ext cx="809336" cy="809336"/>
            </a:xfrm>
            <a:prstGeom prst="ellipse">
              <a:avLst/>
            </a:prstGeom>
            <a:solidFill>
              <a:schemeClr val="accent1"/>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19" name="Google Shape;419;p26"/>
            <p:cNvSpPr/>
            <p:nvPr/>
          </p:nvSpPr>
          <p:spPr>
            <a:xfrm>
              <a:off x="5269270" y="2029388"/>
              <a:ext cx="769580" cy="76958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20" name="Google Shape;420;p26"/>
          <p:cNvGrpSpPr/>
          <p:nvPr/>
        </p:nvGrpSpPr>
        <p:grpSpPr>
          <a:xfrm>
            <a:off x="1698046" y="1478792"/>
            <a:ext cx="221831" cy="221831"/>
            <a:chOff x="5252030" y="2008764"/>
            <a:chExt cx="809336" cy="809336"/>
          </a:xfrm>
        </p:grpSpPr>
        <p:sp>
          <p:nvSpPr>
            <p:cNvPr id="421" name="Google Shape;421;p26"/>
            <p:cNvSpPr/>
            <p:nvPr/>
          </p:nvSpPr>
          <p:spPr>
            <a:xfrm>
              <a:off x="5252030" y="2008764"/>
              <a:ext cx="809336" cy="809336"/>
            </a:xfrm>
            <a:prstGeom prst="ellipse">
              <a:avLst/>
            </a:prstGeom>
            <a:solidFill>
              <a:schemeClr val="accent1"/>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22" name="Google Shape;422;p26"/>
            <p:cNvSpPr/>
            <p:nvPr/>
          </p:nvSpPr>
          <p:spPr>
            <a:xfrm>
              <a:off x="5269270" y="2029388"/>
              <a:ext cx="769580" cy="76958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23" name="Google Shape;423;p26"/>
          <p:cNvGrpSpPr/>
          <p:nvPr/>
        </p:nvGrpSpPr>
        <p:grpSpPr>
          <a:xfrm>
            <a:off x="2509792" y="3932667"/>
            <a:ext cx="221831" cy="221831"/>
            <a:chOff x="5252030" y="2008764"/>
            <a:chExt cx="809336" cy="809336"/>
          </a:xfrm>
        </p:grpSpPr>
        <p:sp>
          <p:nvSpPr>
            <p:cNvPr id="424" name="Google Shape;424;p26"/>
            <p:cNvSpPr/>
            <p:nvPr/>
          </p:nvSpPr>
          <p:spPr>
            <a:xfrm>
              <a:off x="5252030" y="2008764"/>
              <a:ext cx="809336" cy="809336"/>
            </a:xfrm>
            <a:prstGeom prst="ellipse">
              <a:avLst/>
            </a:prstGeom>
            <a:solidFill>
              <a:schemeClr val="accent1"/>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25" name="Google Shape;425;p26"/>
            <p:cNvSpPr/>
            <p:nvPr/>
          </p:nvSpPr>
          <p:spPr>
            <a:xfrm>
              <a:off x="5269270" y="2029388"/>
              <a:ext cx="769580" cy="76958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26" name="Google Shape;426;p26"/>
          <p:cNvGrpSpPr/>
          <p:nvPr/>
        </p:nvGrpSpPr>
        <p:grpSpPr>
          <a:xfrm>
            <a:off x="2937878" y="3657965"/>
            <a:ext cx="164925" cy="164925"/>
            <a:chOff x="5252030" y="2008764"/>
            <a:chExt cx="809336" cy="809336"/>
          </a:xfrm>
        </p:grpSpPr>
        <p:sp>
          <p:nvSpPr>
            <p:cNvPr id="427" name="Google Shape;427;p26"/>
            <p:cNvSpPr/>
            <p:nvPr/>
          </p:nvSpPr>
          <p:spPr>
            <a:xfrm>
              <a:off x="5252030" y="2008764"/>
              <a:ext cx="809336" cy="809336"/>
            </a:xfrm>
            <a:prstGeom prst="ellipse">
              <a:avLst/>
            </a:prstGeom>
            <a:solidFill>
              <a:schemeClr val="accent1"/>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28" name="Google Shape;428;p26"/>
            <p:cNvSpPr/>
            <p:nvPr/>
          </p:nvSpPr>
          <p:spPr>
            <a:xfrm>
              <a:off x="5269270" y="2029388"/>
              <a:ext cx="769580" cy="76958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29" name="Google Shape;429;p26"/>
          <p:cNvGrpSpPr/>
          <p:nvPr/>
        </p:nvGrpSpPr>
        <p:grpSpPr>
          <a:xfrm>
            <a:off x="4128318" y="2043218"/>
            <a:ext cx="444479" cy="444479"/>
            <a:chOff x="5252030" y="2008764"/>
            <a:chExt cx="809336" cy="809336"/>
          </a:xfrm>
        </p:grpSpPr>
        <p:sp>
          <p:nvSpPr>
            <p:cNvPr id="430" name="Google Shape;430;p26"/>
            <p:cNvSpPr/>
            <p:nvPr/>
          </p:nvSpPr>
          <p:spPr>
            <a:xfrm>
              <a:off x="5252030" y="2008764"/>
              <a:ext cx="809336" cy="809336"/>
            </a:xfrm>
            <a:prstGeom prst="ellipse">
              <a:avLst/>
            </a:prstGeom>
            <a:solidFill>
              <a:schemeClr val="accent4"/>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31" name="Google Shape;431;p26"/>
            <p:cNvSpPr/>
            <p:nvPr/>
          </p:nvSpPr>
          <p:spPr>
            <a:xfrm>
              <a:off x="5269270" y="2029388"/>
              <a:ext cx="769580" cy="76958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32" name="Google Shape;432;p26"/>
          <p:cNvGrpSpPr/>
          <p:nvPr/>
        </p:nvGrpSpPr>
        <p:grpSpPr>
          <a:xfrm>
            <a:off x="4665401" y="2900106"/>
            <a:ext cx="321721" cy="321721"/>
            <a:chOff x="5252030" y="2008764"/>
            <a:chExt cx="809336" cy="809336"/>
          </a:xfrm>
        </p:grpSpPr>
        <p:sp>
          <p:nvSpPr>
            <p:cNvPr id="433" name="Google Shape;433;p26"/>
            <p:cNvSpPr/>
            <p:nvPr/>
          </p:nvSpPr>
          <p:spPr>
            <a:xfrm>
              <a:off x="5252030" y="2008764"/>
              <a:ext cx="809336" cy="809336"/>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34" name="Google Shape;434;p26"/>
            <p:cNvSpPr/>
            <p:nvPr/>
          </p:nvSpPr>
          <p:spPr>
            <a:xfrm>
              <a:off x="5269270" y="2029388"/>
              <a:ext cx="769580" cy="76958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35" name="Google Shape;435;p26"/>
          <p:cNvGrpSpPr/>
          <p:nvPr/>
        </p:nvGrpSpPr>
        <p:grpSpPr>
          <a:xfrm>
            <a:off x="4825213" y="2566983"/>
            <a:ext cx="160860" cy="160860"/>
            <a:chOff x="5252030" y="2008764"/>
            <a:chExt cx="809336" cy="809336"/>
          </a:xfrm>
        </p:grpSpPr>
        <p:sp>
          <p:nvSpPr>
            <p:cNvPr id="436" name="Google Shape;436;p26"/>
            <p:cNvSpPr/>
            <p:nvPr/>
          </p:nvSpPr>
          <p:spPr>
            <a:xfrm>
              <a:off x="5252030" y="2008764"/>
              <a:ext cx="809336" cy="809336"/>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37" name="Google Shape;437;p26"/>
            <p:cNvSpPr/>
            <p:nvPr/>
          </p:nvSpPr>
          <p:spPr>
            <a:xfrm>
              <a:off x="5269270" y="2029388"/>
              <a:ext cx="769580" cy="76958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438" name="Google Shape;438;p26"/>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900"/>
                                  </p:stCondLst>
                                  <p:childTnLst>
                                    <p:set>
                                      <p:cBhvr>
                                        <p:cTn dur="1" fill="hold">
                                          <p:stCondLst>
                                            <p:cond delay="0"/>
                                          </p:stCondLst>
                                        </p:cTn>
                                        <p:tgtEl>
                                          <p:spTgt spid="380"/>
                                        </p:tgtEl>
                                        <p:attrNameLst>
                                          <p:attrName>style.visibility</p:attrName>
                                        </p:attrNameLst>
                                      </p:cBhvr>
                                      <p:to>
                                        <p:strVal val="visible"/>
                                      </p:to>
                                    </p:set>
                                    <p:anim calcmode="lin" valueType="num">
                                      <p:cBhvr additive="base">
                                        <p:cTn dur="2000"/>
                                        <p:tgtEl>
                                          <p:spTgt spid="38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8">
                                  <p:stCondLst>
                                    <p:cond delay="0"/>
                                  </p:stCondLst>
                                  <p:childTnLst>
                                    <p:set>
                                      <p:cBhvr>
                                        <p:cTn dur="1" fill="hold">
                                          <p:stCondLst>
                                            <p:cond delay="0"/>
                                          </p:stCondLst>
                                        </p:cTn>
                                        <p:tgtEl>
                                          <p:spTgt spid="408"/>
                                        </p:tgtEl>
                                        <p:attrNameLst>
                                          <p:attrName>style.visibility</p:attrName>
                                        </p:attrNameLst>
                                      </p:cBhvr>
                                      <p:to>
                                        <p:strVal val="visible"/>
                                      </p:to>
                                    </p:set>
                                    <p:anim calcmode="lin" valueType="num">
                                      <p:cBhvr additive="base">
                                        <p:cTn dur="2000"/>
                                        <p:tgtEl>
                                          <p:spTgt spid="40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411"/>
                                        </p:tgtEl>
                                        <p:attrNameLst>
                                          <p:attrName>style.visibility</p:attrName>
                                        </p:attrNameLst>
                                      </p:cBhvr>
                                      <p:to>
                                        <p:strVal val="visible"/>
                                      </p:to>
                                    </p:set>
                                    <p:anim calcmode="lin" valueType="num">
                                      <p:cBhvr additive="base">
                                        <p:cTn dur="2000"/>
                                        <p:tgtEl>
                                          <p:spTgt spid="41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414"/>
                                        </p:tgtEl>
                                        <p:attrNameLst>
                                          <p:attrName>style.visibility</p:attrName>
                                        </p:attrNameLst>
                                      </p:cBhvr>
                                      <p:to>
                                        <p:strVal val="visible"/>
                                      </p:to>
                                    </p:set>
                                    <p:anim calcmode="lin" valueType="num">
                                      <p:cBhvr additive="base">
                                        <p:cTn dur="2000"/>
                                        <p:tgtEl>
                                          <p:spTgt spid="41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429"/>
                                        </p:tgtEl>
                                        <p:attrNameLst>
                                          <p:attrName>style.visibility</p:attrName>
                                        </p:attrNameLst>
                                      </p:cBhvr>
                                      <p:to>
                                        <p:strVal val="visible"/>
                                      </p:to>
                                    </p:set>
                                    <p:anim calcmode="lin" valueType="num">
                                      <p:cBhvr additive="base">
                                        <p:cTn dur="2000"/>
                                        <p:tgtEl>
                                          <p:spTgt spid="429"/>
                                        </p:tgtEl>
                                        <p:attrNameLst>
                                          <p:attrName>ppt_x</p:attrName>
                                        </p:attrNameLst>
                                      </p:cBhvr>
                                      <p:tavLst>
                                        <p:tav fmla="" tm="0">
                                          <p:val>
                                            <p:strVal val="#ppt_x-1"/>
                                          </p:val>
                                        </p:tav>
                                        <p:tav fmla="" tm="100000">
                                          <p:val>
                                            <p:strVal val="#ppt_x"/>
                                          </p:val>
                                        </p:tav>
                                      </p:tavLst>
                                    </p:anim>
                                  </p:childTnLst>
                                </p:cTn>
                              </p:par>
                              <p:par>
                                <p:cTn fill="hold" nodeType="withEffect" presetClass="entr" presetID="23" presetSubtype="16">
                                  <p:stCondLst>
                                    <p:cond delay="0"/>
                                  </p:stCondLst>
                                  <p:childTnLst>
                                    <p:set>
                                      <p:cBhvr>
                                        <p:cTn dur="1" fill="hold">
                                          <p:stCondLst>
                                            <p:cond delay="0"/>
                                          </p:stCondLst>
                                        </p:cTn>
                                        <p:tgtEl>
                                          <p:spTgt spid="383"/>
                                        </p:tgtEl>
                                        <p:attrNameLst>
                                          <p:attrName>style.visibility</p:attrName>
                                        </p:attrNameLst>
                                      </p:cBhvr>
                                      <p:to>
                                        <p:strVal val="visible"/>
                                      </p:to>
                                    </p:set>
                                    <p:anim calcmode="lin" valueType="num">
                                      <p:cBhvr additive="base">
                                        <p:cTn dur="1000"/>
                                        <p:tgtEl>
                                          <p:spTgt spid="383"/>
                                        </p:tgtEl>
                                        <p:attrNameLst>
                                          <p:attrName>ppt_w</p:attrName>
                                        </p:attrNameLst>
                                      </p:cBhvr>
                                      <p:tavLst>
                                        <p:tav fmla="" tm="0">
                                          <p:val>
                                            <p:strVal val="0"/>
                                          </p:val>
                                        </p:tav>
                                        <p:tav fmla="" tm="100000">
                                          <p:val>
                                            <p:strVal val="#ppt_w"/>
                                          </p:val>
                                        </p:tav>
                                      </p:tavLst>
                                    </p:anim>
                                    <p:anim calcmode="lin" valueType="num">
                                      <p:cBhvr additive="base">
                                        <p:cTn dur="1000"/>
                                        <p:tgtEl>
                                          <p:spTgt spid="38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00"/>
                                  </p:stCondLst>
                                  <p:childTnLst>
                                    <p:set>
                                      <p:cBhvr>
                                        <p:cTn dur="1" fill="hold">
                                          <p:stCondLst>
                                            <p:cond delay="0"/>
                                          </p:stCondLst>
                                        </p:cTn>
                                        <p:tgtEl>
                                          <p:spTgt spid="386"/>
                                        </p:tgtEl>
                                        <p:attrNameLst>
                                          <p:attrName>style.visibility</p:attrName>
                                        </p:attrNameLst>
                                      </p:cBhvr>
                                      <p:to>
                                        <p:strVal val="visible"/>
                                      </p:to>
                                    </p:set>
                                    <p:anim calcmode="lin" valueType="num">
                                      <p:cBhvr additive="base">
                                        <p:cTn dur="1000"/>
                                        <p:tgtEl>
                                          <p:spTgt spid="386"/>
                                        </p:tgtEl>
                                        <p:attrNameLst>
                                          <p:attrName>ppt_w</p:attrName>
                                        </p:attrNameLst>
                                      </p:cBhvr>
                                      <p:tavLst>
                                        <p:tav fmla="" tm="0">
                                          <p:val>
                                            <p:strVal val="0"/>
                                          </p:val>
                                        </p:tav>
                                        <p:tav fmla="" tm="100000">
                                          <p:val>
                                            <p:strVal val="#ppt_w"/>
                                          </p:val>
                                        </p:tav>
                                      </p:tavLst>
                                    </p:anim>
                                    <p:anim calcmode="lin" valueType="num">
                                      <p:cBhvr additive="base">
                                        <p:cTn dur="1000"/>
                                        <p:tgtEl>
                                          <p:spTgt spid="386"/>
                                        </p:tgtEl>
                                        <p:attrNameLst>
                                          <p:attrName>ppt_h</p:attrName>
                                        </p:attrNameLst>
                                      </p:cBhvr>
                                      <p:tavLst>
                                        <p:tav fmla="" tm="0">
                                          <p:val>
                                            <p:strVal val="0"/>
                                          </p:val>
                                        </p:tav>
                                        <p:tav fmla="" tm="100000">
                                          <p:val>
                                            <p:strVal val="#ppt_h"/>
                                          </p:val>
                                        </p:tav>
                                      </p:tavLst>
                                    </p:anim>
                                  </p:childTnLst>
                                </p:cTn>
                              </p:par>
                              <p:par>
                                <p:cTn fill="hold" nodeType="withEffect" presetClass="entr" presetID="2" presetSubtype="8">
                                  <p:stCondLst>
                                    <p:cond delay="0"/>
                                  </p:stCondLst>
                                  <p:childTnLst>
                                    <p:set>
                                      <p:cBhvr>
                                        <p:cTn dur="1" fill="hold">
                                          <p:stCondLst>
                                            <p:cond delay="0"/>
                                          </p:stCondLst>
                                        </p:cTn>
                                        <p:tgtEl>
                                          <p:spTgt spid="426"/>
                                        </p:tgtEl>
                                        <p:attrNameLst>
                                          <p:attrName>style.visibility</p:attrName>
                                        </p:attrNameLst>
                                      </p:cBhvr>
                                      <p:to>
                                        <p:strVal val="visible"/>
                                      </p:to>
                                    </p:set>
                                    <p:anim calcmode="lin" valueType="num">
                                      <p:cBhvr additive="base">
                                        <p:cTn dur="2000"/>
                                        <p:tgtEl>
                                          <p:spTgt spid="42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423"/>
                                        </p:tgtEl>
                                        <p:attrNameLst>
                                          <p:attrName>style.visibility</p:attrName>
                                        </p:attrNameLst>
                                      </p:cBhvr>
                                      <p:to>
                                        <p:strVal val="visible"/>
                                      </p:to>
                                    </p:set>
                                    <p:anim calcmode="lin" valueType="num">
                                      <p:cBhvr additive="base">
                                        <p:cTn dur="2000"/>
                                        <p:tgtEl>
                                          <p:spTgt spid="423"/>
                                        </p:tgtEl>
                                        <p:attrNameLst>
                                          <p:attrName>ppt_x</p:attrName>
                                        </p:attrNameLst>
                                      </p:cBhvr>
                                      <p:tavLst>
                                        <p:tav fmla="" tm="0">
                                          <p:val>
                                            <p:strVal val="#ppt_x-1"/>
                                          </p:val>
                                        </p:tav>
                                        <p:tav fmla="" tm="100000">
                                          <p:val>
                                            <p:strVal val="#ppt_x"/>
                                          </p:val>
                                        </p:tav>
                                      </p:tavLst>
                                    </p:anim>
                                  </p:childTnLst>
                                </p:cTn>
                              </p:par>
                              <p:par>
                                <p:cTn fill="hold" nodeType="withEffect" presetClass="entr" presetID="23" presetSubtype="16">
                                  <p:stCondLst>
                                    <p:cond delay="0"/>
                                  </p:stCondLst>
                                  <p:childTnLst>
                                    <p:set>
                                      <p:cBhvr>
                                        <p:cTn dur="1" fill="hold">
                                          <p:stCondLst>
                                            <p:cond delay="0"/>
                                          </p:stCondLst>
                                        </p:cTn>
                                        <p:tgtEl>
                                          <p:spTgt spid="389"/>
                                        </p:tgtEl>
                                        <p:attrNameLst>
                                          <p:attrName>style.visibility</p:attrName>
                                        </p:attrNameLst>
                                      </p:cBhvr>
                                      <p:to>
                                        <p:strVal val="visible"/>
                                      </p:to>
                                    </p:set>
                                    <p:anim calcmode="lin" valueType="num">
                                      <p:cBhvr additive="base">
                                        <p:cTn dur="1000"/>
                                        <p:tgtEl>
                                          <p:spTgt spid="389"/>
                                        </p:tgtEl>
                                        <p:attrNameLst>
                                          <p:attrName>ppt_w</p:attrName>
                                        </p:attrNameLst>
                                      </p:cBhvr>
                                      <p:tavLst>
                                        <p:tav fmla="" tm="0">
                                          <p:val>
                                            <p:strVal val="0"/>
                                          </p:val>
                                        </p:tav>
                                        <p:tav fmla="" tm="100000">
                                          <p:val>
                                            <p:strVal val="#ppt_w"/>
                                          </p:val>
                                        </p:tav>
                                      </p:tavLst>
                                    </p:anim>
                                    <p:anim calcmode="lin" valueType="num">
                                      <p:cBhvr additive="base">
                                        <p:cTn dur="1000"/>
                                        <p:tgtEl>
                                          <p:spTgt spid="389"/>
                                        </p:tgtEl>
                                        <p:attrNameLst>
                                          <p:attrName>ppt_h</p:attrName>
                                        </p:attrNameLst>
                                      </p:cBhvr>
                                      <p:tavLst>
                                        <p:tav fmla="" tm="0">
                                          <p:val>
                                            <p:strVal val="0"/>
                                          </p:val>
                                        </p:tav>
                                        <p:tav fmla="" tm="100000">
                                          <p:val>
                                            <p:strVal val="#ppt_h"/>
                                          </p:val>
                                        </p:tav>
                                      </p:tavLst>
                                    </p:anim>
                                  </p:childTnLst>
                                </p:cTn>
                              </p:par>
                              <p:par>
                                <p:cTn fill="hold" nodeType="withEffect" presetClass="entr" presetID="2" presetSubtype="8">
                                  <p:stCondLst>
                                    <p:cond delay="0"/>
                                  </p:stCondLst>
                                  <p:childTnLst>
                                    <p:set>
                                      <p:cBhvr>
                                        <p:cTn dur="1" fill="hold">
                                          <p:stCondLst>
                                            <p:cond delay="0"/>
                                          </p:stCondLst>
                                        </p:cTn>
                                        <p:tgtEl>
                                          <p:spTgt spid="435"/>
                                        </p:tgtEl>
                                        <p:attrNameLst>
                                          <p:attrName>style.visibility</p:attrName>
                                        </p:attrNameLst>
                                      </p:cBhvr>
                                      <p:to>
                                        <p:strVal val="visible"/>
                                      </p:to>
                                    </p:set>
                                    <p:anim calcmode="lin" valueType="num">
                                      <p:cBhvr additive="base">
                                        <p:cTn dur="2000"/>
                                        <p:tgtEl>
                                          <p:spTgt spid="43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432"/>
                                        </p:tgtEl>
                                        <p:attrNameLst>
                                          <p:attrName>style.visibility</p:attrName>
                                        </p:attrNameLst>
                                      </p:cBhvr>
                                      <p:to>
                                        <p:strVal val="visible"/>
                                      </p:to>
                                    </p:set>
                                    <p:anim calcmode="lin" valueType="num">
                                      <p:cBhvr additive="base">
                                        <p:cTn dur="2000"/>
                                        <p:tgtEl>
                                          <p:spTgt spid="432"/>
                                        </p:tgtEl>
                                        <p:attrNameLst>
                                          <p:attrName>ppt_x</p:attrName>
                                        </p:attrNameLst>
                                      </p:cBhvr>
                                      <p:tavLst>
                                        <p:tav fmla="" tm="0">
                                          <p:val>
                                            <p:strVal val="#ppt_x-1"/>
                                          </p:val>
                                        </p:tav>
                                        <p:tav fmla="" tm="100000">
                                          <p:val>
                                            <p:strVal val="#ppt_x"/>
                                          </p:val>
                                        </p:tav>
                                      </p:tavLst>
                                    </p:anim>
                                  </p:childTnLst>
                                </p:cTn>
                              </p:par>
                              <p:par>
                                <p:cTn fill="hold" nodeType="withEffect" presetClass="entr" presetID="23" presetSubtype="16">
                                  <p:stCondLst>
                                    <p:cond delay="200"/>
                                  </p:stCondLst>
                                  <p:childTnLst>
                                    <p:set>
                                      <p:cBhvr>
                                        <p:cTn dur="1" fill="hold">
                                          <p:stCondLst>
                                            <p:cond delay="0"/>
                                          </p:stCondLst>
                                        </p:cTn>
                                        <p:tgtEl>
                                          <p:spTgt spid="392"/>
                                        </p:tgtEl>
                                        <p:attrNameLst>
                                          <p:attrName>style.visibility</p:attrName>
                                        </p:attrNameLst>
                                      </p:cBhvr>
                                      <p:to>
                                        <p:strVal val="visible"/>
                                      </p:to>
                                    </p:set>
                                    <p:anim calcmode="lin" valueType="num">
                                      <p:cBhvr additive="base">
                                        <p:cTn dur="600"/>
                                        <p:tgtEl>
                                          <p:spTgt spid="392"/>
                                        </p:tgtEl>
                                        <p:attrNameLst>
                                          <p:attrName>ppt_w</p:attrName>
                                        </p:attrNameLst>
                                      </p:cBhvr>
                                      <p:tavLst>
                                        <p:tav fmla="" tm="0">
                                          <p:val>
                                            <p:strVal val="0"/>
                                          </p:val>
                                        </p:tav>
                                        <p:tav fmla="" tm="100000">
                                          <p:val>
                                            <p:strVal val="#ppt_w"/>
                                          </p:val>
                                        </p:tav>
                                      </p:tavLst>
                                    </p:anim>
                                    <p:anim calcmode="lin" valueType="num">
                                      <p:cBhvr additive="base">
                                        <p:cTn dur="600"/>
                                        <p:tgtEl>
                                          <p:spTgt spid="392"/>
                                        </p:tgtEl>
                                        <p:attrNameLst>
                                          <p:attrName>ppt_h</p:attrName>
                                        </p:attrNameLst>
                                      </p:cBhvr>
                                      <p:tavLst>
                                        <p:tav fmla="" tm="0">
                                          <p:val>
                                            <p:strVal val="0"/>
                                          </p:val>
                                        </p:tav>
                                        <p:tav fmla="" tm="100000">
                                          <p:val>
                                            <p:strVal val="#ppt_h"/>
                                          </p:val>
                                        </p:tav>
                                      </p:tavLst>
                                    </p:anim>
                                  </p:childTnLst>
                                </p:cTn>
                              </p:par>
                              <p:par>
                                <p:cTn fill="hold" nodeType="withEffect" presetClass="entr" presetID="2" presetSubtype="8">
                                  <p:stCondLst>
                                    <p:cond delay="0"/>
                                  </p:stCondLst>
                                  <p:childTnLst>
                                    <p:set>
                                      <p:cBhvr>
                                        <p:cTn dur="1" fill="hold">
                                          <p:stCondLst>
                                            <p:cond delay="0"/>
                                          </p:stCondLst>
                                        </p:cTn>
                                        <p:tgtEl>
                                          <p:spTgt spid="420"/>
                                        </p:tgtEl>
                                        <p:attrNameLst>
                                          <p:attrName>style.visibility</p:attrName>
                                        </p:attrNameLst>
                                      </p:cBhvr>
                                      <p:to>
                                        <p:strVal val="visible"/>
                                      </p:to>
                                    </p:set>
                                    <p:anim calcmode="lin" valueType="num">
                                      <p:cBhvr additive="base">
                                        <p:cTn dur="2000"/>
                                        <p:tgtEl>
                                          <p:spTgt spid="420"/>
                                        </p:tgtEl>
                                        <p:attrNameLst>
                                          <p:attrName>ppt_x</p:attrName>
                                        </p:attrNameLst>
                                      </p:cBhvr>
                                      <p:tavLst>
                                        <p:tav fmla="" tm="0">
                                          <p:val>
                                            <p:strVal val="#ppt_x-1"/>
                                          </p:val>
                                        </p:tav>
                                        <p:tav fmla="" tm="100000">
                                          <p:val>
                                            <p:strVal val="#ppt_x"/>
                                          </p:val>
                                        </p:tav>
                                      </p:tavLst>
                                    </p:anim>
                                  </p:childTnLst>
                                </p:cTn>
                              </p:par>
                              <p:par>
                                <p:cTn fill="hold" nodeType="withEffect" presetClass="entr" presetID="23" presetSubtype="16">
                                  <p:stCondLst>
                                    <p:cond delay="0"/>
                                  </p:stCondLst>
                                  <p:childTnLst>
                                    <p:set>
                                      <p:cBhvr>
                                        <p:cTn dur="1" fill="hold">
                                          <p:stCondLst>
                                            <p:cond delay="0"/>
                                          </p:stCondLst>
                                        </p:cTn>
                                        <p:tgtEl>
                                          <p:spTgt spid="395"/>
                                        </p:tgtEl>
                                        <p:attrNameLst>
                                          <p:attrName>style.visibility</p:attrName>
                                        </p:attrNameLst>
                                      </p:cBhvr>
                                      <p:to>
                                        <p:strVal val="visible"/>
                                      </p:to>
                                    </p:set>
                                    <p:anim calcmode="lin" valueType="num">
                                      <p:cBhvr additive="base">
                                        <p:cTn dur="700"/>
                                        <p:tgtEl>
                                          <p:spTgt spid="395"/>
                                        </p:tgtEl>
                                        <p:attrNameLst>
                                          <p:attrName>ppt_w</p:attrName>
                                        </p:attrNameLst>
                                      </p:cBhvr>
                                      <p:tavLst>
                                        <p:tav fmla="" tm="0">
                                          <p:val>
                                            <p:strVal val="0"/>
                                          </p:val>
                                        </p:tav>
                                        <p:tav fmla="" tm="100000">
                                          <p:val>
                                            <p:strVal val="#ppt_w"/>
                                          </p:val>
                                        </p:tav>
                                      </p:tavLst>
                                    </p:anim>
                                    <p:anim calcmode="lin" valueType="num">
                                      <p:cBhvr additive="base">
                                        <p:cTn dur="700"/>
                                        <p:tgtEl>
                                          <p:spTgt spid="395"/>
                                        </p:tgtEl>
                                        <p:attrNameLst>
                                          <p:attrName>ppt_h</p:attrName>
                                        </p:attrNameLst>
                                      </p:cBhvr>
                                      <p:tavLst>
                                        <p:tav fmla="" tm="0">
                                          <p:val>
                                            <p:strVal val="0"/>
                                          </p:val>
                                        </p:tav>
                                        <p:tav fmla="" tm="100000">
                                          <p:val>
                                            <p:strVal val="#ppt_h"/>
                                          </p:val>
                                        </p:tav>
                                      </p:tavLst>
                                    </p:anim>
                                  </p:childTnLst>
                                </p:cTn>
                              </p:par>
                              <p:par>
                                <p:cTn fill="hold" nodeType="withEffect" presetClass="entr" presetID="2" presetSubtype="8">
                                  <p:stCondLst>
                                    <p:cond delay="0"/>
                                  </p:stCondLst>
                                  <p:childTnLst>
                                    <p:set>
                                      <p:cBhvr>
                                        <p:cTn dur="1" fill="hold">
                                          <p:stCondLst>
                                            <p:cond delay="0"/>
                                          </p:stCondLst>
                                        </p:cTn>
                                        <p:tgtEl>
                                          <p:spTgt spid="417"/>
                                        </p:tgtEl>
                                        <p:attrNameLst>
                                          <p:attrName>style.visibility</p:attrName>
                                        </p:attrNameLst>
                                      </p:cBhvr>
                                      <p:to>
                                        <p:strVal val="visible"/>
                                      </p:to>
                                    </p:set>
                                    <p:anim calcmode="lin" valueType="num">
                                      <p:cBhvr additive="base">
                                        <p:cTn dur="2000"/>
                                        <p:tgtEl>
                                          <p:spTgt spid="417"/>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98"/>
                                        </p:tgtEl>
                                        <p:attrNameLst>
                                          <p:attrName>style.visibility</p:attrName>
                                        </p:attrNameLst>
                                      </p:cBhvr>
                                      <p:to>
                                        <p:strVal val="visible"/>
                                      </p:to>
                                    </p:set>
                                    <p:animEffect filter="fade" transition="in">
                                      <p:cBhvr>
                                        <p:cTn dur="1000"/>
                                        <p:tgtEl>
                                          <p:spTgt spid="398"/>
                                        </p:tgtEl>
                                      </p:cBhvr>
                                    </p:animEffect>
                                  </p:childTnLst>
                                </p:cTn>
                              </p:par>
                              <p:par>
                                <p:cTn fill="hold" nodeType="withEffect" presetClass="entr" presetID="10" presetSubtype="0">
                                  <p:stCondLst>
                                    <p:cond delay="0"/>
                                  </p:stCondLst>
                                  <p:childTnLst>
                                    <p:set>
                                      <p:cBhvr>
                                        <p:cTn dur="1" fill="hold">
                                          <p:stCondLst>
                                            <p:cond delay="0"/>
                                          </p:stCondLst>
                                        </p:cTn>
                                        <p:tgtEl>
                                          <p:spTgt spid="405"/>
                                        </p:tgtEl>
                                        <p:attrNameLst>
                                          <p:attrName>style.visibility</p:attrName>
                                        </p:attrNameLst>
                                      </p:cBhvr>
                                      <p:to>
                                        <p:strVal val="visible"/>
                                      </p:to>
                                    </p:set>
                                    <p:animEffect filter="fade" transition="in">
                                      <p:cBhvr>
                                        <p:cTn dur="1000"/>
                                        <p:tgtEl>
                                          <p:spTgt spid="405"/>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406"/>
                                        </p:tgtEl>
                                        <p:attrNameLst>
                                          <p:attrName>style.visibility</p:attrName>
                                        </p:attrNameLst>
                                      </p:cBhvr>
                                      <p:to>
                                        <p:strVal val="visible"/>
                                      </p:to>
                                    </p:set>
                                    <p:animEffect filter="fade" transition="in">
                                      <p:cBhvr>
                                        <p:cTn dur="1000"/>
                                        <p:tgtEl>
                                          <p:spTgt spid="406"/>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407"/>
                                        </p:tgtEl>
                                        <p:attrNameLst>
                                          <p:attrName>style.visibility</p:attrName>
                                        </p:attrNameLst>
                                      </p:cBhvr>
                                      <p:to>
                                        <p:strVal val="visible"/>
                                      </p:to>
                                    </p:set>
                                    <p:animEffect filter="fade" transition="in">
                                      <p:cBhvr>
                                        <p:cTn dur="500"/>
                                        <p:tgtEl>
                                          <p:spTgt spid="4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3" name="Shape 443"/>
        <p:cNvGrpSpPr/>
        <p:nvPr/>
      </p:nvGrpSpPr>
      <p:grpSpPr>
        <a:xfrm>
          <a:off x="0" y="0"/>
          <a:ext cx="0" cy="0"/>
          <a:chOff x="0" y="0"/>
          <a:chExt cx="0" cy="0"/>
        </a:xfrm>
      </p:grpSpPr>
      <p:sp>
        <p:nvSpPr>
          <p:cNvPr id="444" name="Google Shape;444;p27"/>
          <p:cNvSpPr/>
          <p:nvPr/>
        </p:nvSpPr>
        <p:spPr>
          <a:xfrm>
            <a:off x="0" y="2104333"/>
            <a:ext cx="6038850" cy="1225494"/>
          </a:xfrm>
          <a:custGeom>
            <a:rect b="b" l="l" r="r" t="t"/>
            <a:pathLst>
              <a:path extrusionOk="0" h="1225494" w="6038850">
                <a:moveTo>
                  <a:pt x="0" y="287550"/>
                </a:moveTo>
                <a:cubicBezTo>
                  <a:pt x="884237" y="89112"/>
                  <a:pt x="1899708" y="-79692"/>
                  <a:pt x="2705100" y="39900"/>
                </a:cubicBezTo>
                <a:cubicBezTo>
                  <a:pt x="3510492" y="159492"/>
                  <a:pt x="4371975" y="786025"/>
                  <a:pt x="4832350" y="1005100"/>
                </a:cubicBezTo>
                <a:cubicBezTo>
                  <a:pt x="5292725" y="1224175"/>
                  <a:pt x="5829300" y="1285558"/>
                  <a:pt x="6038850" y="1163850"/>
                </a:cubicBezTo>
              </a:path>
            </a:pathLst>
          </a:custGeom>
          <a:noFill/>
          <a:ln cap="flat" cmpd="sng" w="12700">
            <a:solidFill>
              <a:srgbClr val="7F6000"/>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nvGrpSpPr>
          <p:cNvPr id="445" name="Google Shape;445;p27"/>
          <p:cNvGrpSpPr/>
          <p:nvPr/>
        </p:nvGrpSpPr>
        <p:grpSpPr>
          <a:xfrm>
            <a:off x="6033392" y="2348000"/>
            <a:ext cx="900784" cy="894365"/>
            <a:chOff x="6033392" y="2229417"/>
            <a:chExt cx="900784" cy="894365"/>
          </a:xfrm>
        </p:grpSpPr>
        <p:sp>
          <p:nvSpPr>
            <p:cNvPr id="446" name="Google Shape;446;p27"/>
            <p:cNvSpPr/>
            <p:nvPr/>
          </p:nvSpPr>
          <p:spPr>
            <a:xfrm flipH="1" rot="2700000">
              <a:off x="6116557" y="2789035"/>
              <a:ext cx="189461" cy="313703"/>
            </a:xfrm>
            <a:custGeom>
              <a:rect b="b" l="l" r="r" t="t"/>
              <a:pathLst>
                <a:path extrusionOk="0" h="659" w="397">
                  <a:moveTo>
                    <a:pt x="2" y="268"/>
                  </a:moveTo>
                  <a:cubicBezTo>
                    <a:pt x="2" y="267"/>
                    <a:pt x="0" y="264"/>
                    <a:pt x="0" y="268"/>
                  </a:cubicBezTo>
                  <a:cubicBezTo>
                    <a:pt x="0" y="268"/>
                    <a:pt x="0" y="268"/>
                    <a:pt x="0" y="268"/>
                  </a:cubicBezTo>
                  <a:cubicBezTo>
                    <a:pt x="0" y="269"/>
                    <a:pt x="2" y="270"/>
                    <a:pt x="3" y="271"/>
                  </a:cubicBezTo>
                  <a:cubicBezTo>
                    <a:pt x="3" y="275"/>
                    <a:pt x="4" y="278"/>
                    <a:pt x="4" y="282"/>
                  </a:cubicBezTo>
                  <a:cubicBezTo>
                    <a:pt x="5" y="283"/>
                    <a:pt x="5" y="283"/>
                    <a:pt x="5" y="284"/>
                  </a:cubicBezTo>
                  <a:cubicBezTo>
                    <a:pt x="10" y="335"/>
                    <a:pt x="25" y="381"/>
                    <a:pt x="48" y="418"/>
                  </a:cubicBezTo>
                  <a:cubicBezTo>
                    <a:pt x="23" y="377"/>
                    <a:pt x="37" y="299"/>
                    <a:pt x="92" y="290"/>
                  </a:cubicBezTo>
                  <a:cubicBezTo>
                    <a:pt x="158" y="280"/>
                    <a:pt x="169" y="399"/>
                    <a:pt x="172" y="441"/>
                  </a:cubicBezTo>
                  <a:cubicBezTo>
                    <a:pt x="174" y="484"/>
                    <a:pt x="145" y="521"/>
                    <a:pt x="145" y="564"/>
                  </a:cubicBezTo>
                  <a:cubicBezTo>
                    <a:pt x="145" y="613"/>
                    <a:pt x="170" y="653"/>
                    <a:pt x="201" y="659"/>
                  </a:cubicBezTo>
                  <a:cubicBezTo>
                    <a:pt x="187" y="656"/>
                    <a:pt x="174" y="616"/>
                    <a:pt x="172" y="604"/>
                  </a:cubicBezTo>
                  <a:cubicBezTo>
                    <a:pt x="168" y="580"/>
                    <a:pt x="175" y="551"/>
                    <a:pt x="182" y="528"/>
                  </a:cubicBezTo>
                  <a:cubicBezTo>
                    <a:pt x="190" y="501"/>
                    <a:pt x="211" y="483"/>
                    <a:pt x="229" y="462"/>
                  </a:cubicBezTo>
                  <a:cubicBezTo>
                    <a:pt x="247" y="440"/>
                    <a:pt x="262" y="414"/>
                    <a:pt x="272" y="386"/>
                  </a:cubicBezTo>
                  <a:cubicBezTo>
                    <a:pt x="275" y="378"/>
                    <a:pt x="278" y="370"/>
                    <a:pt x="280" y="362"/>
                  </a:cubicBezTo>
                  <a:cubicBezTo>
                    <a:pt x="284" y="420"/>
                    <a:pt x="307" y="484"/>
                    <a:pt x="307" y="484"/>
                  </a:cubicBezTo>
                  <a:cubicBezTo>
                    <a:pt x="299" y="437"/>
                    <a:pt x="325" y="406"/>
                    <a:pt x="325" y="406"/>
                  </a:cubicBezTo>
                  <a:cubicBezTo>
                    <a:pt x="397" y="291"/>
                    <a:pt x="370" y="198"/>
                    <a:pt x="370" y="198"/>
                  </a:cubicBezTo>
                  <a:cubicBezTo>
                    <a:pt x="351" y="85"/>
                    <a:pt x="277" y="0"/>
                    <a:pt x="189" y="0"/>
                  </a:cubicBezTo>
                  <a:cubicBezTo>
                    <a:pt x="87" y="0"/>
                    <a:pt x="3" y="114"/>
                    <a:pt x="3" y="254"/>
                  </a:cubicBezTo>
                  <a:cubicBezTo>
                    <a:pt x="3" y="258"/>
                    <a:pt x="2" y="263"/>
                    <a:pt x="2" y="268"/>
                  </a:cubicBezTo>
                  <a:close/>
                </a:path>
              </a:pathLst>
            </a:custGeom>
            <a:solidFill>
              <a:srgbClr val="F15A24"/>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47" name="Google Shape;447;p27"/>
            <p:cNvSpPr/>
            <p:nvPr/>
          </p:nvSpPr>
          <p:spPr>
            <a:xfrm flipH="1" rot="2700000">
              <a:off x="6176406" y="2803550"/>
              <a:ext cx="154413" cy="197568"/>
            </a:xfrm>
            <a:custGeom>
              <a:rect b="b" l="l" r="r" t="t"/>
              <a:pathLst>
                <a:path extrusionOk="0" h="415" w="324">
                  <a:moveTo>
                    <a:pt x="154" y="0"/>
                  </a:moveTo>
                  <a:cubicBezTo>
                    <a:pt x="225" y="0"/>
                    <a:pt x="288" y="73"/>
                    <a:pt x="304" y="172"/>
                  </a:cubicBezTo>
                  <a:cubicBezTo>
                    <a:pt x="305" y="174"/>
                    <a:pt x="305" y="174"/>
                    <a:pt x="305" y="174"/>
                  </a:cubicBezTo>
                  <a:cubicBezTo>
                    <a:pt x="305" y="176"/>
                    <a:pt x="305" y="176"/>
                    <a:pt x="305" y="176"/>
                  </a:cubicBezTo>
                  <a:cubicBezTo>
                    <a:pt x="306" y="179"/>
                    <a:pt x="324" y="248"/>
                    <a:pt x="276" y="338"/>
                  </a:cubicBezTo>
                  <a:cubicBezTo>
                    <a:pt x="276" y="335"/>
                    <a:pt x="256" y="263"/>
                    <a:pt x="255" y="261"/>
                  </a:cubicBezTo>
                  <a:cubicBezTo>
                    <a:pt x="256" y="270"/>
                    <a:pt x="235" y="292"/>
                    <a:pt x="230" y="302"/>
                  </a:cubicBezTo>
                  <a:cubicBezTo>
                    <a:pt x="209" y="338"/>
                    <a:pt x="198" y="379"/>
                    <a:pt x="170" y="412"/>
                  </a:cubicBezTo>
                  <a:cubicBezTo>
                    <a:pt x="169" y="413"/>
                    <a:pt x="168" y="414"/>
                    <a:pt x="167" y="415"/>
                  </a:cubicBezTo>
                  <a:cubicBezTo>
                    <a:pt x="167" y="413"/>
                    <a:pt x="167" y="411"/>
                    <a:pt x="167" y="409"/>
                  </a:cubicBezTo>
                  <a:cubicBezTo>
                    <a:pt x="159" y="260"/>
                    <a:pt x="107" y="228"/>
                    <a:pt x="65" y="228"/>
                  </a:cubicBezTo>
                  <a:cubicBezTo>
                    <a:pt x="61" y="228"/>
                    <a:pt x="57" y="229"/>
                    <a:pt x="52" y="229"/>
                  </a:cubicBezTo>
                  <a:cubicBezTo>
                    <a:pt x="33" y="232"/>
                    <a:pt x="15" y="242"/>
                    <a:pt x="2" y="256"/>
                  </a:cubicBezTo>
                  <a:cubicBezTo>
                    <a:pt x="2" y="254"/>
                    <a:pt x="1" y="253"/>
                    <a:pt x="1" y="251"/>
                  </a:cubicBezTo>
                  <a:cubicBezTo>
                    <a:pt x="1" y="249"/>
                    <a:pt x="1" y="249"/>
                    <a:pt x="1" y="249"/>
                  </a:cubicBezTo>
                  <a:cubicBezTo>
                    <a:pt x="1" y="246"/>
                    <a:pt x="1" y="242"/>
                    <a:pt x="0" y="239"/>
                  </a:cubicBezTo>
                  <a:cubicBezTo>
                    <a:pt x="0" y="239"/>
                    <a:pt x="0" y="236"/>
                    <a:pt x="0" y="236"/>
                  </a:cubicBezTo>
                  <a:cubicBezTo>
                    <a:pt x="0" y="231"/>
                    <a:pt x="0" y="227"/>
                    <a:pt x="0" y="223"/>
                  </a:cubicBezTo>
                  <a:cubicBezTo>
                    <a:pt x="0" y="100"/>
                    <a:pt x="69" y="0"/>
                    <a:pt x="154" y="0"/>
                  </a:cubicBezTo>
                  <a:close/>
                </a:path>
              </a:pathLst>
            </a:custGeom>
            <a:solidFill>
              <a:srgbClr val="F7931E"/>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48" name="Google Shape;448;p27"/>
            <p:cNvSpPr/>
            <p:nvPr/>
          </p:nvSpPr>
          <p:spPr>
            <a:xfrm flipH="1" rot="2700000">
              <a:off x="6216128" y="2815389"/>
              <a:ext cx="101140" cy="142811"/>
            </a:xfrm>
            <a:custGeom>
              <a:rect b="b" l="l" r="r" t="t"/>
              <a:pathLst>
                <a:path extrusionOk="0" h="300" w="212">
                  <a:moveTo>
                    <a:pt x="43" y="142"/>
                  </a:moveTo>
                  <a:cubicBezTo>
                    <a:pt x="40" y="142"/>
                    <a:pt x="37" y="142"/>
                    <a:pt x="34" y="142"/>
                  </a:cubicBezTo>
                  <a:cubicBezTo>
                    <a:pt x="21" y="144"/>
                    <a:pt x="10" y="150"/>
                    <a:pt x="1" y="159"/>
                  </a:cubicBezTo>
                  <a:cubicBezTo>
                    <a:pt x="1" y="158"/>
                    <a:pt x="1" y="157"/>
                    <a:pt x="1" y="156"/>
                  </a:cubicBezTo>
                  <a:cubicBezTo>
                    <a:pt x="1" y="155"/>
                    <a:pt x="1" y="155"/>
                    <a:pt x="1" y="155"/>
                  </a:cubicBezTo>
                  <a:cubicBezTo>
                    <a:pt x="0" y="152"/>
                    <a:pt x="0" y="150"/>
                    <a:pt x="0" y="148"/>
                  </a:cubicBezTo>
                  <a:cubicBezTo>
                    <a:pt x="0" y="146"/>
                    <a:pt x="0" y="146"/>
                    <a:pt x="0" y="146"/>
                  </a:cubicBezTo>
                  <a:cubicBezTo>
                    <a:pt x="0" y="143"/>
                    <a:pt x="0" y="141"/>
                    <a:pt x="0" y="139"/>
                  </a:cubicBezTo>
                  <a:cubicBezTo>
                    <a:pt x="0" y="62"/>
                    <a:pt x="45" y="0"/>
                    <a:pt x="101" y="0"/>
                  </a:cubicBezTo>
                  <a:cubicBezTo>
                    <a:pt x="147" y="0"/>
                    <a:pt x="189" y="45"/>
                    <a:pt x="199" y="107"/>
                  </a:cubicBezTo>
                  <a:cubicBezTo>
                    <a:pt x="200" y="108"/>
                    <a:pt x="200" y="108"/>
                    <a:pt x="200" y="108"/>
                  </a:cubicBezTo>
                  <a:cubicBezTo>
                    <a:pt x="200" y="109"/>
                    <a:pt x="200" y="109"/>
                    <a:pt x="200" y="109"/>
                  </a:cubicBezTo>
                  <a:cubicBezTo>
                    <a:pt x="201" y="111"/>
                    <a:pt x="212" y="154"/>
                    <a:pt x="181" y="210"/>
                  </a:cubicBezTo>
                  <a:cubicBezTo>
                    <a:pt x="181" y="208"/>
                    <a:pt x="167" y="164"/>
                    <a:pt x="167" y="162"/>
                  </a:cubicBezTo>
                  <a:cubicBezTo>
                    <a:pt x="168" y="168"/>
                    <a:pt x="154" y="181"/>
                    <a:pt x="150" y="187"/>
                  </a:cubicBezTo>
                  <a:cubicBezTo>
                    <a:pt x="137" y="210"/>
                    <a:pt x="126" y="275"/>
                    <a:pt x="121" y="300"/>
                  </a:cubicBezTo>
                  <a:cubicBezTo>
                    <a:pt x="121" y="300"/>
                    <a:pt x="94" y="134"/>
                    <a:pt x="43" y="142"/>
                  </a:cubicBezTo>
                  <a:close/>
                </a:path>
              </a:pathLst>
            </a:custGeom>
            <a:solidFill>
              <a:srgbClr val="FBB03B"/>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49" name="Google Shape;449;p27"/>
            <p:cNvSpPr/>
            <p:nvPr/>
          </p:nvSpPr>
          <p:spPr>
            <a:xfrm flipH="1" rot="2700000">
              <a:off x="6219230" y="2554544"/>
              <a:ext cx="183510" cy="293579"/>
            </a:xfrm>
            <a:custGeom>
              <a:rect b="b" l="l" r="r" t="t"/>
              <a:pathLst>
                <a:path extrusionOk="0" h="10086" w="10000">
                  <a:moveTo>
                    <a:pt x="5000" y="0"/>
                  </a:moveTo>
                  <a:cubicBezTo>
                    <a:pt x="7756" y="0"/>
                    <a:pt x="10000" y="1455"/>
                    <a:pt x="10000" y="3212"/>
                  </a:cubicBezTo>
                  <a:lnTo>
                    <a:pt x="10000" y="3293"/>
                  </a:lnTo>
                  <a:lnTo>
                    <a:pt x="10000" y="3293"/>
                  </a:lnTo>
                  <a:cubicBezTo>
                    <a:pt x="10000" y="5717"/>
                    <a:pt x="8814" y="7859"/>
                    <a:pt x="6795" y="9697"/>
                  </a:cubicBezTo>
                  <a:cubicBezTo>
                    <a:pt x="6731" y="9737"/>
                    <a:pt x="6699" y="9778"/>
                    <a:pt x="6635" y="9818"/>
                  </a:cubicBezTo>
                  <a:lnTo>
                    <a:pt x="6635" y="9818"/>
                  </a:lnTo>
                  <a:lnTo>
                    <a:pt x="6635" y="9818"/>
                  </a:lnTo>
                  <a:cubicBezTo>
                    <a:pt x="6442" y="9919"/>
                    <a:pt x="6121" y="10239"/>
                    <a:pt x="5897" y="10000"/>
                  </a:cubicBezTo>
                  <a:cubicBezTo>
                    <a:pt x="5673" y="9761"/>
                    <a:pt x="5619" y="9003"/>
                    <a:pt x="5288" y="8384"/>
                  </a:cubicBezTo>
                  <a:cubicBezTo>
                    <a:pt x="5064" y="7556"/>
                    <a:pt x="4744" y="6848"/>
                    <a:pt x="3910" y="6283"/>
                  </a:cubicBezTo>
                  <a:lnTo>
                    <a:pt x="3910" y="6263"/>
                  </a:lnTo>
                  <a:cubicBezTo>
                    <a:pt x="3237" y="5818"/>
                    <a:pt x="2340" y="5475"/>
                    <a:pt x="1346" y="5333"/>
                  </a:cubicBezTo>
                  <a:cubicBezTo>
                    <a:pt x="513" y="4768"/>
                    <a:pt x="0" y="4000"/>
                    <a:pt x="0" y="3172"/>
                  </a:cubicBezTo>
                  <a:cubicBezTo>
                    <a:pt x="0" y="1414"/>
                    <a:pt x="2244" y="0"/>
                    <a:pt x="5000" y="0"/>
                  </a:cubicBezTo>
                  <a:close/>
                </a:path>
              </a:pathLst>
            </a:custGeom>
            <a:solidFill>
              <a:schemeClr val="accent2">
                <a:alpha val="72941"/>
              </a:schemeClr>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50" name="Google Shape;450;p27"/>
            <p:cNvSpPr/>
            <p:nvPr/>
          </p:nvSpPr>
          <p:spPr>
            <a:xfrm rot="2700000">
              <a:off x="6369742" y="2705056"/>
              <a:ext cx="183510" cy="293579"/>
            </a:xfrm>
            <a:custGeom>
              <a:rect b="b" l="l" r="r" t="t"/>
              <a:pathLst>
                <a:path extrusionOk="0" h="10086" w="10000">
                  <a:moveTo>
                    <a:pt x="5000" y="0"/>
                  </a:moveTo>
                  <a:cubicBezTo>
                    <a:pt x="7756" y="0"/>
                    <a:pt x="10000" y="1455"/>
                    <a:pt x="10000" y="3212"/>
                  </a:cubicBezTo>
                  <a:lnTo>
                    <a:pt x="10000" y="3293"/>
                  </a:lnTo>
                  <a:lnTo>
                    <a:pt x="10000" y="3293"/>
                  </a:lnTo>
                  <a:cubicBezTo>
                    <a:pt x="10000" y="5717"/>
                    <a:pt x="8814" y="7859"/>
                    <a:pt x="6795" y="9697"/>
                  </a:cubicBezTo>
                  <a:cubicBezTo>
                    <a:pt x="6731" y="9737"/>
                    <a:pt x="6699" y="9778"/>
                    <a:pt x="6635" y="9818"/>
                  </a:cubicBezTo>
                  <a:lnTo>
                    <a:pt x="6635" y="9818"/>
                  </a:lnTo>
                  <a:lnTo>
                    <a:pt x="6635" y="9818"/>
                  </a:lnTo>
                  <a:cubicBezTo>
                    <a:pt x="6442" y="9919"/>
                    <a:pt x="6121" y="10239"/>
                    <a:pt x="5897" y="10000"/>
                  </a:cubicBezTo>
                  <a:cubicBezTo>
                    <a:pt x="5673" y="9761"/>
                    <a:pt x="5619" y="9003"/>
                    <a:pt x="5288" y="8384"/>
                  </a:cubicBezTo>
                  <a:cubicBezTo>
                    <a:pt x="5064" y="7556"/>
                    <a:pt x="4744" y="6848"/>
                    <a:pt x="3910" y="6283"/>
                  </a:cubicBezTo>
                  <a:lnTo>
                    <a:pt x="3910" y="6263"/>
                  </a:lnTo>
                  <a:cubicBezTo>
                    <a:pt x="3237" y="5818"/>
                    <a:pt x="2340" y="5475"/>
                    <a:pt x="1346" y="5333"/>
                  </a:cubicBezTo>
                  <a:cubicBezTo>
                    <a:pt x="513" y="4768"/>
                    <a:pt x="0" y="4000"/>
                    <a:pt x="0" y="3172"/>
                  </a:cubicBezTo>
                  <a:cubicBezTo>
                    <a:pt x="0" y="1414"/>
                    <a:pt x="2244" y="0"/>
                    <a:pt x="5000" y="0"/>
                  </a:cubicBezTo>
                  <a:close/>
                </a:path>
              </a:pathLst>
            </a:custGeom>
            <a:solidFill>
              <a:schemeClr val="accent2">
                <a:alpha val="72941"/>
              </a:schemeClr>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51" name="Google Shape;451;p27"/>
            <p:cNvSpPr/>
            <p:nvPr/>
          </p:nvSpPr>
          <p:spPr>
            <a:xfrm rot="2700000">
              <a:off x="6407803" y="2259335"/>
              <a:ext cx="350653" cy="642255"/>
            </a:xfrm>
            <a:custGeom>
              <a:rect b="b" l="l" r="r" t="t"/>
              <a:pathLst>
                <a:path extrusionOk="0" h="1092" w="596">
                  <a:moveTo>
                    <a:pt x="298" y="1092"/>
                  </a:moveTo>
                  <a:cubicBezTo>
                    <a:pt x="159" y="1092"/>
                    <a:pt x="159" y="1092"/>
                    <a:pt x="159" y="1092"/>
                  </a:cubicBezTo>
                  <a:cubicBezTo>
                    <a:pt x="31" y="824"/>
                    <a:pt x="21" y="513"/>
                    <a:pt x="21" y="513"/>
                  </a:cubicBezTo>
                  <a:cubicBezTo>
                    <a:pt x="0" y="212"/>
                    <a:pt x="298" y="0"/>
                    <a:pt x="298" y="0"/>
                  </a:cubicBezTo>
                  <a:cubicBezTo>
                    <a:pt x="299" y="0"/>
                    <a:pt x="299" y="0"/>
                    <a:pt x="299" y="0"/>
                  </a:cubicBezTo>
                  <a:cubicBezTo>
                    <a:pt x="299" y="0"/>
                    <a:pt x="596" y="212"/>
                    <a:pt x="575" y="513"/>
                  </a:cubicBezTo>
                  <a:cubicBezTo>
                    <a:pt x="575" y="513"/>
                    <a:pt x="566" y="824"/>
                    <a:pt x="437" y="1092"/>
                  </a:cubicBezTo>
                  <a:lnTo>
                    <a:pt x="298" y="1092"/>
                  </a:lnTo>
                  <a:close/>
                </a:path>
              </a:pathLst>
            </a:custGeom>
            <a:solidFill>
              <a:schemeClr val="accent2"/>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52" name="Google Shape;452;p27"/>
            <p:cNvSpPr/>
            <p:nvPr/>
          </p:nvSpPr>
          <p:spPr>
            <a:xfrm rot="2700000">
              <a:off x="6568043" y="2481147"/>
              <a:ext cx="117123" cy="114085"/>
            </a:xfrm>
            <a:prstGeom prst="ellipse">
              <a:avLst/>
            </a:prstGeom>
            <a:solidFill>
              <a:schemeClr val="lt1">
                <a:alpha val="76862"/>
              </a:schemeClr>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53" name="Google Shape;453;p27"/>
            <p:cNvSpPr/>
            <p:nvPr/>
          </p:nvSpPr>
          <p:spPr>
            <a:xfrm rot="2700000">
              <a:off x="6500229" y="2593093"/>
              <a:ext cx="70303" cy="72640"/>
            </a:xfrm>
            <a:prstGeom prst="ellipse">
              <a:avLst/>
            </a:prstGeom>
            <a:solidFill>
              <a:schemeClr val="lt1">
                <a:alpha val="76862"/>
              </a:schemeClr>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54" name="Google Shape;454;p27"/>
            <p:cNvSpPr/>
            <p:nvPr/>
          </p:nvSpPr>
          <p:spPr>
            <a:xfrm rot="2700000">
              <a:off x="6447912" y="2674106"/>
              <a:ext cx="43239" cy="42313"/>
            </a:xfrm>
            <a:prstGeom prst="ellipse">
              <a:avLst/>
            </a:prstGeom>
            <a:solidFill>
              <a:schemeClr val="lt1">
                <a:alpha val="76862"/>
              </a:schemeClr>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55" name="Google Shape;455;p27"/>
            <p:cNvSpPr/>
            <p:nvPr/>
          </p:nvSpPr>
          <p:spPr>
            <a:xfrm rot="2700000">
              <a:off x="6301683" y="2797997"/>
              <a:ext cx="71523" cy="43830"/>
            </a:xfrm>
            <a:prstGeom prst="rect">
              <a:avLst/>
            </a:prstGeom>
            <a:solidFill>
              <a:srgbClr val="EB6949">
                <a:alpha val="72941"/>
              </a:srgbClr>
            </a:solidFill>
            <a:ln>
              <a:noFill/>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grpSp>
        <p:nvGrpSpPr>
          <p:cNvPr id="456" name="Google Shape;456;p27"/>
          <p:cNvGrpSpPr/>
          <p:nvPr/>
        </p:nvGrpSpPr>
        <p:grpSpPr>
          <a:xfrm>
            <a:off x="2776458" y="1732994"/>
            <a:ext cx="958136" cy="958133"/>
            <a:chOff x="304800" y="673100"/>
            <a:chExt cx="4000500" cy="4000500"/>
          </a:xfrm>
        </p:grpSpPr>
        <p:sp>
          <p:nvSpPr>
            <p:cNvPr id="457" name="Google Shape;457;p27"/>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000000"/>
                </a:solidFill>
                <a:latin typeface="Twentieth Century"/>
                <a:ea typeface="Twentieth Century"/>
                <a:cs typeface="Twentieth Century"/>
                <a:sym typeface="Twentieth Century"/>
              </a:endParaRPr>
            </a:p>
          </p:txBody>
        </p:sp>
        <p:sp>
          <p:nvSpPr>
            <p:cNvPr id="458" name="Google Shape;458;p27"/>
            <p:cNvSpPr/>
            <p:nvPr/>
          </p:nvSpPr>
          <p:spPr>
            <a:xfrm>
              <a:off x="392112" y="760412"/>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grpSp>
      <p:grpSp>
        <p:nvGrpSpPr>
          <p:cNvPr id="459" name="Google Shape;459;p27"/>
          <p:cNvGrpSpPr/>
          <p:nvPr/>
        </p:nvGrpSpPr>
        <p:grpSpPr>
          <a:xfrm>
            <a:off x="4801394" y="3834127"/>
            <a:ext cx="317357" cy="278329"/>
            <a:chOff x="3175" y="-1587"/>
            <a:chExt cx="490538" cy="430212"/>
          </a:xfrm>
        </p:grpSpPr>
        <p:sp>
          <p:nvSpPr>
            <p:cNvPr id="460" name="Google Shape;460;p27"/>
            <p:cNvSpPr/>
            <p:nvPr/>
          </p:nvSpPr>
          <p:spPr>
            <a:xfrm>
              <a:off x="3175" y="-1587"/>
              <a:ext cx="490538" cy="430212"/>
            </a:xfrm>
            <a:custGeom>
              <a:rect b="b" l="l" r="r" t="t"/>
              <a:pathLst>
                <a:path extrusionOk="0" h="112" w="128">
                  <a:moveTo>
                    <a:pt x="128" y="66"/>
                  </a:moveTo>
                  <a:cubicBezTo>
                    <a:pt x="112" y="6"/>
                    <a:pt x="112" y="6"/>
                    <a:pt x="112" y="6"/>
                  </a:cubicBezTo>
                  <a:cubicBezTo>
                    <a:pt x="111" y="2"/>
                    <a:pt x="108" y="0"/>
                    <a:pt x="104" y="0"/>
                  </a:cubicBezTo>
                  <a:cubicBezTo>
                    <a:pt x="64" y="0"/>
                    <a:pt x="64" y="0"/>
                    <a:pt x="64" y="0"/>
                  </a:cubicBezTo>
                  <a:cubicBezTo>
                    <a:pt x="24" y="0"/>
                    <a:pt x="24" y="0"/>
                    <a:pt x="24" y="0"/>
                  </a:cubicBezTo>
                  <a:cubicBezTo>
                    <a:pt x="20" y="0"/>
                    <a:pt x="17" y="2"/>
                    <a:pt x="16" y="6"/>
                  </a:cubicBezTo>
                  <a:cubicBezTo>
                    <a:pt x="0" y="66"/>
                    <a:pt x="0" y="66"/>
                    <a:pt x="0" y="66"/>
                  </a:cubicBezTo>
                  <a:cubicBezTo>
                    <a:pt x="0" y="67"/>
                    <a:pt x="0" y="67"/>
                    <a:pt x="0" y="68"/>
                  </a:cubicBezTo>
                  <a:cubicBezTo>
                    <a:pt x="0" y="96"/>
                    <a:pt x="0" y="96"/>
                    <a:pt x="0" y="96"/>
                  </a:cubicBezTo>
                  <a:cubicBezTo>
                    <a:pt x="0" y="105"/>
                    <a:pt x="7" y="112"/>
                    <a:pt x="16" y="112"/>
                  </a:cubicBezTo>
                  <a:cubicBezTo>
                    <a:pt x="112" y="112"/>
                    <a:pt x="112" y="112"/>
                    <a:pt x="112" y="112"/>
                  </a:cubicBezTo>
                  <a:cubicBezTo>
                    <a:pt x="121" y="112"/>
                    <a:pt x="128" y="105"/>
                    <a:pt x="128" y="96"/>
                  </a:cubicBezTo>
                  <a:cubicBezTo>
                    <a:pt x="128" y="68"/>
                    <a:pt x="128" y="68"/>
                    <a:pt x="128" y="68"/>
                  </a:cubicBezTo>
                  <a:cubicBezTo>
                    <a:pt x="128" y="67"/>
                    <a:pt x="128" y="67"/>
                    <a:pt x="128" y="66"/>
                  </a:cubicBezTo>
                  <a:close/>
                  <a:moveTo>
                    <a:pt x="120" y="96"/>
                  </a:moveTo>
                  <a:cubicBezTo>
                    <a:pt x="120" y="100"/>
                    <a:pt x="116" y="104"/>
                    <a:pt x="112" y="104"/>
                  </a:cubicBezTo>
                  <a:cubicBezTo>
                    <a:pt x="16" y="104"/>
                    <a:pt x="16" y="104"/>
                    <a:pt x="16" y="104"/>
                  </a:cubicBezTo>
                  <a:cubicBezTo>
                    <a:pt x="12" y="104"/>
                    <a:pt x="8" y="100"/>
                    <a:pt x="8" y="96"/>
                  </a:cubicBezTo>
                  <a:cubicBezTo>
                    <a:pt x="8" y="68"/>
                    <a:pt x="8" y="68"/>
                    <a:pt x="8" y="68"/>
                  </a:cubicBezTo>
                  <a:cubicBezTo>
                    <a:pt x="24" y="8"/>
                    <a:pt x="24" y="8"/>
                    <a:pt x="24" y="8"/>
                  </a:cubicBezTo>
                  <a:cubicBezTo>
                    <a:pt x="104" y="8"/>
                    <a:pt x="104" y="8"/>
                    <a:pt x="104" y="8"/>
                  </a:cubicBezTo>
                  <a:cubicBezTo>
                    <a:pt x="120" y="68"/>
                    <a:pt x="120" y="68"/>
                    <a:pt x="120" y="68"/>
                  </a:cubicBezTo>
                  <a:lnTo>
                    <a:pt x="120" y="96"/>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61" name="Google Shape;461;p27"/>
            <p:cNvSpPr/>
            <p:nvPr/>
          </p:nvSpPr>
          <p:spPr>
            <a:xfrm>
              <a:off x="60325" y="58738"/>
              <a:ext cx="374650" cy="277812"/>
            </a:xfrm>
            <a:custGeom>
              <a:rect b="b" l="l" r="r" t="t"/>
              <a:pathLst>
                <a:path extrusionOk="0" h="72" w="98">
                  <a:moveTo>
                    <a:pt x="80" y="0"/>
                  </a:moveTo>
                  <a:cubicBezTo>
                    <a:pt x="18" y="0"/>
                    <a:pt x="18" y="0"/>
                    <a:pt x="18" y="0"/>
                  </a:cubicBezTo>
                  <a:cubicBezTo>
                    <a:pt x="16" y="0"/>
                    <a:pt x="15" y="1"/>
                    <a:pt x="14" y="3"/>
                  </a:cubicBezTo>
                  <a:cubicBezTo>
                    <a:pt x="0" y="51"/>
                    <a:pt x="0" y="51"/>
                    <a:pt x="0" y="51"/>
                  </a:cubicBezTo>
                  <a:cubicBezTo>
                    <a:pt x="0" y="52"/>
                    <a:pt x="0" y="53"/>
                    <a:pt x="1" y="54"/>
                  </a:cubicBezTo>
                  <a:cubicBezTo>
                    <a:pt x="2" y="55"/>
                    <a:pt x="3" y="56"/>
                    <a:pt x="4" y="56"/>
                  </a:cubicBezTo>
                  <a:cubicBezTo>
                    <a:pt x="16" y="56"/>
                    <a:pt x="16" y="56"/>
                    <a:pt x="16" y="56"/>
                  </a:cubicBezTo>
                  <a:cubicBezTo>
                    <a:pt x="20" y="56"/>
                    <a:pt x="20" y="56"/>
                    <a:pt x="20" y="56"/>
                  </a:cubicBezTo>
                  <a:cubicBezTo>
                    <a:pt x="23" y="56"/>
                    <a:pt x="23" y="56"/>
                    <a:pt x="23" y="56"/>
                  </a:cubicBezTo>
                  <a:cubicBezTo>
                    <a:pt x="28" y="68"/>
                    <a:pt x="28" y="68"/>
                    <a:pt x="28" y="68"/>
                  </a:cubicBezTo>
                  <a:cubicBezTo>
                    <a:pt x="30" y="70"/>
                    <a:pt x="32" y="72"/>
                    <a:pt x="35" y="72"/>
                  </a:cubicBezTo>
                  <a:cubicBezTo>
                    <a:pt x="63" y="72"/>
                    <a:pt x="63" y="72"/>
                    <a:pt x="63" y="72"/>
                  </a:cubicBezTo>
                  <a:cubicBezTo>
                    <a:pt x="66" y="72"/>
                    <a:pt x="68" y="70"/>
                    <a:pt x="70" y="68"/>
                  </a:cubicBezTo>
                  <a:cubicBezTo>
                    <a:pt x="75" y="56"/>
                    <a:pt x="75" y="56"/>
                    <a:pt x="75" y="56"/>
                  </a:cubicBezTo>
                  <a:cubicBezTo>
                    <a:pt x="78" y="56"/>
                    <a:pt x="78" y="56"/>
                    <a:pt x="78" y="56"/>
                  </a:cubicBezTo>
                  <a:cubicBezTo>
                    <a:pt x="82" y="56"/>
                    <a:pt x="82" y="56"/>
                    <a:pt x="82" y="56"/>
                  </a:cubicBezTo>
                  <a:cubicBezTo>
                    <a:pt x="94" y="56"/>
                    <a:pt x="94" y="56"/>
                    <a:pt x="94" y="56"/>
                  </a:cubicBezTo>
                  <a:cubicBezTo>
                    <a:pt x="95" y="56"/>
                    <a:pt x="96" y="55"/>
                    <a:pt x="97" y="54"/>
                  </a:cubicBezTo>
                  <a:cubicBezTo>
                    <a:pt x="98" y="53"/>
                    <a:pt x="98" y="52"/>
                    <a:pt x="98" y="51"/>
                  </a:cubicBezTo>
                  <a:cubicBezTo>
                    <a:pt x="84" y="3"/>
                    <a:pt x="84" y="3"/>
                    <a:pt x="84" y="3"/>
                  </a:cubicBezTo>
                  <a:cubicBezTo>
                    <a:pt x="83" y="1"/>
                    <a:pt x="82" y="0"/>
                    <a:pt x="80" y="0"/>
                  </a:cubicBezTo>
                  <a:close/>
                  <a:moveTo>
                    <a:pt x="82" y="48"/>
                  </a:moveTo>
                  <a:cubicBezTo>
                    <a:pt x="75" y="48"/>
                    <a:pt x="75" y="48"/>
                    <a:pt x="75" y="48"/>
                  </a:cubicBezTo>
                  <a:cubicBezTo>
                    <a:pt x="72" y="48"/>
                    <a:pt x="70" y="50"/>
                    <a:pt x="68" y="52"/>
                  </a:cubicBezTo>
                  <a:cubicBezTo>
                    <a:pt x="63" y="64"/>
                    <a:pt x="63" y="64"/>
                    <a:pt x="63" y="64"/>
                  </a:cubicBezTo>
                  <a:cubicBezTo>
                    <a:pt x="35" y="64"/>
                    <a:pt x="35" y="64"/>
                    <a:pt x="35" y="64"/>
                  </a:cubicBezTo>
                  <a:cubicBezTo>
                    <a:pt x="30" y="52"/>
                    <a:pt x="30" y="52"/>
                    <a:pt x="30" y="52"/>
                  </a:cubicBezTo>
                  <a:cubicBezTo>
                    <a:pt x="28" y="50"/>
                    <a:pt x="26" y="48"/>
                    <a:pt x="23" y="48"/>
                  </a:cubicBezTo>
                  <a:cubicBezTo>
                    <a:pt x="16" y="48"/>
                    <a:pt x="16" y="48"/>
                    <a:pt x="16" y="48"/>
                  </a:cubicBezTo>
                  <a:cubicBezTo>
                    <a:pt x="6" y="48"/>
                    <a:pt x="6" y="48"/>
                    <a:pt x="6" y="48"/>
                  </a:cubicBezTo>
                  <a:cubicBezTo>
                    <a:pt x="18" y="4"/>
                    <a:pt x="18" y="4"/>
                    <a:pt x="18" y="4"/>
                  </a:cubicBezTo>
                  <a:cubicBezTo>
                    <a:pt x="80" y="4"/>
                    <a:pt x="80" y="4"/>
                    <a:pt x="80" y="4"/>
                  </a:cubicBezTo>
                  <a:cubicBezTo>
                    <a:pt x="92" y="48"/>
                    <a:pt x="92" y="48"/>
                    <a:pt x="92" y="48"/>
                  </a:cubicBezTo>
                  <a:lnTo>
                    <a:pt x="82" y="4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462" name="Google Shape;462;p27"/>
          <p:cNvSpPr/>
          <p:nvPr/>
        </p:nvSpPr>
        <p:spPr>
          <a:xfrm>
            <a:off x="1055561" y="2894752"/>
            <a:ext cx="261823" cy="329775"/>
          </a:xfrm>
          <a:custGeom>
            <a:rect b="b" l="l" r="r" t="t"/>
            <a:pathLst>
              <a:path extrusionOk="0" h="330" w="262">
                <a:moveTo>
                  <a:pt x="187" y="135"/>
                </a:moveTo>
                <a:lnTo>
                  <a:pt x="44" y="135"/>
                </a:lnTo>
                <a:lnTo>
                  <a:pt x="44" y="156"/>
                </a:lnTo>
                <a:lnTo>
                  <a:pt x="187" y="156"/>
                </a:lnTo>
                <a:lnTo>
                  <a:pt x="187" y="135"/>
                </a:lnTo>
                <a:close/>
                <a:moveTo>
                  <a:pt x="187" y="95"/>
                </a:moveTo>
                <a:lnTo>
                  <a:pt x="44" y="95"/>
                </a:lnTo>
                <a:lnTo>
                  <a:pt x="44" y="115"/>
                </a:lnTo>
                <a:lnTo>
                  <a:pt x="187" y="115"/>
                </a:lnTo>
                <a:lnTo>
                  <a:pt x="187" y="95"/>
                </a:lnTo>
                <a:close/>
                <a:moveTo>
                  <a:pt x="187" y="54"/>
                </a:moveTo>
                <a:lnTo>
                  <a:pt x="44" y="54"/>
                </a:lnTo>
                <a:lnTo>
                  <a:pt x="44" y="75"/>
                </a:lnTo>
                <a:lnTo>
                  <a:pt x="187" y="75"/>
                </a:lnTo>
                <a:lnTo>
                  <a:pt x="187" y="54"/>
                </a:lnTo>
                <a:close/>
                <a:moveTo>
                  <a:pt x="44" y="196"/>
                </a:moveTo>
                <a:lnTo>
                  <a:pt x="116" y="196"/>
                </a:lnTo>
                <a:lnTo>
                  <a:pt x="116" y="176"/>
                </a:lnTo>
                <a:lnTo>
                  <a:pt x="44" y="176"/>
                </a:lnTo>
                <a:lnTo>
                  <a:pt x="44" y="196"/>
                </a:lnTo>
                <a:close/>
                <a:moveTo>
                  <a:pt x="233" y="29"/>
                </a:moveTo>
                <a:lnTo>
                  <a:pt x="233" y="0"/>
                </a:lnTo>
                <a:lnTo>
                  <a:pt x="0" y="0"/>
                </a:lnTo>
                <a:lnTo>
                  <a:pt x="0" y="301"/>
                </a:lnTo>
                <a:lnTo>
                  <a:pt x="29" y="301"/>
                </a:lnTo>
                <a:lnTo>
                  <a:pt x="29" y="330"/>
                </a:lnTo>
                <a:lnTo>
                  <a:pt x="262" y="330"/>
                </a:lnTo>
                <a:lnTo>
                  <a:pt x="262" y="29"/>
                </a:lnTo>
                <a:lnTo>
                  <a:pt x="233" y="29"/>
                </a:lnTo>
                <a:close/>
                <a:moveTo>
                  <a:pt x="15" y="286"/>
                </a:moveTo>
                <a:lnTo>
                  <a:pt x="15" y="16"/>
                </a:lnTo>
                <a:lnTo>
                  <a:pt x="216" y="16"/>
                </a:lnTo>
                <a:lnTo>
                  <a:pt x="216" y="216"/>
                </a:lnTo>
                <a:lnTo>
                  <a:pt x="148" y="216"/>
                </a:lnTo>
                <a:lnTo>
                  <a:pt x="148" y="286"/>
                </a:lnTo>
                <a:lnTo>
                  <a:pt x="15" y="286"/>
                </a:lnTo>
                <a:close/>
                <a:moveTo>
                  <a:pt x="245" y="315"/>
                </a:moveTo>
                <a:lnTo>
                  <a:pt x="44" y="315"/>
                </a:lnTo>
                <a:lnTo>
                  <a:pt x="44" y="301"/>
                </a:lnTo>
                <a:lnTo>
                  <a:pt x="155" y="301"/>
                </a:lnTo>
                <a:lnTo>
                  <a:pt x="233" y="225"/>
                </a:lnTo>
                <a:lnTo>
                  <a:pt x="233" y="45"/>
                </a:lnTo>
                <a:lnTo>
                  <a:pt x="245" y="45"/>
                </a:lnTo>
                <a:lnTo>
                  <a:pt x="245" y="315"/>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63" name="Google Shape;463;p27"/>
          <p:cNvSpPr/>
          <p:nvPr/>
        </p:nvSpPr>
        <p:spPr>
          <a:xfrm>
            <a:off x="2983620" y="3224527"/>
            <a:ext cx="242125" cy="354280"/>
          </a:xfrm>
          <a:custGeom>
            <a:rect b="b" l="l" r="r" t="t"/>
            <a:pathLst>
              <a:path extrusionOk="0" h="221" w="152">
                <a:moveTo>
                  <a:pt x="76" y="31"/>
                </a:moveTo>
                <a:cubicBezTo>
                  <a:pt x="78" y="31"/>
                  <a:pt x="80" y="30"/>
                  <a:pt x="80" y="27"/>
                </a:cubicBezTo>
                <a:cubicBezTo>
                  <a:pt x="80" y="25"/>
                  <a:pt x="78" y="23"/>
                  <a:pt x="76" y="23"/>
                </a:cubicBezTo>
                <a:cubicBezTo>
                  <a:pt x="47" y="23"/>
                  <a:pt x="23" y="47"/>
                  <a:pt x="23" y="76"/>
                </a:cubicBezTo>
                <a:cubicBezTo>
                  <a:pt x="23" y="78"/>
                  <a:pt x="25" y="80"/>
                  <a:pt x="27" y="80"/>
                </a:cubicBezTo>
                <a:cubicBezTo>
                  <a:pt x="29" y="80"/>
                  <a:pt x="31" y="78"/>
                  <a:pt x="31" y="76"/>
                </a:cubicBezTo>
                <a:cubicBezTo>
                  <a:pt x="31" y="52"/>
                  <a:pt x="51" y="31"/>
                  <a:pt x="76" y="31"/>
                </a:cubicBezTo>
                <a:close/>
                <a:moveTo>
                  <a:pt x="44" y="192"/>
                </a:moveTo>
                <a:cubicBezTo>
                  <a:pt x="45" y="203"/>
                  <a:pt x="45" y="203"/>
                  <a:pt x="45" y="203"/>
                </a:cubicBezTo>
                <a:cubicBezTo>
                  <a:pt x="45" y="203"/>
                  <a:pt x="48" y="207"/>
                  <a:pt x="56" y="209"/>
                </a:cubicBezTo>
                <a:cubicBezTo>
                  <a:pt x="57" y="216"/>
                  <a:pt x="57" y="216"/>
                  <a:pt x="57" y="216"/>
                </a:cubicBezTo>
                <a:cubicBezTo>
                  <a:pt x="57" y="216"/>
                  <a:pt x="61" y="221"/>
                  <a:pt x="76" y="221"/>
                </a:cubicBezTo>
                <a:cubicBezTo>
                  <a:pt x="91" y="221"/>
                  <a:pt x="95" y="216"/>
                  <a:pt x="95" y="216"/>
                </a:cubicBezTo>
                <a:cubicBezTo>
                  <a:pt x="96" y="209"/>
                  <a:pt x="96" y="209"/>
                  <a:pt x="96" y="209"/>
                </a:cubicBezTo>
                <a:cubicBezTo>
                  <a:pt x="104" y="207"/>
                  <a:pt x="106" y="203"/>
                  <a:pt x="106" y="203"/>
                </a:cubicBezTo>
                <a:cubicBezTo>
                  <a:pt x="108" y="192"/>
                  <a:pt x="108" y="192"/>
                  <a:pt x="108" y="192"/>
                </a:cubicBezTo>
                <a:cubicBezTo>
                  <a:pt x="98" y="195"/>
                  <a:pt x="87" y="197"/>
                  <a:pt x="76" y="197"/>
                </a:cubicBezTo>
                <a:cubicBezTo>
                  <a:pt x="64" y="197"/>
                  <a:pt x="54" y="195"/>
                  <a:pt x="44" y="192"/>
                </a:cubicBezTo>
                <a:close/>
                <a:moveTo>
                  <a:pt x="41" y="170"/>
                </a:moveTo>
                <a:cubicBezTo>
                  <a:pt x="42" y="182"/>
                  <a:pt x="42" y="182"/>
                  <a:pt x="42" y="182"/>
                </a:cubicBezTo>
                <a:cubicBezTo>
                  <a:pt x="52" y="186"/>
                  <a:pt x="64" y="188"/>
                  <a:pt x="76" y="188"/>
                </a:cubicBezTo>
                <a:cubicBezTo>
                  <a:pt x="88" y="188"/>
                  <a:pt x="99" y="186"/>
                  <a:pt x="109" y="182"/>
                </a:cubicBezTo>
                <a:cubicBezTo>
                  <a:pt x="111" y="170"/>
                  <a:pt x="111" y="170"/>
                  <a:pt x="111" y="170"/>
                </a:cubicBezTo>
                <a:cubicBezTo>
                  <a:pt x="100" y="174"/>
                  <a:pt x="89" y="177"/>
                  <a:pt x="76" y="177"/>
                </a:cubicBezTo>
                <a:cubicBezTo>
                  <a:pt x="63" y="177"/>
                  <a:pt x="51" y="174"/>
                  <a:pt x="41" y="170"/>
                </a:cubicBezTo>
                <a:close/>
                <a:moveTo>
                  <a:pt x="76" y="0"/>
                </a:moveTo>
                <a:cubicBezTo>
                  <a:pt x="34" y="0"/>
                  <a:pt x="0" y="34"/>
                  <a:pt x="0" y="76"/>
                </a:cubicBezTo>
                <a:cubicBezTo>
                  <a:pt x="0" y="104"/>
                  <a:pt x="15" y="128"/>
                  <a:pt x="36" y="141"/>
                </a:cubicBezTo>
                <a:cubicBezTo>
                  <a:pt x="39" y="160"/>
                  <a:pt x="39" y="160"/>
                  <a:pt x="39" y="160"/>
                </a:cubicBezTo>
                <a:cubicBezTo>
                  <a:pt x="50" y="165"/>
                  <a:pt x="63" y="168"/>
                  <a:pt x="76" y="168"/>
                </a:cubicBezTo>
                <a:cubicBezTo>
                  <a:pt x="89" y="168"/>
                  <a:pt x="102" y="165"/>
                  <a:pt x="113" y="160"/>
                </a:cubicBezTo>
                <a:cubicBezTo>
                  <a:pt x="115" y="141"/>
                  <a:pt x="115" y="141"/>
                  <a:pt x="115" y="141"/>
                </a:cubicBezTo>
                <a:cubicBezTo>
                  <a:pt x="137" y="128"/>
                  <a:pt x="152" y="104"/>
                  <a:pt x="152" y="76"/>
                </a:cubicBezTo>
                <a:cubicBezTo>
                  <a:pt x="152" y="34"/>
                  <a:pt x="118" y="0"/>
                  <a:pt x="76" y="0"/>
                </a:cubicBezTo>
                <a:close/>
                <a:moveTo>
                  <a:pt x="104" y="132"/>
                </a:moveTo>
                <a:cubicBezTo>
                  <a:pt x="102" y="150"/>
                  <a:pt x="102" y="150"/>
                  <a:pt x="102" y="150"/>
                </a:cubicBezTo>
                <a:cubicBezTo>
                  <a:pt x="102" y="150"/>
                  <a:pt x="95" y="154"/>
                  <a:pt x="76" y="154"/>
                </a:cubicBezTo>
                <a:cubicBezTo>
                  <a:pt x="57" y="154"/>
                  <a:pt x="50" y="150"/>
                  <a:pt x="50" y="150"/>
                </a:cubicBezTo>
                <a:cubicBezTo>
                  <a:pt x="48" y="132"/>
                  <a:pt x="48" y="132"/>
                  <a:pt x="48" y="132"/>
                </a:cubicBezTo>
                <a:cubicBezTo>
                  <a:pt x="27" y="122"/>
                  <a:pt x="13" y="101"/>
                  <a:pt x="13" y="76"/>
                </a:cubicBezTo>
                <a:cubicBezTo>
                  <a:pt x="13" y="42"/>
                  <a:pt x="41" y="14"/>
                  <a:pt x="76" y="14"/>
                </a:cubicBezTo>
                <a:cubicBezTo>
                  <a:pt x="110" y="14"/>
                  <a:pt x="139" y="42"/>
                  <a:pt x="139" y="76"/>
                </a:cubicBezTo>
                <a:cubicBezTo>
                  <a:pt x="139" y="101"/>
                  <a:pt x="124" y="122"/>
                  <a:pt x="104" y="132"/>
                </a:cubicBezTo>
                <a:close/>
                <a:moveTo>
                  <a:pt x="93" y="104"/>
                </a:moveTo>
                <a:cubicBezTo>
                  <a:pt x="76" y="74"/>
                  <a:pt x="76" y="74"/>
                  <a:pt x="76" y="74"/>
                </a:cubicBezTo>
                <a:cubicBezTo>
                  <a:pt x="59" y="104"/>
                  <a:pt x="59" y="104"/>
                  <a:pt x="59" y="104"/>
                </a:cubicBezTo>
                <a:cubicBezTo>
                  <a:pt x="52" y="89"/>
                  <a:pt x="52" y="89"/>
                  <a:pt x="52" y="89"/>
                </a:cubicBezTo>
                <a:cubicBezTo>
                  <a:pt x="41" y="94"/>
                  <a:pt x="41" y="94"/>
                  <a:pt x="41" y="94"/>
                </a:cubicBezTo>
                <a:cubicBezTo>
                  <a:pt x="58" y="131"/>
                  <a:pt x="58" y="131"/>
                  <a:pt x="58" y="131"/>
                </a:cubicBezTo>
                <a:cubicBezTo>
                  <a:pt x="76" y="98"/>
                  <a:pt x="76" y="98"/>
                  <a:pt x="76" y="98"/>
                </a:cubicBezTo>
                <a:cubicBezTo>
                  <a:pt x="94" y="131"/>
                  <a:pt x="94" y="131"/>
                  <a:pt x="94" y="131"/>
                </a:cubicBezTo>
                <a:cubicBezTo>
                  <a:pt x="111" y="94"/>
                  <a:pt x="111" y="94"/>
                  <a:pt x="111" y="94"/>
                </a:cubicBezTo>
                <a:cubicBezTo>
                  <a:pt x="100" y="89"/>
                  <a:pt x="100" y="89"/>
                  <a:pt x="100" y="89"/>
                </a:cubicBezTo>
                <a:lnTo>
                  <a:pt x="93" y="104"/>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nvGrpSpPr>
          <p:cNvPr id="464" name="Google Shape;464;p27"/>
          <p:cNvGrpSpPr/>
          <p:nvPr/>
        </p:nvGrpSpPr>
        <p:grpSpPr>
          <a:xfrm>
            <a:off x="7429035" y="3182144"/>
            <a:ext cx="312268" cy="312268"/>
            <a:chOff x="6350" y="4763"/>
            <a:chExt cx="492125" cy="492125"/>
          </a:xfrm>
        </p:grpSpPr>
        <p:sp>
          <p:nvSpPr>
            <p:cNvPr id="465" name="Google Shape;465;p27"/>
            <p:cNvSpPr/>
            <p:nvPr/>
          </p:nvSpPr>
          <p:spPr>
            <a:xfrm>
              <a:off x="6350" y="4763"/>
              <a:ext cx="492125" cy="492125"/>
            </a:xfrm>
            <a:custGeom>
              <a:rect b="b" l="l" r="r" t="t"/>
              <a:pathLst>
                <a:path extrusionOk="0" h="128" w="128">
                  <a:moveTo>
                    <a:pt x="122" y="51"/>
                  </a:moveTo>
                  <a:cubicBezTo>
                    <a:pt x="109" y="48"/>
                    <a:pt x="109" y="48"/>
                    <a:pt x="109" y="48"/>
                  </a:cubicBezTo>
                  <a:cubicBezTo>
                    <a:pt x="109" y="46"/>
                    <a:pt x="108" y="45"/>
                    <a:pt x="107" y="43"/>
                  </a:cubicBezTo>
                  <a:cubicBezTo>
                    <a:pt x="114" y="33"/>
                    <a:pt x="114" y="33"/>
                    <a:pt x="114" y="33"/>
                  </a:cubicBezTo>
                  <a:cubicBezTo>
                    <a:pt x="116" y="30"/>
                    <a:pt x="116" y="25"/>
                    <a:pt x="113" y="23"/>
                  </a:cubicBezTo>
                  <a:cubicBezTo>
                    <a:pt x="105" y="15"/>
                    <a:pt x="105" y="15"/>
                    <a:pt x="105" y="15"/>
                  </a:cubicBezTo>
                  <a:cubicBezTo>
                    <a:pt x="104" y="13"/>
                    <a:pt x="102" y="13"/>
                    <a:pt x="100" y="13"/>
                  </a:cubicBezTo>
                  <a:cubicBezTo>
                    <a:pt x="98" y="13"/>
                    <a:pt x="97" y="13"/>
                    <a:pt x="95" y="14"/>
                  </a:cubicBezTo>
                  <a:cubicBezTo>
                    <a:pt x="85" y="21"/>
                    <a:pt x="85" y="21"/>
                    <a:pt x="85" y="21"/>
                  </a:cubicBezTo>
                  <a:cubicBezTo>
                    <a:pt x="83" y="20"/>
                    <a:pt x="82" y="19"/>
                    <a:pt x="80" y="19"/>
                  </a:cubicBezTo>
                  <a:cubicBezTo>
                    <a:pt x="77" y="6"/>
                    <a:pt x="77" y="6"/>
                    <a:pt x="77" y="6"/>
                  </a:cubicBezTo>
                  <a:cubicBezTo>
                    <a:pt x="77" y="3"/>
                    <a:pt x="73" y="0"/>
                    <a:pt x="69" y="0"/>
                  </a:cubicBezTo>
                  <a:cubicBezTo>
                    <a:pt x="59" y="0"/>
                    <a:pt x="59" y="0"/>
                    <a:pt x="59" y="0"/>
                  </a:cubicBezTo>
                  <a:cubicBezTo>
                    <a:pt x="55" y="0"/>
                    <a:pt x="51" y="3"/>
                    <a:pt x="51" y="6"/>
                  </a:cubicBezTo>
                  <a:cubicBezTo>
                    <a:pt x="48" y="19"/>
                    <a:pt x="48" y="19"/>
                    <a:pt x="48" y="19"/>
                  </a:cubicBezTo>
                  <a:cubicBezTo>
                    <a:pt x="46" y="19"/>
                    <a:pt x="45" y="20"/>
                    <a:pt x="43" y="21"/>
                  </a:cubicBezTo>
                  <a:cubicBezTo>
                    <a:pt x="33" y="14"/>
                    <a:pt x="33" y="14"/>
                    <a:pt x="33" y="14"/>
                  </a:cubicBezTo>
                  <a:cubicBezTo>
                    <a:pt x="31" y="13"/>
                    <a:pt x="30" y="13"/>
                    <a:pt x="28" y="13"/>
                  </a:cubicBezTo>
                  <a:cubicBezTo>
                    <a:pt x="26" y="13"/>
                    <a:pt x="24" y="13"/>
                    <a:pt x="23" y="15"/>
                  </a:cubicBezTo>
                  <a:cubicBezTo>
                    <a:pt x="15" y="23"/>
                    <a:pt x="15" y="23"/>
                    <a:pt x="15" y="23"/>
                  </a:cubicBezTo>
                  <a:cubicBezTo>
                    <a:pt x="12" y="25"/>
                    <a:pt x="12" y="30"/>
                    <a:pt x="14" y="33"/>
                  </a:cubicBezTo>
                  <a:cubicBezTo>
                    <a:pt x="21" y="43"/>
                    <a:pt x="21" y="43"/>
                    <a:pt x="21" y="43"/>
                  </a:cubicBezTo>
                  <a:cubicBezTo>
                    <a:pt x="20" y="45"/>
                    <a:pt x="19" y="46"/>
                    <a:pt x="19" y="48"/>
                  </a:cubicBezTo>
                  <a:cubicBezTo>
                    <a:pt x="6" y="51"/>
                    <a:pt x="6" y="51"/>
                    <a:pt x="6" y="51"/>
                  </a:cubicBezTo>
                  <a:cubicBezTo>
                    <a:pt x="3" y="51"/>
                    <a:pt x="0" y="55"/>
                    <a:pt x="0" y="59"/>
                  </a:cubicBezTo>
                  <a:cubicBezTo>
                    <a:pt x="0" y="69"/>
                    <a:pt x="0" y="69"/>
                    <a:pt x="0" y="69"/>
                  </a:cubicBezTo>
                  <a:cubicBezTo>
                    <a:pt x="0" y="73"/>
                    <a:pt x="3" y="77"/>
                    <a:pt x="6" y="77"/>
                  </a:cubicBezTo>
                  <a:cubicBezTo>
                    <a:pt x="19" y="80"/>
                    <a:pt x="19" y="80"/>
                    <a:pt x="19" y="80"/>
                  </a:cubicBezTo>
                  <a:cubicBezTo>
                    <a:pt x="19" y="82"/>
                    <a:pt x="20" y="83"/>
                    <a:pt x="21" y="85"/>
                  </a:cubicBezTo>
                  <a:cubicBezTo>
                    <a:pt x="14" y="95"/>
                    <a:pt x="14" y="95"/>
                    <a:pt x="14" y="95"/>
                  </a:cubicBezTo>
                  <a:cubicBezTo>
                    <a:pt x="12" y="98"/>
                    <a:pt x="12" y="103"/>
                    <a:pt x="15" y="105"/>
                  </a:cubicBezTo>
                  <a:cubicBezTo>
                    <a:pt x="23" y="113"/>
                    <a:pt x="23" y="113"/>
                    <a:pt x="23" y="113"/>
                  </a:cubicBezTo>
                  <a:cubicBezTo>
                    <a:pt x="24" y="115"/>
                    <a:pt x="26" y="115"/>
                    <a:pt x="28" y="115"/>
                  </a:cubicBezTo>
                  <a:cubicBezTo>
                    <a:pt x="30" y="115"/>
                    <a:pt x="31" y="115"/>
                    <a:pt x="33" y="114"/>
                  </a:cubicBezTo>
                  <a:cubicBezTo>
                    <a:pt x="43" y="107"/>
                    <a:pt x="43" y="107"/>
                    <a:pt x="43" y="107"/>
                  </a:cubicBezTo>
                  <a:cubicBezTo>
                    <a:pt x="45" y="108"/>
                    <a:pt x="46" y="109"/>
                    <a:pt x="48" y="109"/>
                  </a:cubicBezTo>
                  <a:cubicBezTo>
                    <a:pt x="51" y="122"/>
                    <a:pt x="51" y="122"/>
                    <a:pt x="51" y="122"/>
                  </a:cubicBezTo>
                  <a:cubicBezTo>
                    <a:pt x="51" y="125"/>
                    <a:pt x="55" y="128"/>
                    <a:pt x="59" y="128"/>
                  </a:cubicBezTo>
                  <a:cubicBezTo>
                    <a:pt x="69" y="128"/>
                    <a:pt x="69" y="128"/>
                    <a:pt x="69" y="128"/>
                  </a:cubicBezTo>
                  <a:cubicBezTo>
                    <a:pt x="73" y="128"/>
                    <a:pt x="77" y="125"/>
                    <a:pt x="77" y="122"/>
                  </a:cubicBezTo>
                  <a:cubicBezTo>
                    <a:pt x="80" y="109"/>
                    <a:pt x="80" y="109"/>
                    <a:pt x="80" y="109"/>
                  </a:cubicBezTo>
                  <a:cubicBezTo>
                    <a:pt x="82" y="109"/>
                    <a:pt x="83" y="108"/>
                    <a:pt x="85" y="107"/>
                  </a:cubicBezTo>
                  <a:cubicBezTo>
                    <a:pt x="95" y="114"/>
                    <a:pt x="95" y="114"/>
                    <a:pt x="95" y="114"/>
                  </a:cubicBezTo>
                  <a:cubicBezTo>
                    <a:pt x="97" y="115"/>
                    <a:pt x="98" y="115"/>
                    <a:pt x="100" y="115"/>
                  </a:cubicBezTo>
                  <a:cubicBezTo>
                    <a:pt x="102" y="115"/>
                    <a:pt x="104" y="115"/>
                    <a:pt x="105" y="113"/>
                  </a:cubicBezTo>
                  <a:cubicBezTo>
                    <a:pt x="113" y="105"/>
                    <a:pt x="113" y="105"/>
                    <a:pt x="113" y="105"/>
                  </a:cubicBezTo>
                  <a:cubicBezTo>
                    <a:pt x="116" y="103"/>
                    <a:pt x="116" y="98"/>
                    <a:pt x="114" y="95"/>
                  </a:cubicBezTo>
                  <a:cubicBezTo>
                    <a:pt x="107" y="85"/>
                    <a:pt x="107" y="85"/>
                    <a:pt x="107" y="85"/>
                  </a:cubicBezTo>
                  <a:cubicBezTo>
                    <a:pt x="108" y="83"/>
                    <a:pt x="109" y="82"/>
                    <a:pt x="109" y="80"/>
                  </a:cubicBezTo>
                  <a:cubicBezTo>
                    <a:pt x="122" y="77"/>
                    <a:pt x="122" y="77"/>
                    <a:pt x="122" y="77"/>
                  </a:cubicBezTo>
                  <a:cubicBezTo>
                    <a:pt x="125" y="77"/>
                    <a:pt x="128" y="73"/>
                    <a:pt x="128" y="69"/>
                  </a:cubicBezTo>
                  <a:cubicBezTo>
                    <a:pt x="128" y="59"/>
                    <a:pt x="128" y="59"/>
                    <a:pt x="128" y="59"/>
                  </a:cubicBezTo>
                  <a:cubicBezTo>
                    <a:pt x="128" y="55"/>
                    <a:pt x="125" y="51"/>
                    <a:pt x="122" y="51"/>
                  </a:cubicBezTo>
                  <a:close/>
                  <a:moveTo>
                    <a:pt x="108" y="72"/>
                  </a:moveTo>
                  <a:cubicBezTo>
                    <a:pt x="105" y="72"/>
                    <a:pt x="103" y="74"/>
                    <a:pt x="102" y="77"/>
                  </a:cubicBezTo>
                  <a:cubicBezTo>
                    <a:pt x="101" y="79"/>
                    <a:pt x="101" y="80"/>
                    <a:pt x="100" y="81"/>
                  </a:cubicBezTo>
                  <a:cubicBezTo>
                    <a:pt x="99" y="84"/>
                    <a:pt x="99" y="87"/>
                    <a:pt x="101" y="89"/>
                  </a:cubicBezTo>
                  <a:cubicBezTo>
                    <a:pt x="107" y="100"/>
                    <a:pt x="107" y="100"/>
                    <a:pt x="107" y="100"/>
                  </a:cubicBezTo>
                  <a:cubicBezTo>
                    <a:pt x="100" y="107"/>
                    <a:pt x="100" y="107"/>
                    <a:pt x="100" y="107"/>
                  </a:cubicBezTo>
                  <a:cubicBezTo>
                    <a:pt x="89" y="101"/>
                    <a:pt x="89" y="101"/>
                    <a:pt x="89" y="101"/>
                  </a:cubicBezTo>
                  <a:cubicBezTo>
                    <a:pt x="88" y="100"/>
                    <a:pt x="86" y="99"/>
                    <a:pt x="85" y="99"/>
                  </a:cubicBezTo>
                  <a:cubicBezTo>
                    <a:pt x="84" y="99"/>
                    <a:pt x="83" y="99"/>
                    <a:pt x="81" y="100"/>
                  </a:cubicBezTo>
                  <a:cubicBezTo>
                    <a:pt x="80" y="101"/>
                    <a:pt x="79" y="101"/>
                    <a:pt x="77" y="102"/>
                  </a:cubicBezTo>
                  <a:cubicBezTo>
                    <a:pt x="74" y="103"/>
                    <a:pt x="72" y="105"/>
                    <a:pt x="72" y="108"/>
                  </a:cubicBezTo>
                  <a:cubicBezTo>
                    <a:pt x="69" y="120"/>
                    <a:pt x="69" y="120"/>
                    <a:pt x="69" y="120"/>
                  </a:cubicBezTo>
                  <a:cubicBezTo>
                    <a:pt x="59" y="120"/>
                    <a:pt x="59" y="120"/>
                    <a:pt x="59" y="120"/>
                  </a:cubicBezTo>
                  <a:cubicBezTo>
                    <a:pt x="56" y="108"/>
                    <a:pt x="56" y="108"/>
                    <a:pt x="56" y="108"/>
                  </a:cubicBezTo>
                  <a:cubicBezTo>
                    <a:pt x="56" y="105"/>
                    <a:pt x="54" y="103"/>
                    <a:pt x="51" y="102"/>
                  </a:cubicBezTo>
                  <a:cubicBezTo>
                    <a:pt x="49" y="101"/>
                    <a:pt x="48" y="101"/>
                    <a:pt x="47" y="100"/>
                  </a:cubicBezTo>
                  <a:cubicBezTo>
                    <a:pt x="45" y="99"/>
                    <a:pt x="44" y="99"/>
                    <a:pt x="43" y="99"/>
                  </a:cubicBezTo>
                  <a:cubicBezTo>
                    <a:pt x="42" y="99"/>
                    <a:pt x="40" y="100"/>
                    <a:pt x="39" y="101"/>
                  </a:cubicBezTo>
                  <a:cubicBezTo>
                    <a:pt x="28" y="107"/>
                    <a:pt x="28" y="107"/>
                    <a:pt x="28" y="107"/>
                  </a:cubicBezTo>
                  <a:cubicBezTo>
                    <a:pt x="21" y="100"/>
                    <a:pt x="21" y="100"/>
                    <a:pt x="21" y="100"/>
                  </a:cubicBezTo>
                  <a:cubicBezTo>
                    <a:pt x="27" y="89"/>
                    <a:pt x="27" y="89"/>
                    <a:pt x="27" y="89"/>
                  </a:cubicBezTo>
                  <a:cubicBezTo>
                    <a:pt x="29" y="87"/>
                    <a:pt x="29" y="84"/>
                    <a:pt x="28" y="81"/>
                  </a:cubicBezTo>
                  <a:cubicBezTo>
                    <a:pt x="27" y="80"/>
                    <a:pt x="27" y="79"/>
                    <a:pt x="26" y="77"/>
                  </a:cubicBezTo>
                  <a:cubicBezTo>
                    <a:pt x="25" y="74"/>
                    <a:pt x="23" y="72"/>
                    <a:pt x="20" y="72"/>
                  </a:cubicBezTo>
                  <a:cubicBezTo>
                    <a:pt x="8" y="69"/>
                    <a:pt x="8" y="69"/>
                    <a:pt x="8" y="69"/>
                  </a:cubicBezTo>
                  <a:cubicBezTo>
                    <a:pt x="8" y="59"/>
                    <a:pt x="8" y="59"/>
                    <a:pt x="8" y="59"/>
                  </a:cubicBezTo>
                  <a:cubicBezTo>
                    <a:pt x="20" y="56"/>
                    <a:pt x="20" y="56"/>
                    <a:pt x="20" y="56"/>
                  </a:cubicBezTo>
                  <a:cubicBezTo>
                    <a:pt x="23" y="56"/>
                    <a:pt x="25" y="54"/>
                    <a:pt x="26" y="51"/>
                  </a:cubicBezTo>
                  <a:cubicBezTo>
                    <a:pt x="27" y="49"/>
                    <a:pt x="27" y="48"/>
                    <a:pt x="28" y="47"/>
                  </a:cubicBezTo>
                  <a:cubicBezTo>
                    <a:pt x="29" y="44"/>
                    <a:pt x="29" y="41"/>
                    <a:pt x="27" y="39"/>
                  </a:cubicBezTo>
                  <a:cubicBezTo>
                    <a:pt x="21" y="28"/>
                    <a:pt x="21" y="28"/>
                    <a:pt x="21" y="28"/>
                  </a:cubicBezTo>
                  <a:cubicBezTo>
                    <a:pt x="28" y="21"/>
                    <a:pt x="28" y="21"/>
                    <a:pt x="28" y="21"/>
                  </a:cubicBezTo>
                  <a:cubicBezTo>
                    <a:pt x="39" y="27"/>
                    <a:pt x="39" y="27"/>
                    <a:pt x="39" y="27"/>
                  </a:cubicBezTo>
                  <a:cubicBezTo>
                    <a:pt x="40" y="28"/>
                    <a:pt x="42" y="29"/>
                    <a:pt x="43" y="29"/>
                  </a:cubicBezTo>
                  <a:cubicBezTo>
                    <a:pt x="44" y="29"/>
                    <a:pt x="45" y="29"/>
                    <a:pt x="47" y="28"/>
                  </a:cubicBezTo>
                  <a:cubicBezTo>
                    <a:pt x="48" y="27"/>
                    <a:pt x="49" y="27"/>
                    <a:pt x="51" y="26"/>
                  </a:cubicBezTo>
                  <a:cubicBezTo>
                    <a:pt x="54" y="25"/>
                    <a:pt x="56" y="23"/>
                    <a:pt x="56" y="20"/>
                  </a:cubicBezTo>
                  <a:cubicBezTo>
                    <a:pt x="59" y="8"/>
                    <a:pt x="59" y="8"/>
                    <a:pt x="59" y="8"/>
                  </a:cubicBezTo>
                  <a:cubicBezTo>
                    <a:pt x="69" y="8"/>
                    <a:pt x="69" y="8"/>
                    <a:pt x="69" y="8"/>
                  </a:cubicBezTo>
                  <a:cubicBezTo>
                    <a:pt x="72" y="20"/>
                    <a:pt x="72" y="20"/>
                    <a:pt x="72" y="20"/>
                  </a:cubicBezTo>
                  <a:cubicBezTo>
                    <a:pt x="72" y="23"/>
                    <a:pt x="74" y="25"/>
                    <a:pt x="77" y="26"/>
                  </a:cubicBezTo>
                  <a:cubicBezTo>
                    <a:pt x="79" y="27"/>
                    <a:pt x="80" y="27"/>
                    <a:pt x="81" y="28"/>
                  </a:cubicBezTo>
                  <a:cubicBezTo>
                    <a:pt x="83" y="29"/>
                    <a:pt x="84" y="29"/>
                    <a:pt x="85" y="29"/>
                  </a:cubicBezTo>
                  <a:cubicBezTo>
                    <a:pt x="86" y="29"/>
                    <a:pt x="88" y="28"/>
                    <a:pt x="89" y="27"/>
                  </a:cubicBezTo>
                  <a:cubicBezTo>
                    <a:pt x="100" y="21"/>
                    <a:pt x="100" y="21"/>
                    <a:pt x="100" y="21"/>
                  </a:cubicBezTo>
                  <a:cubicBezTo>
                    <a:pt x="107" y="28"/>
                    <a:pt x="107" y="28"/>
                    <a:pt x="107" y="28"/>
                  </a:cubicBezTo>
                  <a:cubicBezTo>
                    <a:pt x="101" y="39"/>
                    <a:pt x="101" y="39"/>
                    <a:pt x="101" y="39"/>
                  </a:cubicBezTo>
                  <a:cubicBezTo>
                    <a:pt x="99" y="41"/>
                    <a:pt x="99" y="44"/>
                    <a:pt x="100" y="47"/>
                  </a:cubicBezTo>
                  <a:cubicBezTo>
                    <a:pt x="101" y="48"/>
                    <a:pt x="101" y="49"/>
                    <a:pt x="102" y="51"/>
                  </a:cubicBezTo>
                  <a:cubicBezTo>
                    <a:pt x="103" y="54"/>
                    <a:pt x="105" y="56"/>
                    <a:pt x="108" y="56"/>
                  </a:cubicBezTo>
                  <a:cubicBezTo>
                    <a:pt x="120" y="59"/>
                    <a:pt x="120" y="59"/>
                    <a:pt x="120" y="59"/>
                  </a:cubicBezTo>
                  <a:cubicBezTo>
                    <a:pt x="120" y="69"/>
                    <a:pt x="120" y="69"/>
                    <a:pt x="120" y="69"/>
                  </a:cubicBezTo>
                  <a:lnTo>
                    <a:pt x="108" y="72"/>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66" name="Google Shape;466;p27"/>
            <p:cNvSpPr/>
            <p:nvPr/>
          </p:nvSpPr>
          <p:spPr>
            <a:xfrm>
              <a:off x="146050" y="144463"/>
              <a:ext cx="214313" cy="214313"/>
            </a:xfrm>
            <a:custGeom>
              <a:rect b="b" l="l" r="r" t="t"/>
              <a:pathLst>
                <a:path extrusionOk="0" h="56" w="56">
                  <a:moveTo>
                    <a:pt x="28" y="0"/>
                  </a:moveTo>
                  <a:cubicBezTo>
                    <a:pt x="13" y="0"/>
                    <a:pt x="0" y="13"/>
                    <a:pt x="0" y="28"/>
                  </a:cubicBezTo>
                  <a:cubicBezTo>
                    <a:pt x="0" y="43"/>
                    <a:pt x="13" y="56"/>
                    <a:pt x="28" y="56"/>
                  </a:cubicBezTo>
                  <a:cubicBezTo>
                    <a:pt x="43" y="56"/>
                    <a:pt x="56" y="43"/>
                    <a:pt x="56" y="28"/>
                  </a:cubicBezTo>
                  <a:cubicBezTo>
                    <a:pt x="56" y="13"/>
                    <a:pt x="43" y="0"/>
                    <a:pt x="28" y="0"/>
                  </a:cubicBezTo>
                  <a:close/>
                  <a:moveTo>
                    <a:pt x="28" y="53"/>
                  </a:moveTo>
                  <a:cubicBezTo>
                    <a:pt x="14" y="53"/>
                    <a:pt x="4" y="42"/>
                    <a:pt x="4" y="28"/>
                  </a:cubicBezTo>
                  <a:cubicBezTo>
                    <a:pt x="4" y="14"/>
                    <a:pt x="14" y="4"/>
                    <a:pt x="28" y="4"/>
                  </a:cubicBezTo>
                  <a:cubicBezTo>
                    <a:pt x="42" y="4"/>
                    <a:pt x="53" y="14"/>
                    <a:pt x="53" y="28"/>
                  </a:cubicBezTo>
                  <a:cubicBezTo>
                    <a:pt x="53" y="42"/>
                    <a:pt x="42" y="53"/>
                    <a:pt x="28" y="53"/>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67" name="Google Shape;467;p27"/>
            <p:cNvSpPr/>
            <p:nvPr/>
          </p:nvSpPr>
          <p:spPr>
            <a:xfrm>
              <a:off x="192088" y="190501"/>
              <a:ext cx="122238" cy="122238"/>
            </a:xfrm>
            <a:custGeom>
              <a:rect b="b" l="l" r="r" t="t"/>
              <a:pathLst>
                <a:path extrusionOk="0" h="32" w="32">
                  <a:moveTo>
                    <a:pt x="16" y="0"/>
                  </a:moveTo>
                  <a:cubicBezTo>
                    <a:pt x="7" y="0"/>
                    <a:pt x="0" y="7"/>
                    <a:pt x="0" y="16"/>
                  </a:cubicBezTo>
                  <a:cubicBezTo>
                    <a:pt x="0" y="25"/>
                    <a:pt x="7" y="32"/>
                    <a:pt x="16" y="32"/>
                  </a:cubicBezTo>
                  <a:cubicBezTo>
                    <a:pt x="25" y="32"/>
                    <a:pt x="32" y="25"/>
                    <a:pt x="32" y="16"/>
                  </a:cubicBezTo>
                  <a:cubicBezTo>
                    <a:pt x="32" y="7"/>
                    <a:pt x="25" y="0"/>
                    <a:pt x="16" y="0"/>
                  </a:cubicBezTo>
                  <a:close/>
                  <a:moveTo>
                    <a:pt x="16" y="28"/>
                  </a:moveTo>
                  <a:cubicBezTo>
                    <a:pt x="9" y="28"/>
                    <a:pt x="4" y="23"/>
                    <a:pt x="4" y="16"/>
                  </a:cubicBezTo>
                  <a:cubicBezTo>
                    <a:pt x="4" y="9"/>
                    <a:pt x="9" y="4"/>
                    <a:pt x="16" y="4"/>
                  </a:cubicBezTo>
                  <a:cubicBezTo>
                    <a:pt x="23" y="4"/>
                    <a:pt x="28" y="9"/>
                    <a:pt x="28" y="16"/>
                  </a:cubicBezTo>
                  <a:cubicBezTo>
                    <a:pt x="28" y="23"/>
                    <a:pt x="23" y="28"/>
                    <a:pt x="16" y="28"/>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468" name="Google Shape;468;p27"/>
          <p:cNvSpPr txBox="1"/>
          <p:nvPr/>
        </p:nvSpPr>
        <p:spPr>
          <a:xfrm>
            <a:off x="229394" y="3303609"/>
            <a:ext cx="1915874" cy="528881"/>
          </a:xfrm>
          <a:prstGeom prst="rect">
            <a:avLst/>
          </a:prstGeom>
          <a:noFill/>
          <a:ln>
            <a:noFill/>
          </a:ln>
        </p:spPr>
        <p:txBody>
          <a:bodyPr anchorCtr="0" anchor="t" bIns="34275" lIns="68575" spcFirstLastPara="1" rIns="68575" wrap="square" tIns="34275">
            <a:noAutofit/>
          </a:bodyPr>
          <a:lstStyle/>
          <a:p>
            <a:pPr indent="0" lvl="0" marL="0" marR="0" rtl="0" algn="l">
              <a:lnSpc>
                <a:spcPct val="130000"/>
              </a:lnSpc>
              <a:spcBef>
                <a:spcPts val="0"/>
              </a:spcBef>
              <a:spcAft>
                <a:spcPts val="0"/>
              </a:spcAft>
              <a:buNone/>
            </a:pPr>
            <a:r>
              <a:rPr b="0" i="0" lang="tr-TR" sz="1200" u="none" cap="none" strike="noStrike">
                <a:solidFill>
                  <a:srgbClr val="262626"/>
                </a:solidFill>
                <a:latin typeface="Twentieth Century"/>
                <a:ea typeface="Twentieth Century"/>
                <a:cs typeface="Twentieth Century"/>
                <a:sym typeface="Twentieth Century"/>
              </a:rPr>
              <a:t>We use well-known development methodologies</a:t>
            </a:r>
            <a:endParaRPr b="0" i="0" sz="1200" u="none" cap="none" strike="noStrike">
              <a:solidFill>
                <a:srgbClr val="262626"/>
              </a:solidFill>
              <a:latin typeface="Twentieth Century"/>
              <a:ea typeface="Twentieth Century"/>
              <a:cs typeface="Twentieth Century"/>
              <a:sym typeface="Twentieth Century"/>
            </a:endParaRPr>
          </a:p>
        </p:txBody>
      </p:sp>
      <p:sp>
        <p:nvSpPr>
          <p:cNvPr id="469" name="Google Shape;469;p27"/>
          <p:cNvSpPr txBox="1"/>
          <p:nvPr/>
        </p:nvSpPr>
        <p:spPr>
          <a:xfrm>
            <a:off x="2120662" y="3658278"/>
            <a:ext cx="1915874" cy="768947"/>
          </a:xfrm>
          <a:prstGeom prst="rect">
            <a:avLst/>
          </a:prstGeom>
          <a:noFill/>
          <a:ln>
            <a:noFill/>
          </a:ln>
        </p:spPr>
        <p:txBody>
          <a:bodyPr anchorCtr="0" anchor="t" bIns="34275" lIns="68575" spcFirstLastPara="1" rIns="68575" wrap="square" tIns="34275">
            <a:noAutofit/>
          </a:bodyPr>
          <a:lstStyle/>
          <a:p>
            <a:pPr indent="0" lvl="0" marL="0" marR="0" rtl="0" algn="l">
              <a:lnSpc>
                <a:spcPct val="130000"/>
              </a:lnSpc>
              <a:spcBef>
                <a:spcPts val="0"/>
              </a:spcBef>
              <a:spcAft>
                <a:spcPts val="0"/>
              </a:spcAft>
              <a:buNone/>
            </a:pPr>
            <a:r>
              <a:rPr b="0" i="0" lang="tr-TR" sz="1200" u="none" cap="none" strike="noStrike">
                <a:solidFill>
                  <a:srgbClr val="262626"/>
                </a:solidFill>
                <a:latin typeface="Twentieth Century"/>
                <a:ea typeface="Twentieth Century"/>
                <a:cs typeface="Twentieth Century"/>
                <a:sym typeface="Twentieth Century"/>
              </a:rPr>
              <a:t>This allows us to achieve high quality outcomes and full transparency towards.</a:t>
            </a:r>
            <a:endParaRPr b="0" i="0" sz="1200" u="none" cap="none" strike="noStrike">
              <a:solidFill>
                <a:srgbClr val="262626"/>
              </a:solidFill>
              <a:latin typeface="Twentieth Century"/>
              <a:ea typeface="Twentieth Century"/>
              <a:cs typeface="Twentieth Century"/>
              <a:sym typeface="Twentieth Century"/>
            </a:endParaRPr>
          </a:p>
        </p:txBody>
      </p:sp>
      <p:sp>
        <p:nvSpPr>
          <p:cNvPr id="470" name="Google Shape;470;p27"/>
          <p:cNvSpPr txBox="1"/>
          <p:nvPr/>
        </p:nvSpPr>
        <p:spPr>
          <a:xfrm>
            <a:off x="4024278" y="4215127"/>
            <a:ext cx="1915874" cy="528881"/>
          </a:xfrm>
          <a:prstGeom prst="rect">
            <a:avLst/>
          </a:prstGeom>
          <a:noFill/>
          <a:ln>
            <a:noFill/>
          </a:ln>
        </p:spPr>
        <p:txBody>
          <a:bodyPr anchorCtr="0" anchor="t" bIns="34275" lIns="68575" spcFirstLastPara="1" rIns="68575" wrap="square" tIns="34275">
            <a:noAutofit/>
          </a:bodyPr>
          <a:lstStyle/>
          <a:p>
            <a:pPr indent="0" lvl="0" marL="0" marR="0" rtl="0" algn="l">
              <a:lnSpc>
                <a:spcPct val="130000"/>
              </a:lnSpc>
              <a:spcBef>
                <a:spcPts val="0"/>
              </a:spcBef>
              <a:spcAft>
                <a:spcPts val="0"/>
              </a:spcAft>
              <a:buNone/>
            </a:pPr>
            <a:r>
              <a:rPr b="0" i="0" lang="tr-TR" sz="1200" u="none" cap="none" strike="noStrike">
                <a:solidFill>
                  <a:srgbClr val="262626"/>
                </a:solidFill>
                <a:latin typeface="Twentieth Century"/>
                <a:ea typeface="Twentieth Century"/>
                <a:cs typeface="Twentieth Century"/>
                <a:sym typeface="Twentieth Century"/>
              </a:rPr>
              <a:t>We use well-known development methodologies</a:t>
            </a:r>
            <a:endParaRPr b="0" i="0" sz="1200" u="none" cap="none" strike="noStrike">
              <a:solidFill>
                <a:srgbClr val="262626"/>
              </a:solidFill>
              <a:latin typeface="Twentieth Century"/>
              <a:ea typeface="Twentieth Century"/>
              <a:cs typeface="Twentieth Century"/>
              <a:sym typeface="Twentieth Century"/>
            </a:endParaRPr>
          </a:p>
        </p:txBody>
      </p:sp>
      <p:sp>
        <p:nvSpPr>
          <p:cNvPr id="471" name="Google Shape;471;p27"/>
          <p:cNvSpPr txBox="1"/>
          <p:nvPr/>
        </p:nvSpPr>
        <p:spPr>
          <a:xfrm>
            <a:off x="6688574" y="3639528"/>
            <a:ext cx="1915874" cy="528881"/>
          </a:xfrm>
          <a:prstGeom prst="rect">
            <a:avLst/>
          </a:prstGeom>
          <a:noFill/>
          <a:ln>
            <a:noFill/>
          </a:ln>
        </p:spPr>
        <p:txBody>
          <a:bodyPr anchorCtr="0" anchor="t" bIns="34275" lIns="68575" spcFirstLastPara="1" rIns="68575" wrap="square" tIns="34275">
            <a:noAutofit/>
          </a:bodyPr>
          <a:lstStyle/>
          <a:p>
            <a:pPr indent="0" lvl="0" marL="0" marR="0" rtl="0" algn="l">
              <a:lnSpc>
                <a:spcPct val="130000"/>
              </a:lnSpc>
              <a:spcBef>
                <a:spcPts val="0"/>
              </a:spcBef>
              <a:spcAft>
                <a:spcPts val="0"/>
              </a:spcAft>
              <a:buNone/>
            </a:pPr>
            <a:r>
              <a:rPr b="0" i="0" lang="tr-TR" sz="1200" u="none" cap="none" strike="noStrike">
                <a:solidFill>
                  <a:srgbClr val="262626"/>
                </a:solidFill>
                <a:latin typeface="Twentieth Century"/>
                <a:ea typeface="Twentieth Century"/>
                <a:cs typeface="Twentieth Century"/>
                <a:sym typeface="Twentieth Century"/>
              </a:rPr>
              <a:t>Is the color of gold, butter  and ripe lemons</a:t>
            </a:r>
            <a:endParaRPr b="0" i="0" sz="1200" u="none" cap="none" strike="noStrike">
              <a:solidFill>
                <a:srgbClr val="262626"/>
              </a:solidFill>
              <a:latin typeface="Twentieth Century"/>
              <a:ea typeface="Twentieth Century"/>
              <a:cs typeface="Twentieth Century"/>
              <a:sym typeface="Twentieth Century"/>
            </a:endParaRPr>
          </a:p>
        </p:txBody>
      </p:sp>
      <p:grpSp>
        <p:nvGrpSpPr>
          <p:cNvPr id="472" name="Google Shape;472;p27"/>
          <p:cNvGrpSpPr/>
          <p:nvPr/>
        </p:nvGrpSpPr>
        <p:grpSpPr>
          <a:xfrm>
            <a:off x="4677858" y="2649672"/>
            <a:ext cx="809336" cy="809336"/>
            <a:chOff x="4677858" y="2649672"/>
            <a:chExt cx="809336" cy="809336"/>
          </a:xfrm>
        </p:grpSpPr>
        <p:sp>
          <p:nvSpPr>
            <p:cNvPr id="473" name="Google Shape;473;p27"/>
            <p:cNvSpPr/>
            <p:nvPr/>
          </p:nvSpPr>
          <p:spPr>
            <a:xfrm>
              <a:off x="4677858" y="2649672"/>
              <a:ext cx="809336" cy="809336"/>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74" name="Google Shape;474;p27"/>
            <p:cNvSpPr/>
            <p:nvPr/>
          </p:nvSpPr>
          <p:spPr>
            <a:xfrm>
              <a:off x="4719132" y="2696247"/>
              <a:ext cx="726788" cy="726784"/>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75" name="Google Shape;475;p27"/>
          <p:cNvGrpSpPr/>
          <p:nvPr/>
        </p:nvGrpSpPr>
        <p:grpSpPr>
          <a:xfrm>
            <a:off x="639258" y="1763208"/>
            <a:ext cx="809336" cy="809336"/>
            <a:chOff x="4677858" y="2649672"/>
            <a:chExt cx="809336" cy="809336"/>
          </a:xfrm>
        </p:grpSpPr>
        <p:sp>
          <p:nvSpPr>
            <p:cNvPr id="476" name="Google Shape;476;p27"/>
            <p:cNvSpPr/>
            <p:nvPr/>
          </p:nvSpPr>
          <p:spPr>
            <a:xfrm>
              <a:off x="4677858" y="2649672"/>
              <a:ext cx="809336" cy="809336"/>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77" name="Google Shape;477;p27"/>
            <p:cNvSpPr/>
            <p:nvPr/>
          </p:nvSpPr>
          <p:spPr>
            <a:xfrm>
              <a:off x="4719132" y="2696247"/>
              <a:ext cx="726788" cy="726784"/>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pic>
        <p:nvPicPr>
          <p:cNvPr descr="C:\Users\Administrator\Desktop\微立体创业计划\001.png" id="478" name="Google Shape;478;p27"/>
          <p:cNvPicPr preferRelativeResize="0"/>
          <p:nvPr/>
        </p:nvPicPr>
        <p:blipFill rotWithShape="1">
          <a:blip r:embed="rId3">
            <a:alphaModFix/>
          </a:blip>
          <a:srcRect b="0" l="0" r="0" t="0"/>
          <a:stretch/>
        </p:blipFill>
        <p:spPr>
          <a:xfrm>
            <a:off x="6630194" y="1200944"/>
            <a:ext cx="1789484" cy="1789483"/>
          </a:xfrm>
          <a:prstGeom prst="rect">
            <a:avLst/>
          </a:prstGeom>
          <a:noFill/>
          <a:ln>
            <a:noFill/>
          </a:ln>
        </p:spPr>
      </p:pic>
      <p:pic>
        <p:nvPicPr>
          <p:cNvPr descr="C:\Users\Administrator\Desktop\微立体创业计划\002.png" id="479" name="Google Shape;479;p27"/>
          <p:cNvPicPr preferRelativeResize="0"/>
          <p:nvPr/>
        </p:nvPicPr>
        <p:blipFill rotWithShape="1">
          <a:blip r:embed="rId4">
            <a:alphaModFix/>
          </a:blip>
          <a:srcRect b="0" l="0" r="0" t="0"/>
          <a:stretch/>
        </p:blipFill>
        <p:spPr>
          <a:xfrm>
            <a:off x="6752071" y="958036"/>
            <a:ext cx="2028983" cy="2028983"/>
          </a:xfrm>
          <a:prstGeom prst="rect">
            <a:avLst/>
          </a:prstGeom>
          <a:noFill/>
          <a:ln>
            <a:noFill/>
          </a:ln>
          <a:effectLst>
            <a:outerShdw blurRad="292100" sx="99000" rotWithShape="0" algn="l" dir="2460000" dist="177800" sy="99000">
              <a:srgbClr val="000000">
                <a:alpha val="38823"/>
              </a:srgbClr>
            </a:outerShdw>
          </a:effectLst>
        </p:spPr>
      </p:pic>
      <p:sp>
        <p:nvSpPr>
          <p:cNvPr id="480" name="Google Shape;480;p27"/>
          <p:cNvSpPr/>
          <p:nvPr/>
        </p:nvSpPr>
        <p:spPr>
          <a:xfrm>
            <a:off x="7381137" y="1789479"/>
            <a:ext cx="1089477" cy="377806"/>
          </a:xfrm>
          <a:prstGeom prst="rect">
            <a:avLst/>
          </a:prstGeom>
          <a:noFill/>
          <a:ln>
            <a:noFill/>
          </a:ln>
        </p:spPr>
        <p:txBody>
          <a:bodyPr anchorCtr="0" anchor="t" bIns="34275" lIns="68575" spcFirstLastPara="1" rIns="68575" wrap="square" tIns="34275">
            <a:noAutofit/>
          </a:bodyPr>
          <a:lstStyle/>
          <a:p>
            <a:pPr indent="0" lvl="0" marL="0" marR="0" rtl="0" algn="l">
              <a:lnSpc>
                <a:spcPct val="120000"/>
              </a:lnSpc>
              <a:spcBef>
                <a:spcPts val="0"/>
              </a:spcBef>
              <a:spcAft>
                <a:spcPts val="0"/>
              </a:spcAft>
              <a:buNone/>
            </a:pPr>
            <a:r>
              <a:rPr b="1" i="0" lang="tr-TR" sz="1800" u="none" cap="none" strike="noStrike">
                <a:solidFill>
                  <a:srgbClr val="595959"/>
                </a:solidFill>
                <a:latin typeface="Twentieth Century"/>
                <a:ea typeface="Twentieth Century"/>
                <a:cs typeface="Twentieth Century"/>
                <a:sym typeface="Twentieth Century"/>
              </a:rPr>
              <a:t>Service</a:t>
            </a:r>
            <a:endParaRPr b="1" i="0" sz="1800" u="none" cap="none" strike="noStrike">
              <a:solidFill>
                <a:srgbClr val="595959"/>
              </a:solidFill>
              <a:latin typeface="Twentieth Century"/>
              <a:ea typeface="Twentieth Century"/>
              <a:cs typeface="Twentieth Century"/>
              <a:sym typeface="Twentieth Century"/>
            </a:endParaRPr>
          </a:p>
        </p:txBody>
      </p:sp>
      <p:sp>
        <p:nvSpPr>
          <p:cNvPr id="481" name="Google Shape;481;p27"/>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45"/>
                                        </p:tgtEl>
                                        <p:attrNameLst>
                                          <p:attrName>style.visibility</p:attrName>
                                        </p:attrNameLst>
                                      </p:cBhvr>
                                      <p:to>
                                        <p:strVal val="visible"/>
                                      </p:to>
                                    </p:set>
                                    <p:animEffect filter="fade" transition="in">
                                      <p:cBhvr>
                                        <p:cTn dur="500"/>
                                        <p:tgtEl>
                                          <p:spTgt spid="445"/>
                                        </p:tgtEl>
                                      </p:cBhvr>
                                    </p:animEffect>
                                  </p:childTnLst>
                                </p:cTn>
                              </p:par>
                              <p:par>
                                <p:cTn fill="hold" nodeType="withEffect" presetClass="entr" presetID="10" presetSubtype="0">
                                  <p:stCondLst>
                                    <p:cond delay="0"/>
                                  </p:stCondLst>
                                  <p:childTnLst>
                                    <p:set>
                                      <p:cBhvr>
                                        <p:cTn dur="1" fill="hold">
                                          <p:stCondLst>
                                            <p:cond delay="0"/>
                                          </p:stCondLst>
                                        </p:cTn>
                                        <p:tgtEl>
                                          <p:spTgt spid="444"/>
                                        </p:tgtEl>
                                        <p:attrNameLst>
                                          <p:attrName>style.visibility</p:attrName>
                                        </p:attrNameLst>
                                      </p:cBhvr>
                                      <p:to>
                                        <p:strVal val="visible"/>
                                      </p:to>
                                    </p:set>
                                    <p:animEffect filter="fade" transition="in">
                                      <p:cBhvr>
                                        <p:cTn dur="2000"/>
                                        <p:tgtEl>
                                          <p:spTgt spid="444"/>
                                        </p:tgtEl>
                                      </p:cBhvr>
                                    </p:animEffect>
                                  </p:childTnLst>
                                </p:cTn>
                              </p:par>
                              <p:par>
                                <p:cTn fill="hold" nodeType="withEffect" presetClass="entr" presetID="23" presetSubtype="16">
                                  <p:stCondLst>
                                    <p:cond delay="1300"/>
                                  </p:stCondLst>
                                  <p:childTnLst>
                                    <p:set>
                                      <p:cBhvr>
                                        <p:cTn dur="1" fill="hold">
                                          <p:stCondLst>
                                            <p:cond delay="0"/>
                                          </p:stCondLst>
                                        </p:cTn>
                                        <p:tgtEl>
                                          <p:spTgt spid="478"/>
                                        </p:tgtEl>
                                        <p:attrNameLst>
                                          <p:attrName>style.visibility</p:attrName>
                                        </p:attrNameLst>
                                      </p:cBhvr>
                                      <p:to>
                                        <p:strVal val="visible"/>
                                      </p:to>
                                    </p:set>
                                    <p:anim calcmode="lin" valueType="num">
                                      <p:cBhvr additive="base">
                                        <p:cTn dur="500"/>
                                        <p:tgtEl>
                                          <p:spTgt spid="478"/>
                                        </p:tgtEl>
                                        <p:attrNameLst>
                                          <p:attrName>ppt_w</p:attrName>
                                        </p:attrNameLst>
                                      </p:cBhvr>
                                      <p:tavLst>
                                        <p:tav fmla="" tm="0">
                                          <p:val>
                                            <p:strVal val="0"/>
                                          </p:val>
                                        </p:tav>
                                        <p:tav fmla="" tm="100000">
                                          <p:val>
                                            <p:strVal val="#ppt_w"/>
                                          </p:val>
                                        </p:tav>
                                      </p:tavLst>
                                    </p:anim>
                                    <p:anim calcmode="lin" valueType="num">
                                      <p:cBhvr additive="base">
                                        <p:cTn dur="500"/>
                                        <p:tgtEl>
                                          <p:spTgt spid="478"/>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600"/>
                                  </p:stCondLst>
                                  <p:childTnLst>
                                    <p:set>
                                      <p:cBhvr>
                                        <p:cTn dur="1" fill="hold">
                                          <p:stCondLst>
                                            <p:cond delay="0"/>
                                          </p:stCondLst>
                                        </p:cTn>
                                        <p:tgtEl>
                                          <p:spTgt spid="479"/>
                                        </p:tgtEl>
                                        <p:attrNameLst>
                                          <p:attrName>style.visibility</p:attrName>
                                        </p:attrNameLst>
                                      </p:cBhvr>
                                      <p:to>
                                        <p:strVal val="visible"/>
                                      </p:to>
                                    </p:set>
                                    <p:animEffect filter="fade" transition="in">
                                      <p:cBhvr>
                                        <p:cTn dur="500"/>
                                        <p:tgtEl>
                                          <p:spTgt spid="479"/>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80"/>
                                        </p:tgtEl>
                                        <p:attrNameLst>
                                          <p:attrName>style.visibility</p:attrName>
                                        </p:attrNameLst>
                                      </p:cBhvr>
                                      <p:to>
                                        <p:strVal val="visible"/>
                                      </p:to>
                                    </p:set>
                                    <p:animEffect filter="fade" transition="in">
                                      <p:cBhvr>
                                        <p:cTn dur="500"/>
                                        <p:tgtEl>
                                          <p:spTgt spid="480"/>
                                        </p:tgtEl>
                                      </p:cBhvr>
                                    </p:animEffect>
                                  </p:childTnLst>
                                </p:cTn>
                              </p:par>
                            </p:childTnLst>
                          </p:cTn>
                        </p:par>
                        <p:par>
                          <p:cTn fill="hold">
                            <p:stCondLst>
                              <p:cond delay="2500"/>
                            </p:stCondLst>
                            <p:childTnLst>
                              <p:par>
                                <p:cTn fill="hold" nodeType="afterEffect" presetClass="entr" presetID="2" presetSubtype="8">
                                  <p:stCondLst>
                                    <p:cond delay="0"/>
                                  </p:stCondLst>
                                  <p:childTnLst>
                                    <p:set>
                                      <p:cBhvr>
                                        <p:cTn dur="1" fill="hold">
                                          <p:stCondLst>
                                            <p:cond delay="0"/>
                                          </p:stCondLst>
                                        </p:cTn>
                                        <p:tgtEl>
                                          <p:spTgt spid="475"/>
                                        </p:tgtEl>
                                        <p:attrNameLst>
                                          <p:attrName>style.visibility</p:attrName>
                                        </p:attrNameLst>
                                      </p:cBhvr>
                                      <p:to>
                                        <p:strVal val="visible"/>
                                      </p:to>
                                    </p:set>
                                    <p:anim calcmode="lin" valueType="num">
                                      <p:cBhvr additive="base">
                                        <p:cTn dur="1200"/>
                                        <p:tgtEl>
                                          <p:spTgt spid="47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400"/>
                                  </p:stCondLst>
                                  <p:childTnLst>
                                    <p:set>
                                      <p:cBhvr>
                                        <p:cTn dur="1" fill="hold">
                                          <p:stCondLst>
                                            <p:cond delay="0"/>
                                          </p:stCondLst>
                                        </p:cTn>
                                        <p:tgtEl>
                                          <p:spTgt spid="456"/>
                                        </p:tgtEl>
                                        <p:attrNameLst>
                                          <p:attrName>style.visibility</p:attrName>
                                        </p:attrNameLst>
                                      </p:cBhvr>
                                      <p:to>
                                        <p:strVal val="visible"/>
                                      </p:to>
                                    </p:set>
                                    <p:anim calcmode="lin" valueType="num">
                                      <p:cBhvr additive="base">
                                        <p:cTn dur="1200"/>
                                        <p:tgtEl>
                                          <p:spTgt spid="45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900"/>
                                  </p:stCondLst>
                                  <p:childTnLst>
                                    <p:set>
                                      <p:cBhvr>
                                        <p:cTn dur="1" fill="hold">
                                          <p:stCondLst>
                                            <p:cond delay="0"/>
                                          </p:stCondLst>
                                        </p:cTn>
                                        <p:tgtEl>
                                          <p:spTgt spid="472"/>
                                        </p:tgtEl>
                                        <p:attrNameLst>
                                          <p:attrName>style.visibility</p:attrName>
                                        </p:attrNameLst>
                                      </p:cBhvr>
                                      <p:to>
                                        <p:strVal val="visible"/>
                                      </p:to>
                                    </p:set>
                                    <p:anim calcmode="lin" valueType="num">
                                      <p:cBhvr additive="base">
                                        <p:cTn dur="1200"/>
                                        <p:tgtEl>
                                          <p:spTgt spid="472"/>
                                        </p:tgtEl>
                                        <p:attrNameLst>
                                          <p:attrName>ppt_x</p:attrName>
                                        </p:attrNameLst>
                                      </p:cBhvr>
                                      <p:tavLst>
                                        <p:tav fmla="" tm="0">
                                          <p:val>
                                            <p:strVal val="#ppt_x-1"/>
                                          </p:val>
                                        </p:tav>
                                        <p:tav fmla="" tm="100000">
                                          <p:val>
                                            <p:strVal val="#ppt_x"/>
                                          </p:val>
                                        </p:tav>
                                      </p:tavLst>
                                    </p:anim>
                                  </p:childTnLst>
                                </p:cTn>
                              </p:par>
                            </p:childTnLst>
                          </p:cTn>
                        </p:par>
                        <p:par>
                          <p:cTn fill="hold">
                            <p:stCondLst>
                              <p:cond delay="3700"/>
                            </p:stCondLst>
                            <p:childTnLst>
                              <p:par>
                                <p:cTn fill="hold" nodeType="afterEffect" presetClass="entr" presetID="10" presetSubtype="0">
                                  <p:stCondLst>
                                    <p:cond delay="0"/>
                                  </p:stCondLst>
                                  <p:childTnLst>
                                    <p:set>
                                      <p:cBhvr>
                                        <p:cTn dur="1" fill="hold">
                                          <p:stCondLst>
                                            <p:cond delay="0"/>
                                          </p:stCondLst>
                                        </p:cTn>
                                        <p:tgtEl>
                                          <p:spTgt spid="462"/>
                                        </p:tgtEl>
                                        <p:attrNameLst>
                                          <p:attrName>style.visibility</p:attrName>
                                        </p:attrNameLst>
                                      </p:cBhvr>
                                      <p:to>
                                        <p:strVal val="visible"/>
                                      </p:to>
                                    </p:set>
                                    <p:animEffect filter="fade" transition="in">
                                      <p:cBhvr>
                                        <p:cTn dur="1000"/>
                                        <p:tgtEl>
                                          <p:spTgt spid="462"/>
                                        </p:tgtEl>
                                      </p:cBhvr>
                                    </p:animEffect>
                                  </p:childTnLst>
                                </p:cTn>
                              </p:par>
                              <p:par>
                                <p:cTn fill="hold" nodeType="withEffect" presetClass="entr" presetID="10" presetSubtype="0">
                                  <p:stCondLst>
                                    <p:cond delay="0"/>
                                  </p:stCondLst>
                                  <p:childTnLst>
                                    <p:set>
                                      <p:cBhvr>
                                        <p:cTn dur="1" fill="hold">
                                          <p:stCondLst>
                                            <p:cond delay="0"/>
                                          </p:stCondLst>
                                        </p:cTn>
                                        <p:tgtEl>
                                          <p:spTgt spid="463"/>
                                        </p:tgtEl>
                                        <p:attrNameLst>
                                          <p:attrName>style.visibility</p:attrName>
                                        </p:attrNameLst>
                                      </p:cBhvr>
                                      <p:to>
                                        <p:strVal val="visible"/>
                                      </p:to>
                                    </p:set>
                                    <p:animEffect filter="fade" transition="in">
                                      <p:cBhvr>
                                        <p:cTn dur="1000"/>
                                        <p:tgtEl>
                                          <p:spTgt spid="463"/>
                                        </p:tgtEl>
                                      </p:cBhvr>
                                    </p:animEffect>
                                  </p:childTnLst>
                                </p:cTn>
                              </p:par>
                              <p:par>
                                <p:cTn fill="hold" nodeType="withEffect" presetClass="entr" presetID="10" presetSubtype="0">
                                  <p:stCondLst>
                                    <p:cond delay="0"/>
                                  </p:stCondLst>
                                  <p:childTnLst>
                                    <p:set>
                                      <p:cBhvr>
                                        <p:cTn dur="1" fill="hold">
                                          <p:stCondLst>
                                            <p:cond delay="0"/>
                                          </p:stCondLst>
                                        </p:cTn>
                                        <p:tgtEl>
                                          <p:spTgt spid="459"/>
                                        </p:tgtEl>
                                        <p:attrNameLst>
                                          <p:attrName>style.visibility</p:attrName>
                                        </p:attrNameLst>
                                      </p:cBhvr>
                                      <p:to>
                                        <p:strVal val="visible"/>
                                      </p:to>
                                    </p:set>
                                    <p:animEffect filter="fade" transition="in">
                                      <p:cBhvr>
                                        <p:cTn dur="1000"/>
                                        <p:tgtEl>
                                          <p:spTgt spid="459"/>
                                        </p:tgtEl>
                                      </p:cBhvr>
                                    </p:animEffect>
                                  </p:childTnLst>
                                </p:cTn>
                              </p:par>
                              <p:par>
                                <p:cTn fill="hold" nodeType="withEffect" presetClass="entr" presetID="10" presetSubtype="0">
                                  <p:stCondLst>
                                    <p:cond delay="0"/>
                                  </p:stCondLst>
                                  <p:childTnLst>
                                    <p:set>
                                      <p:cBhvr>
                                        <p:cTn dur="1" fill="hold">
                                          <p:stCondLst>
                                            <p:cond delay="0"/>
                                          </p:stCondLst>
                                        </p:cTn>
                                        <p:tgtEl>
                                          <p:spTgt spid="464"/>
                                        </p:tgtEl>
                                        <p:attrNameLst>
                                          <p:attrName>style.visibility</p:attrName>
                                        </p:attrNameLst>
                                      </p:cBhvr>
                                      <p:to>
                                        <p:strVal val="visible"/>
                                      </p:to>
                                    </p:set>
                                    <p:animEffect filter="fade" transition="in">
                                      <p:cBhvr>
                                        <p:cTn dur="1000"/>
                                        <p:tgtEl>
                                          <p:spTgt spid="464"/>
                                        </p:tgtEl>
                                      </p:cBhvr>
                                    </p:animEffect>
                                  </p:childTnLst>
                                </p:cTn>
                              </p:par>
                            </p:childTnLst>
                          </p:cTn>
                        </p:par>
                        <p:par>
                          <p:cTn fill="hold">
                            <p:stCondLst>
                              <p:cond delay="4700"/>
                            </p:stCondLst>
                            <p:childTnLst>
                              <p:par>
                                <p:cTn fill="hold" nodeType="afterEffect" presetClass="entr" presetID="10" presetSubtype="0">
                                  <p:stCondLst>
                                    <p:cond delay="0"/>
                                  </p:stCondLst>
                                  <p:childTnLst>
                                    <p:set>
                                      <p:cBhvr>
                                        <p:cTn dur="1" fill="hold">
                                          <p:stCondLst>
                                            <p:cond delay="0"/>
                                          </p:stCondLst>
                                        </p:cTn>
                                        <p:tgtEl>
                                          <p:spTgt spid="468"/>
                                        </p:tgtEl>
                                        <p:attrNameLst>
                                          <p:attrName>style.visibility</p:attrName>
                                        </p:attrNameLst>
                                      </p:cBhvr>
                                      <p:to>
                                        <p:strVal val="visible"/>
                                      </p:to>
                                    </p:set>
                                    <p:animEffect filter="fade" transition="in">
                                      <p:cBhvr>
                                        <p:cTn dur="500"/>
                                        <p:tgtEl>
                                          <p:spTgt spid="468"/>
                                        </p:tgtEl>
                                      </p:cBhvr>
                                    </p:animEffect>
                                  </p:childTnLst>
                                </p:cTn>
                              </p:par>
                              <p:par>
                                <p:cTn fill="hold" nodeType="withEffect" presetClass="entr" presetID="10" presetSubtype="0">
                                  <p:stCondLst>
                                    <p:cond delay="0"/>
                                  </p:stCondLst>
                                  <p:childTnLst>
                                    <p:set>
                                      <p:cBhvr>
                                        <p:cTn dur="1" fill="hold">
                                          <p:stCondLst>
                                            <p:cond delay="0"/>
                                          </p:stCondLst>
                                        </p:cTn>
                                        <p:tgtEl>
                                          <p:spTgt spid="469"/>
                                        </p:tgtEl>
                                        <p:attrNameLst>
                                          <p:attrName>style.visibility</p:attrName>
                                        </p:attrNameLst>
                                      </p:cBhvr>
                                      <p:to>
                                        <p:strVal val="visible"/>
                                      </p:to>
                                    </p:set>
                                    <p:animEffect filter="fade" transition="in">
                                      <p:cBhvr>
                                        <p:cTn dur="500"/>
                                        <p:tgtEl>
                                          <p:spTgt spid="469"/>
                                        </p:tgtEl>
                                      </p:cBhvr>
                                    </p:animEffect>
                                  </p:childTnLst>
                                </p:cTn>
                              </p:par>
                              <p:par>
                                <p:cTn fill="hold" nodeType="withEffect" presetClass="entr" presetID="10" presetSubtype="0">
                                  <p:stCondLst>
                                    <p:cond delay="0"/>
                                  </p:stCondLst>
                                  <p:childTnLst>
                                    <p:set>
                                      <p:cBhvr>
                                        <p:cTn dur="1" fill="hold">
                                          <p:stCondLst>
                                            <p:cond delay="0"/>
                                          </p:stCondLst>
                                        </p:cTn>
                                        <p:tgtEl>
                                          <p:spTgt spid="470"/>
                                        </p:tgtEl>
                                        <p:attrNameLst>
                                          <p:attrName>style.visibility</p:attrName>
                                        </p:attrNameLst>
                                      </p:cBhvr>
                                      <p:to>
                                        <p:strVal val="visible"/>
                                      </p:to>
                                    </p:set>
                                    <p:animEffect filter="fade" transition="in">
                                      <p:cBhvr>
                                        <p:cTn dur="500"/>
                                        <p:tgtEl>
                                          <p:spTgt spid="470"/>
                                        </p:tgtEl>
                                      </p:cBhvr>
                                    </p:animEffect>
                                  </p:childTnLst>
                                </p:cTn>
                              </p:par>
                              <p:par>
                                <p:cTn fill="hold" nodeType="withEffect" presetClass="entr" presetID="10" presetSubtype="0">
                                  <p:stCondLst>
                                    <p:cond delay="0"/>
                                  </p:stCondLst>
                                  <p:childTnLst>
                                    <p:set>
                                      <p:cBhvr>
                                        <p:cTn dur="1" fill="hold">
                                          <p:stCondLst>
                                            <p:cond delay="0"/>
                                          </p:stCondLst>
                                        </p:cTn>
                                        <p:tgtEl>
                                          <p:spTgt spid="471"/>
                                        </p:tgtEl>
                                        <p:attrNameLst>
                                          <p:attrName>style.visibility</p:attrName>
                                        </p:attrNameLst>
                                      </p:cBhvr>
                                      <p:to>
                                        <p:strVal val="visible"/>
                                      </p:to>
                                    </p:set>
                                    <p:animEffect filter="fade" transition="in">
                                      <p:cBhvr>
                                        <p:cTn dur="500"/>
                                        <p:tgtEl>
                                          <p:spTgt spid="47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5" name="Shape 485"/>
        <p:cNvGrpSpPr/>
        <p:nvPr/>
      </p:nvGrpSpPr>
      <p:grpSpPr>
        <a:xfrm>
          <a:off x="0" y="0"/>
          <a:ext cx="0" cy="0"/>
          <a:chOff x="0" y="0"/>
          <a:chExt cx="0" cy="0"/>
        </a:xfrm>
      </p:grpSpPr>
      <p:pic>
        <p:nvPicPr>
          <p:cNvPr id="486" name="Google Shape;486;p28"/>
          <p:cNvPicPr preferRelativeResize="0"/>
          <p:nvPr/>
        </p:nvPicPr>
        <p:blipFill rotWithShape="1">
          <a:blip r:embed="rId3">
            <a:alphaModFix/>
          </a:blip>
          <a:srcRect b="0" l="0" r="0" t="0"/>
          <a:stretch/>
        </p:blipFill>
        <p:spPr>
          <a:xfrm>
            <a:off x="0" y="1372"/>
            <a:ext cx="9144000" cy="5140757"/>
          </a:xfrm>
          <a:prstGeom prst="rect">
            <a:avLst/>
          </a:prstGeom>
          <a:noFill/>
          <a:ln>
            <a:noFill/>
          </a:ln>
        </p:spPr>
      </p:pic>
      <p:grpSp>
        <p:nvGrpSpPr>
          <p:cNvPr id="487" name="Google Shape;487;p28"/>
          <p:cNvGrpSpPr/>
          <p:nvPr/>
        </p:nvGrpSpPr>
        <p:grpSpPr>
          <a:xfrm>
            <a:off x="3851920" y="843558"/>
            <a:ext cx="1602228" cy="1359398"/>
            <a:chOff x="1881842" y="2656049"/>
            <a:chExt cx="2397222" cy="2093640"/>
          </a:xfrm>
        </p:grpSpPr>
        <p:grpSp>
          <p:nvGrpSpPr>
            <p:cNvPr id="488" name="Google Shape;488;p28"/>
            <p:cNvGrpSpPr/>
            <p:nvPr/>
          </p:nvGrpSpPr>
          <p:grpSpPr>
            <a:xfrm>
              <a:off x="1881842" y="2656049"/>
              <a:ext cx="2397222" cy="2093640"/>
              <a:chOff x="1511944" y="2420246"/>
              <a:chExt cx="2627152" cy="2294453"/>
            </a:xfrm>
          </p:grpSpPr>
          <p:sp>
            <p:nvSpPr>
              <p:cNvPr id="489" name="Google Shape;489;p28"/>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90" name="Google Shape;490;p28"/>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491" name="Google Shape;491;p28"/>
            <p:cNvSpPr/>
            <p:nvPr/>
          </p:nvSpPr>
          <p:spPr>
            <a:xfrm>
              <a:off x="2193523" y="2932555"/>
              <a:ext cx="1773860" cy="1540629"/>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92" name="Google Shape;492;p28"/>
            <p:cNvSpPr txBox="1"/>
            <p:nvPr/>
          </p:nvSpPr>
          <p:spPr>
            <a:xfrm>
              <a:off x="2395514" y="2908939"/>
              <a:ext cx="1582966" cy="156424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6000"/>
                <a:buFont typeface="Twentieth Century"/>
                <a:buNone/>
              </a:pPr>
              <a:r>
                <a:rPr b="1" i="0" lang="tr-TR" sz="6000" u="none" cap="none" strike="noStrike">
                  <a:solidFill>
                    <a:srgbClr val="FFFFFF"/>
                  </a:solidFill>
                  <a:latin typeface="Twentieth Century"/>
                  <a:ea typeface="Twentieth Century"/>
                  <a:cs typeface="Twentieth Century"/>
                  <a:sym typeface="Twentieth Century"/>
                </a:rPr>
                <a:t>03</a:t>
              </a:r>
              <a:endParaRPr b="1" i="0" sz="6000" u="none" cap="none" strike="noStrike">
                <a:solidFill>
                  <a:srgbClr val="FFFFFF"/>
                </a:solidFill>
                <a:latin typeface="Twentieth Century"/>
                <a:ea typeface="Twentieth Century"/>
                <a:cs typeface="Twentieth Century"/>
                <a:sym typeface="Twentieth Century"/>
              </a:endParaRPr>
            </a:p>
          </p:txBody>
        </p:sp>
      </p:grpSp>
      <p:sp>
        <p:nvSpPr>
          <p:cNvPr id="493" name="Google Shape;493;p28"/>
          <p:cNvSpPr txBox="1"/>
          <p:nvPr/>
        </p:nvSpPr>
        <p:spPr>
          <a:xfrm>
            <a:off x="0" y="2321399"/>
            <a:ext cx="9143999"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4000" u="none" cap="none" strike="noStrike">
                <a:solidFill>
                  <a:schemeClr val="dk1"/>
                </a:solidFill>
                <a:latin typeface="Twentieth Century"/>
                <a:ea typeface="Twentieth Century"/>
                <a:cs typeface="Twentieth Century"/>
                <a:sym typeface="Twentieth Century"/>
              </a:rPr>
              <a:t>DESIGN</a:t>
            </a:r>
            <a:endParaRPr b="1" i="0" sz="4000" u="none" cap="none" strike="noStrike">
              <a:solidFill>
                <a:schemeClr val="dk1"/>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1">
                                  <p:stCondLst>
                                    <p:cond delay="0"/>
                                  </p:stCondLst>
                                  <p:childTnLst>
                                    <p:set>
                                      <p:cBhvr>
                                        <p:cTn dur="1" fill="hold">
                                          <p:stCondLst>
                                            <p:cond delay="0"/>
                                          </p:stCondLst>
                                        </p:cTn>
                                        <p:tgtEl>
                                          <p:spTgt spid="487"/>
                                        </p:tgtEl>
                                        <p:attrNameLst>
                                          <p:attrName>style.visibility</p:attrName>
                                        </p:attrNameLst>
                                      </p:cBhvr>
                                      <p:to>
                                        <p:strVal val="visible"/>
                                      </p:to>
                                    </p:set>
                                    <p:anim calcmode="lin" valueType="num">
                                      <p:cBhvr additive="base">
                                        <p:cTn dur="1000"/>
                                        <p:tgtEl>
                                          <p:spTgt spid="487"/>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93"/>
                                        </p:tgtEl>
                                        <p:attrNameLst>
                                          <p:attrName>style.visibility</p:attrName>
                                        </p:attrNameLst>
                                      </p:cBhvr>
                                      <p:to>
                                        <p:strVal val="visible"/>
                                      </p:to>
                                    </p:set>
                                    <p:animEffect filter="fade" transition="in">
                                      <p:cBhvr>
                                        <p:cTn dur="1000"/>
                                        <p:tgtEl>
                                          <p:spTgt spid="4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8" name="Shape 498"/>
        <p:cNvGrpSpPr/>
        <p:nvPr/>
      </p:nvGrpSpPr>
      <p:grpSpPr>
        <a:xfrm>
          <a:off x="0" y="0"/>
          <a:ext cx="0" cy="0"/>
          <a:chOff x="0" y="0"/>
          <a:chExt cx="0" cy="0"/>
        </a:xfrm>
      </p:grpSpPr>
      <p:sp>
        <p:nvSpPr>
          <p:cNvPr id="499" name="Google Shape;499;p29"/>
          <p:cNvSpPr/>
          <p:nvPr/>
        </p:nvSpPr>
        <p:spPr>
          <a:xfrm>
            <a:off x="2836047" y="1476711"/>
            <a:ext cx="3477652" cy="1802173"/>
          </a:xfrm>
          <a:custGeom>
            <a:rect b="b" l="l" r="r" t="t"/>
            <a:pathLst>
              <a:path extrusionOk="0" h="1802173" w="3477652">
                <a:moveTo>
                  <a:pt x="48756" y="5796"/>
                </a:moveTo>
                <a:cubicBezTo>
                  <a:pt x="305602" y="15937"/>
                  <a:pt x="3181151" y="-33335"/>
                  <a:pt x="3474665" y="47047"/>
                </a:cubicBezTo>
                <a:cubicBezTo>
                  <a:pt x="3527547" y="271809"/>
                  <a:pt x="2875835" y="1753126"/>
                  <a:pt x="1727334" y="1801252"/>
                </a:cubicBezTo>
                <a:cubicBezTo>
                  <a:pt x="578833" y="1849378"/>
                  <a:pt x="-208090" y="-4345"/>
                  <a:pt x="48756" y="5796"/>
                </a:cubicBezTo>
                <a:close/>
              </a:path>
            </a:pathLst>
          </a:custGeom>
          <a:noFill/>
          <a:ln cap="flat" cmpd="sng" w="12700">
            <a:solidFill>
              <a:schemeClr val="dk1"/>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500" name="Google Shape;500;p29"/>
          <p:cNvSpPr txBox="1"/>
          <p:nvPr/>
        </p:nvSpPr>
        <p:spPr>
          <a:xfrm>
            <a:off x="1654390" y="1296443"/>
            <a:ext cx="59663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1400" u="none" cap="none" strike="noStrike">
                <a:solidFill>
                  <a:srgbClr val="000000"/>
                </a:solidFill>
                <a:latin typeface="Twentieth Century"/>
                <a:ea typeface="Twentieth Century"/>
                <a:cs typeface="Twentieth Century"/>
                <a:sym typeface="Twentieth Century"/>
              </a:rPr>
              <a:t>Circle</a:t>
            </a:r>
            <a:endParaRPr b="1" i="0" sz="1400" u="none" cap="none" strike="noStrike">
              <a:solidFill>
                <a:srgbClr val="000000"/>
              </a:solidFill>
              <a:latin typeface="Twentieth Century"/>
              <a:ea typeface="Twentieth Century"/>
              <a:cs typeface="Twentieth Century"/>
              <a:sym typeface="Twentieth Century"/>
            </a:endParaRPr>
          </a:p>
        </p:txBody>
      </p:sp>
      <p:cxnSp>
        <p:nvCxnSpPr>
          <p:cNvPr id="501" name="Google Shape;501;p29"/>
          <p:cNvCxnSpPr/>
          <p:nvPr/>
        </p:nvCxnSpPr>
        <p:spPr>
          <a:xfrm flipH="1" rot="10800000">
            <a:off x="2639023" y="1472730"/>
            <a:ext cx="1913927" cy="21230"/>
          </a:xfrm>
          <a:prstGeom prst="straightConnector1">
            <a:avLst/>
          </a:prstGeom>
          <a:noFill/>
          <a:ln cap="flat" cmpd="sng" w="76200">
            <a:solidFill>
              <a:schemeClr val="accent2"/>
            </a:solidFill>
            <a:prstDash val="solid"/>
            <a:miter lim="800000"/>
            <a:headEnd len="sm" w="sm" type="none"/>
            <a:tailEnd len="sm" w="sm" type="none"/>
          </a:ln>
        </p:spPr>
      </p:cxnSp>
      <p:cxnSp>
        <p:nvCxnSpPr>
          <p:cNvPr id="502" name="Google Shape;502;p29"/>
          <p:cNvCxnSpPr/>
          <p:nvPr/>
        </p:nvCxnSpPr>
        <p:spPr>
          <a:xfrm flipH="1" rot="10800000">
            <a:off x="3053802" y="1472730"/>
            <a:ext cx="1499148" cy="1054342"/>
          </a:xfrm>
          <a:prstGeom prst="straightConnector1">
            <a:avLst/>
          </a:prstGeom>
          <a:noFill/>
          <a:ln cap="flat" cmpd="sng" w="76200">
            <a:solidFill>
              <a:schemeClr val="accent2"/>
            </a:solidFill>
            <a:prstDash val="solid"/>
            <a:miter lim="800000"/>
            <a:headEnd len="sm" w="sm" type="none"/>
            <a:tailEnd len="sm" w="sm" type="none"/>
          </a:ln>
        </p:spPr>
      </p:cxnSp>
      <p:cxnSp>
        <p:nvCxnSpPr>
          <p:cNvPr id="503" name="Google Shape;503;p29"/>
          <p:cNvCxnSpPr/>
          <p:nvPr/>
        </p:nvCxnSpPr>
        <p:spPr>
          <a:xfrm flipH="1" rot="10800000">
            <a:off x="3926638" y="1472731"/>
            <a:ext cx="626312" cy="1779464"/>
          </a:xfrm>
          <a:prstGeom prst="straightConnector1">
            <a:avLst/>
          </a:prstGeom>
          <a:noFill/>
          <a:ln cap="flat" cmpd="sng" w="76200">
            <a:solidFill>
              <a:schemeClr val="accent2"/>
            </a:solidFill>
            <a:prstDash val="solid"/>
            <a:miter lim="800000"/>
            <a:headEnd len="sm" w="sm" type="none"/>
            <a:tailEnd len="sm" w="sm" type="none"/>
          </a:ln>
        </p:spPr>
      </p:cxnSp>
      <p:cxnSp>
        <p:nvCxnSpPr>
          <p:cNvPr id="504" name="Google Shape;504;p29"/>
          <p:cNvCxnSpPr/>
          <p:nvPr/>
        </p:nvCxnSpPr>
        <p:spPr>
          <a:xfrm rot="10800000">
            <a:off x="4552951" y="1472731"/>
            <a:ext cx="670571" cy="1717151"/>
          </a:xfrm>
          <a:prstGeom prst="straightConnector1">
            <a:avLst/>
          </a:prstGeom>
          <a:noFill/>
          <a:ln cap="flat" cmpd="sng" w="76200">
            <a:solidFill>
              <a:schemeClr val="accent2"/>
            </a:solidFill>
            <a:prstDash val="solid"/>
            <a:miter lim="800000"/>
            <a:headEnd len="sm" w="sm" type="none"/>
            <a:tailEnd len="sm" w="sm" type="none"/>
          </a:ln>
        </p:spPr>
      </p:cxnSp>
      <p:cxnSp>
        <p:nvCxnSpPr>
          <p:cNvPr id="505" name="Google Shape;505;p29"/>
          <p:cNvCxnSpPr/>
          <p:nvPr/>
        </p:nvCxnSpPr>
        <p:spPr>
          <a:xfrm rot="10800000">
            <a:off x="4552950" y="1472730"/>
            <a:ext cx="1465240" cy="1054342"/>
          </a:xfrm>
          <a:prstGeom prst="straightConnector1">
            <a:avLst/>
          </a:prstGeom>
          <a:noFill/>
          <a:ln cap="flat" cmpd="sng" w="76200">
            <a:solidFill>
              <a:schemeClr val="accent2"/>
            </a:solidFill>
            <a:prstDash val="solid"/>
            <a:miter lim="800000"/>
            <a:headEnd len="sm" w="sm" type="none"/>
            <a:tailEnd len="sm" w="sm" type="none"/>
          </a:ln>
        </p:spPr>
      </p:cxnSp>
      <p:cxnSp>
        <p:nvCxnSpPr>
          <p:cNvPr id="506" name="Google Shape;506;p29"/>
          <p:cNvCxnSpPr/>
          <p:nvPr/>
        </p:nvCxnSpPr>
        <p:spPr>
          <a:xfrm>
            <a:off x="4552950" y="1472729"/>
            <a:ext cx="1861284" cy="13806"/>
          </a:xfrm>
          <a:prstGeom prst="straightConnector1">
            <a:avLst/>
          </a:prstGeom>
          <a:noFill/>
          <a:ln cap="flat" cmpd="sng" w="76200">
            <a:solidFill>
              <a:schemeClr val="accent2"/>
            </a:solidFill>
            <a:prstDash val="solid"/>
            <a:miter lim="800000"/>
            <a:headEnd len="sm" w="sm" type="none"/>
            <a:tailEnd len="sm" w="sm" type="none"/>
          </a:ln>
        </p:spPr>
      </p:cxnSp>
      <p:sp>
        <p:nvSpPr>
          <p:cNvPr id="507" name="Google Shape;507;p29"/>
          <p:cNvSpPr/>
          <p:nvPr/>
        </p:nvSpPr>
        <p:spPr>
          <a:xfrm>
            <a:off x="2854407" y="2129256"/>
            <a:ext cx="660132" cy="660132"/>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508" name="Google Shape;508;p29"/>
          <p:cNvSpPr/>
          <p:nvPr/>
        </p:nvSpPr>
        <p:spPr>
          <a:xfrm>
            <a:off x="3635896" y="2859816"/>
            <a:ext cx="660132" cy="660132"/>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509" name="Google Shape;509;p29"/>
          <p:cNvSpPr/>
          <p:nvPr/>
        </p:nvSpPr>
        <p:spPr>
          <a:xfrm>
            <a:off x="4888236" y="2826077"/>
            <a:ext cx="660132" cy="660132"/>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510" name="Google Shape;510;p29"/>
          <p:cNvSpPr/>
          <p:nvPr/>
        </p:nvSpPr>
        <p:spPr>
          <a:xfrm>
            <a:off x="5641678" y="2032397"/>
            <a:ext cx="660132" cy="660132"/>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511" name="Google Shape;511;p29"/>
          <p:cNvSpPr/>
          <p:nvPr/>
        </p:nvSpPr>
        <p:spPr>
          <a:xfrm>
            <a:off x="5940152" y="1164682"/>
            <a:ext cx="660132" cy="660132"/>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512" name="Google Shape;512;p29"/>
          <p:cNvSpPr/>
          <p:nvPr/>
        </p:nvSpPr>
        <p:spPr>
          <a:xfrm>
            <a:off x="2573690" y="1153279"/>
            <a:ext cx="660132" cy="660132"/>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513" name="Google Shape;513;p29"/>
          <p:cNvSpPr txBox="1"/>
          <p:nvPr/>
        </p:nvSpPr>
        <p:spPr>
          <a:xfrm>
            <a:off x="35496" y="1575732"/>
            <a:ext cx="2556284" cy="532453"/>
          </a:xfrm>
          <a:prstGeom prst="rect">
            <a:avLst/>
          </a:prstGeom>
          <a:noFill/>
          <a:ln>
            <a:noFill/>
          </a:ln>
        </p:spPr>
        <p:txBody>
          <a:bodyPr anchorCtr="0" anchor="t" bIns="45700" lIns="91425" spcFirstLastPara="1" rIns="91425" wrap="square" tIns="45700">
            <a:noAutofit/>
          </a:bodyPr>
          <a:lstStyle/>
          <a:p>
            <a:pPr indent="0" lvl="0" marL="0" marR="0" rtl="0" algn="r">
              <a:lnSpc>
                <a:spcPct val="130000"/>
              </a:lnSpc>
              <a:spcBef>
                <a:spcPts val="0"/>
              </a:spcBef>
              <a:spcAft>
                <a:spcPts val="0"/>
              </a:spcAft>
              <a:buNone/>
            </a:pPr>
            <a:r>
              <a:rPr b="0" i="0" lang="tr-TR" sz="1100" u="none" cap="none" strike="noStrike">
                <a:solidFill>
                  <a:srgbClr val="000000"/>
                </a:solidFill>
                <a:latin typeface="Twentieth Century"/>
                <a:ea typeface="Twentieth Century"/>
                <a:cs typeface="Twentieth Century"/>
                <a:sym typeface="Twentieth Century"/>
              </a:rPr>
              <a:t>Moving from creative ideas to solid strategy and execution</a:t>
            </a:r>
            <a:endParaRPr b="0" i="0" sz="1100" u="none" cap="none" strike="noStrike">
              <a:solidFill>
                <a:srgbClr val="000000"/>
              </a:solidFill>
              <a:latin typeface="Twentieth Century"/>
              <a:ea typeface="Twentieth Century"/>
              <a:cs typeface="Twentieth Century"/>
              <a:sym typeface="Twentieth Century"/>
            </a:endParaRPr>
          </a:p>
        </p:txBody>
      </p:sp>
      <p:sp>
        <p:nvSpPr>
          <p:cNvPr id="514" name="Google Shape;514;p29"/>
          <p:cNvSpPr txBox="1"/>
          <p:nvPr/>
        </p:nvSpPr>
        <p:spPr>
          <a:xfrm>
            <a:off x="2160049" y="2448571"/>
            <a:ext cx="59343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1400" u="none" cap="none" strike="noStrike">
                <a:solidFill>
                  <a:srgbClr val="000000"/>
                </a:solidFill>
                <a:latin typeface="Twentieth Century"/>
                <a:ea typeface="Twentieth Century"/>
                <a:cs typeface="Twentieth Century"/>
                <a:sym typeface="Twentieth Century"/>
              </a:rPr>
              <a:t>Think</a:t>
            </a:r>
            <a:endParaRPr b="1" i="0" sz="1400" u="none" cap="none" strike="noStrike">
              <a:solidFill>
                <a:srgbClr val="000000"/>
              </a:solidFill>
              <a:latin typeface="Twentieth Century"/>
              <a:ea typeface="Twentieth Century"/>
              <a:cs typeface="Twentieth Century"/>
              <a:sym typeface="Twentieth Century"/>
            </a:endParaRPr>
          </a:p>
        </p:txBody>
      </p:sp>
      <p:sp>
        <p:nvSpPr>
          <p:cNvPr id="515" name="Google Shape;515;p29"/>
          <p:cNvSpPr txBox="1"/>
          <p:nvPr/>
        </p:nvSpPr>
        <p:spPr>
          <a:xfrm>
            <a:off x="539552" y="2727860"/>
            <a:ext cx="2556284" cy="532453"/>
          </a:xfrm>
          <a:prstGeom prst="rect">
            <a:avLst/>
          </a:prstGeom>
          <a:noFill/>
          <a:ln>
            <a:noFill/>
          </a:ln>
        </p:spPr>
        <p:txBody>
          <a:bodyPr anchorCtr="0" anchor="t" bIns="45700" lIns="91425" spcFirstLastPara="1" rIns="91425" wrap="square" tIns="45700">
            <a:noAutofit/>
          </a:bodyPr>
          <a:lstStyle/>
          <a:p>
            <a:pPr indent="0" lvl="0" marL="0" marR="0" rtl="0" algn="r">
              <a:lnSpc>
                <a:spcPct val="130000"/>
              </a:lnSpc>
              <a:spcBef>
                <a:spcPts val="0"/>
              </a:spcBef>
              <a:spcAft>
                <a:spcPts val="0"/>
              </a:spcAft>
              <a:buNone/>
            </a:pPr>
            <a:r>
              <a:rPr b="0" i="0" lang="tr-TR" sz="1100" u="none" cap="none" strike="noStrike">
                <a:solidFill>
                  <a:srgbClr val="000000"/>
                </a:solidFill>
                <a:latin typeface="Twentieth Century"/>
                <a:ea typeface="Twentieth Century"/>
                <a:cs typeface="Twentieth Century"/>
                <a:sym typeface="Twentieth Century"/>
              </a:rPr>
              <a:t>We press play on your digital story. Using conceptual</a:t>
            </a:r>
            <a:endParaRPr b="0" i="0" sz="1100" u="none" cap="none" strike="noStrike">
              <a:solidFill>
                <a:srgbClr val="000000"/>
              </a:solidFill>
              <a:latin typeface="Twentieth Century"/>
              <a:ea typeface="Twentieth Century"/>
              <a:cs typeface="Twentieth Century"/>
              <a:sym typeface="Twentieth Century"/>
            </a:endParaRPr>
          </a:p>
        </p:txBody>
      </p:sp>
      <p:sp>
        <p:nvSpPr>
          <p:cNvPr id="516" name="Google Shape;516;p29"/>
          <p:cNvSpPr txBox="1"/>
          <p:nvPr/>
        </p:nvSpPr>
        <p:spPr>
          <a:xfrm>
            <a:off x="2556570" y="3385713"/>
            <a:ext cx="116679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1400" u="none" cap="none" strike="noStrike">
                <a:solidFill>
                  <a:srgbClr val="000000"/>
                </a:solidFill>
                <a:latin typeface="Twentieth Century"/>
                <a:ea typeface="Twentieth Century"/>
                <a:cs typeface="Twentieth Century"/>
                <a:sym typeface="Twentieth Century"/>
              </a:rPr>
              <a:t>Development</a:t>
            </a:r>
            <a:endParaRPr b="1" i="0" sz="1400" u="none" cap="none" strike="noStrike">
              <a:solidFill>
                <a:srgbClr val="000000"/>
              </a:solidFill>
              <a:latin typeface="Twentieth Century"/>
              <a:ea typeface="Twentieth Century"/>
              <a:cs typeface="Twentieth Century"/>
              <a:sym typeface="Twentieth Century"/>
            </a:endParaRPr>
          </a:p>
        </p:txBody>
      </p:sp>
      <p:sp>
        <p:nvSpPr>
          <p:cNvPr id="517" name="Google Shape;517;p29"/>
          <p:cNvSpPr txBox="1"/>
          <p:nvPr/>
        </p:nvSpPr>
        <p:spPr>
          <a:xfrm>
            <a:off x="1452308" y="3663964"/>
            <a:ext cx="2556284" cy="532453"/>
          </a:xfrm>
          <a:prstGeom prst="rect">
            <a:avLst/>
          </a:prstGeom>
          <a:noFill/>
          <a:ln>
            <a:noFill/>
          </a:ln>
        </p:spPr>
        <p:txBody>
          <a:bodyPr anchorCtr="0" anchor="t" bIns="45700" lIns="91425" spcFirstLastPara="1" rIns="91425" wrap="square" tIns="45700">
            <a:noAutofit/>
          </a:bodyPr>
          <a:lstStyle/>
          <a:p>
            <a:pPr indent="0" lvl="0" marL="0" marR="0" rtl="0" algn="r">
              <a:lnSpc>
                <a:spcPct val="130000"/>
              </a:lnSpc>
              <a:spcBef>
                <a:spcPts val="0"/>
              </a:spcBef>
              <a:spcAft>
                <a:spcPts val="0"/>
              </a:spcAft>
              <a:buNone/>
            </a:pPr>
            <a:r>
              <a:rPr b="0" i="0" lang="tr-TR" sz="1100" u="none" cap="none" strike="noStrike">
                <a:solidFill>
                  <a:srgbClr val="000000"/>
                </a:solidFill>
                <a:latin typeface="Twentieth Century"/>
                <a:ea typeface="Twentieth Century"/>
                <a:cs typeface="Twentieth Century"/>
                <a:sym typeface="Twentieth Century"/>
              </a:rPr>
              <a:t>This allows us to achieve high quality outcomes and full transparency towards.</a:t>
            </a:r>
            <a:endParaRPr b="0" i="0" sz="1100" u="none" cap="none" strike="noStrike">
              <a:solidFill>
                <a:srgbClr val="000000"/>
              </a:solidFill>
              <a:latin typeface="Twentieth Century"/>
              <a:ea typeface="Twentieth Century"/>
              <a:cs typeface="Twentieth Century"/>
              <a:sym typeface="Twentieth Century"/>
            </a:endParaRPr>
          </a:p>
        </p:txBody>
      </p:sp>
      <p:sp>
        <p:nvSpPr>
          <p:cNvPr id="518" name="Google Shape;518;p29"/>
          <p:cNvSpPr txBox="1"/>
          <p:nvPr/>
        </p:nvSpPr>
        <p:spPr>
          <a:xfrm>
            <a:off x="5400413" y="3404329"/>
            <a:ext cx="79464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1400" u="none" cap="none" strike="noStrike">
                <a:solidFill>
                  <a:srgbClr val="000000"/>
                </a:solidFill>
                <a:latin typeface="Twentieth Century"/>
                <a:ea typeface="Twentieth Century"/>
                <a:cs typeface="Twentieth Century"/>
                <a:sym typeface="Twentieth Century"/>
              </a:rPr>
              <a:t>Keynote</a:t>
            </a:r>
            <a:endParaRPr b="1" i="0" sz="1400" u="none" cap="none" strike="noStrike">
              <a:solidFill>
                <a:srgbClr val="000000"/>
              </a:solidFill>
              <a:latin typeface="Twentieth Century"/>
              <a:ea typeface="Twentieth Century"/>
              <a:cs typeface="Twentieth Century"/>
              <a:sym typeface="Twentieth Century"/>
            </a:endParaRPr>
          </a:p>
        </p:txBody>
      </p:sp>
      <p:sp>
        <p:nvSpPr>
          <p:cNvPr id="519" name="Google Shape;519;p29"/>
          <p:cNvSpPr txBox="1"/>
          <p:nvPr/>
        </p:nvSpPr>
        <p:spPr>
          <a:xfrm>
            <a:off x="5184068" y="3684243"/>
            <a:ext cx="2556284" cy="532453"/>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0" i="0" lang="tr-TR" sz="1100" u="none" cap="none" strike="noStrike">
                <a:solidFill>
                  <a:srgbClr val="000000"/>
                </a:solidFill>
                <a:latin typeface="Twentieth Century"/>
                <a:ea typeface="Twentieth Century"/>
                <a:cs typeface="Twentieth Century"/>
                <a:sym typeface="Twentieth Century"/>
              </a:rPr>
              <a:t>Moving from creative ideas to solid strategy and execution</a:t>
            </a:r>
            <a:endParaRPr b="0" i="0" sz="1100" u="none" cap="none" strike="noStrike">
              <a:solidFill>
                <a:srgbClr val="000000"/>
              </a:solidFill>
              <a:latin typeface="Twentieth Century"/>
              <a:ea typeface="Twentieth Century"/>
              <a:cs typeface="Twentieth Century"/>
              <a:sym typeface="Twentieth Century"/>
            </a:endParaRPr>
          </a:p>
        </p:txBody>
      </p:sp>
      <p:sp>
        <p:nvSpPr>
          <p:cNvPr id="520" name="Google Shape;520;p29"/>
          <p:cNvSpPr txBox="1"/>
          <p:nvPr/>
        </p:nvSpPr>
        <p:spPr>
          <a:xfrm>
            <a:off x="6372454" y="2469362"/>
            <a:ext cx="50674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1400" u="none" cap="none" strike="noStrike">
                <a:solidFill>
                  <a:srgbClr val="000000"/>
                </a:solidFill>
                <a:latin typeface="Twentieth Century"/>
                <a:ea typeface="Twentieth Century"/>
                <a:cs typeface="Twentieth Century"/>
                <a:sym typeface="Twentieth Century"/>
              </a:rPr>
              <a:t>Web</a:t>
            </a:r>
            <a:endParaRPr b="1" i="0" sz="1400" u="none" cap="none" strike="noStrike">
              <a:solidFill>
                <a:srgbClr val="000000"/>
              </a:solidFill>
              <a:latin typeface="Twentieth Century"/>
              <a:ea typeface="Twentieth Century"/>
              <a:cs typeface="Twentieth Century"/>
              <a:sym typeface="Twentieth Century"/>
            </a:endParaRPr>
          </a:p>
        </p:txBody>
      </p:sp>
      <p:sp>
        <p:nvSpPr>
          <p:cNvPr id="521" name="Google Shape;521;p29"/>
          <p:cNvSpPr txBox="1"/>
          <p:nvPr/>
        </p:nvSpPr>
        <p:spPr>
          <a:xfrm>
            <a:off x="6012160" y="2749276"/>
            <a:ext cx="2556284" cy="532453"/>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0" i="0" lang="tr-TR" sz="1100" u="none" cap="none" strike="noStrike">
                <a:solidFill>
                  <a:srgbClr val="000000"/>
                </a:solidFill>
                <a:latin typeface="Twentieth Century"/>
                <a:ea typeface="Twentieth Century"/>
                <a:cs typeface="Twentieth Century"/>
                <a:sym typeface="Twentieth Century"/>
              </a:rPr>
              <a:t>We press play on your digital story. Using conceptual</a:t>
            </a:r>
            <a:endParaRPr b="0" i="0" sz="1100" u="none" cap="none" strike="noStrike">
              <a:solidFill>
                <a:srgbClr val="000000"/>
              </a:solidFill>
              <a:latin typeface="Twentieth Century"/>
              <a:ea typeface="Twentieth Century"/>
              <a:cs typeface="Twentieth Century"/>
              <a:sym typeface="Twentieth Century"/>
            </a:endParaRPr>
          </a:p>
        </p:txBody>
      </p:sp>
      <p:sp>
        <p:nvSpPr>
          <p:cNvPr id="522" name="Google Shape;522;p29"/>
          <p:cNvSpPr txBox="1"/>
          <p:nvPr/>
        </p:nvSpPr>
        <p:spPr>
          <a:xfrm>
            <a:off x="6745063" y="1446112"/>
            <a:ext cx="6976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1400" u="none" cap="none" strike="noStrike">
                <a:solidFill>
                  <a:srgbClr val="000000"/>
                </a:solidFill>
                <a:latin typeface="Twentieth Century"/>
                <a:ea typeface="Twentieth Century"/>
                <a:cs typeface="Twentieth Century"/>
                <a:sym typeface="Twentieth Century"/>
              </a:rPr>
              <a:t>Design</a:t>
            </a:r>
            <a:endParaRPr b="1" i="0" sz="1400" u="none" cap="none" strike="noStrike">
              <a:solidFill>
                <a:srgbClr val="000000"/>
              </a:solidFill>
              <a:latin typeface="Twentieth Century"/>
              <a:ea typeface="Twentieth Century"/>
              <a:cs typeface="Twentieth Century"/>
              <a:sym typeface="Twentieth Century"/>
            </a:endParaRPr>
          </a:p>
        </p:txBody>
      </p:sp>
      <p:sp>
        <p:nvSpPr>
          <p:cNvPr id="523" name="Google Shape;523;p29"/>
          <p:cNvSpPr txBox="1"/>
          <p:nvPr/>
        </p:nvSpPr>
        <p:spPr>
          <a:xfrm>
            <a:off x="6480212" y="1726026"/>
            <a:ext cx="2556284" cy="532453"/>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0" i="0" lang="tr-TR" sz="1100" u="none" cap="none" strike="noStrike">
                <a:solidFill>
                  <a:srgbClr val="000000"/>
                </a:solidFill>
                <a:latin typeface="Twentieth Century"/>
                <a:ea typeface="Twentieth Century"/>
                <a:cs typeface="Twentieth Century"/>
                <a:sym typeface="Twentieth Century"/>
              </a:rPr>
              <a:t>This allows us to achieve high quality outcomes and full transparency towards.</a:t>
            </a:r>
            <a:endParaRPr b="0" i="0" sz="1100" u="none" cap="none" strike="noStrike">
              <a:solidFill>
                <a:srgbClr val="000000"/>
              </a:solidFill>
              <a:latin typeface="Twentieth Century"/>
              <a:ea typeface="Twentieth Century"/>
              <a:cs typeface="Twentieth Century"/>
              <a:sym typeface="Twentieth Century"/>
            </a:endParaRPr>
          </a:p>
        </p:txBody>
      </p:sp>
      <p:grpSp>
        <p:nvGrpSpPr>
          <p:cNvPr id="524" name="Google Shape;524;p29"/>
          <p:cNvGrpSpPr/>
          <p:nvPr/>
        </p:nvGrpSpPr>
        <p:grpSpPr>
          <a:xfrm>
            <a:off x="3851771" y="771550"/>
            <a:ext cx="1402358" cy="1402358"/>
            <a:chOff x="3851771" y="1163107"/>
            <a:chExt cx="1402358" cy="1402358"/>
          </a:xfrm>
        </p:grpSpPr>
        <p:grpSp>
          <p:nvGrpSpPr>
            <p:cNvPr id="525" name="Google Shape;525;p29"/>
            <p:cNvGrpSpPr/>
            <p:nvPr/>
          </p:nvGrpSpPr>
          <p:grpSpPr>
            <a:xfrm>
              <a:off x="3851771" y="1163107"/>
              <a:ext cx="1402358" cy="1402358"/>
              <a:chOff x="304800" y="673100"/>
              <a:chExt cx="4000500" cy="4000500"/>
            </a:xfrm>
          </p:grpSpPr>
          <p:sp>
            <p:nvSpPr>
              <p:cNvPr id="526" name="Google Shape;526;p29"/>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527" name="Google Shape;527;p29"/>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528" name="Google Shape;528;p29"/>
            <p:cNvSpPr txBox="1"/>
            <p:nvPr/>
          </p:nvSpPr>
          <p:spPr>
            <a:xfrm>
              <a:off x="3948301" y="1616482"/>
              <a:ext cx="1259448"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1800" u="none" cap="none" strike="noStrike">
                  <a:solidFill>
                    <a:srgbClr val="262626"/>
                  </a:solidFill>
                  <a:latin typeface="Twentieth Century"/>
                  <a:ea typeface="Twentieth Century"/>
                  <a:cs typeface="Twentieth Century"/>
                  <a:sym typeface="Twentieth Century"/>
                </a:rPr>
                <a:t>Powerpoint</a:t>
              </a:r>
              <a:endParaRPr b="1" i="0" sz="1400" u="none" cap="none" strike="noStrike">
                <a:solidFill>
                  <a:srgbClr val="262626"/>
                </a:solidFill>
                <a:latin typeface="Twentieth Century"/>
                <a:ea typeface="Twentieth Century"/>
                <a:cs typeface="Twentieth Century"/>
                <a:sym typeface="Twentieth Century"/>
              </a:endParaRPr>
            </a:p>
          </p:txBody>
        </p:sp>
      </p:grpSp>
      <p:sp>
        <p:nvSpPr>
          <p:cNvPr id="529" name="Google Shape;529;p29"/>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524"/>
                                        </p:tgtEl>
                                        <p:attrNameLst>
                                          <p:attrName>style.visibility</p:attrName>
                                        </p:attrNameLst>
                                      </p:cBhvr>
                                      <p:to>
                                        <p:strVal val="visible"/>
                                      </p:to>
                                    </p:set>
                                    <p:anim calcmode="lin" valueType="num">
                                      <p:cBhvr additive="base">
                                        <p:cTn dur="500"/>
                                        <p:tgtEl>
                                          <p:spTgt spid="524"/>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501"/>
                                        </p:tgtEl>
                                        <p:attrNameLst>
                                          <p:attrName>style.visibility</p:attrName>
                                        </p:attrNameLst>
                                      </p:cBhvr>
                                      <p:to>
                                        <p:strVal val="visible"/>
                                      </p:to>
                                    </p:set>
                                    <p:animEffect filter="fade" transition="in">
                                      <p:cBhvr>
                                        <p:cTn dur="500"/>
                                        <p:tgtEl>
                                          <p:spTgt spid="501"/>
                                        </p:tgtEl>
                                      </p:cBhvr>
                                    </p:animEffect>
                                  </p:childTnLst>
                                </p:cTn>
                              </p:par>
                              <p:par>
                                <p:cTn fill="hold" nodeType="withEffect" presetClass="entr" presetID="10" presetSubtype="0">
                                  <p:stCondLst>
                                    <p:cond delay="0"/>
                                  </p:stCondLst>
                                  <p:childTnLst>
                                    <p:set>
                                      <p:cBhvr>
                                        <p:cTn dur="1" fill="hold">
                                          <p:stCondLst>
                                            <p:cond delay="0"/>
                                          </p:stCondLst>
                                        </p:cTn>
                                        <p:tgtEl>
                                          <p:spTgt spid="502"/>
                                        </p:tgtEl>
                                        <p:attrNameLst>
                                          <p:attrName>style.visibility</p:attrName>
                                        </p:attrNameLst>
                                      </p:cBhvr>
                                      <p:to>
                                        <p:strVal val="visible"/>
                                      </p:to>
                                    </p:set>
                                    <p:animEffect filter="fade" transition="in">
                                      <p:cBhvr>
                                        <p:cTn dur="500"/>
                                        <p:tgtEl>
                                          <p:spTgt spid="502"/>
                                        </p:tgtEl>
                                      </p:cBhvr>
                                    </p:animEffect>
                                  </p:childTnLst>
                                </p:cTn>
                              </p:par>
                              <p:par>
                                <p:cTn fill="hold" nodeType="withEffect" presetClass="entr" presetID="10" presetSubtype="0">
                                  <p:stCondLst>
                                    <p:cond delay="0"/>
                                  </p:stCondLst>
                                  <p:childTnLst>
                                    <p:set>
                                      <p:cBhvr>
                                        <p:cTn dur="1" fill="hold">
                                          <p:stCondLst>
                                            <p:cond delay="0"/>
                                          </p:stCondLst>
                                        </p:cTn>
                                        <p:tgtEl>
                                          <p:spTgt spid="503"/>
                                        </p:tgtEl>
                                        <p:attrNameLst>
                                          <p:attrName>style.visibility</p:attrName>
                                        </p:attrNameLst>
                                      </p:cBhvr>
                                      <p:to>
                                        <p:strVal val="visible"/>
                                      </p:to>
                                    </p:set>
                                    <p:animEffect filter="fade" transition="in">
                                      <p:cBhvr>
                                        <p:cTn dur="500"/>
                                        <p:tgtEl>
                                          <p:spTgt spid="503"/>
                                        </p:tgtEl>
                                      </p:cBhvr>
                                    </p:animEffect>
                                  </p:childTnLst>
                                </p:cTn>
                              </p:par>
                              <p:par>
                                <p:cTn fill="hold" nodeType="withEffect" presetClass="entr" presetID="10" presetSubtype="0">
                                  <p:stCondLst>
                                    <p:cond delay="0"/>
                                  </p:stCondLst>
                                  <p:childTnLst>
                                    <p:set>
                                      <p:cBhvr>
                                        <p:cTn dur="1" fill="hold">
                                          <p:stCondLst>
                                            <p:cond delay="0"/>
                                          </p:stCondLst>
                                        </p:cTn>
                                        <p:tgtEl>
                                          <p:spTgt spid="504"/>
                                        </p:tgtEl>
                                        <p:attrNameLst>
                                          <p:attrName>style.visibility</p:attrName>
                                        </p:attrNameLst>
                                      </p:cBhvr>
                                      <p:to>
                                        <p:strVal val="visible"/>
                                      </p:to>
                                    </p:set>
                                    <p:animEffect filter="fade" transition="in">
                                      <p:cBhvr>
                                        <p:cTn dur="500"/>
                                        <p:tgtEl>
                                          <p:spTgt spid="504"/>
                                        </p:tgtEl>
                                      </p:cBhvr>
                                    </p:animEffect>
                                  </p:childTnLst>
                                </p:cTn>
                              </p:par>
                              <p:par>
                                <p:cTn fill="hold" nodeType="withEffect" presetClass="entr" presetID="10" presetSubtype="0">
                                  <p:stCondLst>
                                    <p:cond delay="0"/>
                                  </p:stCondLst>
                                  <p:childTnLst>
                                    <p:set>
                                      <p:cBhvr>
                                        <p:cTn dur="1" fill="hold">
                                          <p:stCondLst>
                                            <p:cond delay="0"/>
                                          </p:stCondLst>
                                        </p:cTn>
                                        <p:tgtEl>
                                          <p:spTgt spid="505"/>
                                        </p:tgtEl>
                                        <p:attrNameLst>
                                          <p:attrName>style.visibility</p:attrName>
                                        </p:attrNameLst>
                                      </p:cBhvr>
                                      <p:to>
                                        <p:strVal val="visible"/>
                                      </p:to>
                                    </p:set>
                                    <p:animEffect filter="fade" transition="in">
                                      <p:cBhvr>
                                        <p:cTn dur="500"/>
                                        <p:tgtEl>
                                          <p:spTgt spid="505"/>
                                        </p:tgtEl>
                                      </p:cBhvr>
                                    </p:animEffect>
                                  </p:childTnLst>
                                </p:cTn>
                              </p:par>
                              <p:par>
                                <p:cTn fill="hold" nodeType="withEffect" presetClass="entr" presetID="10" presetSubtype="0">
                                  <p:stCondLst>
                                    <p:cond delay="0"/>
                                  </p:stCondLst>
                                  <p:childTnLst>
                                    <p:set>
                                      <p:cBhvr>
                                        <p:cTn dur="1" fill="hold">
                                          <p:stCondLst>
                                            <p:cond delay="0"/>
                                          </p:stCondLst>
                                        </p:cTn>
                                        <p:tgtEl>
                                          <p:spTgt spid="506"/>
                                        </p:tgtEl>
                                        <p:attrNameLst>
                                          <p:attrName>style.visibility</p:attrName>
                                        </p:attrNameLst>
                                      </p:cBhvr>
                                      <p:to>
                                        <p:strVal val="visible"/>
                                      </p:to>
                                    </p:set>
                                    <p:animEffect filter="fade" transition="in">
                                      <p:cBhvr>
                                        <p:cTn dur="500"/>
                                        <p:tgtEl>
                                          <p:spTgt spid="506"/>
                                        </p:tgtEl>
                                      </p:cBhvr>
                                    </p:animEffect>
                                  </p:childTnLst>
                                </p:cTn>
                              </p:par>
                            </p:childTnLst>
                          </p:cTn>
                        </p:par>
                        <p:par>
                          <p:cTn fill="hold">
                            <p:stCondLst>
                              <p:cond delay="1000"/>
                            </p:stCondLst>
                            <p:childTnLst>
                              <p:par>
                                <p:cTn fill="hold" nodeType="afterEffect" presetClass="entr" presetID="2" presetSubtype="4">
                                  <p:stCondLst>
                                    <p:cond delay="0"/>
                                  </p:stCondLst>
                                  <p:childTnLst>
                                    <p:set>
                                      <p:cBhvr>
                                        <p:cTn dur="1" fill="hold">
                                          <p:stCondLst>
                                            <p:cond delay="0"/>
                                          </p:stCondLst>
                                        </p:cTn>
                                        <p:tgtEl>
                                          <p:spTgt spid="512"/>
                                        </p:tgtEl>
                                        <p:attrNameLst>
                                          <p:attrName>style.visibility</p:attrName>
                                        </p:attrNameLst>
                                      </p:cBhvr>
                                      <p:to>
                                        <p:strVal val="visible"/>
                                      </p:to>
                                    </p:set>
                                    <p:anim calcmode="lin" valueType="num">
                                      <p:cBhvr additive="base">
                                        <p:cTn dur="1500"/>
                                        <p:tgtEl>
                                          <p:spTgt spid="512"/>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507"/>
                                        </p:tgtEl>
                                        <p:attrNameLst>
                                          <p:attrName>style.visibility</p:attrName>
                                        </p:attrNameLst>
                                      </p:cBhvr>
                                      <p:to>
                                        <p:strVal val="visible"/>
                                      </p:to>
                                    </p:set>
                                    <p:anim calcmode="lin" valueType="num">
                                      <p:cBhvr additive="base">
                                        <p:cTn dur="1500"/>
                                        <p:tgtEl>
                                          <p:spTgt spid="50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508"/>
                                        </p:tgtEl>
                                        <p:attrNameLst>
                                          <p:attrName>style.visibility</p:attrName>
                                        </p:attrNameLst>
                                      </p:cBhvr>
                                      <p:to>
                                        <p:strVal val="visible"/>
                                      </p:to>
                                    </p:set>
                                    <p:anim calcmode="lin" valueType="num">
                                      <p:cBhvr additive="base">
                                        <p:cTn dur="1500"/>
                                        <p:tgtEl>
                                          <p:spTgt spid="508"/>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509"/>
                                        </p:tgtEl>
                                        <p:attrNameLst>
                                          <p:attrName>style.visibility</p:attrName>
                                        </p:attrNameLst>
                                      </p:cBhvr>
                                      <p:to>
                                        <p:strVal val="visible"/>
                                      </p:to>
                                    </p:set>
                                    <p:anim calcmode="lin" valueType="num">
                                      <p:cBhvr additive="base">
                                        <p:cTn dur="1500"/>
                                        <p:tgtEl>
                                          <p:spTgt spid="50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510"/>
                                        </p:tgtEl>
                                        <p:attrNameLst>
                                          <p:attrName>style.visibility</p:attrName>
                                        </p:attrNameLst>
                                      </p:cBhvr>
                                      <p:to>
                                        <p:strVal val="visible"/>
                                      </p:to>
                                    </p:set>
                                    <p:anim calcmode="lin" valueType="num">
                                      <p:cBhvr additive="base">
                                        <p:cTn dur="1500"/>
                                        <p:tgtEl>
                                          <p:spTgt spid="51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511"/>
                                        </p:tgtEl>
                                        <p:attrNameLst>
                                          <p:attrName>style.visibility</p:attrName>
                                        </p:attrNameLst>
                                      </p:cBhvr>
                                      <p:to>
                                        <p:strVal val="visible"/>
                                      </p:to>
                                    </p:set>
                                    <p:anim calcmode="lin" valueType="num">
                                      <p:cBhvr additive="base">
                                        <p:cTn dur="1500"/>
                                        <p:tgtEl>
                                          <p:spTgt spid="511"/>
                                        </p:tgtEl>
                                        <p:attrNameLst>
                                          <p:attrName>ppt_y</p:attrName>
                                        </p:attrNameLst>
                                      </p:cBhvr>
                                      <p:tavLst>
                                        <p:tav fmla="" tm="0">
                                          <p:val>
                                            <p:strVal val="#ppt_y+1"/>
                                          </p:val>
                                        </p:tav>
                                        <p:tav fmla="" tm="100000">
                                          <p:val>
                                            <p:strVal val="#ppt_y"/>
                                          </p:val>
                                        </p:tav>
                                      </p:tavLst>
                                    </p:anim>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00"/>
                                        </p:tgtEl>
                                        <p:attrNameLst>
                                          <p:attrName>style.visibility</p:attrName>
                                        </p:attrNameLst>
                                      </p:cBhvr>
                                      <p:to>
                                        <p:strVal val="visible"/>
                                      </p:to>
                                    </p:set>
                                    <p:animEffect filter="fade" transition="in">
                                      <p:cBhvr>
                                        <p:cTn dur="500"/>
                                        <p:tgtEl>
                                          <p:spTgt spid="500"/>
                                        </p:tgtEl>
                                      </p:cBhvr>
                                    </p:animEffect>
                                  </p:childTnLst>
                                </p:cTn>
                              </p:par>
                              <p:par>
                                <p:cTn fill="hold" nodeType="withEffect" presetClass="entr" presetID="10" presetSubtype="0">
                                  <p:stCondLst>
                                    <p:cond delay="0"/>
                                  </p:stCondLst>
                                  <p:childTnLst>
                                    <p:set>
                                      <p:cBhvr>
                                        <p:cTn dur="1" fill="hold">
                                          <p:stCondLst>
                                            <p:cond delay="0"/>
                                          </p:stCondLst>
                                        </p:cTn>
                                        <p:tgtEl>
                                          <p:spTgt spid="513"/>
                                        </p:tgtEl>
                                        <p:attrNameLst>
                                          <p:attrName>style.visibility</p:attrName>
                                        </p:attrNameLst>
                                      </p:cBhvr>
                                      <p:to>
                                        <p:strVal val="visible"/>
                                      </p:to>
                                    </p:set>
                                    <p:animEffect filter="fade" transition="in">
                                      <p:cBhvr>
                                        <p:cTn dur="500"/>
                                        <p:tgtEl>
                                          <p:spTgt spid="513"/>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14"/>
                                        </p:tgtEl>
                                        <p:attrNameLst>
                                          <p:attrName>style.visibility</p:attrName>
                                        </p:attrNameLst>
                                      </p:cBhvr>
                                      <p:to>
                                        <p:strVal val="visible"/>
                                      </p:to>
                                    </p:set>
                                    <p:animEffect filter="fade" transition="in">
                                      <p:cBhvr>
                                        <p:cTn dur="500"/>
                                        <p:tgtEl>
                                          <p:spTgt spid="514"/>
                                        </p:tgtEl>
                                      </p:cBhvr>
                                    </p:animEffect>
                                  </p:childTnLst>
                                </p:cTn>
                              </p:par>
                              <p:par>
                                <p:cTn fill="hold" nodeType="with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500"/>
                                        <p:tgtEl>
                                          <p:spTgt spid="515"/>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516"/>
                                        </p:tgtEl>
                                        <p:attrNameLst>
                                          <p:attrName>style.visibility</p:attrName>
                                        </p:attrNameLst>
                                      </p:cBhvr>
                                      <p:to>
                                        <p:strVal val="visible"/>
                                      </p:to>
                                    </p:set>
                                    <p:animEffect filter="fade" transition="in">
                                      <p:cBhvr>
                                        <p:cTn dur="500"/>
                                        <p:tgtEl>
                                          <p:spTgt spid="516"/>
                                        </p:tgtEl>
                                      </p:cBhvr>
                                    </p:animEffect>
                                  </p:childTnLst>
                                </p:cTn>
                              </p:par>
                              <p:par>
                                <p:cTn fill="hold" nodeType="withEffect" presetClass="entr" presetID="10" presetSubtype="0">
                                  <p:stCondLst>
                                    <p:cond delay="0"/>
                                  </p:stCondLst>
                                  <p:childTnLst>
                                    <p:set>
                                      <p:cBhvr>
                                        <p:cTn dur="1" fill="hold">
                                          <p:stCondLst>
                                            <p:cond delay="0"/>
                                          </p:stCondLst>
                                        </p:cTn>
                                        <p:tgtEl>
                                          <p:spTgt spid="517"/>
                                        </p:tgtEl>
                                        <p:attrNameLst>
                                          <p:attrName>style.visibility</p:attrName>
                                        </p:attrNameLst>
                                      </p:cBhvr>
                                      <p:to>
                                        <p:strVal val="visible"/>
                                      </p:to>
                                    </p:set>
                                    <p:animEffect filter="fade" transition="in">
                                      <p:cBhvr>
                                        <p:cTn dur="500"/>
                                        <p:tgtEl>
                                          <p:spTgt spid="517"/>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18"/>
                                        </p:tgtEl>
                                        <p:attrNameLst>
                                          <p:attrName>style.visibility</p:attrName>
                                        </p:attrNameLst>
                                      </p:cBhvr>
                                      <p:to>
                                        <p:strVal val="visible"/>
                                      </p:to>
                                    </p:set>
                                    <p:animEffect filter="fade" transition="in">
                                      <p:cBhvr>
                                        <p:cTn dur="500"/>
                                        <p:tgtEl>
                                          <p:spTgt spid="518"/>
                                        </p:tgtEl>
                                      </p:cBhvr>
                                    </p:animEffect>
                                  </p:childTnLst>
                                </p:cTn>
                              </p:par>
                              <p:par>
                                <p:cTn fill="hold" nodeType="withEffect" presetClass="entr" presetID="10" presetSubtype="0">
                                  <p:stCondLst>
                                    <p:cond delay="0"/>
                                  </p:stCondLst>
                                  <p:childTnLst>
                                    <p:set>
                                      <p:cBhvr>
                                        <p:cTn dur="1" fill="hold">
                                          <p:stCondLst>
                                            <p:cond delay="0"/>
                                          </p:stCondLst>
                                        </p:cTn>
                                        <p:tgtEl>
                                          <p:spTgt spid="519"/>
                                        </p:tgtEl>
                                        <p:attrNameLst>
                                          <p:attrName>style.visibility</p:attrName>
                                        </p:attrNameLst>
                                      </p:cBhvr>
                                      <p:to>
                                        <p:strVal val="visible"/>
                                      </p:to>
                                    </p:set>
                                    <p:animEffect filter="fade" transition="in">
                                      <p:cBhvr>
                                        <p:cTn dur="500"/>
                                        <p:tgtEl>
                                          <p:spTgt spid="519"/>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520"/>
                                        </p:tgtEl>
                                        <p:attrNameLst>
                                          <p:attrName>style.visibility</p:attrName>
                                        </p:attrNameLst>
                                      </p:cBhvr>
                                      <p:to>
                                        <p:strVal val="visible"/>
                                      </p:to>
                                    </p:set>
                                    <p:animEffect filter="fade" transition="in">
                                      <p:cBhvr>
                                        <p:cTn dur="500"/>
                                        <p:tgtEl>
                                          <p:spTgt spid="520"/>
                                        </p:tgtEl>
                                      </p:cBhvr>
                                    </p:animEffect>
                                  </p:childTnLst>
                                </p:cTn>
                              </p:par>
                              <p:par>
                                <p:cTn fill="hold" nodeType="withEffect" presetClass="entr" presetID="10" presetSubtype="0">
                                  <p:stCondLst>
                                    <p:cond delay="0"/>
                                  </p:stCondLst>
                                  <p:childTnLst>
                                    <p:set>
                                      <p:cBhvr>
                                        <p:cTn dur="1" fill="hold">
                                          <p:stCondLst>
                                            <p:cond delay="0"/>
                                          </p:stCondLst>
                                        </p:cTn>
                                        <p:tgtEl>
                                          <p:spTgt spid="521"/>
                                        </p:tgtEl>
                                        <p:attrNameLst>
                                          <p:attrName>style.visibility</p:attrName>
                                        </p:attrNameLst>
                                      </p:cBhvr>
                                      <p:to>
                                        <p:strVal val="visible"/>
                                      </p:to>
                                    </p:set>
                                    <p:animEffect filter="fade" transition="in">
                                      <p:cBhvr>
                                        <p:cTn dur="500"/>
                                        <p:tgtEl>
                                          <p:spTgt spid="521"/>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522"/>
                                        </p:tgtEl>
                                        <p:attrNameLst>
                                          <p:attrName>style.visibility</p:attrName>
                                        </p:attrNameLst>
                                      </p:cBhvr>
                                      <p:to>
                                        <p:strVal val="visible"/>
                                      </p:to>
                                    </p:set>
                                    <p:animEffect filter="fade" transition="in">
                                      <p:cBhvr>
                                        <p:cTn dur="500"/>
                                        <p:tgtEl>
                                          <p:spTgt spid="522"/>
                                        </p:tgtEl>
                                      </p:cBhvr>
                                    </p:animEffect>
                                  </p:childTnLst>
                                </p:cTn>
                              </p:par>
                              <p:par>
                                <p:cTn fill="hold" nodeType="withEffect" presetClass="entr" presetID="10" presetSubtype="0">
                                  <p:stCondLst>
                                    <p:cond delay="0"/>
                                  </p:stCondLst>
                                  <p:childTnLst>
                                    <p:set>
                                      <p:cBhvr>
                                        <p:cTn dur="1" fill="hold">
                                          <p:stCondLst>
                                            <p:cond delay="0"/>
                                          </p:stCondLst>
                                        </p:cTn>
                                        <p:tgtEl>
                                          <p:spTgt spid="523"/>
                                        </p:tgtEl>
                                        <p:attrNameLst>
                                          <p:attrName>style.visibility</p:attrName>
                                        </p:attrNameLst>
                                      </p:cBhvr>
                                      <p:to>
                                        <p:strVal val="visible"/>
                                      </p:to>
                                    </p:set>
                                    <p:animEffect filter="fade" transition="in">
                                      <p:cBhvr>
                                        <p:cTn dur="500"/>
                                        <p:tgtEl>
                                          <p:spTgt spid="523"/>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499"/>
                                        </p:tgtEl>
                                        <p:attrNameLst>
                                          <p:attrName>style.visibility</p:attrName>
                                        </p:attrNameLst>
                                      </p:cBhvr>
                                      <p:to>
                                        <p:strVal val="visible"/>
                                      </p:to>
                                    </p:set>
                                    <p:animEffect filter="fade" transition="in">
                                      <p:cBhvr>
                                        <p:cTn dur="1000"/>
                                        <p:tgtEl>
                                          <p:spTgt spid="4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4" name="Shape 534"/>
        <p:cNvGrpSpPr/>
        <p:nvPr/>
      </p:nvGrpSpPr>
      <p:grpSpPr>
        <a:xfrm>
          <a:off x="0" y="0"/>
          <a:ext cx="0" cy="0"/>
          <a:chOff x="0" y="0"/>
          <a:chExt cx="0" cy="0"/>
        </a:xfrm>
      </p:grpSpPr>
      <p:pic>
        <p:nvPicPr>
          <p:cNvPr id="535" name="Google Shape;535;p30"/>
          <p:cNvPicPr preferRelativeResize="0"/>
          <p:nvPr/>
        </p:nvPicPr>
        <p:blipFill rotWithShape="1">
          <a:blip r:embed="rId3">
            <a:alphaModFix/>
          </a:blip>
          <a:srcRect b="0" l="0" r="0" t="0"/>
          <a:stretch/>
        </p:blipFill>
        <p:spPr>
          <a:xfrm>
            <a:off x="3894113" y="3603511"/>
            <a:ext cx="2360658" cy="521107"/>
          </a:xfrm>
          <a:prstGeom prst="rect">
            <a:avLst/>
          </a:prstGeom>
          <a:noFill/>
          <a:ln>
            <a:noFill/>
          </a:ln>
        </p:spPr>
      </p:pic>
      <p:pic>
        <p:nvPicPr>
          <p:cNvPr id="536" name="Google Shape;536;p30"/>
          <p:cNvPicPr preferRelativeResize="0"/>
          <p:nvPr/>
        </p:nvPicPr>
        <p:blipFill rotWithShape="1">
          <a:blip r:embed="rId4">
            <a:alphaModFix/>
          </a:blip>
          <a:srcRect b="0" l="0" r="0" t="0"/>
          <a:stretch/>
        </p:blipFill>
        <p:spPr>
          <a:xfrm>
            <a:off x="2205371" y="3605005"/>
            <a:ext cx="2359164" cy="518120"/>
          </a:xfrm>
          <a:prstGeom prst="rect">
            <a:avLst/>
          </a:prstGeom>
          <a:noFill/>
          <a:ln>
            <a:noFill/>
          </a:ln>
        </p:spPr>
      </p:pic>
      <p:sp>
        <p:nvSpPr>
          <p:cNvPr id="537" name="Google Shape;537;p30"/>
          <p:cNvSpPr/>
          <p:nvPr/>
        </p:nvSpPr>
        <p:spPr>
          <a:xfrm>
            <a:off x="4325633" y="2951009"/>
            <a:ext cx="815255" cy="885433"/>
          </a:xfrm>
          <a:custGeom>
            <a:rect b="b" l="l" r="r" t="t"/>
            <a:pathLst>
              <a:path extrusionOk="0" h="952" w="876">
                <a:moveTo>
                  <a:pt x="0" y="30"/>
                </a:moveTo>
                <a:lnTo>
                  <a:pt x="0" y="492"/>
                </a:lnTo>
                <a:lnTo>
                  <a:pt x="876" y="952"/>
                </a:lnTo>
                <a:lnTo>
                  <a:pt x="712" y="0"/>
                </a:lnTo>
                <a:lnTo>
                  <a:pt x="378" y="0"/>
                </a:lnTo>
                <a:lnTo>
                  <a:pt x="422" y="252"/>
                </a:lnTo>
                <a:lnTo>
                  <a:pt x="0" y="30"/>
                </a:lnTo>
                <a:close/>
              </a:path>
            </a:pathLst>
          </a:custGeom>
          <a:solidFill>
            <a:srgbClr val="8DA9DB"/>
          </a:solid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38" name="Google Shape;538;p30"/>
          <p:cNvSpPr/>
          <p:nvPr/>
        </p:nvSpPr>
        <p:spPr>
          <a:xfrm>
            <a:off x="4325633" y="2951009"/>
            <a:ext cx="815255" cy="885433"/>
          </a:xfrm>
          <a:custGeom>
            <a:rect b="b" l="l" r="r" t="t"/>
            <a:pathLst>
              <a:path extrusionOk="0" h="952" w="876">
                <a:moveTo>
                  <a:pt x="0" y="30"/>
                </a:moveTo>
                <a:lnTo>
                  <a:pt x="0" y="492"/>
                </a:lnTo>
                <a:lnTo>
                  <a:pt x="876" y="952"/>
                </a:lnTo>
                <a:lnTo>
                  <a:pt x="712" y="0"/>
                </a:lnTo>
                <a:lnTo>
                  <a:pt x="378" y="0"/>
                </a:lnTo>
                <a:lnTo>
                  <a:pt x="422" y="252"/>
                </a:lnTo>
                <a:lnTo>
                  <a:pt x="0" y="30"/>
                </a:lnTo>
              </a:path>
            </a:pathLst>
          </a:custGeom>
          <a:no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39" name="Google Shape;539;p30"/>
          <p:cNvSpPr/>
          <p:nvPr/>
        </p:nvSpPr>
        <p:spPr>
          <a:xfrm>
            <a:off x="3375994" y="2951009"/>
            <a:ext cx="818242" cy="885433"/>
          </a:xfrm>
          <a:custGeom>
            <a:rect b="b" l="l" r="r" t="t"/>
            <a:pathLst>
              <a:path extrusionOk="0" h="952" w="878">
                <a:moveTo>
                  <a:pt x="878" y="30"/>
                </a:moveTo>
                <a:lnTo>
                  <a:pt x="456" y="252"/>
                </a:lnTo>
                <a:lnTo>
                  <a:pt x="498" y="0"/>
                </a:lnTo>
                <a:lnTo>
                  <a:pt x="164" y="0"/>
                </a:lnTo>
                <a:lnTo>
                  <a:pt x="0" y="952"/>
                </a:lnTo>
                <a:lnTo>
                  <a:pt x="878" y="492"/>
                </a:lnTo>
                <a:lnTo>
                  <a:pt x="878" y="30"/>
                </a:lnTo>
                <a:close/>
              </a:path>
            </a:pathLst>
          </a:custGeom>
          <a:solidFill>
            <a:schemeClr val="accent4"/>
          </a:solid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40" name="Google Shape;540;p30"/>
          <p:cNvSpPr/>
          <p:nvPr/>
        </p:nvSpPr>
        <p:spPr>
          <a:xfrm>
            <a:off x="3375994" y="2951009"/>
            <a:ext cx="818242" cy="885433"/>
          </a:xfrm>
          <a:custGeom>
            <a:rect b="b" l="l" r="r" t="t"/>
            <a:pathLst>
              <a:path extrusionOk="0" h="952" w="878">
                <a:moveTo>
                  <a:pt x="878" y="30"/>
                </a:moveTo>
                <a:lnTo>
                  <a:pt x="456" y="252"/>
                </a:lnTo>
                <a:lnTo>
                  <a:pt x="498" y="0"/>
                </a:lnTo>
                <a:lnTo>
                  <a:pt x="164" y="0"/>
                </a:lnTo>
                <a:lnTo>
                  <a:pt x="0" y="952"/>
                </a:lnTo>
                <a:lnTo>
                  <a:pt x="878" y="492"/>
                </a:lnTo>
                <a:lnTo>
                  <a:pt x="878" y="30"/>
                </a:lnTo>
              </a:path>
            </a:pathLst>
          </a:custGeom>
          <a:no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41" name="Google Shape;541;p30"/>
          <p:cNvSpPr/>
          <p:nvPr/>
        </p:nvSpPr>
        <p:spPr>
          <a:xfrm>
            <a:off x="4258440" y="1123404"/>
            <a:ext cx="1427444" cy="1678291"/>
          </a:xfrm>
          <a:custGeom>
            <a:rect b="b" l="l" r="r" t="t"/>
            <a:pathLst>
              <a:path extrusionOk="0" h="1804" w="1534">
                <a:moveTo>
                  <a:pt x="474" y="962"/>
                </a:moveTo>
                <a:lnTo>
                  <a:pt x="0" y="0"/>
                </a:lnTo>
                <a:lnTo>
                  <a:pt x="0" y="700"/>
                </a:lnTo>
                <a:lnTo>
                  <a:pt x="246" y="1200"/>
                </a:lnTo>
                <a:lnTo>
                  <a:pt x="798" y="1280"/>
                </a:lnTo>
                <a:lnTo>
                  <a:pt x="400" y="1670"/>
                </a:lnTo>
                <a:lnTo>
                  <a:pt x="422" y="1804"/>
                </a:lnTo>
                <a:lnTo>
                  <a:pt x="826" y="1804"/>
                </a:lnTo>
                <a:lnTo>
                  <a:pt x="1534" y="1116"/>
                </a:lnTo>
                <a:lnTo>
                  <a:pt x="474" y="962"/>
                </a:lnTo>
                <a:close/>
              </a:path>
            </a:pathLst>
          </a:custGeom>
          <a:solidFill>
            <a:schemeClr val="accent3"/>
          </a:solid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42" name="Google Shape;542;p30"/>
          <p:cNvSpPr/>
          <p:nvPr/>
        </p:nvSpPr>
        <p:spPr>
          <a:xfrm>
            <a:off x="2832490" y="1123404"/>
            <a:ext cx="1425950" cy="1678291"/>
          </a:xfrm>
          <a:custGeom>
            <a:rect b="b" l="l" r="r" t="t"/>
            <a:pathLst>
              <a:path extrusionOk="0" h="1804" w="1534">
                <a:moveTo>
                  <a:pt x="1060" y="962"/>
                </a:moveTo>
                <a:lnTo>
                  <a:pt x="0" y="1116"/>
                </a:lnTo>
                <a:lnTo>
                  <a:pt x="708" y="1804"/>
                </a:lnTo>
                <a:lnTo>
                  <a:pt x="1112" y="1804"/>
                </a:lnTo>
                <a:lnTo>
                  <a:pt x="1136" y="1670"/>
                </a:lnTo>
                <a:lnTo>
                  <a:pt x="736" y="1280"/>
                </a:lnTo>
                <a:lnTo>
                  <a:pt x="1288" y="1200"/>
                </a:lnTo>
                <a:lnTo>
                  <a:pt x="1534" y="700"/>
                </a:lnTo>
                <a:lnTo>
                  <a:pt x="1534" y="0"/>
                </a:lnTo>
                <a:lnTo>
                  <a:pt x="1060" y="962"/>
                </a:lnTo>
                <a:close/>
              </a:path>
            </a:pathLst>
          </a:custGeom>
          <a:solidFill>
            <a:schemeClr val="accent2"/>
          </a:solid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43" name="Google Shape;543;p30"/>
          <p:cNvSpPr/>
          <p:nvPr/>
        </p:nvSpPr>
        <p:spPr>
          <a:xfrm>
            <a:off x="6020348" y="1245842"/>
            <a:ext cx="1627524" cy="1496285"/>
          </a:xfrm>
          <a:prstGeom prst="rect">
            <a:avLst/>
          </a:prstGeom>
          <a:noFill/>
          <a:ln>
            <a:noFill/>
          </a:ln>
        </p:spPr>
        <p:txBody>
          <a:bodyPr anchorCtr="0" anchor="t" bIns="32225" lIns="64475" spcFirstLastPara="1" rIns="64475" wrap="square" tIns="32225">
            <a:noAutofit/>
          </a:bodyPr>
          <a:lstStyle/>
          <a:p>
            <a:pPr indent="0" lvl="0" marL="0" marR="0" rtl="0" algn="just">
              <a:lnSpc>
                <a:spcPct val="150000"/>
              </a:lnSpc>
              <a:spcBef>
                <a:spcPts val="0"/>
              </a:spcBef>
              <a:spcAft>
                <a:spcPts val="0"/>
              </a:spcAft>
              <a:buNone/>
            </a:pPr>
            <a:r>
              <a:rPr b="1" i="0" lang="tr-TR" sz="1400" u="none" cap="none" strike="noStrike">
                <a:solidFill>
                  <a:srgbClr val="595959"/>
                </a:solidFill>
                <a:latin typeface="Twentieth Century"/>
                <a:ea typeface="Twentieth Century"/>
                <a:cs typeface="Twentieth Century"/>
                <a:sym typeface="Twentieth Century"/>
              </a:rPr>
              <a:t>Infographic</a:t>
            </a:r>
            <a:endParaRPr b="1" i="0" sz="1400" u="none" cap="none" strike="noStrike">
              <a:solidFill>
                <a:srgbClr val="595959"/>
              </a:solidFill>
              <a:latin typeface="Twentieth Century"/>
              <a:ea typeface="Twentieth Century"/>
              <a:cs typeface="Twentieth Century"/>
              <a:sym typeface="Twentieth Century"/>
            </a:endParaRPr>
          </a:p>
          <a:p>
            <a:pPr indent="0" lvl="0" marL="0" marR="0" rtl="0" algn="l">
              <a:lnSpc>
                <a:spcPct val="15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We leverage digital tools, design and words, to become even more relevant.</a:t>
            </a:r>
            <a:endParaRPr b="1" i="0" sz="1200" u="none" cap="none" strike="noStrike">
              <a:solidFill>
                <a:srgbClr val="595959"/>
              </a:solidFill>
              <a:latin typeface="Twentieth Century"/>
              <a:ea typeface="Twentieth Century"/>
              <a:cs typeface="Twentieth Century"/>
              <a:sym typeface="Twentieth Century"/>
            </a:endParaRPr>
          </a:p>
        </p:txBody>
      </p:sp>
      <p:sp>
        <p:nvSpPr>
          <p:cNvPr id="544" name="Google Shape;544;p30"/>
          <p:cNvSpPr/>
          <p:nvPr/>
        </p:nvSpPr>
        <p:spPr>
          <a:xfrm flipH="1">
            <a:off x="1236322" y="1505648"/>
            <a:ext cx="2583135" cy="580832"/>
          </a:xfrm>
          <a:custGeom>
            <a:rect b="b" l="l" r="r" t="t"/>
            <a:pathLst>
              <a:path extrusionOk="0" h="581025" w="2896333">
                <a:moveTo>
                  <a:pt x="0" y="581025"/>
                </a:moveTo>
                <a:lnTo>
                  <a:pt x="333375" y="0"/>
                </a:lnTo>
                <a:lnTo>
                  <a:pt x="2896333" y="0"/>
                </a:lnTo>
              </a:path>
            </a:pathLst>
          </a:custGeom>
          <a:noFill/>
          <a:ln cap="flat" cmpd="sng" w="12700">
            <a:solidFill>
              <a:srgbClr val="BFBFBF"/>
            </a:solidFill>
            <a:prstDash val="dash"/>
            <a:miter lim="800000"/>
            <a:headEnd len="med" w="med" type="oval"/>
            <a:tailEnd len="med" w="med" type="none"/>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45" name="Google Shape;545;p30"/>
          <p:cNvSpPr/>
          <p:nvPr/>
        </p:nvSpPr>
        <p:spPr>
          <a:xfrm>
            <a:off x="1549882" y="1248828"/>
            <a:ext cx="1627524" cy="1219286"/>
          </a:xfrm>
          <a:prstGeom prst="rect">
            <a:avLst/>
          </a:prstGeom>
          <a:noFill/>
          <a:ln>
            <a:noFill/>
          </a:ln>
        </p:spPr>
        <p:txBody>
          <a:bodyPr anchorCtr="0" anchor="t" bIns="32225" lIns="64475" spcFirstLastPara="1" rIns="64475" wrap="square" tIns="32225">
            <a:noAutofit/>
          </a:bodyPr>
          <a:lstStyle/>
          <a:p>
            <a:pPr indent="0" lvl="0" marL="0" marR="0" rtl="0" algn="just">
              <a:lnSpc>
                <a:spcPct val="150000"/>
              </a:lnSpc>
              <a:spcBef>
                <a:spcPts val="0"/>
              </a:spcBef>
              <a:spcAft>
                <a:spcPts val="0"/>
              </a:spcAft>
              <a:buNone/>
            </a:pPr>
            <a:r>
              <a:rPr b="1" i="0" lang="tr-TR" sz="1400" u="none" cap="none" strike="noStrike">
                <a:solidFill>
                  <a:srgbClr val="595959"/>
                </a:solidFill>
                <a:latin typeface="Twentieth Century"/>
                <a:ea typeface="Twentieth Century"/>
                <a:cs typeface="Twentieth Century"/>
                <a:sym typeface="Twentieth Century"/>
              </a:rPr>
              <a:t>Make</a:t>
            </a:r>
            <a:endParaRPr b="1" i="0" sz="1400" u="none" cap="none" strike="noStrike">
              <a:solidFill>
                <a:srgbClr val="595959"/>
              </a:solidFill>
              <a:latin typeface="Twentieth Century"/>
              <a:ea typeface="Twentieth Century"/>
              <a:cs typeface="Twentieth Century"/>
              <a:sym typeface="Twentieth Century"/>
            </a:endParaRPr>
          </a:p>
          <a:p>
            <a:pPr indent="0" lvl="0" marL="0" marR="0" rtl="0" algn="l">
              <a:lnSpc>
                <a:spcPct val="15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Simple &amp; Smooth, exactly how purchasing experiences should be.</a:t>
            </a:r>
            <a:endParaRPr b="1" i="0" sz="1200" u="none" cap="none" strike="noStrike">
              <a:solidFill>
                <a:srgbClr val="595959"/>
              </a:solidFill>
              <a:latin typeface="Twentieth Century"/>
              <a:ea typeface="Twentieth Century"/>
              <a:cs typeface="Twentieth Century"/>
              <a:sym typeface="Twentieth Century"/>
            </a:endParaRPr>
          </a:p>
        </p:txBody>
      </p:sp>
      <p:sp>
        <p:nvSpPr>
          <p:cNvPr id="546" name="Google Shape;546;p30"/>
          <p:cNvSpPr/>
          <p:nvPr/>
        </p:nvSpPr>
        <p:spPr>
          <a:xfrm flipH="1">
            <a:off x="1245281" y="2945036"/>
            <a:ext cx="2296452" cy="585312"/>
          </a:xfrm>
          <a:custGeom>
            <a:rect b="b" l="l" r="r" t="t"/>
            <a:pathLst>
              <a:path extrusionOk="0" h="587027" w="2528430">
                <a:moveTo>
                  <a:pt x="0" y="587027"/>
                </a:moveTo>
                <a:lnTo>
                  <a:pt x="333375" y="6002"/>
                </a:lnTo>
                <a:lnTo>
                  <a:pt x="2528430" y="0"/>
                </a:lnTo>
              </a:path>
            </a:pathLst>
          </a:custGeom>
          <a:noFill/>
          <a:ln cap="flat" cmpd="sng" w="12700">
            <a:solidFill>
              <a:srgbClr val="BFBFBF"/>
            </a:solidFill>
            <a:prstDash val="dash"/>
            <a:miter lim="800000"/>
            <a:headEnd len="med" w="med" type="oval"/>
            <a:tailEnd len="med" w="med" type="none"/>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47" name="Google Shape;547;p30"/>
          <p:cNvSpPr/>
          <p:nvPr/>
        </p:nvSpPr>
        <p:spPr>
          <a:xfrm>
            <a:off x="1539430" y="2673284"/>
            <a:ext cx="1627524" cy="1496285"/>
          </a:xfrm>
          <a:prstGeom prst="rect">
            <a:avLst/>
          </a:prstGeom>
          <a:noFill/>
          <a:ln>
            <a:noFill/>
          </a:ln>
        </p:spPr>
        <p:txBody>
          <a:bodyPr anchorCtr="0" anchor="t" bIns="32225" lIns="64475" spcFirstLastPara="1" rIns="64475" wrap="square" tIns="32225">
            <a:noAutofit/>
          </a:bodyPr>
          <a:lstStyle/>
          <a:p>
            <a:pPr indent="0" lvl="0" marL="0" marR="0" rtl="0" algn="just">
              <a:lnSpc>
                <a:spcPct val="150000"/>
              </a:lnSpc>
              <a:spcBef>
                <a:spcPts val="0"/>
              </a:spcBef>
              <a:spcAft>
                <a:spcPts val="0"/>
              </a:spcAft>
              <a:buNone/>
            </a:pPr>
            <a:r>
              <a:rPr b="1" i="0" lang="tr-TR" sz="1400" u="none" cap="none" strike="noStrike">
                <a:solidFill>
                  <a:srgbClr val="595959"/>
                </a:solidFill>
                <a:latin typeface="Twentieth Century"/>
                <a:ea typeface="Twentieth Century"/>
                <a:cs typeface="Twentieth Century"/>
                <a:sym typeface="Twentieth Century"/>
              </a:rPr>
              <a:t>Circle</a:t>
            </a:r>
            <a:endParaRPr b="1" i="0" sz="1400" u="none" cap="none" strike="noStrike">
              <a:solidFill>
                <a:srgbClr val="595959"/>
              </a:solidFill>
              <a:latin typeface="Twentieth Century"/>
              <a:ea typeface="Twentieth Century"/>
              <a:cs typeface="Twentieth Century"/>
              <a:sym typeface="Twentieth Century"/>
            </a:endParaRPr>
          </a:p>
          <a:p>
            <a:pPr indent="0" lvl="0" marL="0" marR="0" rtl="0" algn="l">
              <a:lnSpc>
                <a:spcPct val="15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We leverage digital tools, design and words, to become even more relevant</a:t>
            </a:r>
            <a:r>
              <a:rPr b="0" i="0" lang="tr-TR" sz="847" u="none" cap="none" strike="noStrike">
                <a:solidFill>
                  <a:srgbClr val="595959"/>
                </a:solidFill>
                <a:latin typeface="Twentieth Century"/>
                <a:ea typeface="Twentieth Century"/>
                <a:cs typeface="Twentieth Century"/>
                <a:sym typeface="Twentieth Century"/>
              </a:rPr>
              <a:t>.</a:t>
            </a:r>
            <a:endParaRPr b="0" i="0" sz="847" u="none" cap="none" strike="noStrike">
              <a:solidFill>
                <a:srgbClr val="595959"/>
              </a:solidFill>
              <a:latin typeface="Twentieth Century"/>
              <a:ea typeface="Twentieth Century"/>
              <a:cs typeface="Twentieth Century"/>
              <a:sym typeface="Twentieth Century"/>
            </a:endParaRPr>
          </a:p>
        </p:txBody>
      </p:sp>
      <p:sp>
        <p:nvSpPr>
          <p:cNvPr id="548" name="Google Shape;548;p30"/>
          <p:cNvSpPr/>
          <p:nvPr/>
        </p:nvSpPr>
        <p:spPr>
          <a:xfrm>
            <a:off x="6039760" y="2667312"/>
            <a:ext cx="1627524" cy="1219286"/>
          </a:xfrm>
          <a:prstGeom prst="rect">
            <a:avLst/>
          </a:prstGeom>
          <a:noFill/>
          <a:ln>
            <a:noFill/>
          </a:ln>
        </p:spPr>
        <p:txBody>
          <a:bodyPr anchorCtr="0" anchor="t" bIns="32225" lIns="64475" spcFirstLastPara="1" rIns="64475" wrap="square" tIns="32225">
            <a:noAutofit/>
          </a:bodyPr>
          <a:lstStyle/>
          <a:p>
            <a:pPr indent="0" lvl="0" marL="0" marR="0" rtl="0" algn="just">
              <a:lnSpc>
                <a:spcPct val="150000"/>
              </a:lnSpc>
              <a:spcBef>
                <a:spcPts val="0"/>
              </a:spcBef>
              <a:spcAft>
                <a:spcPts val="0"/>
              </a:spcAft>
              <a:buNone/>
            </a:pPr>
            <a:r>
              <a:rPr b="1" i="0" lang="tr-TR" sz="1400" u="none" cap="none" strike="noStrike">
                <a:solidFill>
                  <a:srgbClr val="595959"/>
                </a:solidFill>
                <a:latin typeface="Twentieth Century"/>
                <a:ea typeface="Twentieth Century"/>
                <a:cs typeface="Twentieth Century"/>
                <a:sym typeface="Twentieth Century"/>
              </a:rPr>
              <a:t>Think</a:t>
            </a:r>
            <a:endParaRPr b="1" i="0" sz="1400" u="none" cap="none" strike="noStrike">
              <a:solidFill>
                <a:srgbClr val="595959"/>
              </a:solidFill>
              <a:latin typeface="Twentieth Century"/>
              <a:ea typeface="Twentieth Century"/>
              <a:cs typeface="Twentieth Century"/>
              <a:sym typeface="Twentieth Century"/>
            </a:endParaRPr>
          </a:p>
          <a:p>
            <a:pPr indent="0" lvl="0" marL="0" marR="0" rtl="0" algn="l">
              <a:lnSpc>
                <a:spcPct val="15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Simple &amp; Smooth, exactly how purchasing experiences should be.</a:t>
            </a:r>
            <a:endParaRPr b="0" i="0" sz="1200" u="none" cap="none" strike="noStrike">
              <a:solidFill>
                <a:srgbClr val="000000"/>
              </a:solidFill>
              <a:latin typeface="Twentieth Century"/>
              <a:ea typeface="Twentieth Century"/>
              <a:cs typeface="Twentieth Century"/>
              <a:sym typeface="Twentieth Century"/>
            </a:endParaRPr>
          </a:p>
        </p:txBody>
      </p:sp>
      <p:sp>
        <p:nvSpPr>
          <p:cNvPr id="549" name="Google Shape;549;p30"/>
          <p:cNvSpPr/>
          <p:nvPr/>
        </p:nvSpPr>
        <p:spPr>
          <a:xfrm>
            <a:off x="4870629" y="1514607"/>
            <a:ext cx="2583135" cy="580832"/>
          </a:xfrm>
          <a:custGeom>
            <a:rect b="b" l="l" r="r" t="t"/>
            <a:pathLst>
              <a:path extrusionOk="0" h="581025" w="2896333">
                <a:moveTo>
                  <a:pt x="0" y="581025"/>
                </a:moveTo>
                <a:lnTo>
                  <a:pt x="333375" y="0"/>
                </a:lnTo>
                <a:lnTo>
                  <a:pt x="2896333" y="0"/>
                </a:lnTo>
              </a:path>
            </a:pathLst>
          </a:custGeom>
          <a:noFill/>
          <a:ln cap="flat" cmpd="sng" w="12700">
            <a:solidFill>
              <a:srgbClr val="BFBFBF"/>
            </a:solidFill>
            <a:prstDash val="dash"/>
            <a:miter lim="800000"/>
            <a:headEnd len="med" w="med" type="oval"/>
            <a:tailEnd len="med" w="med" type="none"/>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50" name="Google Shape;550;p30"/>
          <p:cNvSpPr/>
          <p:nvPr/>
        </p:nvSpPr>
        <p:spPr>
          <a:xfrm>
            <a:off x="4912437" y="2945036"/>
            <a:ext cx="2560739" cy="585312"/>
          </a:xfrm>
          <a:custGeom>
            <a:rect b="b" l="l" r="r" t="t"/>
            <a:pathLst>
              <a:path extrusionOk="0" h="587027" w="2528430">
                <a:moveTo>
                  <a:pt x="0" y="587027"/>
                </a:moveTo>
                <a:lnTo>
                  <a:pt x="333375" y="6002"/>
                </a:lnTo>
                <a:lnTo>
                  <a:pt x="2528430" y="0"/>
                </a:lnTo>
              </a:path>
            </a:pathLst>
          </a:custGeom>
          <a:noFill/>
          <a:ln cap="flat" cmpd="sng" w="12700">
            <a:solidFill>
              <a:srgbClr val="BFBFBF"/>
            </a:solidFill>
            <a:prstDash val="dash"/>
            <a:miter lim="800000"/>
            <a:headEnd len="med" w="med" type="oval"/>
            <a:tailEnd len="med" w="med" type="none"/>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51" name="Google Shape;551;p30"/>
          <p:cNvSpPr/>
          <p:nvPr/>
        </p:nvSpPr>
        <p:spPr>
          <a:xfrm>
            <a:off x="3779142" y="2052138"/>
            <a:ext cx="77643" cy="77643"/>
          </a:xfrm>
          <a:prstGeom prst="ellipse">
            <a:avLst/>
          </a:prstGeom>
          <a:gradFill>
            <a:gsLst>
              <a:gs pos="0">
                <a:srgbClr val="BBBBBB"/>
              </a:gs>
              <a:gs pos="34999">
                <a:srgbClr val="CFCFCF"/>
              </a:gs>
              <a:gs pos="100000">
                <a:srgbClr val="EDEDED"/>
              </a:gs>
            </a:gsLst>
            <a:lin ang="5400000" scaled="0"/>
          </a:grad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52" name="Google Shape;552;p30"/>
          <p:cNvSpPr/>
          <p:nvPr/>
        </p:nvSpPr>
        <p:spPr>
          <a:xfrm>
            <a:off x="4825834" y="2058110"/>
            <a:ext cx="77643" cy="77643"/>
          </a:xfrm>
          <a:prstGeom prst="ellipse">
            <a:avLst/>
          </a:prstGeom>
          <a:gradFill>
            <a:gsLst>
              <a:gs pos="0">
                <a:srgbClr val="BBBBBB"/>
              </a:gs>
              <a:gs pos="34999">
                <a:srgbClr val="CFCFCF"/>
              </a:gs>
              <a:gs pos="100000">
                <a:srgbClr val="EDEDED"/>
              </a:gs>
            </a:gsLst>
            <a:lin ang="5400000" scaled="0"/>
          </a:grad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53" name="Google Shape;553;p30"/>
          <p:cNvSpPr/>
          <p:nvPr/>
        </p:nvSpPr>
        <p:spPr>
          <a:xfrm>
            <a:off x="4870629" y="3491526"/>
            <a:ext cx="77643" cy="77643"/>
          </a:xfrm>
          <a:prstGeom prst="ellipse">
            <a:avLst/>
          </a:prstGeom>
          <a:gradFill>
            <a:gsLst>
              <a:gs pos="0">
                <a:srgbClr val="BBBBBB"/>
              </a:gs>
              <a:gs pos="34999">
                <a:srgbClr val="CFCFCF"/>
              </a:gs>
              <a:gs pos="100000">
                <a:srgbClr val="EDEDED"/>
              </a:gs>
            </a:gsLst>
            <a:lin ang="5400000" scaled="0"/>
          </a:grad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54" name="Google Shape;554;p30"/>
          <p:cNvSpPr/>
          <p:nvPr/>
        </p:nvSpPr>
        <p:spPr>
          <a:xfrm>
            <a:off x="3510377" y="3491526"/>
            <a:ext cx="77643" cy="77643"/>
          </a:xfrm>
          <a:prstGeom prst="ellipse">
            <a:avLst/>
          </a:prstGeom>
          <a:gradFill>
            <a:gsLst>
              <a:gs pos="0">
                <a:srgbClr val="BBBBBB"/>
              </a:gs>
              <a:gs pos="34999">
                <a:srgbClr val="CFCFCF"/>
              </a:gs>
              <a:gs pos="100000">
                <a:srgbClr val="EDEDED"/>
              </a:gs>
            </a:gsLst>
            <a:lin ang="5400000" scaled="0"/>
          </a:grad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55" name="Google Shape;555;p30"/>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542"/>
                                        </p:tgtEl>
                                        <p:attrNameLst>
                                          <p:attrName>style.visibility</p:attrName>
                                        </p:attrNameLst>
                                      </p:cBhvr>
                                      <p:to>
                                        <p:strVal val="visible"/>
                                      </p:to>
                                    </p:set>
                                    <p:anim calcmode="lin" valueType="num">
                                      <p:cBhvr additive="base">
                                        <p:cTn dur="500"/>
                                        <p:tgtEl>
                                          <p:spTgt spid="542"/>
                                        </p:tgtEl>
                                        <p:attrNameLst>
                                          <p:attrName>ppt_w</p:attrName>
                                        </p:attrNameLst>
                                      </p:cBhvr>
                                      <p:tavLst>
                                        <p:tav fmla="" tm="0">
                                          <p:val>
                                            <p:strVal val="0"/>
                                          </p:val>
                                        </p:tav>
                                        <p:tav fmla="" tm="100000">
                                          <p:val>
                                            <p:strVal val="#ppt_w"/>
                                          </p:val>
                                        </p:tav>
                                      </p:tavLst>
                                    </p:anim>
                                    <p:anim calcmode="lin" valueType="num">
                                      <p:cBhvr additive="base">
                                        <p:cTn dur="500"/>
                                        <p:tgtEl>
                                          <p:spTgt spid="54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541"/>
                                        </p:tgtEl>
                                        <p:attrNameLst>
                                          <p:attrName>style.visibility</p:attrName>
                                        </p:attrNameLst>
                                      </p:cBhvr>
                                      <p:to>
                                        <p:strVal val="visible"/>
                                      </p:to>
                                    </p:set>
                                    <p:anim calcmode="lin" valueType="num">
                                      <p:cBhvr additive="base">
                                        <p:cTn dur="500"/>
                                        <p:tgtEl>
                                          <p:spTgt spid="541"/>
                                        </p:tgtEl>
                                        <p:attrNameLst>
                                          <p:attrName>ppt_w</p:attrName>
                                        </p:attrNameLst>
                                      </p:cBhvr>
                                      <p:tavLst>
                                        <p:tav fmla="" tm="0">
                                          <p:val>
                                            <p:strVal val="0"/>
                                          </p:val>
                                        </p:tav>
                                        <p:tav fmla="" tm="100000">
                                          <p:val>
                                            <p:strVal val="#ppt_w"/>
                                          </p:val>
                                        </p:tav>
                                      </p:tavLst>
                                    </p:anim>
                                    <p:anim calcmode="lin" valueType="num">
                                      <p:cBhvr additive="base">
                                        <p:cTn dur="500"/>
                                        <p:tgtEl>
                                          <p:spTgt spid="54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539"/>
                                        </p:tgtEl>
                                        <p:attrNameLst>
                                          <p:attrName>style.visibility</p:attrName>
                                        </p:attrNameLst>
                                      </p:cBhvr>
                                      <p:to>
                                        <p:strVal val="visible"/>
                                      </p:to>
                                    </p:set>
                                    <p:anim calcmode="lin" valueType="num">
                                      <p:cBhvr additive="base">
                                        <p:cTn dur="500"/>
                                        <p:tgtEl>
                                          <p:spTgt spid="539"/>
                                        </p:tgtEl>
                                        <p:attrNameLst>
                                          <p:attrName>ppt_w</p:attrName>
                                        </p:attrNameLst>
                                      </p:cBhvr>
                                      <p:tavLst>
                                        <p:tav fmla="" tm="0">
                                          <p:val>
                                            <p:strVal val="0"/>
                                          </p:val>
                                        </p:tav>
                                        <p:tav fmla="" tm="100000">
                                          <p:val>
                                            <p:strVal val="#ppt_w"/>
                                          </p:val>
                                        </p:tav>
                                      </p:tavLst>
                                    </p:anim>
                                    <p:anim calcmode="lin" valueType="num">
                                      <p:cBhvr additive="base">
                                        <p:cTn dur="500"/>
                                        <p:tgtEl>
                                          <p:spTgt spid="53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537"/>
                                        </p:tgtEl>
                                        <p:attrNameLst>
                                          <p:attrName>style.visibility</p:attrName>
                                        </p:attrNameLst>
                                      </p:cBhvr>
                                      <p:to>
                                        <p:strVal val="visible"/>
                                      </p:to>
                                    </p:set>
                                    <p:anim calcmode="lin" valueType="num">
                                      <p:cBhvr additive="base">
                                        <p:cTn dur="500"/>
                                        <p:tgtEl>
                                          <p:spTgt spid="537"/>
                                        </p:tgtEl>
                                        <p:attrNameLst>
                                          <p:attrName>ppt_w</p:attrName>
                                        </p:attrNameLst>
                                      </p:cBhvr>
                                      <p:tavLst>
                                        <p:tav fmla="" tm="0">
                                          <p:val>
                                            <p:strVal val="0"/>
                                          </p:val>
                                        </p:tav>
                                        <p:tav fmla="" tm="100000">
                                          <p:val>
                                            <p:strVal val="#ppt_w"/>
                                          </p:val>
                                        </p:tav>
                                      </p:tavLst>
                                    </p:anim>
                                    <p:anim calcmode="lin" valueType="num">
                                      <p:cBhvr additive="base">
                                        <p:cTn dur="500"/>
                                        <p:tgtEl>
                                          <p:spTgt spid="537"/>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535"/>
                                        </p:tgtEl>
                                        <p:attrNameLst>
                                          <p:attrName>style.visibility</p:attrName>
                                        </p:attrNameLst>
                                      </p:cBhvr>
                                      <p:to>
                                        <p:strVal val="visible"/>
                                      </p:to>
                                    </p:set>
                                    <p:animEffect filter="fade" transition="in">
                                      <p:cBhvr>
                                        <p:cTn dur="500"/>
                                        <p:tgtEl>
                                          <p:spTgt spid="535"/>
                                        </p:tgtEl>
                                      </p:cBhvr>
                                    </p:animEffect>
                                  </p:childTnLst>
                                </p:cTn>
                              </p:par>
                              <p:par>
                                <p:cTn fill="hold" nodeType="withEffect" presetClass="entr" presetID="10" presetSubtype="0">
                                  <p:stCondLst>
                                    <p:cond delay="0"/>
                                  </p:stCondLst>
                                  <p:childTnLst>
                                    <p:set>
                                      <p:cBhvr>
                                        <p:cTn dur="1" fill="hold">
                                          <p:stCondLst>
                                            <p:cond delay="0"/>
                                          </p:stCondLst>
                                        </p:cTn>
                                        <p:tgtEl>
                                          <p:spTgt spid="536"/>
                                        </p:tgtEl>
                                        <p:attrNameLst>
                                          <p:attrName>style.visibility</p:attrName>
                                        </p:attrNameLst>
                                      </p:cBhvr>
                                      <p:to>
                                        <p:strVal val="visible"/>
                                      </p:to>
                                    </p:set>
                                    <p:animEffect filter="fade" transition="in">
                                      <p:cBhvr>
                                        <p:cTn dur="500"/>
                                        <p:tgtEl>
                                          <p:spTgt spid="536"/>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551"/>
                                        </p:tgtEl>
                                        <p:attrNameLst>
                                          <p:attrName>style.visibility</p:attrName>
                                        </p:attrNameLst>
                                      </p:cBhvr>
                                      <p:to>
                                        <p:strVal val="visible"/>
                                      </p:to>
                                    </p:set>
                                    <p:animEffect filter="fade" transition="in">
                                      <p:cBhvr>
                                        <p:cTn dur="500"/>
                                        <p:tgtEl>
                                          <p:spTgt spid="55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44"/>
                                        </p:tgtEl>
                                        <p:attrNameLst>
                                          <p:attrName>style.visibility</p:attrName>
                                        </p:attrNameLst>
                                      </p:cBhvr>
                                      <p:to>
                                        <p:strVal val="visible"/>
                                      </p:to>
                                    </p:set>
                                    <p:animEffect filter="fade" transition="in">
                                      <p:cBhvr>
                                        <p:cTn dur="500"/>
                                        <p:tgtEl>
                                          <p:spTgt spid="544"/>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545"/>
                                        </p:tgtEl>
                                        <p:attrNameLst>
                                          <p:attrName>style.visibility</p:attrName>
                                        </p:attrNameLst>
                                      </p:cBhvr>
                                      <p:to>
                                        <p:strVal val="visible"/>
                                      </p:to>
                                    </p:set>
                                    <p:animEffect filter="fade" transition="in">
                                      <p:cBhvr>
                                        <p:cTn dur="500"/>
                                        <p:tgtEl>
                                          <p:spTgt spid="54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52"/>
                                        </p:tgtEl>
                                        <p:attrNameLst>
                                          <p:attrName>style.visibility</p:attrName>
                                        </p:attrNameLst>
                                      </p:cBhvr>
                                      <p:to>
                                        <p:strVal val="visible"/>
                                      </p:to>
                                    </p:set>
                                    <p:animEffect filter="fade" transition="in">
                                      <p:cBhvr>
                                        <p:cTn dur="500"/>
                                        <p:tgtEl>
                                          <p:spTgt spid="552"/>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49"/>
                                        </p:tgtEl>
                                        <p:attrNameLst>
                                          <p:attrName>style.visibility</p:attrName>
                                        </p:attrNameLst>
                                      </p:cBhvr>
                                      <p:to>
                                        <p:strVal val="visible"/>
                                      </p:to>
                                    </p:set>
                                    <p:animEffect filter="fade" transition="in">
                                      <p:cBhvr>
                                        <p:cTn dur="500"/>
                                        <p:tgtEl>
                                          <p:spTgt spid="549"/>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43"/>
                                        </p:tgtEl>
                                        <p:attrNameLst>
                                          <p:attrName>style.visibility</p:attrName>
                                        </p:attrNameLst>
                                      </p:cBhvr>
                                      <p:to>
                                        <p:strVal val="visible"/>
                                      </p:to>
                                    </p:set>
                                    <p:animEffect filter="fade" transition="in">
                                      <p:cBhvr>
                                        <p:cTn dur="500"/>
                                        <p:tgtEl>
                                          <p:spTgt spid="543"/>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554"/>
                                        </p:tgtEl>
                                        <p:attrNameLst>
                                          <p:attrName>style.visibility</p:attrName>
                                        </p:attrNameLst>
                                      </p:cBhvr>
                                      <p:to>
                                        <p:strVal val="visible"/>
                                      </p:to>
                                    </p:set>
                                    <p:animEffect filter="fade" transition="in">
                                      <p:cBhvr>
                                        <p:cTn dur="500"/>
                                        <p:tgtEl>
                                          <p:spTgt spid="554"/>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46"/>
                                        </p:tgtEl>
                                        <p:attrNameLst>
                                          <p:attrName>style.visibility</p:attrName>
                                        </p:attrNameLst>
                                      </p:cBhvr>
                                      <p:to>
                                        <p:strVal val="visible"/>
                                      </p:to>
                                    </p:set>
                                    <p:animEffect filter="fade" transition="in">
                                      <p:cBhvr>
                                        <p:cTn dur="500"/>
                                        <p:tgtEl>
                                          <p:spTgt spid="546"/>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547"/>
                                        </p:tgtEl>
                                        <p:attrNameLst>
                                          <p:attrName>style.visibility</p:attrName>
                                        </p:attrNameLst>
                                      </p:cBhvr>
                                      <p:to>
                                        <p:strVal val="visible"/>
                                      </p:to>
                                    </p:set>
                                    <p:animEffect filter="fade" transition="in">
                                      <p:cBhvr>
                                        <p:cTn dur="500"/>
                                        <p:tgtEl>
                                          <p:spTgt spid="547"/>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553"/>
                                        </p:tgtEl>
                                        <p:attrNameLst>
                                          <p:attrName>style.visibility</p:attrName>
                                        </p:attrNameLst>
                                      </p:cBhvr>
                                      <p:to>
                                        <p:strVal val="visible"/>
                                      </p:to>
                                    </p:set>
                                    <p:animEffect filter="fade" transition="in">
                                      <p:cBhvr>
                                        <p:cTn dur="500"/>
                                        <p:tgtEl>
                                          <p:spTgt spid="553"/>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550"/>
                                        </p:tgtEl>
                                        <p:attrNameLst>
                                          <p:attrName>style.visibility</p:attrName>
                                        </p:attrNameLst>
                                      </p:cBhvr>
                                      <p:to>
                                        <p:strVal val="visible"/>
                                      </p:to>
                                    </p:set>
                                    <p:animEffect filter="fade" transition="in">
                                      <p:cBhvr>
                                        <p:cTn dur="500"/>
                                        <p:tgtEl>
                                          <p:spTgt spid="550"/>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548"/>
                                        </p:tgtEl>
                                        <p:attrNameLst>
                                          <p:attrName>style.visibility</p:attrName>
                                        </p:attrNameLst>
                                      </p:cBhvr>
                                      <p:to>
                                        <p:strVal val="visible"/>
                                      </p:to>
                                    </p:set>
                                    <p:animEffect filter="fade" transition="in">
                                      <p:cBhvr>
                                        <p:cTn dur="500"/>
                                        <p:tgtEl>
                                          <p:spTgt spid="5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0" name="Shape 560"/>
        <p:cNvGrpSpPr/>
        <p:nvPr/>
      </p:nvGrpSpPr>
      <p:grpSpPr>
        <a:xfrm>
          <a:off x="0" y="0"/>
          <a:ext cx="0" cy="0"/>
          <a:chOff x="0" y="0"/>
          <a:chExt cx="0" cy="0"/>
        </a:xfrm>
      </p:grpSpPr>
      <p:grpSp>
        <p:nvGrpSpPr>
          <p:cNvPr id="561" name="Google Shape;561;p31"/>
          <p:cNvGrpSpPr/>
          <p:nvPr/>
        </p:nvGrpSpPr>
        <p:grpSpPr>
          <a:xfrm>
            <a:off x="588298" y="1081596"/>
            <a:ext cx="8001747" cy="397176"/>
            <a:chOff x="439196" y="420756"/>
            <a:chExt cx="8612670" cy="422802"/>
          </a:xfrm>
        </p:grpSpPr>
        <p:sp>
          <p:nvSpPr>
            <p:cNvPr id="562" name="Google Shape;562;p31"/>
            <p:cNvSpPr/>
            <p:nvPr/>
          </p:nvSpPr>
          <p:spPr>
            <a:xfrm>
              <a:off x="439196" y="420756"/>
              <a:ext cx="8612670" cy="422802"/>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257"/>
                <a:buFont typeface="Rockwell"/>
                <a:buNone/>
              </a:pPr>
              <a:r>
                <a:t/>
              </a:r>
              <a:endParaRPr b="0" i="0" sz="2257" u="none" cap="none" strike="noStrike">
                <a:solidFill>
                  <a:srgbClr val="FFFFFF"/>
                </a:solidFill>
                <a:latin typeface="Twentieth Century"/>
                <a:ea typeface="Twentieth Century"/>
                <a:cs typeface="Twentieth Century"/>
                <a:sym typeface="Twentieth Century"/>
              </a:endParaRPr>
            </a:p>
          </p:txBody>
        </p:sp>
        <p:sp>
          <p:nvSpPr>
            <p:cNvPr id="563" name="Google Shape;563;p31"/>
            <p:cNvSpPr txBox="1"/>
            <p:nvPr/>
          </p:nvSpPr>
          <p:spPr>
            <a:xfrm>
              <a:off x="3275856" y="428218"/>
              <a:ext cx="2664296" cy="406403"/>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81"/>
                <a:buFont typeface="Twentieth Century"/>
                <a:buNone/>
              </a:pPr>
              <a:r>
                <a:rPr b="1" i="0" lang="tr-TR" sz="1881" u="none" cap="none" strike="noStrike">
                  <a:solidFill>
                    <a:srgbClr val="FFFFFF"/>
                  </a:solidFill>
                  <a:latin typeface="Twentieth Century"/>
                  <a:ea typeface="Twentieth Century"/>
                  <a:cs typeface="Twentieth Century"/>
                  <a:sym typeface="Twentieth Century"/>
                </a:rPr>
                <a:t>工作计划</a:t>
              </a:r>
              <a:endParaRPr/>
            </a:p>
          </p:txBody>
        </p:sp>
      </p:grpSp>
      <p:sp>
        <p:nvSpPr>
          <p:cNvPr id="564" name="Google Shape;564;p31"/>
          <p:cNvSpPr/>
          <p:nvPr/>
        </p:nvSpPr>
        <p:spPr>
          <a:xfrm>
            <a:off x="588298" y="3055529"/>
            <a:ext cx="1884345" cy="1548844"/>
          </a:xfrm>
          <a:prstGeom prst="rect">
            <a:avLst/>
          </a:prstGeom>
          <a:noFill/>
          <a:ln>
            <a:noFill/>
          </a:ln>
        </p:spPr>
        <p:txBody>
          <a:bodyPr anchorCtr="0" anchor="t" bIns="42925" lIns="0" spcFirstLastPara="1" rIns="85850" wrap="square" tIns="42925">
            <a:noAutofit/>
          </a:bodyPr>
          <a:lstStyle/>
          <a:p>
            <a:pPr indent="0" lvl="0" marL="0" marR="0" rtl="0" algn="ctr">
              <a:spcBef>
                <a:spcPts val="0"/>
              </a:spcBef>
              <a:spcAft>
                <a:spcPts val="0"/>
              </a:spcAft>
              <a:buNone/>
            </a:pPr>
            <a:r>
              <a:rPr b="1" i="0" lang="tr-TR" sz="1881" u="none" cap="none" strike="noStrike">
                <a:solidFill>
                  <a:srgbClr val="5B9BD5"/>
                </a:solidFill>
                <a:latin typeface="Twentieth Century"/>
                <a:ea typeface="Twentieth Century"/>
                <a:cs typeface="Twentieth Century"/>
                <a:sym typeface="Twentieth Century"/>
              </a:rPr>
              <a:t>Solutions</a:t>
            </a:r>
            <a:endParaRPr/>
          </a:p>
          <a:p>
            <a:pPr indent="0" lvl="0" marL="0" marR="0" rtl="0" algn="ctr">
              <a:spcBef>
                <a:spcPts val="0"/>
              </a:spcBef>
              <a:spcAft>
                <a:spcPts val="0"/>
              </a:spcAft>
              <a:buNone/>
            </a:pPr>
            <a:r>
              <a:t/>
            </a:r>
            <a:endParaRPr b="0" i="0" sz="1035" u="none" cap="none" strike="noStrike">
              <a:solidFill>
                <a:srgbClr val="573A1E"/>
              </a:solidFill>
              <a:latin typeface="Twentieth Century"/>
              <a:ea typeface="Twentieth Century"/>
              <a:cs typeface="Twentieth Century"/>
              <a:sym typeface="Twentieth Century"/>
            </a:endParaRPr>
          </a:p>
          <a:p>
            <a:pPr indent="0" lvl="0" marL="0" marR="0" rtl="0" algn="ctr">
              <a:spcBef>
                <a:spcPts val="0"/>
              </a:spcBef>
              <a:spcAft>
                <a:spcPts val="0"/>
              </a:spcAft>
              <a:buNone/>
            </a:pPr>
            <a:r>
              <a:rPr b="0" i="0" lang="tr-TR" sz="1317" u="none" cap="none" strike="noStrike">
                <a:solidFill>
                  <a:srgbClr val="5A5959"/>
                </a:solidFill>
                <a:latin typeface="Twentieth Century"/>
                <a:ea typeface="Twentieth Century"/>
                <a:cs typeface="Twentieth Century"/>
                <a:sym typeface="Twentieth Century"/>
              </a:rPr>
              <a:t>Moving from creative ideas to solid strategy and execution, we help your target market resonate fully with your brand.</a:t>
            </a:r>
            <a:endParaRPr b="0" i="0" sz="1317" u="none" cap="none" strike="noStrike">
              <a:solidFill>
                <a:srgbClr val="5A5959"/>
              </a:solidFill>
              <a:latin typeface="Twentieth Century"/>
              <a:ea typeface="Twentieth Century"/>
              <a:cs typeface="Twentieth Century"/>
              <a:sym typeface="Twentieth Century"/>
            </a:endParaRPr>
          </a:p>
        </p:txBody>
      </p:sp>
      <p:sp>
        <p:nvSpPr>
          <p:cNvPr id="565" name="Google Shape;565;p31"/>
          <p:cNvSpPr/>
          <p:nvPr/>
        </p:nvSpPr>
        <p:spPr>
          <a:xfrm>
            <a:off x="6637016" y="3055529"/>
            <a:ext cx="2066508" cy="1346160"/>
          </a:xfrm>
          <a:prstGeom prst="rect">
            <a:avLst/>
          </a:prstGeom>
          <a:noFill/>
          <a:ln>
            <a:noFill/>
          </a:ln>
        </p:spPr>
        <p:txBody>
          <a:bodyPr anchorCtr="0" anchor="t" bIns="42925" lIns="0" spcFirstLastPara="1" rIns="85850" wrap="square" tIns="42925">
            <a:noAutofit/>
          </a:bodyPr>
          <a:lstStyle/>
          <a:p>
            <a:pPr indent="0" lvl="0" marL="0" marR="0" rtl="0" algn="ctr">
              <a:spcBef>
                <a:spcPts val="0"/>
              </a:spcBef>
              <a:spcAft>
                <a:spcPts val="0"/>
              </a:spcAft>
              <a:buNone/>
            </a:pPr>
            <a:r>
              <a:rPr b="1" i="0" lang="tr-TR" sz="1881" u="none" cap="none" strike="noStrike">
                <a:solidFill>
                  <a:srgbClr val="00B0F0"/>
                </a:solidFill>
                <a:latin typeface="Twentieth Century"/>
                <a:ea typeface="Twentieth Century"/>
                <a:cs typeface="Twentieth Century"/>
                <a:sym typeface="Twentieth Century"/>
              </a:rPr>
              <a:t>Check</a:t>
            </a:r>
            <a:endParaRPr b="1" i="0" sz="1881" u="none" cap="none" strike="noStrike">
              <a:solidFill>
                <a:srgbClr val="00B0F0"/>
              </a:solidFill>
              <a:latin typeface="Twentieth Century"/>
              <a:ea typeface="Twentieth Century"/>
              <a:cs typeface="Twentieth Century"/>
              <a:sym typeface="Twentieth Century"/>
            </a:endParaRPr>
          </a:p>
          <a:p>
            <a:pPr indent="0" lvl="0" marL="0" marR="0" rtl="0" algn="ctr">
              <a:spcBef>
                <a:spcPts val="0"/>
              </a:spcBef>
              <a:spcAft>
                <a:spcPts val="0"/>
              </a:spcAft>
              <a:buNone/>
            </a:pPr>
            <a:r>
              <a:t/>
            </a:r>
            <a:endParaRPr b="0" i="0" sz="1035" u="none" cap="none" strike="noStrike">
              <a:solidFill>
                <a:srgbClr val="573A1E"/>
              </a:solidFill>
              <a:latin typeface="Twentieth Century"/>
              <a:ea typeface="Twentieth Century"/>
              <a:cs typeface="Twentieth Century"/>
              <a:sym typeface="Twentieth Century"/>
            </a:endParaRPr>
          </a:p>
          <a:p>
            <a:pPr indent="0" lvl="0" marL="0" marR="0" rtl="0" algn="ctr">
              <a:spcBef>
                <a:spcPts val="0"/>
              </a:spcBef>
              <a:spcAft>
                <a:spcPts val="0"/>
              </a:spcAft>
              <a:buNone/>
            </a:pPr>
            <a:r>
              <a:rPr b="0" i="0" lang="tr-TR" sz="1317" u="none" cap="none" strike="noStrike">
                <a:solidFill>
                  <a:srgbClr val="5A5959"/>
                </a:solidFill>
                <a:latin typeface="Twentieth Century"/>
                <a:ea typeface="Twentieth Century"/>
                <a:cs typeface="Twentieth Century"/>
                <a:sym typeface="Twentieth Century"/>
              </a:rPr>
              <a:t>Simple &amp; Smooth, exactly how purchasing experiences should be. We align with your users need to build and.</a:t>
            </a:r>
            <a:endParaRPr b="0" i="0" sz="1317" u="none" cap="none" strike="noStrike">
              <a:solidFill>
                <a:srgbClr val="5A5959"/>
              </a:solidFill>
              <a:latin typeface="Twentieth Century"/>
              <a:ea typeface="Twentieth Century"/>
              <a:cs typeface="Twentieth Century"/>
              <a:sym typeface="Twentieth Century"/>
            </a:endParaRPr>
          </a:p>
        </p:txBody>
      </p:sp>
      <p:sp>
        <p:nvSpPr>
          <p:cNvPr id="566" name="Google Shape;566;p31"/>
          <p:cNvSpPr/>
          <p:nvPr/>
        </p:nvSpPr>
        <p:spPr>
          <a:xfrm>
            <a:off x="2653313" y="3055529"/>
            <a:ext cx="1779825" cy="1548844"/>
          </a:xfrm>
          <a:prstGeom prst="rect">
            <a:avLst/>
          </a:prstGeom>
          <a:noFill/>
          <a:ln>
            <a:noFill/>
          </a:ln>
        </p:spPr>
        <p:txBody>
          <a:bodyPr anchorCtr="0" anchor="t" bIns="42925" lIns="0" spcFirstLastPara="1" rIns="85850" wrap="square" tIns="42925">
            <a:noAutofit/>
          </a:bodyPr>
          <a:lstStyle/>
          <a:p>
            <a:pPr indent="0" lvl="0" marL="0" marR="0" rtl="0" algn="ctr">
              <a:spcBef>
                <a:spcPts val="0"/>
              </a:spcBef>
              <a:spcAft>
                <a:spcPts val="0"/>
              </a:spcAft>
              <a:buNone/>
            </a:pPr>
            <a:r>
              <a:rPr b="1" i="0" lang="tr-TR" sz="1881" u="none" cap="none" strike="noStrike">
                <a:solidFill>
                  <a:srgbClr val="ED7D31"/>
                </a:solidFill>
                <a:latin typeface="Twentieth Century"/>
                <a:ea typeface="Twentieth Century"/>
                <a:cs typeface="Twentieth Century"/>
                <a:sym typeface="Twentieth Century"/>
              </a:rPr>
              <a:t>Meet</a:t>
            </a:r>
            <a:endParaRPr b="1" i="0" sz="1881" u="none" cap="none" strike="noStrike">
              <a:solidFill>
                <a:srgbClr val="ED7D31"/>
              </a:solidFill>
              <a:latin typeface="Twentieth Century"/>
              <a:ea typeface="Twentieth Century"/>
              <a:cs typeface="Twentieth Century"/>
              <a:sym typeface="Twentieth Century"/>
            </a:endParaRPr>
          </a:p>
          <a:p>
            <a:pPr indent="0" lvl="0" marL="0" marR="0" rtl="0" algn="ctr">
              <a:spcBef>
                <a:spcPts val="0"/>
              </a:spcBef>
              <a:spcAft>
                <a:spcPts val="0"/>
              </a:spcAft>
              <a:buNone/>
            </a:pPr>
            <a:r>
              <a:t/>
            </a:r>
            <a:endParaRPr b="0" i="0" sz="1035" u="none" cap="none" strike="noStrike">
              <a:solidFill>
                <a:srgbClr val="573A1E"/>
              </a:solidFill>
              <a:latin typeface="Twentieth Century"/>
              <a:ea typeface="Twentieth Century"/>
              <a:cs typeface="Twentieth Century"/>
              <a:sym typeface="Twentieth Century"/>
            </a:endParaRPr>
          </a:p>
          <a:p>
            <a:pPr indent="0" lvl="0" marL="0" marR="0" rtl="0" algn="ctr">
              <a:spcBef>
                <a:spcPts val="0"/>
              </a:spcBef>
              <a:spcAft>
                <a:spcPts val="0"/>
              </a:spcAft>
              <a:buNone/>
            </a:pPr>
            <a:r>
              <a:rPr b="0" i="0" lang="tr-TR" sz="1317" u="none" cap="none" strike="noStrike">
                <a:solidFill>
                  <a:srgbClr val="5A5959"/>
                </a:solidFill>
                <a:latin typeface="Twentieth Century"/>
                <a:ea typeface="Twentieth Century"/>
                <a:cs typeface="Twentieth Century"/>
                <a:sym typeface="Twentieth Century"/>
              </a:rPr>
              <a:t>Simple &amp; Smooth, exactly how purchasing experiences should be. We align with your users need to</a:t>
            </a:r>
            <a:endParaRPr b="0" i="0" sz="1317" u="none" cap="none" strike="noStrike">
              <a:solidFill>
                <a:srgbClr val="5A5959"/>
              </a:solidFill>
              <a:latin typeface="Twentieth Century"/>
              <a:ea typeface="Twentieth Century"/>
              <a:cs typeface="Twentieth Century"/>
              <a:sym typeface="Twentieth Century"/>
            </a:endParaRPr>
          </a:p>
        </p:txBody>
      </p:sp>
      <p:grpSp>
        <p:nvGrpSpPr>
          <p:cNvPr id="567" name="Google Shape;567;p31"/>
          <p:cNvGrpSpPr/>
          <p:nvPr/>
        </p:nvGrpSpPr>
        <p:grpSpPr>
          <a:xfrm>
            <a:off x="588298" y="1671386"/>
            <a:ext cx="1884345" cy="1322924"/>
            <a:chOff x="383983" y="1134458"/>
            <a:chExt cx="2003232" cy="1405904"/>
          </a:xfrm>
        </p:grpSpPr>
        <p:sp>
          <p:nvSpPr>
            <p:cNvPr id="568" name="Google Shape;568;p31"/>
            <p:cNvSpPr/>
            <p:nvPr/>
          </p:nvSpPr>
          <p:spPr>
            <a:xfrm>
              <a:off x="383983" y="1134458"/>
              <a:ext cx="2003232" cy="1405904"/>
            </a:xfrm>
            <a:prstGeom prst="rect">
              <a:avLst/>
            </a:prstGeom>
            <a:solidFill>
              <a:schemeClr val="accent1"/>
            </a:solidFill>
            <a:ln>
              <a:noFill/>
            </a:ln>
          </p:spPr>
          <p:txBody>
            <a:bodyPr anchorCtr="0" anchor="t" bIns="42975" lIns="257975" spcFirstLastPara="1" rIns="85975" wrap="square" tIns="257975">
              <a:noAutofit/>
            </a:bodyPr>
            <a:lstStyle/>
            <a:p>
              <a:pPr indent="0" lvl="0" marL="0" marR="0" rtl="0" algn="l">
                <a:lnSpc>
                  <a:spcPct val="100000"/>
                </a:lnSpc>
                <a:spcBef>
                  <a:spcPts val="0"/>
                </a:spcBef>
                <a:spcAft>
                  <a:spcPts val="0"/>
                </a:spcAft>
                <a:buClr>
                  <a:schemeClr val="dk1"/>
                </a:buClr>
                <a:buSzPts val="1693"/>
                <a:buFont typeface="Rockwell"/>
                <a:buNone/>
              </a:pPr>
              <a:r>
                <a:t/>
              </a:r>
              <a:endParaRPr b="1" i="0" sz="1693" u="none" cap="none" strike="noStrike">
                <a:solidFill>
                  <a:srgbClr val="FFFFFF"/>
                </a:solidFill>
                <a:latin typeface="Twentieth Century"/>
                <a:ea typeface="Twentieth Century"/>
                <a:cs typeface="Twentieth Century"/>
                <a:sym typeface="Twentieth Century"/>
              </a:endParaRPr>
            </a:p>
          </p:txBody>
        </p:sp>
        <p:pic>
          <p:nvPicPr>
            <p:cNvPr descr="\\MAGNUM\Projects\Microsoft\Journey to the Cloud Campaign\Design\Assets\PrivateCloud.png" id="569" name="Google Shape;569;p31"/>
            <p:cNvPicPr preferRelativeResize="0"/>
            <p:nvPr/>
          </p:nvPicPr>
          <p:blipFill rotWithShape="1">
            <a:blip r:embed="rId3">
              <a:alphaModFix/>
            </a:blip>
            <a:srcRect b="0" l="0" r="0" t="0"/>
            <a:stretch/>
          </p:blipFill>
          <p:spPr>
            <a:xfrm>
              <a:off x="578350" y="1498147"/>
              <a:ext cx="1565973" cy="785218"/>
            </a:xfrm>
            <a:prstGeom prst="rect">
              <a:avLst/>
            </a:prstGeom>
            <a:noFill/>
            <a:ln>
              <a:noFill/>
            </a:ln>
          </p:spPr>
        </p:pic>
      </p:grpSp>
      <p:sp>
        <p:nvSpPr>
          <p:cNvPr id="570" name="Google Shape;570;p31"/>
          <p:cNvSpPr/>
          <p:nvPr/>
        </p:nvSpPr>
        <p:spPr>
          <a:xfrm>
            <a:off x="4615301" y="3055529"/>
            <a:ext cx="1988865" cy="1548844"/>
          </a:xfrm>
          <a:prstGeom prst="rect">
            <a:avLst/>
          </a:prstGeom>
          <a:noFill/>
          <a:ln>
            <a:noFill/>
          </a:ln>
        </p:spPr>
        <p:txBody>
          <a:bodyPr anchorCtr="0" anchor="t" bIns="42925" lIns="0" spcFirstLastPara="1" rIns="85850" wrap="square" tIns="42925">
            <a:noAutofit/>
          </a:bodyPr>
          <a:lstStyle/>
          <a:p>
            <a:pPr indent="0" lvl="0" marL="0" marR="0" rtl="0" algn="ctr">
              <a:spcBef>
                <a:spcPts val="0"/>
              </a:spcBef>
              <a:spcAft>
                <a:spcPts val="0"/>
              </a:spcAft>
              <a:buNone/>
            </a:pPr>
            <a:r>
              <a:rPr b="1" i="0" lang="tr-TR" sz="1881" u="none" cap="none" strike="noStrike">
                <a:solidFill>
                  <a:srgbClr val="92D050"/>
                </a:solidFill>
                <a:latin typeface="Twentieth Century"/>
                <a:ea typeface="Twentieth Century"/>
                <a:cs typeface="Twentieth Century"/>
                <a:sym typeface="Twentieth Century"/>
              </a:rPr>
              <a:t>Team</a:t>
            </a:r>
            <a:endParaRPr/>
          </a:p>
          <a:p>
            <a:pPr indent="0" lvl="0" marL="0" marR="0" rtl="0" algn="ctr">
              <a:spcBef>
                <a:spcPts val="0"/>
              </a:spcBef>
              <a:spcAft>
                <a:spcPts val="0"/>
              </a:spcAft>
              <a:buNone/>
            </a:pPr>
            <a:r>
              <a:t/>
            </a:r>
            <a:endParaRPr b="0" i="0" sz="1035" u="none" cap="none" strike="noStrike">
              <a:solidFill>
                <a:srgbClr val="573A1E"/>
              </a:solidFill>
              <a:latin typeface="Twentieth Century"/>
              <a:ea typeface="Twentieth Century"/>
              <a:cs typeface="Twentieth Century"/>
              <a:sym typeface="Twentieth Century"/>
            </a:endParaRPr>
          </a:p>
          <a:p>
            <a:pPr indent="0" lvl="0" marL="0" marR="0" rtl="0" algn="ctr">
              <a:spcBef>
                <a:spcPts val="0"/>
              </a:spcBef>
              <a:spcAft>
                <a:spcPts val="0"/>
              </a:spcAft>
              <a:buNone/>
            </a:pPr>
            <a:r>
              <a:rPr b="0" i="0" lang="tr-TR" sz="1317" u="none" cap="none" strike="noStrike">
                <a:solidFill>
                  <a:srgbClr val="5A5959"/>
                </a:solidFill>
                <a:latin typeface="Twentieth Century"/>
                <a:ea typeface="Twentieth Century"/>
                <a:cs typeface="Twentieth Century"/>
                <a:sym typeface="Twentieth Century"/>
              </a:rPr>
              <a:t>Moving from creative ideas to solid strategy and execution, we help your target market resonate fully with your brand.</a:t>
            </a:r>
            <a:endParaRPr b="0" i="0" sz="1317" u="none" cap="none" strike="noStrike">
              <a:solidFill>
                <a:srgbClr val="5A5959"/>
              </a:solidFill>
              <a:latin typeface="Twentieth Century"/>
              <a:ea typeface="Twentieth Century"/>
              <a:cs typeface="Twentieth Century"/>
              <a:sym typeface="Twentieth Century"/>
            </a:endParaRPr>
          </a:p>
        </p:txBody>
      </p:sp>
      <p:grpSp>
        <p:nvGrpSpPr>
          <p:cNvPr id="571" name="Google Shape;571;p31"/>
          <p:cNvGrpSpPr/>
          <p:nvPr/>
        </p:nvGrpSpPr>
        <p:grpSpPr>
          <a:xfrm>
            <a:off x="6617604" y="1671386"/>
            <a:ext cx="1972441" cy="1322924"/>
            <a:chOff x="6727550" y="1134458"/>
            <a:chExt cx="2097273" cy="1405904"/>
          </a:xfrm>
        </p:grpSpPr>
        <p:sp>
          <p:nvSpPr>
            <p:cNvPr id="572" name="Google Shape;572;p31"/>
            <p:cNvSpPr/>
            <p:nvPr/>
          </p:nvSpPr>
          <p:spPr>
            <a:xfrm>
              <a:off x="6727550" y="1134458"/>
              <a:ext cx="2097273" cy="1405904"/>
            </a:xfrm>
            <a:prstGeom prst="rect">
              <a:avLst/>
            </a:prstGeom>
            <a:solidFill>
              <a:schemeClr val="accent4"/>
            </a:solidFill>
            <a:ln>
              <a:noFill/>
            </a:ln>
          </p:spPr>
          <p:txBody>
            <a:bodyPr anchorCtr="0" anchor="t" bIns="42975" lIns="257975" spcFirstLastPara="1" rIns="85975" wrap="square" tIns="257975">
              <a:noAutofit/>
            </a:bodyPr>
            <a:lstStyle/>
            <a:p>
              <a:pPr indent="0" lvl="0" marL="0" marR="0" rtl="0" algn="l">
                <a:lnSpc>
                  <a:spcPct val="100000"/>
                </a:lnSpc>
                <a:spcBef>
                  <a:spcPts val="0"/>
                </a:spcBef>
                <a:spcAft>
                  <a:spcPts val="0"/>
                </a:spcAft>
                <a:buClr>
                  <a:schemeClr val="dk1"/>
                </a:buClr>
                <a:buSzPts val="1693"/>
                <a:buFont typeface="Rockwell"/>
                <a:buNone/>
              </a:pPr>
              <a:r>
                <a:t/>
              </a:r>
              <a:endParaRPr b="1" i="0" sz="1693" u="none" cap="none" strike="noStrike">
                <a:solidFill>
                  <a:srgbClr val="FFFFFF"/>
                </a:solidFill>
                <a:latin typeface="Twentieth Century"/>
                <a:ea typeface="Twentieth Century"/>
                <a:cs typeface="Twentieth Century"/>
                <a:sym typeface="Twentieth Century"/>
              </a:endParaRPr>
            </a:p>
          </p:txBody>
        </p:sp>
        <p:pic>
          <p:nvPicPr>
            <p:cNvPr descr="\\MAGNUM\Projects\Microsoft\Journey to the Cloud Campaign\Design\Assets\Flexible.png" id="573" name="Google Shape;573;p31"/>
            <p:cNvPicPr preferRelativeResize="0"/>
            <p:nvPr/>
          </p:nvPicPr>
          <p:blipFill rotWithShape="1">
            <a:blip r:embed="rId4">
              <a:alphaModFix/>
            </a:blip>
            <a:srcRect b="0" l="0" r="0" t="0"/>
            <a:stretch/>
          </p:blipFill>
          <p:spPr>
            <a:xfrm>
              <a:off x="7142947" y="1273376"/>
              <a:ext cx="1252371" cy="1184912"/>
            </a:xfrm>
            <a:prstGeom prst="rect">
              <a:avLst/>
            </a:prstGeom>
            <a:noFill/>
            <a:ln>
              <a:noFill/>
            </a:ln>
          </p:spPr>
        </p:pic>
      </p:grpSp>
      <p:grpSp>
        <p:nvGrpSpPr>
          <p:cNvPr id="574" name="Google Shape;574;p31"/>
          <p:cNvGrpSpPr/>
          <p:nvPr/>
        </p:nvGrpSpPr>
        <p:grpSpPr>
          <a:xfrm>
            <a:off x="2608520" y="1668400"/>
            <a:ext cx="1882851" cy="1322924"/>
            <a:chOff x="2505416" y="1131590"/>
            <a:chExt cx="2003232" cy="1405904"/>
          </a:xfrm>
        </p:grpSpPr>
        <p:sp>
          <p:nvSpPr>
            <p:cNvPr id="575" name="Google Shape;575;p31"/>
            <p:cNvSpPr/>
            <p:nvPr/>
          </p:nvSpPr>
          <p:spPr>
            <a:xfrm>
              <a:off x="2505416" y="1131590"/>
              <a:ext cx="2003232" cy="1405904"/>
            </a:xfrm>
            <a:prstGeom prst="rect">
              <a:avLst/>
            </a:prstGeom>
            <a:solidFill>
              <a:schemeClr val="accent2"/>
            </a:solidFill>
            <a:ln>
              <a:noFill/>
            </a:ln>
          </p:spPr>
          <p:txBody>
            <a:bodyPr anchorCtr="0" anchor="t" bIns="42975" lIns="257975" spcFirstLastPara="1" rIns="85975" wrap="square" tIns="257975">
              <a:noAutofit/>
            </a:bodyPr>
            <a:lstStyle/>
            <a:p>
              <a:pPr indent="0" lvl="0" marL="0" marR="0" rtl="0" algn="l">
                <a:lnSpc>
                  <a:spcPct val="100000"/>
                </a:lnSpc>
                <a:spcBef>
                  <a:spcPts val="0"/>
                </a:spcBef>
                <a:spcAft>
                  <a:spcPts val="0"/>
                </a:spcAft>
                <a:buClr>
                  <a:schemeClr val="dk1"/>
                </a:buClr>
                <a:buSzPts val="1693"/>
                <a:buFont typeface="Rockwell"/>
                <a:buNone/>
              </a:pPr>
              <a:r>
                <a:t/>
              </a:r>
              <a:endParaRPr b="1" i="0" sz="1693" u="none" cap="none" strike="noStrike">
                <a:solidFill>
                  <a:srgbClr val="FFFFFF"/>
                </a:solidFill>
                <a:latin typeface="Twentieth Century"/>
                <a:ea typeface="Twentieth Century"/>
                <a:cs typeface="Twentieth Century"/>
                <a:sym typeface="Twentieth Century"/>
              </a:endParaRPr>
            </a:p>
          </p:txBody>
        </p:sp>
        <p:pic>
          <p:nvPicPr>
            <p:cNvPr descr="Efficiency.png" id="576" name="Google Shape;576;p31"/>
            <p:cNvPicPr preferRelativeResize="0"/>
            <p:nvPr/>
          </p:nvPicPr>
          <p:blipFill rotWithShape="1">
            <a:blip r:embed="rId5">
              <a:alphaModFix/>
            </a:blip>
            <a:srcRect b="0" l="0" r="0" t="0"/>
            <a:stretch/>
          </p:blipFill>
          <p:spPr>
            <a:xfrm>
              <a:off x="2856838" y="1246598"/>
              <a:ext cx="1311028" cy="1226804"/>
            </a:xfrm>
            <a:prstGeom prst="rect">
              <a:avLst/>
            </a:prstGeom>
            <a:noFill/>
            <a:ln>
              <a:noFill/>
            </a:ln>
          </p:spPr>
        </p:pic>
      </p:grpSp>
      <p:grpSp>
        <p:nvGrpSpPr>
          <p:cNvPr id="577" name="Google Shape;577;p31"/>
          <p:cNvGrpSpPr/>
          <p:nvPr/>
        </p:nvGrpSpPr>
        <p:grpSpPr>
          <a:xfrm>
            <a:off x="4613808" y="1671386"/>
            <a:ext cx="1884345" cy="1322924"/>
            <a:chOff x="4611875" y="1134458"/>
            <a:chExt cx="2003232" cy="1405904"/>
          </a:xfrm>
        </p:grpSpPr>
        <p:sp>
          <p:nvSpPr>
            <p:cNvPr id="578" name="Google Shape;578;p31"/>
            <p:cNvSpPr/>
            <p:nvPr/>
          </p:nvSpPr>
          <p:spPr>
            <a:xfrm>
              <a:off x="4611875" y="1134458"/>
              <a:ext cx="2003232" cy="1405904"/>
            </a:xfrm>
            <a:prstGeom prst="rect">
              <a:avLst/>
            </a:prstGeom>
            <a:solidFill>
              <a:schemeClr val="accent3"/>
            </a:solidFill>
            <a:ln>
              <a:noFill/>
            </a:ln>
          </p:spPr>
          <p:txBody>
            <a:bodyPr anchorCtr="0" anchor="t" bIns="42975" lIns="257975" spcFirstLastPara="1" rIns="85975" wrap="square" tIns="257975">
              <a:noAutofit/>
            </a:bodyPr>
            <a:lstStyle/>
            <a:p>
              <a:pPr indent="0" lvl="0" marL="0" marR="0" rtl="0" algn="l">
                <a:lnSpc>
                  <a:spcPct val="100000"/>
                </a:lnSpc>
                <a:spcBef>
                  <a:spcPts val="0"/>
                </a:spcBef>
                <a:spcAft>
                  <a:spcPts val="0"/>
                </a:spcAft>
                <a:buClr>
                  <a:schemeClr val="dk1"/>
                </a:buClr>
                <a:buSzPts val="1693"/>
                <a:buFont typeface="Rockwell"/>
                <a:buNone/>
              </a:pPr>
              <a:r>
                <a:t/>
              </a:r>
              <a:endParaRPr b="1" i="0" sz="1693" u="none" cap="none" strike="noStrike">
                <a:solidFill>
                  <a:srgbClr val="FFFFFF"/>
                </a:solidFill>
                <a:latin typeface="Twentieth Century"/>
                <a:ea typeface="Twentieth Century"/>
                <a:cs typeface="Twentieth Century"/>
                <a:sym typeface="Twentieth Century"/>
              </a:endParaRPr>
            </a:p>
          </p:txBody>
        </p:sp>
        <p:pic>
          <p:nvPicPr>
            <p:cNvPr descr="\\MAGNUM\Projects\Microsoft\Journey to the Cloud Campaign\Design\Assets\App_web.png" id="579" name="Google Shape;579;p31"/>
            <p:cNvPicPr preferRelativeResize="0"/>
            <p:nvPr/>
          </p:nvPicPr>
          <p:blipFill rotWithShape="1">
            <a:blip r:embed="rId6">
              <a:alphaModFix/>
            </a:blip>
            <a:srcRect b="0" l="0" r="0" t="0"/>
            <a:stretch/>
          </p:blipFill>
          <p:spPr>
            <a:xfrm>
              <a:off x="5075912" y="1472020"/>
              <a:ext cx="1095185" cy="807805"/>
            </a:xfrm>
            <a:prstGeom prst="rect">
              <a:avLst/>
            </a:prstGeom>
            <a:noFill/>
            <a:ln>
              <a:noFill/>
            </a:ln>
          </p:spPr>
        </p:pic>
      </p:grpSp>
      <p:sp>
        <p:nvSpPr>
          <p:cNvPr id="580" name="Google Shape;580;p31"/>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61"/>
                                        </p:tgtEl>
                                        <p:attrNameLst>
                                          <p:attrName>style.visibility</p:attrName>
                                        </p:attrNameLst>
                                      </p:cBhvr>
                                      <p:to>
                                        <p:strVal val="visible"/>
                                      </p:to>
                                    </p:set>
                                    <p:animEffect filter="fade" transition="in">
                                      <p:cBhvr>
                                        <p:cTn dur="500"/>
                                        <p:tgtEl>
                                          <p:spTgt spid="561"/>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567"/>
                                        </p:tgtEl>
                                        <p:attrNameLst>
                                          <p:attrName>style.visibility</p:attrName>
                                        </p:attrNameLst>
                                      </p:cBhvr>
                                      <p:to>
                                        <p:strVal val="visible"/>
                                      </p:to>
                                    </p:set>
                                    <p:animEffect filter="fade" transition="in">
                                      <p:cBhvr>
                                        <p:cTn dur="500"/>
                                        <p:tgtEl>
                                          <p:spTgt spid="567"/>
                                        </p:tgtEl>
                                      </p:cBhvr>
                                    </p:animEffect>
                                  </p:childTnLst>
                                </p:cTn>
                              </p:par>
                              <p:par>
                                <p:cTn fill="hold" nodeType="withEffect" presetClass="entr" presetID="10" presetSubtype="0">
                                  <p:stCondLst>
                                    <p:cond delay="0"/>
                                  </p:stCondLst>
                                  <p:childTnLst>
                                    <p:set>
                                      <p:cBhvr>
                                        <p:cTn dur="1" fill="hold">
                                          <p:stCondLst>
                                            <p:cond delay="0"/>
                                          </p:stCondLst>
                                        </p:cTn>
                                        <p:tgtEl>
                                          <p:spTgt spid="564"/>
                                        </p:tgtEl>
                                        <p:attrNameLst>
                                          <p:attrName>style.visibility</p:attrName>
                                        </p:attrNameLst>
                                      </p:cBhvr>
                                      <p:to>
                                        <p:strVal val="visible"/>
                                      </p:to>
                                    </p:set>
                                    <p:animEffect filter="fade" transition="in">
                                      <p:cBhvr>
                                        <p:cTn dur="500"/>
                                        <p:tgtEl>
                                          <p:spTgt spid="564"/>
                                        </p:tgtEl>
                                      </p:cBhvr>
                                    </p:animEffect>
                                  </p:childTnLst>
                                </p:cTn>
                              </p:par>
                              <p:par>
                                <p:cTn fill="hold" nodeType="withEffect" presetClass="entr" presetID="10" presetSubtype="0">
                                  <p:stCondLst>
                                    <p:cond delay="300"/>
                                  </p:stCondLst>
                                  <p:childTnLst>
                                    <p:set>
                                      <p:cBhvr>
                                        <p:cTn dur="1" fill="hold">
                                          <p:stCondLst>
                                            <p:cond delay="0"/>
                                          </p:stCondLst>
                                        </p:cTn>
                                        <p:tgtEl>
                                          <p:spTgt spid="574"/>
                                        </p:tgtEl>
                                        <p:attrNameLst>
                                          <p:attrName>style.visibility</p:attrName>
                                        </p:attrNameLst>
                                      </p:cBhvr>
                                      <p:to>
                                        <p:strVal val="visible"/>
                                      </p:to>
                                    </p:set>
                                    <p:animEffect filter="fade" transition="in">
                                      <p:cBhvr>
                                        <p:cTn dur="500"/>
                                        <p:tgtEl>
                                          <p:spTgt spid="574"/>
                                        </p:tgtEl>
                                      </p:cBhvr>
                                    </p:animEffect>
                                  </p:childTnLst>
                                </p:cTn>
                              </p:par>
                              <p:par>
                                <p:cTn fill="hold" nodeType="withEffect" presetClass="entr" presetID="10" presetSubtype="0">
                                  <p:stCondLst>
                                    <p:cond delay="300"/>
                                  </p:stCondLst>
                                  <p:childTnLst>
                                    <p:set>
                                      <p:cBhvr>
                                        <p:cTn dur="1" fill="hold">
                                          <p:stCondLst>
                                            <p:cond delay="0"/>
                                          </p:stCondLst>
                                        </p:cTn>
                                        <p:tgtEl>
                                          <p:spTgt spid="566"/>
                                        </p:tgtEl>
                                        <p:attrNameLst>
                                          <p:attrName>style.visibility</p:attrName>
                                        </p:attrNameLst>
                                      </p:cBhvr>
                                      <p:to>
                                        <p:strVal val="visible"/>
                                      </p:to>
                                    </p:set>
                                    <p:animEffect filter="fade" transition="in">
                                      <p:cBhvr>
                                        <p:cTn dur="500"/>
                                        <p:tgtEl>
                                          <p:spTgt spid="566"/>
                                        </p:tgtEl>
                                      </p:cBhvr>
                                    </p:animEffect>
                                  </p:childTnLst>
                                </p:cTn>
                              </p:par>
                              <p:par>
                                <p:cTn fill="hold" nodeType="withEffect" presetClass="entr" presetID="10" presetSubtype="0">
                                  <p:stCondLst>
                                    <p:cond delay="500"/>
                                  </p:stCondLst>
                                  <p:childTnLst>
                                    <p:set>
                                      <p:cBhvr>
                                        <p:cTn dur="1" fill="hold">
                                          <p:stCondLst>
                                            <p:cond delay="0"/>
                                          </p:stCondLst>
                                        </p:cTn>
                                        <p:tgtEl>
                                          <p:spTgt spid="577"/>
                                        </p:tgtEl>
                                        <p:attrNameLst>
                                          <p:attrName>style.visibility</p:attrName>
                                        </p:attrNameLst>
                                      </p:cBhvr>
                                      <p:to>
                                        <p:strVal val="visible"/>
                                      </p:to>
                                    </p:set>
                                    <p:animEffect filter="fade" transition="in">
                                      <p:cBhvr>
                                        <p:cTn dur="500"/>
                                        <p:tgtEl>
                                          <p:spTgt spid="577"/>
                                        </p:tgtEl>
                                      </p:cBhvr>
                                    </p:animEffect>
                                  </p:childTnLst>
                                </p:cTn>
                              </p:par>
                              <p:par>
                                <p:cTn fill="hold" nodeType="withEffect" presetClass="entr" presetID="10" presetSubtype="0">
                                  <p:stCondLst>
                                    <p:cond delay="500"/>
                                  </p:stCondLst>
                                  <p:childTnLst>
                                    <p:set>
                                      <p:cBhvr>
                                        <p:cTn dur="1" fill="hold">
                                          <p:stCondLst>
                                            <p:cond delay="0"/>
                                          </p:stCondLst>
                                        </p:cTn>
                                        <p:tgtEl>
                                          <p:spTgt spid="570"/>
                                        </p:tgtEl>
                                        <p:attrNameLst>
                                          <p:attrName>style.visibility</p:attrName>
                                        </p:attrNameLst>
                                      </p:cBhvr>
                                      <p:to>
                                        <p:strVal val="visible"/>
                                      </p:to>
                                    </p:set>
                                    <p:animEffect filter="fade" transition="in">
                                      <p:cBhvr>
                                        <p:cTn dur="500"/>
                                        <p:tgtEl>
                                          <p:spTgt spid="570"/>
                                        </p:tgtEl>
                                      </p:cBhvr>
                                    </p:animEffect>
                                  </p:childTnLst>
                                </p:cTn>
                              </p:par>
                              <p:par>
                                <p:cTn fill="hold" nodeType="withEffect" presetClass="entr" presetID="10" presetSubtype="0">
                                  <p:stCondLst>
                                    <p:cond delay="800"/>
                                  </p:stCondLst>
                                  <p:childTnLst>
                                    <p:set>
                                      <p:cBhvr>
                                        <p:cTn dur="1" fill="hold">
                                          <p:stCondLst>
                                            <p:cond delay="0"/>
                                          </p:stCondLst>
                                        </p:cTn>
                                        <p:tgtEl>
                                          <p:spTgt spid="571"/>
                                        </p:tgtEl>
                                        <p:attrNameLst>
                                          <p:attrName>style.visibility</p:attrName>
                                        </p:attrNameLst>
                                      </p:cBhvr>
                                      <p:to>
                                        <p:strVal val="visible"/>
                                      </p:to>
                                    </p:set>
                                    <p:animEffect filter="fade" transition="in">
                                      <p:cBhvr>
                                        <p:cTn dur="500"/>
                                        <p:tgtEl>
                                          <p:spTgt spid="571"/>
                                        </p:tgtEl>
                                      </p:cBhvr>
                                    </p:animEffect>
                                  </p:childTnLst>
                                </p:cTn>
                              </p:par>
                              <p:par>
                                <p:cTn fill="hold" nodeType="withEffect" presetClass="entr" presetID="10" presetSubtype="0">
                                  <p:stCondLst>
                                    <p:cond delay="800"/>
                                  </p:stCondLst>
                                  <p:childTnLst>
                                    <p:set>
                                      <p:cBhvr>
                                        <p:cTn dur="1" fill="hold">
                                          <p:stCondLst>
                                            <p:cond delay="0"/>
                                          </p:stCondLst>
                                        </p:cTn>
                                        <p:tgtEl>
                                          <p:spTgt spid="565"/>
                                        </p:tgtEl>
                                        <p:attrNameLst>
                                          <p:attrName>style.visibility</p:attrName>
                                        </p:attrNameLst>
                                      </p:cBhvr>
                                      <p:to>
                                        <p:strVal val="visible"/>
                                      </p:to>
                                    </p:set>
                                    <p:animEffect filter="fade" transition="in">
                                      <p:cBhvr>
                                        <p:cTn dur="500"/>
                                        <p:tgtEl>
                                          <p:spTgt spid="5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5" name="Shape 585"/>
        <p:cNvGrpSpPr/>
        <p:nvPr/>
      </p:nvGrpSpPr>
      <p:grpSpPr>
        <a:xfrm>
          <a:off x="0" y="0"/>
          <a:ext cx="0" cy="0"/>
          <a:chOff x="0" y="0"/>
          <a:chExt cx="0" cy="0"/>
        </a:xfrm>
      </p:grpSpPr>
      <p:grpSp>
        <p:nvGrpSpPr>
          <p:cNvPr id="586" name="Google Shape;586;p32"/>
          <p:cNvGrpSpPr/>
          <p:nvPr/>
        </p:nvGrpSpPr>
        <p:grpSpPr>
          <a:xfrm>
            <a:off x="1218791" y="1623047"/>
            <a:ext cx="6961374" cy="1799366"/>
            <a:chOff x="1260022" y="2163164"/>
            <a:chExt cx="6960165" cy="1748634"/>
          </a:xfrm>
        </p:grpSpPr>
        <p:sp>
          <p:nvSpPr>
            <p:cNvPr id="587" name="Google Shape;587;p32"/>
            <p:cNvSpPr/>
            <p:nvPr/>
          </p:nvSpPr>
          <p:spPr>
            <a:xfrm>
              <a:off x="4740104" y="2171757"/>
              <a:ext cx="1740042" cy="1740041"/>
            </a:xfrm>
            <a:prstGeom prst="arc">
              <a:avLst>
                <a:gd fmla="val 21449734" name="adj1"/>
                <a:gd fmla="val 10900343" name="adj2"/>
              </a:avLst>
            </a:prstGeom>
            <a:noFill/>
            <a:ln cap="rnd" cmpd="sng" w="127000">
              <a:solidFill>
                <a:srgbClr val="F2F2F2"/>
              </a:solidFill>
              <a:prstDash val="solid"/>
              <a:miter lim="800000"/>
              <a:headEnd len="sm" w="sm" type="none"/>
              <a:tailEnd len="sm" w="sm" type="none"/>
            </a:ln>
            <a:effectLst>
              <a:outerShdw blurRad="76200" rotWithShape="0" algn="t" dir="5400000" dist="38100">
                <a:srgbClr val="000000">
                  <a:alpha val="2784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350"/>
                <a:buFont typeface="Rockwell"/>
                <a:buNone/>
              </a:pPr>
              <a:r>
                <a:t/>
              </a:r>
              <a:endParaRPr b="0" i="0" sz="1350" u="none" cap="none" strike="noStrike">
                <a:solidFill>
                  <a:srgbClr val="00B485"/>
                </a:solidFill>
                <a:latin typeface="Twentieth Century"/>
                <a:ea typeface="Twentieth Century"/>
                <a:cs typeface="Twentieth Century"/>
                <a:sym typeface="Twentieth Century"/>
              </a:endParaRPr>
            </a:p>
          </p:txBody>
        </p:sp>
        <p:sp>
          <p:nvSpPr>
            <p:cNvPr id="588" name="Google Shape;588;p32"/>
            <p:cNvSpPr/>
            <p:nvPr/>
          </p:nvSpPr>
          <p:spPr>
            <a:xfrm>
              <a:off x="1260022" y="2171757"/>
              <a:ext cx="1740042" cy="1740041"/>
            </a:xfrm>
            <a:prstGeom prst="arc">
              <a:avLst>
                <a:gd fmla="val 21449734" name="adj1"/>
                <a:gd fmla="val 10900343" name="adj2"/>
              </a:avLst>
            </a:prstGeom>
            <a:noFill/>
            <a:ln cap="rnd" cmpd="sng" w="127000">
              <a:solidFill>
                <a:srgbClr val="F2F2F2"/>
              </a:solidFill>
              <a:prstDash val="solid"/>
              <a:miter lim="800000"/>
              <a:headEnd len="sm" w="sm" type="none"/>
              <a:tailEnd len="sm" w="sm" type="none"/>
            </a:ln>
            <a:effectLst>
              <a:outerShdw blurRad="76200" rotWithShape="0" algn="t" dir="5400000" dist="38100">
                <a:srgbClr val="000000">
                  <a:alpha val="2784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350"/>
                <a:buFont typeface="Rockwell"/>
                <a:buNone/>
              </a:pPr>
              <a:r>
                <a:t/>
              </a:r>
              <a:endParaRPr b="0" i="0" sz="1350" u="none" cap="none" strike="noStrike">
                <a:solidFill>
                  <a:srgbClr val="00B485"/>
                </a:solidFill>
                <a:latin typeface="Twentieth Century"/>
                <a:ea typeface="Twentieth Century"/>
                <a:cs typeface="Twentieth Century"/>
                <a:sym typeface="Twentieth Century"/>
              </a:endParaRPr>
            </a:p>
          </p:txBody>
        </p:sp>
        <p:sp>
          <p:nvSpPr>
            <p:cNvPr id="589" name="Google Shape;589;p32"/>
            <p:cNvSpPr/>
            <p:nvPr/>
          </p:nvSpPr>
          <p:spPr>
            <a:xfrm rot="10800000">
              <a:off x="3000064" y="2163164"/>
              <a:ext cx="1740041" cy="1740041"/>
            </a:xfrm>
            <a:prstGeom prst="arc">
              <a:avLst>
                <a:gd fmla="val 21449734" name="adj1"/>
                <a:gd fmla="val 10900343" name="adj2"/>
              </a:avLst>
            </a:prstGeom>
            <a:noFill/>
            <a:ln cap="rnd" cmpd="sng" w="127000">
              <a:solidFill>
                <a:srgbClr val="F2F2F2"/>
              </a:solidFill>
              <a:prstDash val="solid"/>
              <a:miter lim="800000"/>
              <a:headEnd len="sm" w="sm" type="none"/>
              <a:tailEnd len="sm" w="sm" type="none"/>
            </a:ln>
            <a:effectLst>
              <a:outerShdw blurRad="76200" rotWithShape="0" algn="t" dir="5400000" dist="38100">
                <a:srgbClr val="000000">
                  <a:alpha val="2784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350"/>
                <a:buFont typeface="Rockwell"/>
                <a:buNone/>
              </a:pPr>
              <a:r>
                <a:t/>
              </a:r>
              <a:endParaRPr b="0" i="0" sz="1350" u="none" cap="none" strike="noStrike">
                <a:solidFill>
                  <a:srgbClr val="00B485"/>
                </a:solidFill>
                <a:latin typeface="Twentieth Century"/>
                <a:ea typeface="Twentieth Century"/>
                <a:cs typeface="Twentieth Century"/>
                <a:sym typeface="Twentieth Century"/>
              </a:endParaRPr>
            </a:p>
          </p:txBody>
        </p:sp>
        <p:sp>
          <p:nvSpPr>
            <p:cNvPr id="590" name="Google Shape;590;p32"/>
            <p:cNvSpPr/>
            <p:nvPr/>
          </p:nvSpPr>
          <p:spPr>
            <a:xfrm rot="10800000">
              <a:off x="6480146" y="2163164"/>
              <a:ext cx="1740041" cy="1740041"/>
            </a:xfrm>
            <a:prstGeom prst="arc">
              <a:avLst>
                <a:gd fmla="val 21449734" name="adj1"/>
                <a:gd fmla="val 10900343" name="adj2"/>
              </a:avLst>
            </a:prstGeom>
            <a:noFill/>
            <a:ln cap="rnd" cmpd="sng" w="127000">
              <a:solidFill>
                <a:srgbClr val="F2F2F2"/>
              </a:solidFill>
              <a:prstDash val="solid"/>
              <a:miter lim="800000"/>
              <a:headEnd len="sm" w="sm" type="none"/>
              <a:tailEnd len="sm" w="sm" type="none"/>
            </a:ln>
            <a:effectLst>
              <a:outerShdw blurRad="76200" rotWithShape="0" algn="t" dir="5400000" dist="38100">
                <a:srgbClr val="000000">
                  <a:alpha val="2784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350"/>
                <a:buFont typeface="Rockwell"/>
                <a:buNone/>
              </a:pPr>
              <a:r>
                <a:t/>
              </a:r>
              <a:endParaRPr b="0" i="0" sz="1350" u="none" cap="none" strike="noStrike">
                <a:solidFill>
                  <a:srgbClr val="00B485"/>
                </a:solidFill>
                <a:latin typeface="Twentieth Century"/>
                <a:ea typeface="Twentieth Century"/>
                <a:cs typeface="Twentieth Century"/>
                <a:sym typeface="Twentieth Century"/>
              </a:endParaRPr>
            </a:p>
          </p:txBody>
        </p:sp>
      </p:grpSp>
      <p:grpSp>
        <p:nvGrpSpPr>
          <p:cNvPr id="591" name="Google Shape;591;p32"/>
          <p:cNvGrpSpPr/>
          <p:nvPr/>
        </p:nvGrpSpPr>
        <p:grpSpPr>
          <a:xfrm>
            <a:off x="1266938" y="1023018"/>
            <a:ext cx="1748383" cy="819528"/>
            <a:chOff x="6084168" y="1274556"/>
            <a:chExt cx="1748079" cy="796422"/>
          </a:xfrm>
        </p:grpSpPr>
        <p:sp>
          <p:nvSpPr>
            <p:cNvPr id="592" name="Google Shape;592;p32"/>
            <p:cNvSpPr txBox="1"/>
            <p:nvPr/>
          </p:nvSpPr>
          <p:spPr>
            <a:xfrm>
              <a:off x="6084168" y="1514664"/>
              <a:ext cx="1669538" cy="556314"/>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0" i="0" lang="tr-TR" sz="1200" u="none" cap="none" strike="noStrike">
                  <a:solidFill>
                    <a:srgbClr val="3F3F3F"/>
                  </a:solidFill>
                  <a:latin typeface="Twentieth Century"/>
                  <a:ea typeface="Twentieth Century"/>
                  <a:cs typeface="Twentieth Century"/>
                  <a:sym typeface="Twentieth Century"/>
                </a:rPr>
                <a:t>The user can demonstrate on   </a:t>
              </a:r>
              <a:endParaRPr b="0" i="0" sz="1200" u="none" cap="none" strike="noStrike">
                <a:solidFill>
                  <a:srgbClr val="3F3F3F"/>
                </a:solidFill>
                <a:latin typeface="Twentieth Century"/>
                <a:ea typeface="Twentieth Century"/>
                <a:cs typeface="Twentieth Century"/>
                <a:sym typeface="Twentieth Century"/>
              </a:endParaRPr>
            </a:p>
          </p:txBody>
        </p:sp>
        <p:sp>
          <p:nvSpPr>
            <p:cNvPr id="593" name="Google Shape;593;p32"/>
            <p:cNvSpPr txBox="1"/>
            <p:nvPr/>
          </p:nvSpPr>
          <p:spPr>
            <a:xfrm>
              <a:off x="6532344" y="1274556"/>
              <a:ext cx="1299903" cy="358919"/>
            </a:xfrm>
            <a:prstGeom prst="rect">
              <a:avLst/>
            </a:prstGeom>
            <a:noFill/>
            <a:ln>
              <a:noFill/>
            </a:ln>
          </p:spPr>
          <p:txBody>
            <a:bodyPr anchorCtr="0" anchor="t" bIns="0" lIns="91425" spcFirstLastPara="1" rIns="91425" wrap="square" tIns="0">
              <a:noAutofit/>
            </a:bodyPr>
            <a:lstStyle/>
            <a:p>
              <a:pPr indent="0" lvl="0" marL="0" marR="0" rtl="0" algn="l">
                <a:lnSpc>
                  <a:spcPct val="150000"/>
                </a:lnSpc>
                <a:spcBef>
                  <a:spcPts val="0"/>
                </a:spcBef>
                <a:spcAft>
                  <a:spcPts val="0"/>
                </a:spcAft>
                <a:buNone/>
              </a:pPr>
              <a:r>
                <a:rPr b="1" i="0" lang="tr-TR" sz="1600" u="none" cap="none" strike="noStrike">
                  <a:solidFill>
                    <a:srgbClr val="3F3F3F"/>
                  </a:solidFill>
                  <a:latin typeface="Twentieth Century"/>
                  <a:ea typeface="Twentieth Century"/>
                  <a:cs typeface="Twentieth Century"/>
                  <a:sym typeface="Twentieth Century"/>
                </a:rPr>
                <a:t>Opening</a:t>
              </a:r>
              <a:endParaRPr b="1" i="0" sz="1600" u="none" cap="none" strike="noStrike">
                <a:solidFill>
                  <a:srgbClr val="3F3F3F"/>
                </a:solidFill>
                <a:latin typeface="Twentieth Century"/>
                <a:ea typeface="Twentieth Century"/>
                <a:cs typeface="Twentieth Century"/>
                <a:sym typeface="Twentieth Century"/>
              </a:endParaRPr>
            </a:p>
          </p:txBody>
        </p:sp>
      </p:grpSp>
      <p:grpSp>
        <p:nvGrpSpPr>
          <p:cNvPr id="594" name="Google Shape;594;p32"/>
          <p:cNvGrpSpPr/>
          <p:nvPr/>
        </p:nvGrpSpPr>
        <p:grpSpPr>
          <a:xfrm>
            <a:off x="3015320" y="3408405"/>
            <a:ext cx="1669828" cy="1059593"/>
            <a:chOff x="6084168" y="1274556"/>
            <a:chExt cx="1669538" cy="1029720"/>
          </a:xfrm>
        </p:grpSpPr>
        <p:sp>
          <p:nvSpPr>
            <p:cNvPr id="595" name="Google Shape;595;p32"/>
            <p:cNvSpPr txBox="1"/>
            <p:nvPr/>
          </p:nvSpPr>
          <p:spPr>
            <a:xfrm>
              <a:off x="6084168" y="1514664"/>
              <a:ext cx="1669538" cy="789612"/>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0" i="0" lang="tr-TR" sz="1200" u="none" cap="none" strike="noStrike">
                  <a:solidFill>
                    <a:srgbClr val="3F3F3F"/>
                  </a:solidFill>
                  <a:latin typeface="Twentieth Century"/>
                  <a:ea typeface="Twentieth Century"/>
                  <a:cs typeface="Twentieth Century"/>
                  <a:sym typeface="Twentieth Century"/>
                </a:rPr>
                <a:t>Your audience relate and absorb information on</a:t>
              </a:r>
              <a:endParaRPr b="0" i="0" sz="1200" u="none" cap="none" strike="noStrike">
                <a:solidFill>
                  <a:srgbClr val="3F3F3F"/>
                </a:solidFill>
                <a:latin typeface="Twentieth Century"/>
                <a:ea typeface="Twentieth Century"/>
                <a:cs typeface="Twentieth Century"/>
                <a:sym typeface="Twentieth Century"/>
              </a:endParaRPr>
            </a:p>
          </p:txBody>
        </p:sp>
        <p:sp>
          <p:nvSpPr>
            <p:cNvPr id="596" name="Google Shape;596;p32"/>
            <p:cNvSpPr txBox="1"/>
            <p:nvPr/>
          </p:nvSpPr>
          <p:spPr>
            <a:xfrm>
              <a:off x="6532344" y="1274556"/>
              <a:ext cx="1008112" cy="358919"/>
            </a:xfrm>
            <a:prstGeom prst="rect">
              <a:avLst/>
            </a:prstGeom>
            <a:noFill/>
            <a:ln>
              <a:noFill/>
            </a:ln>
          </p:spPr>
          <p:txBody>
            <a:bodyPr anchorCtr="0" anchor="t" bIns="0" lIns="91425" spcFirstLastPara="1" rIns="91425" wrap="square" tIns="0">
              <a:noAutofit/>
            </a:bodyPr>
            <a:lstStyle/>
            <a:p>
              <a:pPr indent="0" lvl="0" marL="0" marR="0" rtl="0" algn="l">
                <a:lnSpc>
                  <a:spcPct val="150000"/>
                </a:lnSpc>
                <a:spcBef>
                  <a:spcPts val="0"/>
                </a:spcBef>
                <a:spcAft>
                  <a:spcPts val="0"/>
                </a:spcAft>
                <a:buNone/>
              </a:pPr>
              <a:r>
                <a:rPr b="1" i="0" lang="tr-TR" sz="1600" u="none" cap="none" strike="noStrike">
                  <a:solidFill>
                    <a:srgbClr val="3F3F3F"/>
                  </a:solidFill>
                  <a:latin typeface="Twentieth Century"/>
                  <a:ea typeface="Twentieth Century"/>
                  <a:cs typeface="Twentieth Century"/>
                  <a:sym typeface="Twentieth Century"/>
                </a:rPr>
                <a:t>Devices</a:t>
              </a:r>
              <a:endParaRPr b="1" i="0" sz="1600" u="none" cap="none" strike="noStrike">
                <a:solidFill>
                  <a:srgbClr val="3F3F3F"/>
                </a:solidFill>
                <a:latin typeface="Twentieth Century"/>
                <a:ea typeface="Twentieth Century"/>
                <a:cs typeface="Twentieth Century"/>
                <a:sym typeface="Twentieth Century"/>
              </a:endParaRPr>
            </a:p>
          </p:txBody>
        </p:sp>
      </p:grpSp>
      <p:grpSp>
        <p:nvGrpSpPr>
          <p:cNvPr id="597" name="Google Shape;597;p32"/>
          <p:cNvGrpSpPr/>
          <p:nvPr/>
        </p:nvGrpSpPr>
        <p:grpSpPr>
          <a:xfrm>
            <a:off x="4699476" y="1023018"/>
            <a:ext cx="1669828" cy="819528"/>
            <a:chOff x="6084168" y="1274556"/>
            <a:chExt cx="1669538" cy="796422"/>
          </a:xfrm>
        </p:grpSpPr>
        <p:sp>
          <p:nvSpPr>
            <p:cNvPr id="598" name="Google Shape;598;p32"/>
            <p:cNvSpPr txBox="1"/>
            <p:nvPr/>
          </p:nvSpPr>
          <p:spPr>
            <a:xfrm>
              <a:off x="6084168" y="1514664"/>
              <a:ext cx="1669538" cy="556314"/>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0" i="0" lang="tr-TR" sz="1200" u="none" cap="none" strike="noStrike">
                  <a:solidFill>
                    <a:srgbClr val="3F3F3F"/>
                  </a:solidFill>
                  <a:latin typeface="Twentieth Century"/>
                  <a:ea typeface="Twentieth Century"/>
                  <a:cs typeface="Twentieth Century"/>
                  <a:sym typeface="Twentieth Century"/>
                </a:rPr>
                <a:t>Your audience relate and absorb inform</a:t>
              </a:r>
              <a:endParaRPr b="0" i="0" sz="1200" u="none" cap="none" strike="noStrike">
                <a:solidFill>
                  <a:srgbClr val="3F3F3F"/>
                </a:solidFill>
                <a:latin typeface="Twentieth Century"/>
                <a:ea typeface="Twentieth Century"/>
                <a:cs typeface="Twentieth Century"/>
                <a:sym typeface="Twentieth Century"/>
              </a:endParaRPr>
            </a:p>
          </p:txBody>
        </p:sp>
        <p:sp>
          <p:nvSpPr>
            <p:cNvPr id="599" name="Google Shape;599;p32"/>
            <p:cNvSpPr txBox="1"/>
            <p:nvPr/>
          </p:nvSpPr>
          <p:spPr>
            <a:xfrm>
              <a:off x="6532344" y="1274556"/>
              <a:ext cx="1221362" cy="358919"/>
            </a:xfrm>
            <a:prstGeom prst="rect">
              <a:avLst/>
            </a:prstGeom>
            <a:noFill/>
            <a:ln>
              <a:noFill/>
            </a:ln>
          </p:spPr>
          <p:txBody>
            <a:bodyPr anchorCtr="0" anchor="t" bIns="0" lIns="91425" spcFirstLastPara="1" rIns="91425" wrap="square" tIns="0">
              <a:noAutofit/>
            </a:bodyPr>
            <a:lstStyle/>
            <a:p>
              <a:pPr indent="0" lvl="0" marL="0" marR="0" rtl="0" algn="l">
                <a:lnSpc>
                  <a:spcPct val="150000"/>
                </a:lnSpc>
                <a:spcBef>
                  <a:spcPts val="0"/>
                </a:spcBef>
                <a:spcAft>
                  <a:spcPts val="0"/>
                </a:spcAft>
                <a:buNone/>
              </a:pPr>
              <a:r>
                <a:rPr b="1" i="0" lang="tr-TR" sz="1600" u="none" cap="none" strike="noStrike">
                  <a:solidFill>
                    <a:srgbClr val="3F3F3F"/>
                  </a:solidFill>
                  <a:latin typeface="Twentieth Century"/>
                  <a:ea typeface="Twentieth Century"/>
                  <a:cs typeface="Twentieth Century"/>
                  <a:sym typeface="Twentieth Century"/>
                </a:rPr>
                <a:t>Overview</a:t>
              </a:r>
              <a:endParaRPr b="1" i="0" sz="1600" u="none" cap="none" strike="noStrike">
                <a:solidFill>
                  <a:srgbClr val="3F3F3F"/>
                </a:solidFill>
                <a:latin typeface="Twentieth Century"/>
                <a:ea typeface="Twentieth Century"/>
                <a:cs typeface="Twentieth Century"/>
                <a:sym typeface="Twentieth Century"/>
              </a:endParaRPr>
            </a:p>
          </p:txBody>
        </p:sp>
      </p:grpSp>
      <p:grpSp>
        <p:nvGrpSpPr>
          <p:cNvPr id="600" name="Google Shape;600;p32"/>
          <p:cNvGrpSpPr/>
          <p:nvPr/>
        </p:nvGrpSpPr>
        <p:grpSpPr>
          <a:xfrm>
            <a:off x="6513184" y="3408406"/>
            <a:ext cx="1669828" cy="1059594"/>
            <a:chOff x="6084168" y="1274556"/>
            <a:chExt cx="1669538" cy="1029719"/>
          </a:xfrm>
        </p:grpSpPr>
        <p:sp>
          <p:nvSpPr>
            <p:cNvPr id="601" name="Google Shape;601;p32"/>
            <p:cNvSpPr txBox="1"/>
            <p:nvPr/>
          </p:nvSpPr>
          <p:spPr>
            <a:xfrm>
              <a:off x="6084168" y="1514664"/>
              <a:ext cx="1669538" cy="789611"/>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0" i="0" lang="tr-TR" sz="1200" u="none" cap="none" strike="noStrike">
                  <a:solidFill>
                    <a:srgbClr val="3F3F3F"/>
                  </a:solidFill>
                  <a:latin typeface="Twentieth Century"/>
                  <a:ea typeface="Twentieth Century"/>
                  <a:cs typeface="Twentieth Century"/>
                  <a:sym typeface="Twentieth Century"/>
                </a:rPr>
                <a:t>The user can demonstrate on a projector or computer</a:t>
              </a:r>
              <a:endParaRPr b="0" i="0" sz="1200" u="none" cap="none" strike="noStrike">
                <a:solidFill>
                  <a:srgbClr val="3F3F3F"/>
                </a:solidFill>
                <a:latin typeface="Twentieth Century"/>
                <a:ea typeface="Twentieth Century"/>
                <a:cs typeface="Twentieth Century"/>
                <a:sym typeface="Twentieth Century"/>
              </a:endParaRPr>
            </a:p>
          </p:txBody>
        </p:sp>
        <p:sp>
          <p:nvSpPr>
            <p:cNvPr id="602" name="Google Shape;602;p32"/>
            <p:cNvSpPr txBox="1"/>
            <p:nvPr/>
          </p:nvSpPr>
          <p:spPr>
            <a:xfrm>
              <a:off x="6532344" y="1274556"/>
              <a:ext cx="1008112" cy="358919"/>
            </a:xfrm>
            <a:prstGeom prst="rect">
              <a:avLst/>
            </a:prstGeom>
            <a:noFill/>
            <a:ln>
              <a:noFill/>
            </a:ln>
          </p:spPr>
          <p:txBody>
            <a:bodyPr anchorCtr="0" anchor="t" bIns="0" lIns="91425" spcFirstLastPara="1" rIns="91425" wrap="square" tIns="0">
              <a:noAutofit/>
            </a:bodyPr>
            <a:lstStyle/>
            <a:p>
              <a:pPr indent="0" lvl="0" marL="0" marR="0" rtl="0" algn="l">
                <a:lnSpc>
                  <a:spcPct val="150000"/>
                </a:lnSpc>
                <a:spcBef>
                  <a:spcPts val="0"/>
                </a:spcBef>
                <a:spcAft>
                  <a:spcPts val="0"/>
                </a:spcAft>
                <a:buNone/>
              </a:pPr>
              <a:r>
                <a:rPr b="1" i="0" lang="tr-TR" sz="1600" u="none" cap="none" strike="noStrike">
                  <a:solidFill>
                    <a:srgbClr val="3F3F3F"/>
                  </a:solidFill>
                  <a:latin typeface="Twentieth Century"/>
                  <a:ea typeface="Twentieth Century"/>
                  <a:cs typeface="Twentieth Century"/>
                  <a:sym typeface="Twentieth Century"/>
                </a:rPr>
                <a:t>Design</a:t>
              </a:r>
              <a:endParaRPr b="1" i="0" sz="1600" u="none" cap="none" strike="noStrike">
                <a:solidFill>
                  <a:srgbClr val="3F3F3F"/>
                </a:solidFill>
                <a:latin typeface="Twentieth Century"/>
                <a:ea typeface="Twentieth Century"/>
                <a:cs typeface="Twentieth Century"/>
                <a:sym typeface="Twentieth Century"/>
              </a:endParaRPr>
            </a:p>
          </p:txBody>
        </p:sp>
      </p:grpSp>
      <p:grpSp>
        <p:nvGrpSpPr>
          <p:cNvPr id="603" name="Google Shape;603;p32"/>
          <p:cNvGrpSpPr/>
          <p:nvPr/>
        </p:nvGrpSpPr>
        <p:grpSpPr>
          <a:xfrm>
            <a:off x="1516672" y="1923844"/>
            <a:ext cx="1567661" cy="1206613"/>
            <a:chOff x="2201071" y="3406041"/>
            <a:chExt cx="2345097" cy="1805938"/>
          </a:xfrm>
        </p:grpSpPr>
        <p:grpSp>
          <p:nvGrpSpPr>
            <p:cNvPr id="604" name="Google Shape;604;p32"/>
            <p:cNvGrpSpPr/>
            <p:nvPr/>
          </p:nvGrpSpPr>
          <p:grpSpPr>
            <a:xfrm>
              <a:off x="2201071" y="3406041"/>
              <a:ext cx="1805286" cy="1805938"/>
              <a:chOff x="4345444" y="2542859"/>
              <a:chExt cx="1810550" cy="1811205"/>
            </a:xfrm>
          </p:grpSpPr>
          <p:grpSp>
            <p:nvGrpSpPr>
              <p:cNvPr id="605" name="Google Shape;605;p32"/>
              <p:cNvGrpSpPr/>
              <p:nvPr/>
            </p:nvGrpSpPr>
            <p:grpSpPr>
              <a:xfrm>
                <a:off x="4345444" y="2542859"/>
                <a:ext cx="1810550" cy="1811205"/>
                <a:chOff x="1463339" y="1072758"/>
                <a:chExt cx="1546058" cy="1546058"/>
              </a:xfrm>
            </p:grpSpPr>
            <p:sp>
              <p:nvSpPr>
                <p:cNvPr id="606" name="Google Shape;606;p32"/>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000000"/>
                    </a:solidFill>
                    <a:latin typeface="Twentieth Century"/>
                    <a:ea typeface="Twentieth Century"/>
                    <a:cs typeface="Twentieth Century"/>
                    <a:sym typeface="Twentieth Century"/>
                  </a:endParaRPr>
                </a:p>
              </p:txBody>
            </p:sp>
            <p:sp>
              <p:nvSpPr>
                <p:cNvPr id="607" name="Google Shape;607;p32"/>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08" name="Google Shape;608;p32"/>
              <p:cNvSpPr/>
              <p:nvPr/>
            </p:nvSpPr>
            <p:spPr>
              <a:xfrm>
                <a:off x="4565570" y="2763062"/>
                <a:ext cx="1370298" cy="137079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09" name="Google Shape;609;p32"/>
            <p:cNvSpPr txBox="1"/>
            <p:nvPr/>
          </p:nvSpPr>
          <p:spPr>
            <a:xfrm>
              <a:off x="2404693" y="4084440"/>
              <a:ext cx="2141475" cy="44913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350" u="none" cap="none" strike="noStrike">
                  <a:solidFill>
                    <a:srgbClr val="FFFFFF"/>
                  </a:solidFill>
                  <a:latin typeface="Twentieth Century"/>
                  <a:ea typeface="Twentieth Century"/>
                  <a:cs typeface="Twentieth Century"/>
                  <a:sym typeface="Twentieth Century"/>
                </a:rPr>
                <a:t>Opening</a:t>
              </a:r>
              <a:endParaRPr b="1" i="0" sz="1350" u="none" cap="none" strike="noStrike">
                <a:solidFill>
                  <a:srgbClr val="FFFFFF"/>
                </a:solidFill>
                <a:latin typeface="Twentieth Century"/>
                <a:ea typeface="Twentieth Century"/>
                <a:cs typeface="Twentieth Century"/>
                <a:sym typeface="Twentieth Century"/>
              </a:endParaRPr>
            </a:p>
          </p:txBody>
        </p:sp>
      </p:grpSp>
      <p:grpSp>
        <p:nvGrpSpPr>
          <p:cNvPr id="610" name="Google Shape;610;p32"/>
          <p:cNvGrpSpPr/>
          <p:nvPr/>
        </p:nvGrpSpPr>
        <p:grpSpPr>
          <a:xfrm>
            <a:off x="4980217" y="1923844"/>
            <a:ext cx="1206806" cy="1206613"/>
            <a:chOff x="7382260" y="3406041"/>
            <a:chExt cx="1805286" cy="1805938"/>
          </a:xfrm>
        </p:grpSpPr>
        <p:grpSp>
          <p:nvGrpSpPr>
            <p:cNvPr id="611" name="Google Shape;611;p32"/>
            <p:cNvGrpSpPr/>
            <p:nvPr/>
          </p:nvGrpSpPr>
          <p:grpSpPr>
            <a:xfrm>
              <a:off x="7382260" y="3406041"/>
              <a:ext cx="1805286" cy="1805938"/>
              <a:chOff x="4345444" y="2542859"/>
              <a:chExt cx="1810550" cy="1811205"/>
            </a:xfrm>
          </p:grpSpPr>
          <p:grpSp>
            <p:nvGrpSpPr>
              <p:cNvPr id="612" name="Google Shape;612;p32"/>
              <p:cNvGrpSpPr/>
              <p:nvPr/>
            </p:nvGrpSpPr>
            <p:grpSpPr>
              <a:xfrm>
                <a:off x="4345444" y="2542859"/>
                <a:ext cx="1810550" cy="1811205"/>
                <a:chOff x="1463339" y="1072758"/>
                <a:chExt cx="1546058" cy="1546058"/>
              </a:xfrm>
            </p:grpSpPr>
            <p:sp>
              <p:nvSpPr>
                <p:cNvPr id="613" name="Google Shape;613;p32"/>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000000"/>
                    </a:solidFill>
                    <a:latin typeface="Twentieth Century"/>
                    <a:ea typeface="Twentieth Century"/>
                    <a:cs typeface="Twentieth Century"/>
                    <a:sym typeface="Twentieth Century"/>
                  </a:endParaRPr>
                </a:p>
              </p:txBody>
            </p:sp>
            <p:sp>
              <p:nvSpPr>
                <p:cNvPr id="614" name="Google Shape;614;p32"/>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15" name="Google Shape;615;p32"/>
              <p:cNvSpPr/>
              <p:nvPr/>
            </p:nvSpPr>
            <p:spPr>
              <a:xfrm>
                <a:off x="4565570" y="2763062"/>
                <a:ext cx="1370298" cy="137079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16" name="Google Shape;616;p32"/>
            <p:cNvSpPr txBox="1"/>
            <p:nvPr/>
          </p:nvSpPr>
          <p:spPr>
            <a:xfrm>
              <a:off x="7817748" y="3915741"/>
              <a:ext cx="1023614" cy="76007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350" u="none" cap="none" strike="noStrike">
                  <a:solidFill>
                    <a:srgbClr val="FFFFFF"/>
                  </a:solidFill>
                  <a:latin typeface="Twentieth Century"/>
                  <a:ea typeface="Twentieth Century"/>
                  <a:cs typeface="Twentieth Century"/>
                  <a:sym typeface="Twentieth Century"/>
                </a:rPr>
                <a:t>Overview</a:t>
              </a:r>
              <a:endParaRPr b="1" i="0" sz="1350" u="none" cap="none" strike="noStrike">
                <a:solidFill>
                  <a:srgbClr val="FFFFFF"/>
                </a:solidFill>
                <a:latin typeface="Twentieth Century"/>
                <a:ea typeface="Twentieth Century"/>
                <a:cs typeface="Twentieth Century"/>
                <a:sym typeface="Twentieth Century"/>
              </a:endParaRPr>
            </a:p>
          </p:txBody>
        </p:sp>
      </p:grpSp>
      <p:grpSp>
        <p:nvGrpSpPr>
          <p:cNvPr id="617" name="Google Shape;617;p32"/>
          <p:cNvGrpSpPr/>
          <p:nvPr/>
        </p:nvGrpSpPr>
        <p:grpSpPr>
          <a:xfrm>
            <a:off x="3261429" y="1923844"/>
            <a:ext cx="1206806" cy="1206613"/>
            <a:chOff x="4811090" y="3406041"/>
            <a:chExt cx="1805286" cy="1805938"/>
          </a:xfrm>
        </p:grpSpPr>
        <p:grpSp>
          <p:nvGrpSpPr>
            <p:cNvPr id="618" name="Google Shape;618;p32"/>
            <p:cNvGrpSpPr/>
            <p:nvPr/>
          </p:nvGrpSpPr>
          <p:grpSpPr>
            <a:xfrm>
              <a:off x="4811090" y="3406041"/>
              <a:ext cx="1805286" cy="1805938"/>
              <a:chOff x="4345444" y="2542859"/>
              <a:chExt cx="1810550" cy="1811205"/>
            </a:xfrm>
          </p:grpSpPr>
          <p:grpSp>
            <p:nvGrpSpPr>
              <p:cNvPr id="619" name="Google Shape;619;p32"/>
              <p:cNvGrpSpPr/>
              <p:nvPr/>
            </p:nvGrpSpPr>
            <p:grpSpPr>
              <a:xfrm>
                <a:off x="4345444" y="2542859"/>
                <a:ext cx="1810550" cy="1811205"/>
                <a:chOff x="1463339" y="1072758"/>
                <a:chExt cx="1546058" cy="1546058"/>
              </a:xfrm>
            </p:grpSpPr>
            <p:sp>
              <p:nvSpPr>
                <p:cNvPr id="620" name="Google Shape;620;p32"/>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000000"/>
                    </a:solidFill>
                    <a:latin typeface="Twentieth Century"/>
                    <a:ea typeface="Twentieth Century"/>
                    <a:cs typeface="Twentieth Century"/>
                    <a:sym typeface="Twentieth Century"/>
                  </a:endParaRPr>
                </a:p>
              </p:txBody>
            </p:sp>
            <p:sp>
              <p:nvSpPr>
                <p:cNvPr id="621" name="Google Shape;621;p32"/>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22" name="Google Shape;622;p32"/>
              <p:cNvSpPr/>
              <p:nvPr/>
            </p:nvSpPr>
            <p:spPr>
              <a:xfrm>
                <a:off x="4565570" y="2763062"/>
                <a:ext cx="1370298" cy="137079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23" name="Google Shape;623;p32"/>
            <p:cNvSpPr txBox="1"/>
            <p:nvPr/>
          </p:nvSpPr>
          <p:spPr>
            <a:xfrm>
              <a:off x="5043667" y="4071211"/>
              <a:ext cx="1440977" cy="44913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350" u="none" cap="none" strike="noStrike">
                  <a:solidFill>
                    <a:srgbClr val="FFFFFF"/>
                  </a:solidFill>
                  <a:latin typeface="Twentieth Century"/>
                  <a:ea typeface="Twentieth Century"/>
                  <a:cs typeface="Twentieth Century"/>
                  <a:sym typeface="Twentieth Century"/>
                </a:rPr>
                <a:t>Devices</a:t>
              </a:r>
              <a:endParaRPr b="1" i="0" sz="1350" u="none" cap="none" strike="noStrike">
                <a:solidFill>
                  <a:srgbClr val="FFFFFF"/>
                </a:solidFill>
                <a:latin typeface="Twentieth Century"/>
                <a:ea typeface="Twentieth Century"/>
                <a:cs typeface="Twentieth Century"/>
                <a:sym typeface="Twentieth Century"/>
              </a:endParaRPr>
            </a:p>
          </p:txBody>
        </p:sp>
      </p:grpSp>
      <p:grpSp>
        <p:nvGrpSpPr>
          <p:cNvPr id="624" name="Google Shape;624;p32"/>
          <p:cNvGrpSpPr/>
          <p:nvPr/>
        </p:nvGrpSpPr>
        <p:grpSpPr>
          <a:xfrm>
            <a:off x="6706590" y="1923844"/>
            <a:ext cx="1206806" cy="1206613"/>
            <a:chOff x="9964778" y="3406041"/>
            <a:chExt cx="1805286" cy="1805938"/>
          </a:xfrm>
        </p:grpSpPr>
        <p:grpSp>
          <p:nvGrpSpPr>
            <p:cNvPr id="625" name="Google Shape;625;p32"/>
            <p:cNvGrpSpPr/>
            <p:nvPr/>
          </p:nvGrpSpPr>
          <p:grpSpPr>
            <a:xfrm>
              <a:off x="9964778" y="3406041"/>
              <a:ext cx="1805286" cy="1805938"/>
              <a:chOff x="4345444" y="2542859"/>
              <a:chExt cx="1810550" cy="1811205"/>
            </a:xfrm>
          </p:grpSpPr>
          <p:grpSp>
            <p:nvGrpSpPr>
              <p:cNvPr id="626" name="Google Shape;626;p32"/>
              <p:cNvGrpSpPr/>
              <p:nvPr/>
            </p:nvGrpSpPr>
            <p:grpSpPr>
              <a:xfrm>
                <a:off x="4345444" y="2542859"/>
                <a:ext cx="1810550" cy="1811205"/>
                <a:chOff x="1463339" y="1072758"/>
                <a:chExt cx="1546058" cy="1546058"/>
              </a:xfrm>
            </p:grpSpPr>
            <p:sp>
              <p:nvSpPr>
                <p:cNvPr id="627" name="Google Shape;627;p32"/>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000000"/>
                    </a:solidFill>
                    <a:latin typeface="Twentieth Century"/>
                    <a:ea typeface="Twentieth Century"/>
                    <a:cs typeface="Twentieth Century"/>
                    <a:sym typeface="Twentieth Century"/>
                  </a:endParaRPr>
                </a:p>
              </p:txBody>
            </p:sp>
            <p:sp>
              <p:nvSpPr>
                <p:cNvPr id="628" name="Google Shape;628;p32"/>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29" name="Google Shape;629;p32"/>
              <p:cNvSpPr/>
              <p:nvPr/>
            </p:nvSpPr>
            <p:spPr>
              <a:xfrm>
                <a:off x="4565570" y="2763062"/>
                <a:ext cx="1370298" cy="137079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30" name="Google Shape;630;p32"/>
            <p:cNvSpPr txBox="1"/>
            <p:nvPr/>
          </p:nvSpPr>
          <p:spPr>
            <a:xfrm>
              <a:off x="10277909" y="4071209"/>
              <a:ext cx="1297065" cy="44913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350" u="none" cap="none" strike="noStrike">
                  <a:solidFill>
                    <a:srgbClr val="FFFFFF"/>
                  </a:solidFill>
                  <a:latin typeface="Twentieth Century"/>
                  <a:ea typeface="Twentieth Century"/>
                  <a:cs typeface="Twentieth Century"/>
                  <a:sym typeface="Twentieth Century"/>
                </a:rPr>
                <a:t>Design</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31" name="Google Shape;631;p32"/>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86"/>
                                        </p:tgtEl>
                                        <p:attrNameLst>
                                          <p:attrName>style.visibility</p:attrName>
                                        </p:attrNameLst>
                                      </p:cBhvr>
                                      <p:to>
                                        <p:strVal val="visible"/>
                                      </p:to>
                                    </p:set>
                                    <p:animEffect filter="fade" transition="in">
                                      <p:cBhvr>
                                        <p:cTn dur="1000"/>
                                        <p:tgtEl>
                                          <p:spTgt spid="586"/>
                                        </p:tgtEl>
                                      </p:cBhvr>
                                    </p:animEffect>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603"/>
                                        </p:tgtEl>
                                        <p:attrNameLst>
                                          <p:attrName>style.visibility</p:attrName>
                                        </p:attrNameLst>
                                      </p:cBhvr>
                                      <p:to>
                                        <p:strVal val="visible"/>
                                      </p:to>
                                    </p:set>
                                    <p:anim calcmode="lin" valueType="num">
                                      <p:cBhvr additive="base">
                                        <p:cTn dur="2000"/>
                                        <p:tgtEl>
                                          <p:spTgt spid="60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617"/>
                                        </p:tgtEl>
                                        <p:attrNameLst>
                                          <p:attrName>style.visibility</p:attrName>
                                        </p:attrNameLst>
                                      </p:cBhvr>
                                      <p:to>
                                        <p:strVal val="visible"/>
                                      </p:to>
                                    </p:set>
                                    <p:anim calcmode="lin" valueType="num">
                                      <p:cBhvr additive="base">
                                        <p:cTn dur="2000"/>
                                        <p:tgtEl>
                                          <p:spTgt spid="61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610"/>
                                        </p:tgtEl>
                                        <p:attrNameLst>
                                          <p:attrName>style.visibility</p:attrName>
                                        </p:attrNameLst>
                                      </p:cBhvr>
                                      <p:to>
                                        <p:strVal val="visible"/>
                                      </p:to>
                                    </p:set>
                                    <p:anim calcmode="lin" valueType="num">
                                      <p:cBhvr additive="base">
                                        <p:cTn dur="2000"/>
                                        <p:tgtEl>
                                          <p:spTgt spid="61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624"/>
                                        </p:tgtEl>
                                        <p:attrNameLst>
                                          <p:attrName>style.visibility</p:attrName>
                                        </p:attrNameLst>
                                      </p:cBhvr>
                                      <p:to>
                                        <p:strVal val="visible"/>
                                      </p:to>
                                    </p:set>
                                    <p:anim calcmode="lin" valueType="num">
                                      <p:cBhvr additive="base">
                                        <p:cTn dur="2000"/>
                                        <p:tgtEl>
                                          <p:spTgt spid="624"/>
                                        </p:tgtEl>
                                        <p:attrNameLst>
                                          <p:attrName>ppt_x</p:attrName>
                                        </p:attrNameLst>
                                      </p:cBhvr>
                                      <p:tavLst>
                                        <p:tav fmla="" tm="0">
                                          <p:val>
                                            <p:strVal val="#ppt_x-1"/>
                                          </p:val>
                                        </p:tav>
                                        <p:tav fmla="" tm="100000">
                                          <p:val>
                                            <p:strVal val="#ppt_x"/>
                                          </p:val>
                                        </p:tav>
                                      </p:tavLst>
                                    </p:anim>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91"/>
                                        </p:tgtEl>
                                        <p:attrNameLst>
                                          <p:attrName>style.visibility</p:attrName>
                                        </p:attrNameLst>
                                      </p:cBhvr>
                                      <p:to>
                                        <p:strVal val="visible"/>
                                      </p:to>
                                    </p:set>
                                    <p:animEffect filter="fade" transition="in">
                                      <p:cBhvr>
                                        <p:cTn dur="1000"/>
                                        <p:tgtEl>
                                          <p:spTgt spid="591"/>
                                        </p:tgtEl>
                                      </p:cBhvr>
                                    </p:animEffect>
                                  </p:childTnLst>
                                </p:cTn>
                              </p:par>
                              <p:par>
                                <p:cTn fill="hold" nodeType="withEffect" presetClass="entr" presetID="10" presetSubtype="0">
                                  <p:stCondLst>
                                    <p:cond delay="0"/>
                                  </p:stCondLst>
                                  <p:childTnLst>
                                    <p:set>
                                      <p:cBhvr>
                                        <p:cTn dur="1" fill="hold">
                                          <p:stCondLst>
                                            <p:cond delay="0"/>
                                          </p:stCondLst>
                                        </p:cTn>
                                        <p:tgtEl>
                                          <p:spTgt spid="597"/>
                                        </p:tgtEl>
                                        <p:attrNameLst>
                                          <p:attrName>style.visibility</p:attrName>
                                        </p:attrNameLst>
                                      </p:cBhvr>
                                      <p:to>
                                        <p:strVal val="visible"/>
                                      </p:to>
                                    </p:set>
                                    <p:animEffect filter="fade" transition="in">
                                      <p:cBhvr>
                                        <p:cTn dur="1000"/>
                                        <p:tgtEl>
                                          <p:spTgt spid="597"/>
                                        </p:tgtEl>
                                      </p:cBhvr>
                                    </p:animEffect>
                                  </p:childTnLst>
                                </p:cTn>
                              </p:par>
                              <p:par>
                                <p:cTn fill="hold" nodeType="withEffect" presetClass="entr" presetID="10" presetSubtype="0">
                                  <p:stCondLst>
                                    <p:cond delay="0"/>
                                  </p:stCondLst>
                                  <p:childTnLst>
                                    <p:set>
                                      <p:cBhvr>
                                        <p:cTn dur="1" fill="hold">
                                          <p:stCondLst>
                                            <p:cond delay="0"/>
                                          </p:stCondLst>
                                        </p:cTn>
                                        <p:tgtEl>
                                          <p:spTgt spid="594"/>
                                        </p:tgtEl>
                                        <p:attrNameLst>
                                          <p:attrName>style.visibility</p:attrName>
                                        </p:attrNameLst>
                                      </p:cBhvr>
                                      <p:to>
                                        <p:strVal val="visible"/>
                                      </p:to>
                                    </p:set>
                                    <p:animEffect filter="fade" transition="in">
                                      <p:cBhvr>
                                        <p:cTn dur="1000"/>
                                        <p:tgtEl>
                                          <p:spTgt spid="594"/>
                                        </p:tgtEl>
                                      </p:cBhvr>
                                    </p:animEffect>
                                  </p:childTnLst>
                                </p:cTn>
                              </p:par>
                              <p:par>
                                <p:cTn fill="hold" nodeType="withEffect" presetClass="entr" presetID="10" presetSubtype="0">
                                  <p:stCondLst>
                                    <p:cond delay="0"/>
                                  </p:stCondLst>
                                  <p:childTnLst>
                                    <p:set>
                                      <p:cBhvr>
                                        <p:cTn dur="1" fill="hold">
                                          <p:stCondLst>
                                            <p:cond delay="0"/>
                                          </p:stCondLst>
                                        </p:cTn>
                                        <p:tgtEl>
                                          <p:spTgt spid="600"/>
                                        </p:tgtEl>
                                        <p:attrNameLst>
                                          <p:attrName>style.visibility</p:attrName>
                                        </p:attrNameLst>
                                      </p:cBhvr>
                                      <p:to>
                                        <p:strVal val="visible"/>
                                      </p:to>
                                    </p:set>
                                    <p:animEffect filter="fade" transition="in">
                                      <p:cBhvr>
                                        <p:cTn dur="1000"/>
                                        <p:tgtEl>
                                          <p:spTgt spid="60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pic>
        <p:nvPicPr>
          <p:cNvPr id="97" name="Google Shape;97;p15"/>
          <p:cNvPicPr preferRelativeResize="0"/>
          <p:nvPr/>
        </p:nvPicPr>
        <p:blipFill rotWithShape="1">
          <a:blip r:embed="rId3">
            <a:alphaModFix/>
          </a:blip>
          <a:srcRect b="0" l="0" r="0" t="0"/>
          <a:stretch/>
        </p:blipFill>
        <p:spPr>
          <a:xfrm>
            <a:off x="-1" y="1372"/>
            <a:ext cx="12808621" cy="5140757"/>
          </a:xfrm>
          <a:prstGeom prst="rect">
            <a:avLst/>
          </a:prstGeom>
          <a:noFill/>
          <a:ln>
            <a:noFill/>
          </a:ln>
        </p:spPr>
      </p:pic>
      <p:grpSp>
        <p:nvGrpSpPr>
          <p:cNvPr id="98" name="Google Shape;98;p15"/>
          <p:cNvGrpSpPr/>
          <p:nvPr/>
        </p:nvGrpSpPr>
        <p:grpSpPr>
          <a:xfrm>
            <a:off x="467544" y="843558"/>
            <a:ext cx="2352980" cy="2352980"/>
            <a:chOff x="304800" y="673100"/>
            <a:chExt cx="4000500" cy="4000500"/>
          </a:xfrm>
        </p:grpSpPr>
        <p:sp>
          <p:nvSpPr>
            <p:cNvPr id="99" name="Google Shape;99;p15"/>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684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C00000"/>
                </a:solidFill>
                <a:latin typeface="Twentieth Century"/>
                <a:ea typeface="Twentieth Century"/>
                <a:cs typeface="Twentieth Century"/>
                <a:sym typeface="Twentieth Century"/>
              </a:endParaRPr>
            </a:p>
          </p:txBody>
        </p:sp>
        <p:sp>
          <p:nvSpPr>
            <p:cNvPr id="100" name="Google Shape;100;p15"/>
            <p:cNvSpPr/>
            <p:nvPr/>
          </p:nvSpPr>
          <p:spPr>
            <a:xfrm>
              <a:off x="392113" y="760413"/>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684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C00000"/>
                </a:solidFill>
                <a:latin typeface="Twentieth Century"/>
                <a:ea typeface="Twentieth Century"/>
                <a:cs typeface="Twentieth Century"/>
                <a:sym typeface="Twentieth Century"/>
              </a:endParaRPr>
            </a:p>
          </p:txBody>
        </p:sp>
      </p:grpSp>
      <p:sp>
        <p:nvSpPr>
          <p:cNvPr id="101" name="Google Shape;101;p15"/>
          <p:cNvSpPr txBox="1"/>
          <p:nvPr/>
        </p:nvSpPr>
        <p:spPr>
          <a:xfrm>
            <a:off x="580789" y="1829548"/>
            <a:ext cx="2141964" cy="381000"/>
          </a:xfrm>
          <a:prstGeom prst="rect">
            <a:avLst/>
          </a:prstGeom>
          <a:noFill/>
          <a:ln>
            <a:noFill/>
          </a:ln>
        </p:spPr>
        <p:txBody>
          <a:bodyPr anchorCtr="0" anchor="ctr" bIns="34275" lIns="68550" spcFirstLastPara="1" rIns="68550" wrap="square" tIns="34275">
            <a:noAutofit/>
          </a:bodyPr>
          <a:lstStyle/>
          <a:p>
            <a:pPr indent="0" lvl="0" marL="0" marR="0" rtl="0" algn="ctr">
              <a:lnSpc>
                <a:spcPct val="100000"/>
              </a:lnSpc>
              <a:spcBef>
                <a:spcPts val="0"/>
              </a:spcBef>
              <a:spcAft>
                <a:spcPts val="0"/>
              </a:spcAft>
              <a:buClr>
                <a:srgbClr val="080808"/>
              </a:buClr>
              <a:buSzPts val="2800"/>
              <a:buFont typeface="Twentieth Century"/>
              <a:buNone/>
            </a:pPr>
            <a:r>
              <a:rPr b="1" i="0" lang="tr-TR" sz="2800" u="none" cap="none" strike="noStrike">
                <a:solidFill>
                  <a:srgbClr val="080808"/>
                </a:solidFill>
                <a:latin typeface="Twentieth Century"/>
                <a:ea typeface="Twentieth Century"/>
                <a:cs typeface="Twentieth Century"/>
                <a:sym typeface="Twentieth Century"/>
              </a:rPr>
              <a:t>CONTENT</a:t>
            </a:r>
            <a:endParaRPr b="1" i="0" sz="2800" u="none" cap="none" strike="noStrike">
              <a:solidFill>
                <a:srgbClr val="080808"/>
              </a:solidFill>
              <a:latin typeface="Twentieth Century"/>
              <a:ea typeface="Twentieth Century"/>
              <a:cs typeface="Twentieth Century"/>
              <a:sym typeface="Twentieth Century"/>
            </a:endParaRPr>
          </a:p>
        </p:txBody>
      </p:sp>
      <p:grpSp>
        <p:nvGrpSpPr>
          <p:cNvPr id="102" name="Google Shape;102;p15"/>
          <p:cNvGrpSpPr/>
          <p:nvPr/>
        </p:nvGrpSpPr>
        <p:grpSpPr>
          <a:xfrm>
            <a:off x="5492641" y="976791"/>
            <a:ext cx="1602228" cy="1359398"/>
            <a:chOff x="5553262" y="2638733"/>
            <a:chExt cx="2397222" cy="2093640"/>
          </a:xfrm>
        </p:grpSpPr>
        <p:grpSp>
          <p:nvGrpSpPr>
            <p:cNvPr id="103" name="Google Shape;103;p15"/>
            <p:cNvGrpSpPr/>
            <p:nvPr/>
          </p:nvGrpSpPr>
          <p:grpSpPr>
            <a:xfrm>
              <a:off x="5553262" y="2638733"/>
              <a:ext cx="2397222" cy="2093640"/>
              <a:chOff x="5553262" y="2638733"/>
              <a:chExt cx="2397222" cy="2093640"/>
            </a:xfrm>
          </p:grpSpPr>
          <p:grpSp>
            <p:nvGrpSpPr>
              <p:cNvPr id="104" name="Google Shape;104;p15"/>
              <p:cNvGrpSpPr/>
              <p:nvPr/>
            </p:nvGrpSpPr>
            <p:grpSpPr>
              <a:xfrm>
                <a:off x="5553262" y="2638733"/>
                <a:ext cx="2397222" cy="2093640"/>
                <a:chOff x="1511944" y="2420246"/>
                <a:chExt cx="2627152" cy="2294453"/>
              </a:xfrm>
            </p:grpSpPr>
            <p:sp>
              <p:nvSpPr>
                <p:cNvPr id="105" name="Google Shape;105;p15"/>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106" name="Google Shape;106;p15"/>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107" name="Google Shape;107;p15"/>
              <p:cNvSpPr/>
              <p:nvPr/>
            </p:nvSpPr>
            <p:spPr>
              <a:xfrm>
                <a:off x="5864945" y="2882683"/>
                <a:ext cx="1773860" cy="1540629"/>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108" name="Google Shape;108;p15"/>
            <p:cNvSpPr txBox="1"/>
            <p:nvPr/>
          </p:nvSpPr>
          <p:spPr>
            <a:xfrm>
              <a:off x="6259489" y="3110169"/>
              <a:ext cx="1273333" cy="99542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3600"/>
                <a:buFont typeface="Twentieth Century"/>
                <a:buNone/>
              </a:pPr>
              <a:r>
                <a:rPr b="0" i="0" lang="tr-TR" sz="3600" u="none" cap="none" strike="noStrike">
                  <a:solidFill>
                    <a:srgbClr val="FFFFFF"/>
                  </a:solidFill>
                  <a:latin typeface="Twentieth Century"/>
                  <a:ea typeface="Twentieth Century"/>
                  <a:cs typeface="Twentieth Century"/>
                  <a:sym typeface="Twentieth Century"/>
                </a:rPr>
                <a:t>03</a:t>
              </a:r>
              <a:endParaRPr b="0" i="0" sz="3600" u="none" cap="none" strike="noStrike">
                <a:solidFill>
                  <a:srgbClr val="FFFFFF"/>
                </a:solidFill>
                <a:latin typeface="Twentieth Century"/>
                <a:ea typeface="Twentieth Century"/>
                <a:cs typeface="Twentieth Century"/>
                <a:sym typeface="Twentieth Century"/>
              </a:endParaRPr>
            </a:p>
          </p:txBody>
        </p:sp>
      </p:grpSp>
      <p:grpSp>
        <p:nvGrpSpPr>
          <p:cNvPr id="109" name="Google Shape;109;p15"/>
          <p:cNvGrpSpPr/>
          <p:nvPr/>
        </p:nvGrpSpPr>
        <p:grpSpPr>
          <a:xfrm>
            <a:off x="3038780" y="988035"/>
            <a:ext cx="1602228" cy="1359398"/>
            <a:chOff x="1881842" y="2656049"/>
            <a:chExt cx="2397222" cy="2093640"/>
          </a:xfrm>
        </p:grpSpPr>
        <p:grpSp>
          <p:nvGrpSpPr>
            <p:cNvPr id="110" name="Google Shape;110;p15"/>
            <p:cNvGrpSpPr/>
            <p:nvPr/>
          </p:nvGrpSpPr>
          <p:grpSpPr>
            <a:xfrm>
              <a:off x="1881842" y="2656049"/>
              <a:ext cx="2397222" cy="2093640"/>
              <a:chOff x="1511944" y="2420246"/>
              <a:chExt cx="2627152" cy="2294453"/>
            </a:xfrm>
          </p:grpSpPr>
          <p:sp>
            <p:nvSpPr>
              <p:cNvPr id="111" name="Google Shape;111;p15"/>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112" name="Google Shape;112;p15"/>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113" name="Google Shape;113;p15"/>
            <p:cNvSpPr/>
            <p:nvPr/>
          </p:nvSpPr>
          <p:spPr>
            <a:xfrm>
              <a:off x="2193523" y="2932555"/>
              <a:ext cx="1773860" cy="1540629"/>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114" name="Google Shape;114;p15"/>
            <p:cNvSpPr txBox="1"/>
            <p:nvPr/>
          </p:nvSpPr>
          <p:spPr>
            <a:xfrm>
              <a:off x="2575311" y="3250047"/>
              <a:ext cx="1157729" cy="99542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3600"/>
                <a:buFont typeface="Twentieth Century"/>
                <a:buNone/>
              </a:pPr>
              <a:r>
                <a:rPr b="0" i="0" lang="tr-TR" sz="3600" u="none" cap="none" strike="noStrike">
                  <a:solidFill>
                    <a:srgbClr val="FFFFFF"/>
                  </a:solidFill>
                  <a:latin typeface="Twentieth Century"/>
                  <a:ea typeface="Twentieth Century"/>
                  <a:cs typeface="Twentieth Century"/>
                  <a:sym typeface="Twentieth Century"/>
                </a:rPr>
                <a:t>01</a:t>
              </a:r>
              <a:endParaRPr b="0" i="0" sz="3600" u="none" cap="none" strike="noStrike">
                <a:solidFill>
                  <a:srgbClr val="FFFFFF"/>
                </a:solidFill>
                <a:latin typeface="Twentieth Century"/>
                <a:ea typeface="Twentieth Century"/>
                <a:cs typeface="Twentieth Century"/>
                <a:sym typeface="Twentieth Century"/>
              </a:endParaRPr>
            </a:p>
          </p:txBody>
        </p:sp>
      </p:grpSp>
      <p:grpSp>
        <p:nvGrpSpPr>
          <p:cNvPr id="115" name="Google Shape;115;p15"/>
          <p:cNvGrpSpPr/>
          <p:nvPr/>
        </p:nvGrpSpPr>
        <p:grpSpPr>
          <a:xfrm>
            <a:off x="4268646" y="1667733"/>
            <a:ext cx="1602228" cy="1359398"/>
            <a:chOff x="3721944" y="3702869"/>
            <a:chExt cx="2397222" cy="2093640"/>
          </a:xfrm>
        </p:grpSpPr>
        <p:grpSp>
          <p:nvGrpSpPr>
            <p:cNvPr id="116" name="Google Shape;116;p15"/>
            <p:cNvGrpSpPr/>
            <p:nvPr/>
          </p:nvGrpSpPr>
          <p:grpSpPr>
            <a:xfrm>
              <a:off x="3721944" y="3702869"/>
              <a:ext cx="2397222" cy="2093640"/>
              <a:chOff x="3721944" y="3702869"/>
              <a:chExt cx="2397222" cy="2093640"/>
            </a:xfrm>
          </p:grpSpPr>
          <p:grpSp>
            <p:nvGrpSpPr>
              <p:cNvPr id="117" name="Google Shape;117;p15"/>
              <p:cNvGrpSpPr/>
              <p:nvPr/>
            </p:nvGrpSpPr>
            <p:grpSpPr>
              <a:xfrm>
                <a:off x="3721944" y="3702869"/>
                <a:ext cx="2397222" cy="2093640"/>
                <a:chOff x="1511944" y="2420246"/>
                <a:chExt cx="2627152" cy="2294453"/>
              </a:xfrm>
            </p:grpSpPr>
            <p:sp>
              <p:nvSpPr>
                <p:cNvPr id="118" name="Google Shape;118;p15"/>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119" name="Google Shape;119;p15"/>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120" name="Google Shape;120;p15"/>
              <p:cNvSpPr/>
              <p:nvPr/>
            </p:nvSpPr>
            <p:spPr>
              <a:xfrm>
                <a:off x="4033627" y="3946819"/>
                <a:ext cx="1773860" cy="1540629"/>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121" name="Google Shape;121;p15"/>
            <p:cNvSpPr txBox="1"/>
            <p:nvPr/>
          </p:nvSpPr>
          <p:spPr>
            <a:xfrm>
              <a:off x="4382515" y="4183862"/>
              <a:ext cx="1220570" cy="99542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3600"/>
                <a:buFont typeface="Twentieth Century"/>
                <a:buNone/>
              </a:pPr>
              <a:r>
                <a:rPr b="0" i="0" lang="tr-TR" sz="3600" u="none" cap="none" strike="noStrike">
                  <a:solidFill>
                    <a:srgbClr val="FFFFFF"/>
                  </a:solidFill>
                  <a:latin typeface="Twentieth Century"/>
                  <a:ea typeface="Twentieth Century"/>
                  <a:cs typeface="Twentieth Century"/>
                  <a:sym typeface="Twentieth Century"/>
                </a:rPr>
                <a:t>02</a:t>
              </a:r>
              <a:endParaRPr b="0" i="0" sz="3600" u="none" cap="none" strike="noStrike">
                <a:solidFill>
                  <a:srgbClr val="FFFFFF"/>
                </a:solidFill>
                <a:latin typeface="Twentieth Century"/>
                <a:ea typeface="Twentieth Century"/>
                <a:cs typeface="Twentieth Century"/>
                <a:sym typeface="Twentieth Century"/>
              </a:endParaRPr>
            </a:p>
          </p:txBody>
        </p:sp>
      </p:grpSp>
      <p:grpSp>
        <p:nvGrpSpPr>
          <p:cNvPr id="122" name="Google Shape;122;p15"/>
          <p:cNvGrpSpPr/>
          <p:nvPr/>
        </p:nvGrpSpPr>
        <p:grpSpPr>
          <a:xfrm>
            <a:off x="6719143" y="1660926"/>
            <a:ext cx="1602228" cy="1359398"/>
            <a:chOff x="7388330" y="3692384"/>
            <a:chExt cx="2397222" cy="2093640"/>
          </a:xfrm>
        </p:grpSpPr>
        <p:grpSp>
          <p:nvGrpSpPr>
            <p:cNvPr id="123" name="Google Shape;123;p15"/>
            <p:cNvGrpSpPr/>
            <p:nvPr/>
          </p:nvGrpSpPr>
          <p:grpSpPr>
            <a:xfrm>
              <a:off x="7388330" y="3692384"/>
              <a:ext cx="2397222" cy="2093640"/>
              <a:chOff x="7388330" y="3692384"/>
              <a:chExt cx="2397222" cy="2093640"/>
            </a:xfrm>
          </p:grpSpPr>
          <p:grpSp>
            <p:nvGrpSpPr>
              <p:cNvPr id="124" name="Google Shape;124;p15"/>
              <p:cNvGrpSpPr/>
              <p:nvPr/>
            </p:nvGrpSpPr>
            <p:grpSpPr>
              <a:xfrm>
                <a:off x="7388330" y="3692384"/>
                <a:ext cx="2397222" cy="2093640"/>
                <a:chOff x="1511944" y="2420246"/>
                <a:chExt cx="2627152" cy="2294453"/>
              </a:xfrm>
            </p:grpSpPr>
            <p:sp>
              <p:nvSpPr>
                <p:cNvPr id="125" name="Google Shape;125;p15"/>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126" name="Google Shape;126;p15"/>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127" name="Google Shape;127;p15"/>
              <p:cNvSpPr/>
              <p:nvPr/>
            </p:nvSpPr>
            <p:spPr>
              <a:xfrm>
                <a:off x="7700013" y="3936334"/>
                <a:ext cx="1773860" cy="1540629"/>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128" name="Google Shape;128;p15"/>
            <p:cNvSpPr txBox="1"/>
            <p:nvPr/>
          </p:nvSpPr>
          <p:spPr>
            <a:xfrm>
              <a:off x="8048903" y="4173377"/>
              <a:ext cx="1185202" cy="99542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3600"/>
                <a:buFont typeface="Twentieth Century"/>
                <a:buNone/>
              </a:pPr>
              <a:r>
                <a:rPr b="0" i="0" lang="tr-TR" sz="3600" u="none" cap="none" strike="noStrike">
                  <a:solidFill>
                    <a:srgbClr val="FFFFFF"/>
                  </a:solidFill>
                  <a:latin typeface="Twentieth Century"/>
                  <a:ea typeface="Twentieth Century"/>
                  <a:cs typeface="Twentieth Century"/>
                  <a:sym typeface="Twentieth Century"/>
                </a:rPr>
                <a:t>04</a:t>
              </a:r>
              <a:endParaRPr b="0" i="0" sz="3600" u="none" cap="none" strike="noStrike">
                <a:solidFill>
                  <a:srgbClr val="FFFFFF"/>
                </a:solidFill>
                <a:latin typeface="Twentieth Century"/>
                <a:ea typeface="Twentieth Century"/>
                <a:cs typeface="Twentieth Century"/>
                <a:sym typeface="Twentieth Century"/>
              </a:endParaRPr>
            </a:p>
          </p:txBody>
        </p:sp>
      </p:grpSp>
      <p:sp>
        <p:nvSpPr>
          <p:cNvPr id="129" name="Google Shape;129;p15"/>
          <p:cNvSpPr txBox="1"/>
          <p:nvPr/>
        </p:nvSpPr>
        <p:spPr>
          <a:xfrm>
            <a:off x="3400019" y="2463125"/>
            <a:ext cx="1027882"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chemeClr val="dk1"/>
                </a:solidFill>
                <a:latin typeface="Twentieth Century"/>
                <a:ea typeface="Twentieth Century"/>
                <a:cs typeface="Twentieth Century"/>
                <a:sym typeface="Twentieth Century"/>
              </a:rPr>
              <a:t>Quality</a:t>
            </a:r>
            <a:endParaRPr b="1" i="0" sz="1800" u="none" cap="none" strike="noStrike">
              <a:solidFill>
                <a:schemeClr val="dk1"/>
              </a:solidFill>
              <a:latin typeface="Twentieth Century"/>
              <a:ea typeface="Twentieth Century"/>
              <a:cs typeface="Twentieth Century"/>
              <a:sym typeface="Twentieth Century"/>
            </a:endParaRPr>
          </a:p>
        </p:txBody>
      </p:sp>
      <p:sp>
        <p:nvSpPr>
          <p:cNvPr id="130" name="Google Shape;130;p15"/>
          <p:cNvSpPr txBox="1"/>
          <p:nvPr/>
        </p:nvSpPr>
        <p:spPr>
          <a:xfrm>
            <a:off x="4518540" y="1037000"/>
            <a:ext cx="14398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chemeClr val="dk1"/>
                </a:solidFill>
                <a:latin typeface="Twentieth Century"/>
                <a:ea typeface="Twentieth Century"/>
                <a:cs typeface="Twentieth Century"/>
                <a:sym typeface="Twentieth Century"/>
              </a:rPr>
              <a:t>Assurance </a:t>
            </a:r>
            <a:endParaRPr b="1" i="0" sz="1800" u="none" cap="none" strike="noStrike">
              <a:solidFill>
                <a:schemeClr val="dk1"/>
              </a:solidFill>
              <a:latin typeface="Twentieth Century"/>
              <a:ea typeface="Twentieth Century"/>
              <a:cs typeface="Twentieth Century"/>
              <a:sym typeface="Twentieth Century"/>
            </a:endParaRPr>
          </a:p>
        </p:txBody>
      </p:sp>
      <p:sp>
        <p:nvSpPr>
          <p:cNvPr id="131" name="Google Shape;131;p15"/>
          <p:cNvSpPr txBox="1"/>
          <p:nvPr/>
        </p:nvSpPr>
        <p:spPr>
          <a:xfrm>
            <a:off x="5854541" y="2496104"/>
            <a:ext cx="1027882"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chemeClr val="dk1"/>
                </a:solidFill>
                <a:latin typeface="Twentieth Century"/>
                <a:ea typeface="Twentieth Century"/>
                <a:cs typeface="Twentieth Century"/>
                <a:sym typeface="Twentieth Century"/>
              </a:rPr>
              <a:t>Design</a:t>
            </a:r>
            <a:endParaRPr b="1" i="0" sz="1800" u="none" cap="none" strike="noStrike">
              <a:solidFill>
                <a:schemeClr val="dk1"/>
              </a:solidFill>
              <a:latin typeface="Twentieth Century"/>
              <a:ea typeface="Twentieth Century"/>
              <a:cs typeface="Twentieth Century"/>
              <a:sym typeface="Twentieth Century"/>
            </a:endParaRPr>
          </a:p>
        </p:txBody>
      </p:sp>
      <p:sp>
        <p:nvSpPr>
          <p:cNvPr id="132" name="Google Shape;132;p15"/>
          <p:cNvSpPr txBox="1"/>
          <p:nvPr/>
        </p:nvSpPr>
        <p:spPr>
          <a:xfrm>
            <a:off x="7020608" y="1037001"/>
            <a:ext cx="14398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chemeClr val="dk1"/>
                </a:solidFill>
                <a:latin typeface="Twentieth Century"/>
                <a:ea typeface="Twentieth Century"/>
                <a:cs typeface="Twentieth Century"/>
                <a:sym typeface="Twentieth Century"/>
              </a:rPr>
              <a:t>Workshops</a:t>
            </a:r>
            <a:endParaRPr b="1" i="0" sz="1800" u="none" cap="none" strike="noStrike">
              <a:solidFill>
                <a:schemeClr val="dk1"/>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1">
                                  <p:stCondLst>
                                    <p:cond delay="0"/>
                                  </p:stCondLst>
                                  <p:childTnLst>
                                    <p:set>
                                      <p:cBhvr>
                                        <p:cTn dur="1" fill="hold">
                                          <p:stCondLst>
                                            <p:cond delay="0"/>
                                          </p:stCondLst>
                                        </p:cTn>
                                        <p:tgtEl>
                                          <p:spTgt spid="98"/>
                                        </p:tgtEl>
                                        <p:attrNameLst>
                                          <p:attrName>style.visibility</p:attrName>
                                        </p:attrNameLst>
                                      </p:cBhvr>
                                      <p:to>
                                        <p:strVal val="visible"/>
                                      </p:to>
                                    </p:set>
                                    <p:anim calcmode="lin" valueType="num">
                                      <p:cBhvr additive="base">
                                        <p:cTn dur="2000"/>
                                        <p:tgtEl>
                                          <p:spTgt spid="98"/>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1500"/>
                                  </p:stCondLst>
                                  <p:childTnLst>
                                    <p:set>
                                      <p:cBhvr>
                                        <p:cTn dur="1" fill="hold">
                                          <p:stCondLst>
                                            <p:cond delay="0"/>
                                          </p:stCondLst>
                                        </p:cTn>
                                        <p:tgtEl>
                                          <p:spTgt spid="101"/>
                                        </p:tgtEl>
                                        <p:attrNameLst>
                                          <p:attrName>style.visibility</p:attrName>
                                        </p:attrNameLst>
                                      </p:cBhvr>
                                      <p:to>
                                        <p:strVal val="visible"/>
                                      </p:to>
                                    </p:set>
                                    <p:animEffect filter="fade" transition="in">
                                      <p:cBhvr>
                                        <p:cTn dur="500"/>
                                        <p:tgtEl>
                                          <p:spTgt spid="101"/>
                                        </p:tgtEl>
                                      </p:cBhvr>
                                    </p:animEffect>
                                  </p:childTnLst>
                                </p:cTn>
                              </p:par>
                            </p:childTnLst>
                          </p:cTn>
                        </p:par>
                        <p:par>
                          <p:cTn fill="hold">
                            <p:stCondLst>
                              <p:cond delay="2000"/>
                            </p:stCondLst>
                            <p:childTnLst>
                              <p:par>
                                <p:cTn fill="hold" nodeType="afterEffect" presetClass="entr" presetID="2" presetSubtype="8">
                                  <p:stCondLst>
                                    <p:cond delay="0"/>
                                  </p:stCondLst>
                                  <p:childTnLst>
                                    <p:set>
                                      <p:cBhvr>
                                        <p:cTn dur="1" fill="hold">
                                          <p:stCondLst>
                                            <p:cond delay="0"/>
                                          </p:stCondLst>
                                        </p:cTn>
                                        <p:tgtEl>
                                          <p:spTgt spid="109"/>
                                        </p:tgtEl>
                                        <p:attrNameLst>
                                          <p:attrName>style.visibility</p:attrName>
                                        </p:attrNameLst>
                                      </p:cBhvr>
                                      <p:to>
                                        <p:strVal val="visible"/>
                                      </p:to>
                                    </p:set>
                                    <p:anim calcmode="lin" valueType="num">
                                      <p:cBhvr additive="base">
                                        <p:cTn dur="2000"/>
                                        <p:tgtEl>
                                          <p:spTgt spid="10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115"/>
                                        </p:tgtEl>
                                        <p:attrNameLst>
                                          <p:attrName>style.visibility</p:attrName>
                                        </p:attrNameLst>
                                      </p:cBhvr>
                                      <p:to>
                                        <p:strVal val="visible"/>
                                      </p:to>
                                    </p:set>
                                    <p:anim calcmode="lin" valueType="num">
                                      <p:cBhvr additive="base">
                                        <p:cTn dur="2000"/>
                                        <p:tgtEl>
                                          <p:spTgt spid="11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102"/>
                                        </p:tgtEl>
                                        <p:attrNameLst>
                                          <p:attrName>style.visibility</p:attrName>
                                        </p:attrNameLst>
                                      </p:cBhvr>
                                      <p:to>
                                        <p:strVal val="visible"/>
                                      </p:to>
                                    </p:set>
                                    <p:anim calcmode="lin" valueType="num">
                                      <p:cBhvr additive="base">
                                        <p:cTn dur="2000"/>
                                        <p:tgtEl>
                                          <p:spTgt spid="10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122"/>
                                        </p:tgtEl>
                                        <p:attrNameLst>
                                          <p:attrName>style.visibility</p:attrName>
                                        </p:attrNameLst>
                                      </p:cBhvr>
                                      <p:to>
                                        <p:strVal val="visible"/>
                                      </p:to>
                                    </p:set>
                                    <p:anim calcmode="lin" valueType="num">
                                      <p:cBhvr additive="base">
                                        <p:cTn dur="2000"/>
                                        <p:tgtEl>
                                          <p:spTgt spid="12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6" name="Shape 636"/>
        <p:cNvGrpSpPr/>
        <p:nvPr/>
      </p:nvGrpSpPr>
      <p:grpSpPr>
        <a:xfrm>
          <a:off x="0" y="0"/>
          <a:ext cx="0" cy="0"/>
          <a:chOff x="0" y="0"/>
          <a:chExt cx="0" cy="0"/>
        </a:xfrm>
      </p:grpSpPr>
      <p:sp>
        <p:nvSpPr>
          <p:cNvPr id="637" name="Google Shape;637;p33"/>
          <p:cNvSpPr/>
          <p:nvPr/>
        </p:nvSpPr>
        <p:spPr>
          <a:xfrm rot="5400000">
            <a:off x="386026" y="1406854"/>
            <a:ext cx="3142978" cy="2924714"/>
          </a:xfrm>
          <a:prstGeom prst="blockArc">
            <a:avLst>
              <a:gd fmla="val 10897210" name="adj1"/>
              <a:gd fmla="val 6953" name="adj2"/>
              <a:gd fmla="val 1246" name="adj3"/>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89"/>
              <a:buFont typeface="Rockwell"/>
              <a:buNone/>
            </a:pPr>
            <a:r>
              <a:t/>
            </a:r>
            <a:endParaRPr b="0" i="0" sz="2489" u="none" cap="none" strike="noStrike">
              <a:solidFill>
                <a:srgbClr val="000000"/>
              </a:solidFill>
              <a:latin typeface="Twentieth Century"/>
              <a:ea typeface="Twentieth Century"/>
              <a:cs typeface="Twentieth Century"/>
              <a:sym typeface="Twentieth Century"/>
            </a:endParaRPr>
          </a:p>
        </p:txBody>
      </p:sp>
      <p:cxnSp>
        <p:nvCxnSpPr>
          <p:cNvPr id="638" name="Google Shape;638;p33"/>
          <p:cNvCxnSpPr/>
          <p:nvPr/>
        </p:nvCxnSpPr>
        <p:spPr>
          <a:xfrm>
            <a:off x="2566927" y="1492084"/>
            <a:ext cx="1441450" cy="0"/>
          </a:xfrm>
          <a:prstGeom prst="straightConnector1">
            <a:avLst/>
          </a:prstGeom>
          <a:noFill/>
          <a:ln cap="flat" cmpd="sng" w="12700">
            <a:solidFill>
              <a:srgbClr val="9DA8B1"/>
            </a:solidFill>
            <a:prstDash val="solid"/>
            <a:miter lim="800000"/>
            <a:headEnd len="sm" w="sm" type="none"/>
            <a:tailEnd len="sm" w="sm" type="none"/>
          </a:ln>
        </p:spPr>
      </p:cxnSp>
      <p:cxnSp>
        <p:nvCxnSpPr>
          <p:cNvPr id="639" name="Google Shape;639;p33"/>
          <p:cNvCxnSpPr/>
          <p:nvPr/>
        </p:nvCxnSpPr>
        <p:spPr>
          <a:xfrm>
            <a:off x="2616574" y="4282724"/>
            <a:ext cx="1439863" cy="0"/>
          </a:xfrm>
          <a:prstGeom prst="straightConnector1">
            <a:avLst/>
          </a:prstGeom>
          <a:noFill/>
          <a:ln cap="flat" cmpd="sng" w="12700">
            <a:solidFill>
              <a:srgbClr val="9DA8B1"/>
            </a:solidFill>
            <a:prstDash val="solid"/>
            <a:miter lim="800000"/>
            <a:headEnd len="sm" w="sm" type="none"/>
            <a:tailEnd len="sm" w="sm" type="none"/>
          </a:ln>
        </p:spPr>
      </p:cxnSp>
      <p:cxnSp>
        <p:nvCxnSpPr>
          <p:cNvPr id="640" name="Google Shape;640;p33"/>
          <p:cNvCxnSpPr/>
          <p:nvPr/>
        </p:nvCxnSpPr>
        <p:spPr>
          <a:xfrm>
            <a:off x="3438546" y="2438436"/>
            <a:ext cx="1334133" cy="0"/>
          </a:xfrm>
          <a:prstGeom prst="straightConnector1">
            <a:avLst/>
          </a:prstGeom>
          <a:noFill/>
          <a:ln cap="flat" cmpd="sng" w="12700">
            <a:solidFill>
              <a:srgbClr val="9DA8B1"/>
            </a:solidFill>
            <a:prstDash val="solid"/>
            <a:miter lim="800000"/>
            <a:headEnd len="sm" w="sm" type="none"/>
            <a:tailEnd len="sm" w="sm" type="none"/>
          </a:ln>
        </p:spPr>
      </p:cxnSp>
      <p:cxnSp>
        <p:nvCxnSpPr>
          <p:cNvPr id="641" name="Google Shape;641;p33"/>
          <p:cNvCxnSpPr>
            <a:endCxn id="642" idx="2"/>
          </p:cNvCxnSpPr>
          <p:nvPr/>
        </p:nvCxnSpPr>
        <p:spPr>
          <a:xfrm>
            <a:off x="3294163" y="3423431"/>
            <a:ext cx="1440600" cy="0"/>
          </a:xfrm>
          <a:prstGeom prst="straightConnector1">
            <a:avLst/>
          </a:prstGeom>
          <a:noFill/>
          <a:ln cap="flat" cmpd="sng" w="12700">
            <a:solidFill>
              <a:srgbClr val="9DA8B1"/>
            </a:solidFill>
            <a:prstDash val="solid"/>
            <a:miter lim="800000"/>
            <a:headEnd len="sm" w="sm" type="none"/>
            <a:tailEnd len="sm" w="sm" type="none"/>
          </a:ln>
        </p:spPr>
      </p:cxnSp>
      <p:sp>
        <p:nvSpPr>
          <p:cNvPr id="643" name="Google Shape;643;p33"/>
          <p:cNvSpPr/>
          <p:nvPr/>
        </p:nvSpPr>
        <p:spPr>
          <a:xfrm>
            <a:off x="4961382" y="1136730"/>
            <a:ext cx="788339" cy="36932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rgbClr val="ED7D31"/>
                </a:solidFill>
                <a:latin typeface="Twentieth Century"/>
                <a:ea typeface="Twentieth Century"/>
                <a:cs typeface="Twentieth Century"/>
                <a:sym typeface="Twentieth Century"/>
              </a:rPr>
              <a:t>Vision</a:t>
            </a:r>
            <a:endParaRPr b="1" i="0" sz="1800" u="none" cap="none" strike="noStrike">
              <a:solidFill>
                <a:srgbClr val="ED7D31"/>
              </a:solidFill>
              <a:latin typeface="Twentieth Century"/>
              <a:ea typeface="Twentieth Century"/>
              <a:cs typeface="Twentieth Century"/>
              <a:sym typeface="Twentieth Century"/>
            </a:endParaRPr>
          </a:p>
        </p:txBody>
      </p:sp>
      <p:sp>
        <p:nvSpPr>
          <p:cNvPr id="644" name="Google Shape;644;p33"/>
          <p:cNvSpPr/>
          <p:nvPr/>
        </p:nvSpPr>
        <p:spPr>
          <a:xfrm>
            <a:off x="4932040" y="1369458"/>
            <a:ext cx="3043238" cy="64632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0000"/>
              </a:buClr>
              <a:buSzPts val="1200"/>
              <a:buFont typeface="Arial"/>
              <a:buNone/>
            </a:pPr>
            <a:r>
              <a:rPr b="0" i="0" lang="tr-TR" sz="1200" u="none" cap="none" strike="noStrike">
                <a:solidFill>
                  <a:srgbClr val="000000"/>
                </a:solidFill>
                <a:latin typeface="Twentieth Century"/>
                <a:ea typeface="Twentieth Century"/>
                <a:cs typeface="Twentieth Century"/>
                <a:sym typeface="Twentieth Century"/>
              </a:rPr>
              <a:t>The user can demonstrate on a projector or computer</a:t>
            </a:r>
            <a:endParaRPr b="0" i="0" sz="1200" u="none" cap="none" strike="noStrike">
              <a:solidFill>
                <a:srgbClr val="000000"/>
              </a:solidFill>
              <a:latin typeface="Twentieth Century"/>
              <a:ea typeface="Twentieth Century"/>
              <a:cs typeface="Twentieth Century"/>
              <a:sym typeface="Twentieth Century"/>
            </a:endParaRPr>
          </a:p>
        </p:txBody>
      </p:sp>
      <p:grpSp>
        <p:nvGrpSpPr>
          <p:cNvPr id="645" name="Google Shape;645;p33"/>
          <p:cNvGrpSpPr/>
          <p:nvPr/>
        </p:nvGrpSpPr>
        <p:grpSpPr>
          <a:xfrm>
            <a:off x="600323" y="1737476"/>
            <a:ext cx="2259643" cy="2259643"/>
            <a:chOff x="1103084" y="2155824"/>
            <a:chExt cx="3176815" cy="3176815"/>
          </a:xfrm>
        </p:grpSpPr>
        <p:sp>
          <p:nvSpPr>
            <p:cNvPr id="646" name="Google Shape;646;p33"/>
            <p:cNvSpPr/>
            <p:nvPr/>
          </p:nvSpPr>
          <p:spPr>
            <a:xfrm>
              <a:off x="1103084" y="2155824"/>
              <a:ext cx="3176815" cy="3176815"/>
            </a:xfrm>
            <a:prstGeom prst="ellipse">
              <a:avLst/>
            </a:prstGeom>
            <a:solidFill>
              <a:srgbClr val="CCD0D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647" name="Google Shape;647;p33"/>
            <p:cNvSpPr/>
            <p:nvPr/>
          </p:nvSpPr>
          <p:spPr>
            <a:xfrm>
              <a:off x="1281790" y="2334530"/>
              <a:ext cx="2819403" cy="2819403"/>
            </a:xfrm>
            <a:prstGeom prst="ellipse">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648" name="Google Shape;648;p33"/>
          <p:cNvSpPr/>
          <p:nvPr/>
        </p:nvSpPr>
        <p:spPr>
          <a:xfrm>
            <a:off x="2339752" y="1275606"/>
            <a:ext cx="373310" cy="373310"/>
          </a:xfrm>
          <a:prstGeom prst="ellipse">
            <a:avLst/>
          </a:prstGeom>
          <a:solidFill>
            <a:schemeClr val="accent2"/>
          </a:solidFill>
          <a:ln>
            <a:noFill/>
          </a:ln>
          <a:effectLst>
            <a:outerShdw blurRad="254000" rotWithShape="0" algn="tr" dir="8100000" dist="127000">
              <a:srgbClr val="000000">
                <a:alpha val="6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350"/>
              <a:buFont typeface="Twentieth Century"/>
              <a:buNone/>
            </a:pPr>
            <a:r>
              <a:rPr b="0" i="0" lang="tr-TR" sz="1350" u="none" cap="none" strike="noStrike">
                <a:solidFill>
                  <a:srgbClr val="FFFFFF"/>
                </a:solidFill>
                <a:latin typeface="Twentieth Century"/>
                <a:ea typeface="Twentieth Century"/>
                <a:cs typeface="Twentieth Century"/>
                <a:sym typeface="Twentieth Century"/>
              </a:rPr>
              <a:t>1</a:t>
            </a:r>
            <a:endParaRPr b="0" i="0" sz="1350" u="none" cap="none" strike="noStrike">
              <a:solidFill>
                <a:srgbClr val="FFFFFF"/>
              </a:solidFill>
              <a:latin typeface="Twentieth Century"/>
              <a:ea typeface="Twentieth Century"/>
              <a:cs typeface="Twentieth Century"/>
              <a:sym typeface="Twentieth Century"/>
            </a:endParaRPr>
          </a:p>
        </p:txBody>
      </p:sp>
      <p:sp>
        <p:nvSpPr>
          <p:cNvPr id="649" name="Google Shape;649;p33"/>
          <p:cNvSpPr/>
          <p:nvPr/>
        </p:nvSpPr>
        <p:spPr>
          <a:xfrm>
            <a:off x="3131840" y="2236528"/>
            <a:ext cx="373310" cy="373310"/>
          </a:xfrm>
          <a:prstGeom prst="ellipse">
            <a:avLst/>
          </a:prstGeom>
          <a:solidFill>
            <a:schemeClr val="accent2"/>
          </a:solidFill>
          <a:ln>
            <a:noFill/>
          </a:ln>
          <a:effectLst>
            <a:outerShdw blurRad="254000" rotWithShape="0" algn="tr" dir="8100000" dist="127000">
              <a:srgbClr val="000000">
                <a:alpha val="6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350"/>
              <a:buFont typeface="Twentieth Century"/>
              <a:buNone/>
            </a:pPr>
            <a:r>
              <a:rPr b="0" i="0" lang="tr-TR" sz="1350" u="none" cap="none" strike="noStrike">
                <a:solidFill>
                  <a:srgbClr val="FFFFFF"/>
                </a:solidFill>
                <a:latin typeface="Twentieth Century"/>
                <a:ea typeface="Twentieth Century"/>
                <a:cs typeface="Twentieth Century"/>
                <a:sym typeface="Twentieth Century"/>
              </a:rPr>
              <a:t>2</a:t>
            </a:r>
            <a:endParaRPr b="0" i="0" sz="1350" u="none" cap="none" strike="noStrike">
              <a:solidFill>
                <a:srgbClr val="FFFFFF"/>
              </a:solidFill>
              <a:latin typeface="Twentieth Century"/>
              <a:ea typeface="Twentieth Century"/>
              <a:cs typeface="Twentieth Century"/>
              <a:sym typeface="Twentieth Century"/>
            </a:endParaRPr>
          </a:p>
        </p:txBody>
      </p:sp>
      <p:sp>
        <p:nvSpPr>
          <p:cNvPr id="650" name="Google Shape;650;p33"/>
          <p:cNvSpPr/>
          <p:nvPr/>
        </p:nvSpPr>
        <p:spPr>
          <a:xfrm>
            <a:off x="3110900" y="3218921"/>
            <a:ext cx="373310" cy="373310"/>
          </a:xfrm>
          <a:prstGeom prst="ellipse">
            <a:avLst/>
          </a:prstGeom>
          <a:solidFill>
            <a:schemeClr val="accent2"/>
          </a:solidFill>
          <a:ln>
            <a:noFill/>
          </a:ln>
          <a:effectLst>
            <a:outerShdw blurRad="254000" rotWithShape="0" algn="tr" dir="8100000" dist="127000">
              <a:srgbClr val="000000">
                <a:alpha val="6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350"/>
              <a:buFont typeface="Twentieth Century"/>
              <a:buNone/>
            </a:pPr>
            <a:r>
              <a:rPr b="0" i="0" lang="tr-TR" sz="1350" u="none" cap="none" strike="noStrike">
                <a:solidFill>
                  <a:srgbClr val="FFFFFF"/>
                </a:solidFill>
                <a:latin typeface="Twentieth Century"/>
                <a:ea typeface="Twentieth Century"/>
                <a:cs typeface="Twentieth Century"/>
                <a:sym typeface="Twentieth Century"/>
              </a:rPr>
              <a:t>3</a:t>
            </a:r>
            <a:endParaRPr b="0" i="0" sz="1350" u="none" cap="none" strike="noStrike">
              <a:solidFill>
                <a:srgbClr val="FFFFFF"/>
              </a:solidFill>
              <a:latin typeface="Twentieth Century"/>
              <a:ea typeface="Twentieth Century"/>
              <a:cs typeface="Twentieth Century"/>
              <a:sym typeface="Twentieth Century"/>
            </a:endParaRPr>
          </a:p>
        </p:txBody>
      </p:sp>
      <p:sp>
        <p:nvSpPr>
          <p:cNvPr id="651" name="Google Shape;651;p33"/>
          <p:cNvSpPr/>
          <p:nvPr/>
        </p:nvSpPr>
        <p:spPr>
          <a:xfrm>
            <a:off x="2339752" y="4069127"/>
            <a:ext cx="373310" cy="373310"/>
          </a:xfrm>
          <a:prstGeom prst="ellipse">
            <a:avLst/>
          </a:prstGeom>
          <a:solidFill>
            <a:schemeClr val="accent2"/>
          </a:solidFill>
          <a:ln>
            <a:noFill/>
          </a:ln>
          <a:effectLst>
            <a:outerShdw blurRad="254000" rotWithShape="0" algn="tr" dir="8100000" dist="127000">
              <a:srgbClr val="000000">
                <a:alpha val="6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350"/>
              <a:buFont typeface="Twentieth Century"/>
              <a:buNone/>
            </a:pPr>
            <a:r>
              <a:rPr b="0" i="0" lang="tr-TR" sz="1350" u="none" cap="none" strike="noStrike">
                <a:solidFill>
                  <a:srgbClr val="FFFFFF"/>
                </a:solidFill>
                <a:latin typeface="Twentieth Century"/>
                <a:ea typeface="Twentieth Century"/>
                <a:cs typeface="Twentieth Century"/>
                <a:sym typeface="Twentieth Century"/>
              </a:rPr>
              <a:t>4</a:t>
            </a:r>
            <a:endParaRPr b="0" i="0" sz="1350" u="none" cap="none" strike="noStrike">
              <a:solidFill>
                <a:srgbClr val="FFFFFF"/>
              </a:solidFill>
              <a:latin typeface="Twentieth Century"/>
              <a:ea typeface="Twentieth Century"/>
              <a:cs typeface="Twentieth Century"/>
              <a:sym typeface="Twentieth Century"/>
            </a:endParaRPr>
          </a:p>
        </p:txBody>
      </p:sp>
      <p:grpSp>
        <p:nvGrpSpPr>
          <p:cNvPr id="652" name="Google Shape;652;p33"/>
          <p:cNvGrpSpPr/>
          <p:nvPr/>
        </p:nvGrpSpPr>
        <p:grpSpPr>
          <a:xfrm>
            <a:off x="3989630" y="1064722"/>
            <a:ext cx="858956" cy="858956"/>
            <a:chOff x="3989630" y="984316"/>
            <a:chExt cx="858956" cy="858956"/>
          </a:xfrm>
        </p:grpSpPr>
        <p:grpSp>
          <p:nvGrpSpPr>
            <p:cNvPr id="653" name="Google Shape;653;p33"/>
            <p:cNvGrpSpPr/>
            <p:nvPr/>
          </p:nvGrpSpPr>
          <p:grpSpPr>
            <a:xfrm>
              <a:off x="3989630" y="984316"/>
              <a:ext cx="858956" cy="858956"/>
              <a:chOff x="304800" y="673100"/>
              <a:chExt cx="4000500" cy="4000500"/>
            </a:xfrm>
          </p:grpSpPr>
          <p:sp>
            <p:nvSpPr>
              <p:cNvPr id="654" name="Google Shape;654;p33"/>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655" name="Google Shape;655;p33"/>
              <p:cNvSpPr/>
              <p:nvPr/>
            </p:nvSpPr>
            <p:spPr>
              <a:xfrm>
                <a:off x="392112" y="760412"/>
                <a:ext cx="3825876" cy="3825876"/>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656" name="Google Shape;656;p33"/>
            <p:cNvGrpSpPr/>
            <p:nvPr/>
          </p:nvGrpSpPr>
          <p:grpSpPr>
            <a:xfrm>
              <a:off x="4230408" y="1145668"/>
              <a:ext cx="389996" cy="469766"/>
              <a:chOff x="3452849" y="2667439"/>
              <a:chExt cx="239345" cy="288607"/>
            </a:xfrm>
          </p:grpSpPr>
          <p:sp>
            <p:nvSpPr>
              <p:cNvPr id="657" name="Google Shape;657;p33"/>
              <p:cNvSpPr/>
              <p:nvPr/>
            </p:nvSpPr>
            <p:spPr>
              <a:xfrm>
                <a:off x="3452849" y="2721892"/>
                <a:ext cx="239345" cy="234154"/>
              </a:xfrm>
              <a:custGeom>
                <a:rect b="b" l="l" r="r" t="t"/>
                <a:pathLst>
                  <a:path extrusionOk="0" h="47" w="48">
                    <a:moveTo>
                      <a:pt x="29" y="0"/>
                    </a:moveTo>
                    <a:cubicBezTo>
                      <a:pt x="29" y="7"/>
                      <a:pt x="29" y="7"/>
                      <a:pt x="29" y="7"/>
                    </a:cubicBezTo>
                    <a:cubicBezTo>
                      <a:pt x="36" y="9"/>
                      <a:pt x="41" y="16"/>
                      <a:pt x="41" y="23"/>
                    </a:cubicBezTo>
                    <a:cubicBezTo>
                      <a:pt x="41" y="33"/>
                      <a:pt x="33" y="41"/>
                      <a:pt x="24" y="41"/>
                    </a:cubicBezTo>
                    <a:cubicBezTo>
                      <a:pt x="14" y="41"/>
                      <a:pt x="6" y="33"/>
                      <a:pt x="6" y="23"/>
                    </a:cubicBezTo>
                    <a:cubicBezTo>
                      <a:pt x="6" y="16"/>
                      <a:pt x="11" y="9"/>
                      <a:pt x="18" y="7"/>
                    </a:cubicBezTo>
                    <a:cubicBezTo>
                      <a:pt x="18" y="0"/>
                      <a:pt x="18" y="0"/>
                      <a:pt x="18" y="0"/>
                    </a:cubicBezTo>
                    <a:cubicBezTo>
                      <a:pt x="7" y="2"/>
                      <a:pt x="0" y="12"/>
                      <a:pt x="0" y="23"/>
                    </a:cubicBezTo>
                    <a:cubicBezTo>
                      <a:pt x="0" y="37"/>
                      <a:pt x="10" y="47"/>
                      <a:pt x="24" y="47"/>
                    </a:cubicBezTo>
                    <a:cubicBezTo>
                      <a:pt x="37" y="47"/>
                      <a:pt x="48" y="37"/>
                      <a:pt x="48" y="23"/>
                    </a:cubicBezTo>
                    <a:cubicBezTo>
                      <a:pt x="48" y="12"/>
                      <a:pt x="40" y="2"/>
                      <a:pt x="29" y="0"/>
                    </a:cubicBezTo>
                    <a:close/>
                  </a:path>
                </a:pathLst>
              </a:custGeom>
              <a:solidFill>
                <a:schemeClr val="accent2"/>
              </a:solidFill>
              <a:ln>
                <a:noFill/>
              </a:ln>
            </p:spPr>
            <p:txBody>
              <a:bodyPr anchorCtr="0" anchor="t" bIns="60950" lIns="121900" spcFirstLastPara="1" rIns="121900" wrap="square" tIns="60950">
                <a:noAutofit/>
              </a:bodyPr>
              <a:lstStyle/>
              <a:p>
                <a:pPr indent="0" lvl="0" marL="0" marR="0" rtl="0" algn="l">
                  <a:lnSpc>
                    <a:spcPct val="100000"/>
                  </a:lnSpc>
                  <a:spcBef>
                    <a:spcPts val="0"/>
                  </a:spcBef>
                  <a:spcAft>
                    <a:spcPts val="0"/>
                  </a:spcAft>
                  <a:buClr>
                    <a:schemeClr val="dk1"/>
                  </a:buClr>
                  <a:buSzPts val="2489"/>
                  <a:buFont typeface="Rockwell"/>
                  <a:buNone/>
                </a:pPr>
                <a:r>
                  <a:t/>
                </a:r>
                <a:endParaRPr b="0" i="0" sz="2489" u="none" cap="none" strike="noStrike">
                  <a:solidFill>
                    <a:srgbClr val="000000"/>
                  </a:solidFill>
                  <a:latin typeface="Twentieth Century"/>
                  <a:ea typeface="Twentieth Century"/>
                  <a:cs typeface="Twentieth Century"/>
                  <a:sym typeface="Twentieth Century"/>
                </a:endParaRPr>
              </a:p>
            </p:txBody>
          </p:sp>
          <p:sp>
            <p:nvSpPr>
              <p:cNvPr id="658" name="Google Shape;658;p33"/>
              <p:cNvSpPr/>
              <p:nvPr/>
            </p:nvSpPr>
            <p:spPr>
              <a:xfrm>
                <a:off x="3547138" y="2667439"/>
                <a:ext cx="44424" cy="138859"/>
              </a:xfrm>
              <a:custGeom>
                <a:rect b="b" l="l" r="r" t="t"/>
                <a:pathLst>
                  <a:path extrusionOk="0" h="28" w="9">
                    <a:moveTo>
                      <a:pt x="7" y="0"/>
                    </a:moveTo>
                    <a:cubicBezTo>
                      <a:pt x="2" y="0"/>
                      <a:pt x="2" y="0"/>
                      <a:pt x="2" y="0"/>
                    </a:cubicBezTo>
                    <a:cubicBezTo>
                      <a:pt x="1" y="0"/>
                      <a:pt x="0" y="1"/>
                      <a:pt x="0" y="2"/>
                    </a:cubicBezTo>
                    <a:cubicBezTo>
                      <a:pt x="0" y="10"/>
                      <a:pt x="0" y="10"/>
                      <a:pt x="0" y="10"/>
                    </a:cubicBezTo>
                    <a:cubicBezTo>
                      <a:pt x="0" y="16"/>
                      <a:pt x="0" y="16"/>
                      <a:pt x="0" y="16"/>
                    </a:cubicBezTo>
                    <a:cubicBezTo>
                      <a:pt x="0" y="26"/>
                      <a:pt x="0" y="26"/>
                      <a:pt x="0" y="26"/>
                    </a:cubicBezTo>
                    <a:cubicBezTo>
                      <a:pt x="0" y="27"/>
                      <a:pt x="1" y="28"/>
                      <a:pt x="2" y="28"/>
                    </a:cubicBezTo>
                    <a:cubicBezTo>
                      <a:pt x="7" y="28"/>
                      <a:pt x="7" y="28"/>
                      <a:pt x="7" y="28"/>
                    </a:cubicBezTo>
                    <a:cubicBezTo>
                      <a:pt x="8" y="28"/>
                      <a:pt x="9" y="27"/>
                      <a:pt x="9" y="26"/>
                    </a:cubicBezTo>
                    <a:cubicBezTo>
                      <a:pt x="9" y="16"/>
                      <a:pt x="9" y="16"/>
                      <a:pt x="9" y="16"/>
                    </a:cubicBezTo>
                    <a:cubicBezTo>
                      <a:pt x="9" y="10"/>
                      <a:pt x="9" y="10"/>
                      <a:pt x="9" y="10"/>
                    </a:cubicBezTo>
                    <a:cubicBezTo>
                      <a:pt x="9" y="2"/>
                      <a:pt x="9" y="2"/>
                      <a:pt x="9" y="2"/>
                    </a:cubicBezTo>
                    <a:cubicBezTo>
                      <a:pt x="9" y="1"/>
                      <a:pt x="8" y="0"/>
                      <a:pt x="7" y="0"/>
                    </a:cubicBezTo>
                    <a:close/>
                  </a:path>
                </a:pathLst>
              </a:custGeom>
              <a:solidFill>
                <a:schemeClr val="accent2"/>
              </a:solidFill>
              <a:ln>
                <a:noFill/>
              </a:ln>
            </p:spPr>
            <p:txBody>
              <a:bodyPr anchorCtr="0" anchor="t" bIns="60950" lIns="121900" spcFirstLastPara="1" rIns="121900" wrap="square" tIns="60950">
                <a:noAutofit/>
              </a:bodyPr>
              <a:lstStyle/>
              <a:p>
                <a:pPr indent="0" lvl="0" marL="0" marR="0" rtl="0" algn="l">
                  <a:lnSpc>
                    <a:spcPct val="100000"/>
                  </a:lnSpc>
                  <a:spcBef>
                    <a:spcPts val="0"/>
                  </a:spcBef>
                  <a:spcAft>
                    <a:spcPts val="0"/>
                  </a:spcAft>
                  <a:buClr>
                    <a:schemeClr val="dk1"/>
                  </a:buClr>
                  <a:buSzPts val="2489"/>
                  <a:buFont typeface="Rockwell"/>
                  <a:buNone/>
                </a:pPr>
                <a:r>
                  <a:t/>
                </a:r>
                <a:endParaRPr b="0" i="0" sz="2489" u="none" cap="none" strike="noStrike">
                  <a:solidFill>
                    <a:srgbClr val="000000"/>
                  </a:solidFill>
                  <a:latin typeface="Twentieth Century"/>
                  <a:ea typeface="Twentieth Century"/>
                  <a:cs typeface="Twentieth Century"/>
                  <a:sym typeface="Twentieth Century"/>
                </a:endParaRPr>
              </a:p>
            </p:txBody>
          </p:sp>
        </p:grpSp>
      </p:grpSp>
      <p:grpSp>
        <p:nvGrpSpPr>
          <p:cNvPr id="659" name="Google Shape;659;p33"/>
          <p:cNvGrpSpPr/>
          <p:nvPr/>
        </p:nvGrpSpPr>
        <p:grpSpPr>
          <a:xfrm>
            <a:off x="4684712" y="1948340"/>
            <a:ext cx="858956" cy="858956"/>
            <a:chOff x="4684712" y="1948340"/>
            <a:chExt cx="858956" cy="858956"/>
          </a:xfrm>
        </p:grpSpPr>
        <p:grpSp>
          <p:nvGrpSpPr>
            <p:cNvPr id="660" name="Google Shape;660;p33"/>
            <p:cNvGrpSpPr/>
            <p:nvPr/>
          </p:nvGrpSpPr>
          <p:grpSpPr>
            <a:xfrm>
              <a:off x="4684712" y="1948340"/>
              <a:ext cx="858956" cy="858956"/>
              <a:chOff x="304800" y="673100"/>
              <a:chExt cx="4000500" cy="4000500"/>
            </a:xfrm>
          </p:grpSpPr>
          <p:sp>
            <p:nvSpPr>
              <p:cNvPr id="661" name="Google Shape;661;p33"/>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662" name="Google Shape;662;p33"/>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663" name="Google Shape;663;p33"/>
            <p:cNvSpPr/>
            <p:nvPr/>
          </p:nvSpPr>
          <p:spPr>
            <a:xfrm>
              <a:off x="4918327" y="2222412"/>
              <a:ext cx="425533" cy="364326"/>
            </a:xfrm>
            <a:custGeom>
              <a:rect b="b" l="l" r="r" t="t"/>
              <a:pathLst>
                <a:path extrusionOk="0" h="81" w="94">
                  <a:moveTo>
                    <a:pt x="4" y="19"/>
                  </a:moveTo>
                  <a:cubicBezTo>
                    <a:pt x="46" y="19"/>
                    <a:pt x="46" y="19"/>
                    <a:pt x="46" y="19"/>
                  </a:cubicBezTo>
                  <a:cubicBezTo>
                    <a:pt x="50" y="16"/>
                    <a:pt x="50" y="16"/>
                    <a:pt x="50" y="16"/>
                  </a:cubicBezTo>
                  <a:cubicBezTo>
                    <a:pt x="73" y="0"/>
                    <a:pt x="73" y="0"/>
                    <a:pt x="73" y="0"/>
                  </a:cubicBezTo>
                  <a:cubicBezTo>
                    <a:pt x="73" y="33"/>
                    <a:pt x="73" y="33"/>
                    <a:pt x="73" y="33"/>
                  </a:cubicBezTo>
                  <a:cubicBezTo>
                    <a:pt x="73" y="66"/>
                    <a:pt x="73" y="66"/>
                    <a:pt x="73" y="66"/>
                  </a:cubicBezTo>
                  <a:cubicBezTo>
                    <a:pt x="50" y="49"/>
                    <a:pt x="50" y="49"/>
                    <a:pt x="50" y="49"/>
                  </a:cubicBezTo>
                  <a:cubicBezTo>
                    <a:pt x="46" y="47"/>
                    <a:pt x="46" y="47"/>
                    <a:pt x="46" y="47"/>
                  </a:cubicBezTo>
                  <a:cubicBezTo>
                    <a:pt x="33" y="47"/>
                    <a:pt x="33" y="47"/>
                    <a:pt x="33" y="47"/>
                  </a:cubicBezTo>
                  <a:cubicBezTo>
                    <a:pt x="40" y="70"/>
                    <a:pt x="40" y="70"/>
                    <a:pt x="40" y="70"/>
                  </a:cubicBezTo>
                  <a:cubicBezTo>
                    <a:pt x="45" y="70"/>
                    <a:pt x="45" y="70"/>
                    <a:pt x="45" y="70"/>
                  </a:cubicBezTo>
                  <a:cubicBezTo>
                    <a:pt x="45" y="81"/>
                    <a:pt x="45" y="81"/>
                    <a:pt x="45" y="81"/>
                  </a:cubicBezTo>
                  <a:cubicBezTo>
                    <a:pt x="43" y="81"/>
                    <a:pt x="43" y="81"/>
                    <a:pt x="43" y="81"/>
                  </a:cubicBezTo>
                  <a:cubicBezTo>
                    <a:pt x="21" y="81"/>
                    <a:pt x="21" y="81"/>
                    <a:pt x="21" y="81"/>
                  </a:cubicBezTo>
                  <a:cubicBezTo>
                    <a:pt x="11" y="47"/>
                    <a:pt x="11" y="47"/>
                    <a:pt x="11" y="47"/>
                  </a:cubicBezTo>
                  <a:cubicBezTo>
                    <a:pt x="4" y="47"/>
                    <a:pt x="4" y="47"/>
                    <a:pt x="4" y="47"/>
                  </a:cubicBezTo>
                  <a:cubicBezTo>
                    <a:pt x="0" y="37"/>
                    <a:pt x="0" y="28"/>
                    <a:pt x="4" y="19"/>
                  </a:cubicBezTo>
                  <a:close/>
                  <a:moveTo>
                    <a:pt x="87" y="23"/>
                  </a:moveTo>
                  <a:cubicBezTo>
                    <a:pt x="91" y="24"/>
                    <a:pt x="94" y="28"/>
                    <a:pt x="94" y="33"/>
                  </a:cubicBezTo>
                  <a:cubicBezTo>
                    <a:pt x="94" y="38"/>
                    <a:pt x="91" y="42"/>
                    <a:pt x="87" y="43"/>
                  </a:cubicBezTo>
                  <a:cubicBezTo>
                    <a:pt x="87" y="66"/>
                    <a:pt x="87" y="66"/>
                    <a:pt x="87" y="66"/>
                  </a:cubicBezTo>
                  <a:cubicBezTo>
                    <a:pt x="78" y="66"/>
                    <a:pt x="78" y="66"/>
                    <a:pt x="78" y="66"/>
                  </a:cubicBezTo>
                  <a:cubicBezTo>
                    <a:pt x="78" y="0"/>
                    <a:pt x="78" y="0"/>
                    <a:pt x="78" y="0"/>
                  </a:cubicBezTo>
                  <a:cubicBezTo>
                    <a:pt x="87" y="0"/>
                    <a:pt x="87" y="0"/>
                    <a:pt x="87" y="0"/>
                  </a:cubicBezTo>
                  <a:cubicBezTo>
                    <a:pt x="87" y="23"/>
                    <a:pt x="87" y="23"/>
                    <a:pt x="87" y="23"/>
                  </a:cubicBezTo>
                  <a:close/>
                  <a:moveTo>
                    <a:pt x="46" y="49"/>
                  </a:moveTo>
                  <a:cubicBezTo>
                    <a:pt x="37" y="49"/>
                    <a:pt x="37" y="49"/>
                    <a:pt x="37" y="49"/>
                  </a:cubicBezTo>
                  <a:cubicBezTo>
                    <a:pt x="40" y="61"/>
                    <a:pt x="40" y="61"/>
                    <a:pt x="40" y="61"/>
                  </a:cubicBezTo>
                  <a:cubicBezTo>
                    <a:pt x="43" y="61"/>
                    <a:pt x="43" y="61"/>
                    <a:pt x="43" y="61"/>
                  </a:cubicBezTo>
                  <a:cubicBezTo>
                    <a:pt x="43" y="57"/>
                    <a:pt x="43" y="57"/>
                    <a:pt x="43" y="57"/>
                  </a:cubicBezTo>
                  <a:lnTo>
                    <a:pt x="46" y="49"/>
                  </a:lnTo>
                  <a:close/>
                </a:path>
              </a:pathLst>
            </a:custGeom>
            <a:solidFill>
              <a:schemeClr val="accent2"/>
            </a:solidFill>
            <a:ln>
              <a:noFill/>
            </a:ln>
          </p:spPr>
          <p:txBody>
            <a:bodyPr anchorCtr="0" anchor="t" bIns="60950" lIns="121900" spcFirstLastPara="1" rIns="121900" wrap="square" tIns="60950">
              <a:noAutofit/>
            </a:bodyPr>
            <a:lstStyle/>
            <a:p>
              <a:pPr indent="0" lvl="0" marL="0" marR="0" rtl="0" algn="l">
                <a:lnSpc>
                  <a:spcPct val="100000"/>
                </a:lnSpc>
                <a:spcBef>
                  <a:spcPts val="0"/>
                </a:spcBef>
                <a:spcAft>
                  <a:spcPts val="0"/>
                </a:spcAft>
                <a:buClr>
                  <a:schemeClr val="dk1"/>
                </a:buClr>
                <a:buSzPts val="2489"/>
                <a:buFont typeface="Rockwell"/>
                <a:buNone/>
              </a:pPr>
              <a:r>
                <a:t/>
              </a:r>
              <a:endParaRPr b="0" i="0" sz="2489" u="none" cap="none" strike="noStrike">
                <a:solidFill>
                  <a:srgbClr val="000000"/>
                </a:solidFill>
                <a:latin typeface="Twentieth Century"/>
                <a:ea typeface="Twentieth Century"/>
                <a:cs typeface="Twentieth Century"/>
                <a:sym typeface="Twentieth Century"/>
              </a:endParaRPr>
            </a:p>
          </p:txBody>
        </p:sp>
      </p:grpSp>
      <p:grpSp>
        <p:nvGrpSpPr>
          <p:cNvPr id="664" name="Google Shape;664;p33"/>
          <p:cNvGrpSpPr/>
          <p:nvPr/>
        </p:nvGrpSpPr>
        <p:grpSpPr>
          <a:xfrm>
            <a:off x="4716016" y="2993953"/>
            <a:ext cx="858956" cy="858956"/>
            <a:chOff x="4716016" y="2993953"/>
            <a:chExt cx="858956" cy="858956"/>
          </a:xfrm>
        </p:grpSpPr>
        <p:grpSp>
          <p:nvGrpSpPr>
            <p:cNvPr id="665" name="Google Shape;665;p33"/>
            <p:cNvGrpSpPr/>
            <p:nvPr/>
          </p:nvGrpSpPr>
          <p:grpSpPr>
            <a:xfrm>
              <a:off x="4716016" y="2993953"/>
              <a:ext cx="858956" cy="858956"/>
              <a:chOff x="304800" y="673100"/>
              <a:chExt cx="4000500" cy="4000500"/>
            </a:xfrm>
          </p:grpSpPr>
          <p:sp>
            <p:nvSpPr>
              <p:cNvPr id="666" name="Google Shape;666;p33"/>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642" name="Google Shape;642;p33"/>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667" name="Google Shape;667;p33"/>
            <p:cNvSpPr/>
            <p:nvPr/>
          </p:nvSpPr>
          <p:spPr>
            <a:xfrm>
              <a:off x="4972990" y="3242045"/>
              <a:ext cx="370870" cy="356606"/>
            </a:xfrm>
            <a:custGeom>
              <a:rect b="b" l="l" r="r" t="t"/>
              <a:pathLst>
                <a:path extrusionOk="0" h="209" w="218">
                  <a:moveTo>
                    <a:pt x="88" y="43"/>
                  </a:moveTo>
                  <a:lnTo>
                    <a:pt x="36" y="43"/>
                  </a:lnTo>
                  <a:lnTo>
                    <a:pt x="26" y="57"/>
                  </a:lnTo>
                  <a:lnTo>
                    <a:pt x="36" y="71"/>
                  </a:lnTo>
                  <a:lnTo>
                    <a:pt x="88" y="71"/>
                  </a:lnTo>
                  <a:lnTo>
                    <a:pt x="88" y="43"/>
                  </a:lnTo>
                  <a:lnTo>
                    <a:pt x="88" y="43"/>
                  </a:lnTo>
                  <a:close/>
                  <a:moveTo>
                    <a:pt x="126" y="71"/>
                  </a:moveTo>
                  <a:lnTo>
                    <a:pt x="187" y="71"/>
                  </a:lnTo>
                  <a:lnTo>
                    <a:pt x="194" y="71"/>
                  </a:lnTo>
                  <a:lnTo>
                    <a:pt x="197" y="76"/>
                  </a:lnTo>
                  <a:lnTo>
                    <a:pt x="213" y="102"/>
                  </a:lnTo>
                  <a:lnTo>
                    <a:pt x="218" y="109"/>
                  </a:lnTo>
                  <a:lnTo>
                    <a:pt x="213" y="114"/>
                  </a:lnTo>
                  <a:lnTo>
                    <a:pt x="197" y="140"/>
                  </a:lnTo>
                  <a:lnTo>
                    <a:pt x="194" y="147"/>
                  </a:lnTo>
                  <a:lnTo>
                    <a:pt x="187" y="147"/>
                  </a:lnTo>
                  <a:lnTo>
                    <a:pt x="126" y="147"/>
                  </a:lnTo>
                  <a:lnTo>
                    <a:pt x="126" y="180"/>
                  </a:lnTo>
                  <a:lnTo>
                    <a:pt x="180" y="180"/>
                  </a:lnTo>
                  <a:lnTo>
                    <a:pt x="180" y="209"/>
                  </a:lnTo>
                  <a:lnTo>
                    <a:pt x="40" y="209"/>
                  </a:lnTo>
                  <a:lnTo>
                    <a:pt x="40" y="180"/>
                  </a:lnTo>
                  <a:lnTo>
                    <a:pt x="90" y="180"/>
                  </a:lnTo>
                  <a:lnTo>
                    <a:pt x="90" y="95"/>
                  </a:lnTo>
                  <a:lnTo>
                    <a:pt x="29" y="95"/>
                  </a:lnTo>
                  <a:lnTo>
                    <a:pt x="22" y="95"/>
                  </a:lnTo>
                  <a:lnTo>
                    <a:pt x="19" y="88"/>
                  </a:lnTo>
                  <a:lnTo>
                    <a:pt x="3" y="62"/>
                  </a:lnTo>
                  <a:lnTo>
                    <a:pt x="0" y="57"/>
                  </a:lnTo>
                  <a:lnTo>
                    <a:pt x="3" y="50"/>
                  </a:lnTo>
                  <a:lnTo>
                    <a:pt x="19" y="24"/>
                  </a:lnTo>
                  <a:lnTo>
                    <a:pt x="22" y="19"/>
                  </a:lnTo>
                  <a:lnTo>
                    <a:pt x="29" y="19"/>
                  </a:lnTo>
                  <a:lnTo>
                    <a:pt x="90" y="19"/>
                  </a:lnTo>
                  <a:lnTo>
                    <a:pt x="90" y="15"/>
                  </a:lnTo>
                  <a:lnTo>
                    <a:pt x="109" y="0"/>
                  </a:lnTo>
                  <a:lnTo>
                    <a:pt x="126" y="15"/>
                  </a:lnTo>
                  <a:lnTo>
                    <a:pt x="126" y="71"/>
                  </a:lnTo>
                  <a:lnTo>
                    <a:pt x="126" y="71"/>
                  </a:lnTo>
                  <a:close/>
                  <a:moveTo>
                    <a:pt x="182" y="93"/>
                  </a:moveTo>
                  <a:lnTo>
                    <a:pt x="128" y="93"/>
                  </a:lnTo>
                  <a:lnTo>
                    <a:pt x="128" y="123"/>
                  </a:lnTo>
                  <a:lnTo>
                    <a:pt x="182" y="123"/>
                  </a:lnTo>
                  <a:lnTo>
                    <a:pt x="192" y="109"/>
                  </a:lnTo>
                  <a:lnTo>
                    <a:pt x="182" y="93"/>
                  </a:lnTo>
                  <a:close/>
                </a:path>
              </a:pathLst>
            </a:custGeom>
            <a:solidFill>
              <a:schemeClr val="accent2"/>
            </a:solidFill>
            <a:ln>
              <a:noFill/>
            </a:ln>
          </p:spPr>
          <p:txBody>
            <a:bodyPr anchorCtr="0" anchor="t" bIns="60950" lIns="121900" spcFirstLastPara="1" rIns="121900" wrap="square" tIns="60950">
              <a:noAutofit/>
            </a:bodyPr>
            <a:lstStyle/>
            <a:p>
              <a:pPr indent="0" lvl="0" marL="0" marR="0" rtl="0" algn="l">
                <a:lnSpc>
                  <a:spcPct val="100000"/>
                </a:lnSpc>
                <a:spcBef>
                  <a:spcPts val="0"/>
                </a:spcBef>
                <a:spcAft>
                  <a:spcPts val="0"/>
                </a:spcAft>
                <a:buClr>
                  <a:schemeClr val="dk1"/>
                </a:buClr>
                <a:buSzPts val="2489"/>
                <a:buFont typeface="Rockwell"/>
                <a:buNone/>
              </a:pPr>
              <a:r>
                <a:t/>
              </a:r>
              <a:endParaRPr b="0" i="0" sz="2489" u="none" cap="none" strike="noStrike">
                <a:solidFill>
                  <a:srgbClr val="000000"/>
                </a:solidFill>
                <a:latin typeface="Twentieth Century"/>
                <a:ea typeface="Twentieth Century"/>
                <a:cs typeface="Twentieth Century"/>
                <a:sym typeface="Twentieth Century"/>
              </a:endParaRPr>
            </a:p>
          </p:txBody>
        </p:sp>
      </p:grpSp>
      <p:grpSp>
        <p:nvGrpSpPr>
          <p:cNvPr id="668" name="Google Shape;668;p33"/>
          <p:cNvGrpSpPr/>
          <p:nvPr/>
        </p:nvGrpSpPr>
        <p:grpSpPr>
          <a:xfrm>
            <a:off x="3996846" y="3864636"/>
            <a:ext cx="858956" cy="858956"/>
            <a:chOff x="3996846" y="3864636"/>
            <a:chExt cx="858956" cy="858956"/>
          </a:xfrm>
        </p:grpSpPr>
        <p:grpSp>
          <p:nvGrpSpPr>
            <p:cNvPr id="669" name="Google Shape;669;p33"/>
            <p:cNvGrpSpPr/>
            <p:nvPr/>
          </p:nvGrpSpPr>
          <p:grpSpPr>
            <a:xfrm>
              <a:off x="3996846" y="3864636"/>
              <a:ext cx="858956" cy="858956"/>
              <a:chOff x="304800" y="673100"/>
              <a:chExt cx="4000500" cy="4000500"/>
            </a:xfrm>
          </p:grpSpPr>
          <p:sp>
            <p:nvSpPr>
              <p:cNvPr id="670" name="Google Shape;670;p33"/>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671" name="Google Shape;671;p33"/>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672" name="Google Shape;672;p33"/>
            <p:cNvSpPr/>
            <p:nvPr/>
          </p:nvSpPr>
          <p:spPr>
            <a:xfrm>
              <a:off x="4211960" y="4064356"/>
              <a:ext cx="424516" cy="376344"/>
            </a:xfrm>
            <a:custGeom>
              <a:rect b="b" l="l" r="r" t="t"/>
              <a:pathLst>
                <a:path extrusionOk="0" h="88" w="100">
                  <a:moveTo>
                    <a:pt x="55" y="4"/>
                  </a:moveTo>
                  <a:cubicBezTo>
                    <a:pt x="76" y="41"/>
                    <a:pt x="76" y="41"/>
                    <a:pt x="76" y="41"/>
                  </a:cubicBezTo>
                  <a:cubicBezTo>
                    <a:pt x="76" y="41"/>
                    <a:pt x="76" y="41"/>
                    <a:pt x="76" y="41"/>
                  </a:cubicBezTo>
                  <a:cubicBezTo>
                    <a:pt x="98" y="79"/>
                    <a:pt x="98" y="79"/>
                    <a:pt x="98" y="79"/>
                  </a:cubicBezTo>
                  <a:cubicBezTo>
                    <a:pt x="100" y="82"/>
                    <a:pt x="99" y="85"/>
                    <a:pt x="96" y="87"/>
                  </a:cubicBezTo>
                  <a:cubicBezTo>
                    <a:pt x="95" y="88"/>
                    <a:pt x="93" y="88"/>
                    <a:pt x="92" y="88"/>
                  </a:cubicBezTo>
                  <a:cubicBezTo>
                    <a:pt x="92" y="88"/>
                    <a:pt x="92" y="88"/>
                    <a:pt x="92" y="88"/>
                  </a:cubicBezTo>
                  <a:cubicBezTo>
                    <a:pt x="49" y="88"/>
                    <a:pt x="49" y="88"/>
                    <a:pt x="49" y="88"/>
                  </a:cubicBezTo>
                  <a:cubicBezTo>
                    <a:pt x="7" y="88"/>
                    <a:pt x="7" y="88"/>
                    <a:pt x="7" y="88"/>
                  </a:cubicBezTo>
                  <a:cubicBezTo>
                    <a:pt x="3" y="88"/>
                    <a:pt x="0" y="85"/>
                    <a:pt x="0" y="82"/>
                  </a:cubicBezTo>
                  <a:cubicBezTo>
                    <a:pt x="0" y="80"/>
                    <a:pt x="1" y="79"/>
                    <a:pt x="1" y="78"/>
                  </a:cubicBezTo>
                  <a:cubicBezTo>
                    <a:pt x="23" y="41"/>
                    <a:pt x="23" y="41"/>
                    <a:pt x="23" y="41"/>
                  </a:cubicBezTo>
                  <a:cubicBezTo>
                    <a:pt x="23" y="41"/>
                    <a:pt x="23" y="41"/>
                    <a:pt x="23" y="41"/>
                  </a:cubicBezTo>
                  <a:cubicBezTo>
                    <a:pt x="44" y="4"/>
                    <a:pt x="44" y="4"/>
                    <a:pt x="44" y="4"/>
                  </a:cubicBezTo>
                  <a:cubicBezTo>
                    <a:pt x="46" y="1"/>
                    <a:pt x="50" y="0"/>
                    <a:pt x="53" y="2"/>
                  </a:cubicBezTo>
                  <a:cubicBezTo>
                    <a:pt x="54" y="3"/>
                    <a:pt x="54" y="3"/>
                    <a:pt x="55" y="4"/>
                  </a:cubicBezTo>
                  <a:close/>
                  <a:moveTo>
                    <a:pt x="44" y="34"/>
                  </a:moveTo>
                  <a:cubicBezTo>
                    <a:pt x="44" y="37"/>
                    <a:pt x="44" y="37"/>
                    <a:pt x="44" y="37"/>
                  </a:cubicBezTo>
                  <a:cubicBezTo>
                    <a:pt x="46" y="62"/>
                    <a:pt x="46" y="62"/>
                    <a:pt x="46" y="62"/>
                  </a:cubicBezTo>
                  <a:cubicBezTo>
                    <a:pt x="52" y="62"/>
                    <a:pt x="52" y="62"/>
                    <a:pt x="52" y="62"/>
                  </a:cubicBezTo>
                  <a:cubicBezTo>
                    <a:pt x="54" y="37"/>
                    <a:pt x="54" y="37"/>
                    <a:pt x="54" y="37"/>
                  </a:cubicBezTo>
                  <a:cubicBezTo>
                    <a:pt x="54" y="34"/>
                    <a:pt x="54" y="34"/>
                    <a:pt x="54" y="34"/>
                  </a:cubicBezTo>
                  <a:cubicBezTo>
                    <a:pt x="44" y="34"/>
                    <a:pt x="44" y="34"/>
                    <a:pt x="44" y="34"/>
                  </a:cubicBezTo>
                  <a:close/>
                  <a:moveTo>
                    <a:pt x="49" y="72"/>
                  </a:moveTo>
                  <a:cubicBezTo>
                    <a:pt x="52" y="72"/>
                    <a:pt x="53" y="71"/>
                    <a:pt x="53" y="69"/>
                  </a:cubicBezTo>
                  <a:cubicBezTo>
                    <a:pt x="53" y="66"/>
                    <a:pt x="51" y="65"/>
                    <a:pt x="49" y="65"/>
                  </a:cubicBezTo>
                  <a:cubicBezTo>
                    <a:pt x="47" y="65"/>
                    <a:pt x="45" y="66"/>
                    <a:pt x="45" y="69"/>
                  </a:cubicBezTo>
                  <a:cubicBezTo>
                    <a:pt x="45" y="71"/>
                    <a:pt x="47" y="72"/>
                    <a:pt x="49" y="72"/>
                  </a:cubicBezTo>
                  <a:close/>
                  <a:moveTo>
                    <a:pt x="65" y="48"/>
                  </a:moveTo>
                  <a:cubicBezTo>
                    <a:pt x="49" y="20"/>
                    <a:pt x="49" y="20"/>
                    <a:pt x="49" y="20"/>
                  </a:cubicBezTo>
                  <a:cubicBezTo>
                    <a:pt x="34" y="47"/>
                    <a:pt x="34" y="47"/>
                    <a:pt x="34" y="47"/>
                  </a:cubicBezTo>
                  <a:cubicBezTo>
                    <a:pt x="34" y="48"/>
                    <a:pt x="34" y="48"/>
                    <a:pt x="33" y="48"/>
                  </a:cubicBezTo>
                  <a:cubicBezTo>
                    <a:pt x="17" y="75"/>
                    <a:pt x="17" y="75"/>
                    <a:pt x="17" y="75"/>
                  </a:cubicBezTo>
                  <a:cubicBezTo>
                    <a:pt x="49" y="75"/>
                    <a:pt x="49" y="75"/>
                    <a:pt x="49" y="75"/>
                  </a:cubicBezTo>
                  <a:cubicBezTo>
                    <a:pt x="81" y="75"/>
                    <a:pt x="81" y="75"/>
                    <a:pt x="81" y="75"/>
                  </a:cubicBezTo>
                  <a:cubicBezTo>
                    <a:pt x="65" y="48"/>
                    <a:pt x="65" y="48"/>
                    <a:pt x="65" y="48"/>
                  </a:cubicBezTo>
                  <a:cubicBezTo>
                    <a:pt x="65" y="48"/>
                    <a:pt x="65" y="48"/>
                    <a:pt x="65" y="48"/>
                  </a:cubicBezTo>
                  <a:close/>
                </a:path>
              </a:pathLst>
            </a:custGeom>
            <a:solidFill>
              <a:schemeClr val="accent2"/>
            </a:solidFill>
            <a:ln>
              <a:noFill/>
            </a:ln>
          </p:spPr>
          <p:txBody>
            <a:bodyPr anchorCtr="0" anchor="t" bIns="60950" lIns="121900" spcFirstLastPara="1" rIns="121900" wrap="square" tIns="60950">
              <a:noAutofit/>
            </a:bodyPr>
            <a:lstStyle/>
            <a:p>
              <a:pPr indent="0" lvl="0" marL="0" marR="0" rtl="0" algn="l">
                <a:lnSpc>
                  <a:spcPct val="100000"/>
                </a:lnSpc>
                <a:spcBef>
                  <a:spcPts val="0"/>
                </a:spcBef>
                <a:spcAft>
                  <a:spcPts val="0"/>
                </a:spcAft>
                <a:buClr>
                  <a:schemeClr val="dk1"/>
                </a:buClr>
                <a:buSzPts val="2489"/>
                <a:buFont typeface="Rockwell"/>
                <a:buNone/>
              </a:pPr>
              <a:r>
                <a:t/>
              </a:r>
              <a:endParaRPr b="0" i="0" sz="2489" u="none" cap="none" strike="noStrike">
                <a:solidFill>
                  <a:srgbClr val="000000"/>
                </a:solidFill>
                <a:latin typeface="Twentieth Century"/>
                <a:ea typeface="Twentieth Century"/>
                <a:cs typeface="Twentieth Century"/>
                <a:sym typeface="Twentieth Century"/>
              </a:endParaRPr>
            </a:p>
          </p:txBody>
        </p:sp>
      </p:grpSp>
      <p:sp>
        <p:nvSpPr>
          <p:cNvPr id="673" name="Google Shape;673;p33"/>
          <p:cNvSpPr/>
          <p:nvPr/>
        </p:nvSpPr>
        <p:spPr>
          <a:xfrm>
            <a:off x="5609454" y="1997065"/>
            <a:ext cx="1117404" cy="36932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rgbClr val="ED7D31"/>
                </a:solidFill>
                <a:latin typeface="Twentieth Century"/>
                <a:ea typeface="Twentieth Century"/>
                <a:cs typeface="Twentieth Century"/>
                <a:sym typeface="Twentieth Century"/>
              </a:rPr>
              <a:t>Free Time</a:t>
            </a:r>
            <a:endParaRPr b="1" i="0" sz="1800" u="none" cap="none" strike="noStrike">
              <a:solidFill>
                <a:srgbClr val="ED7D31"/>
              </a:solidFill>
              <a:latin typeface="Twentieth Century"/>
              <a:ea typeface="Twentieth Century"/>
              <a:cs typeface="Twentieth Century"/>
              <a:sym typeface="Twentieth Century"/>
            </a:endParaRPr>
          </a:p>
        </p:txBody>
      </p:sp>
      <p:sp>
        <p:nvSpPr>
          <p:cNvPr id="674" name="Google Shape;674;p33"/>
          <p:cNvSpPr/>
          <p:nvPr/>
        </p:nvSpPr>
        <p:spPr>
          <a:xfrm>
            <a:off x="5580112" y="2229793"/>
            <a:ext cx="3043238" cy="64632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0000"/>
              </a:buClr>
              <a:buSzPts val="1200"/>
              <a:buFont typeface="Arial"/>
              <a:buNone/>
            </a:pPr>
            <a:r>
              <a:rPr b="0" i="0" lang="tr-TR" sz="1200" u="none" cap="none" strike="noStrike">
                <a:solidFill>
                  <a:srgbClr val="000000"/>
                </a:solidFill>
                <a:latin typeface="Twentieth Century"/>
                <a:ea typeface="Twentieth Century"/>
                <a:cs typeface="Twentieth Century"/>
                <a:sym typeface="Twentieth Century"/>
              </a:rPr>
              <a:t>Enter the comprehensive description of the above chart here</a:t>
            </a:r>
            <a:endParaRPr b="0" i="0" sz="1200" u="none" cap="none" strike="noStrike">
              <a:solidFill>
                <a:srgbClr val="000000"/>
              </a:solidFill>
              <a:latin typeface="Twentieth Century"/>
              <a:ea typeface="Twentieth Century"/>
              <a:cs typeface="Twentieth Century"/>
              <a:sym typeface="Twentieth Century"/>
            </a:endParaRPr>
          </a:p>
        </p:txBody>
      </p:sp>
      <p:sp>
        <p:nvSpPr>
          <p:cNvPr id="675" name="Google Shape;675;p33"/>
          <p:cNvSpPr/>
          <p:nvPr/>
        </p:nvSpPr>
        <p:spPr>
          <a:xfrm>
            <a:off x="5684012" y="3028040"/>
            <a:ext cx="1034432" cy="36932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rgbClr val="ED7D31"/>
                </a:solidFill>
                <a:latin typeface="Twentieth Century"/>
                <a:ea typeface="Twentieth Century"/>
                <a:cs typeface="Twentieth Century"/>
                <a:sym typeface="Twentieth Century"/>
              </a:rPr>
              <a:t>Speakers</a:t>
            </a:r>
            <a:endParaRPr b="1" i="0" sz="1800" u="none" cap="none" strike="noStrike">
              <a:solidFill>
                <a:srgbClr val="ED7D31"/>
              </a:solidFill>
              <a:latin typeface="Twentieth Century"/>
              <a:ea typeface="Twentieth Century"/>
              <a:cs typeface="Twentieth Century"/>
              <a:sym typeface="Twentieth Century"/>
            </a:endParaRPr>
          </a:p>
        </p:txBody>
      </p:sp>
      <p:sp>
        <p:nvSpPr>
          <p:cNvPr id="676" name="Google Shape;676;p33"/>
          <p:cNvSpPr/>
          <p:nvPr/>
        </p:nvSpPr>
        <p:spPr>
          <a:xfrm>
            <a:off x="5654670" y="3260768"/>
            <a:ext cx="3043238" cy="64632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0000"/>
              </a:buClr>
              <a:buSzPts val="1200"/>
              <a:buFont typeface="Arial"/>
              <a:buNone/>
            </a:pPr>
            <a:r>
              <a:rPr b="0" i="0" lang="tr-TR" sz="1200" u="none" cap="none" strike="noStrike">
                <a:solidFill>
                  <a:srgbClr val="000000"/>
                </a:solidFill>
                <a:latin typeface="Twentieth Century"/>
                <a:ea typeface="Twentieth Century"/>
                <a:cs typeface="Twentieth Century"/>
                <a:sym typeface="Twentieth Century"/>
              </a:rPr>
              <a:t>The user can demonstrate on a projector or computer</a:t>
            </a:r>
            <a:endParaRPr b="0" i="0" sz="1200" u="none" cap="none" strike="noStrike">
              <a:solidFill>
                <a:srgbClr val="000000"/>
              </a:solidFill>
              <a:latin typeface="Twentieth Century"/>
              <a:ea typeface="Twentieth Century"/>
              <a:cs typeface="Twentieth Century"/>
              <a:sym typeface="Twentieth Century"/>
            </a:endParaRPr>
          </a:p>
        </p:txBody>
      </p:sp>
      <p:sp>
        <p:nvSpPr>
          <p:cNvPr id="677" name="Google Shape;677;p33"/>
          <p:cNvSpPr/>
          <p:nvPr/>
        </p:nvSpPr>
        <p:spPr>
          <a:xfrm>
            <a:off x="5009017" y="3972459"/>
            <a:ext cx="1250452" cy="36932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rgbClr val="ED7D31"/>
                </a:solidFill>
                <a:latin typeface="Twentieth Century"/>
                <a:ea typeface="Twentieth Century"/>
                <a:cs typeface="Twentieth Century"/>
                <a:sym typeface="Twentieth Century"/>
              </a:rPr>
              <a:t>Break Time</a:t>
            </a:r>
            <a:endParaRPr b="1" i="0" sz="1800" u="none" cap="none" strike="noStrike">
              <a:solidFill>
                <a:srgbClr val="ED7D31"/>
              </a:solidFill>
              <a:latin typeface="Twentieth Century"/>
              <a:ea typeface="Twentieth Century"/>
              <a:cs typeface="Twentieth Century"/>
              <a:sym typeface="Twentieth Century"/>
            </a:endParaRPr>
          </a:p>
        </p:txBody>
      </p:sp>
      <p:sp>
        <p:nvSpPr>
          <p:cNvPr id="678" name="Google Shape;678;p33"/>
          <p:cNvSpPr/>
          <p:nvPr/>
        </p:nvSpPr>
        <p:spPr>
          <a:xfrm>
            <a:off x="4979675" y="4205187"/>
            <a:ext cx="3043238" cy="64632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0000"/>
              </a:buClr>
              <a:buSzPts val="1200"/>
              <a:buFont typeface="Arial"/>
              <a:buNone/>
            </a:pPr>
            <a:r>
              <a:rPr b="0" i="0" lang="tr-TR" sz="1200" u="none" cap="none" strike="noStrike">
                <a:solidFill>
                  <a:srgbClr val="000000"/>
                </a:solidFill>
                <a:latin typeface="Twentieth Century"/>
                <a:ea typeface="Twentieth Century"/>
                <a:cs typeface="Twentieth Century"/>
                <a:sym typeface="Twentieth Century"/>
              </a:rPr>
              <a:t>Enter the comprehensive description of the above chart here</a:t>
            </a:r>
            <a:endParaRPr b="0" i="0" sz="1200" u="none" cap="none" strike="noStrike">
              <a:solidFill>
                <a:srgbClr val="000000"/>
              </a:solidFill>
              <a:latin typeface="Twentieth Century"/>
              <a:ea typeface="Twentieth Century"/>
              <a:cs typeface="Twentieth Century"/>
              <a:sym typeface="Twentieth Century"/>
            </a:endParaRPr>
          </a:p>
        </p:txBody>
      </p:sp>
      <p:sp>
        <p:nvSpPr>
          <p:cNvPr id="679" name="Google Shape;679;p33"/>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250"/>
                                  </p:stCondLst>
                                  <p:childTnLst>
                                    <p:set>
                                      <p:cBhvr>
                                        <p:cTn dur="1" fill="hold">
                                          <p:stCondLst>
                                            <p:cond delay="0"/>
                                          </p:stCondLst>
                                        </p:cTn>
                                        <p:tgtEl>
                                          <p:spTgt spid="645"/>
                                        </p:tgtEl>
                                        <p:attrNameLst>
                                          <p:attrName>style.visibility</p:attrName>
                                        </p:attrNameLst>
                                      </p:cBhvr>
                                      <p:to>
                                        <p:strVal val="visible"/>
                                      </p:to>
                                    </p:set>
                                    <p:anim calcmode="lin" valueType="num">
                                      <p:cBhvr additive="base">
                                        <p:cTn dur="400"/>
                                        <p:tgtEl>
                                          <p:spTgt spid="645"/>
                                        </p:tgtEl>
                                        <p:attrNameLst>
                                          <p:attrName>ppt_w</p:attrName>
                                        </p:attrNameLst>
                                      </p:cBhvr>
                                      <p:tavLst>
                                        <p:tav fmla="" tm="0">
                                          <p:val>
                                            <p:strVal val="0"/>
                                          </p:val>
                                        </p:tav>
                                        <p:tav fmla="" tm="100000">
                                          <p:val>
                                            <p:strVal val="#ppt_w"/>
                                          </p:val>
                                        </p:tav>
                                      </p:tavLst>
                                    </p:anim>
                                    <p:anim calcmode="lin" valueType="num">
                                      <p:cBhvr additive="base">
                                        <p:cTn dur="400"/>
                                        <p:tgtEl>
                                          <p:spTgt spid="645"/>
                                        </p:tgtEl>
                                        <p:attrNameLst>
                                          <p:attrName>ppt_h</p:attrName>
                                        </p:attrNameLst>
                                      </p:cBhvr>
                                      <p:tavLst>
                                        <p:tav fmla="" tm="0">
                                          <p:val>
                                            <p:strVal val="0"/>
                                          </p:val>
                                        </p:tav>
                                        <p:tav fmla="" tm="100000">
                                          <p:val>
                                            <p:strVal val="#ppt_h"/>
                                          </p:val>
                                        </p:tav>
                                      </p:tavLst>
                                    </p:anim>
                                  </p:childTnLst>
                                </p:cTn>
                              </p:par>
                            </p:childTnLst>
                          </p:cTn>
                        </p:par>
                        <p:par>
                          <p:cTn fill="hold">
                            <p:stCondLst>
                              <p:cond delay="400"/>
                            </p:stCondLst>
                            <p:childTnLst>
                              <p:par>
                                <p:cTn fill="hold" nodeType="afterEffect" presetClass="entr" presetID="10" presetSubtype="0">
                                  <p:stCondLst>
                                    <p:cond delay="0"/>
                                  </p:stCondLst>
                                  <p:childTnLst>
                                    <p:set>
                                      <p:cBhvr>
                                        <p:cTn dur="1" fill="hold">
                                          <p:stCondLst>
                                            <p:cond delay="0"/>
                                          </p:stCondLst>
                                        </p:cTn>
                                        <p:tgtEl>
                                          <p:spTgt spid="637"/>
                                        </p:tgtEl>
                                        <p:attrNameLst>
                                          <p:attrName>style.visibility</p:attrName>
                                        </p:attrNameLst>
                                      </p:cBhvr>
                                      <p:to>
                                        <p:strVal val="visible"/>
                                      </p:to>
                                    </p:set>
                                    <p:animEffect filter="fade" transition="in">
                                      <p:cBhvr>
                                        <p:cTn dur="350"/>
                                        <p:tgtEl>
                                          <p:spTgt spid="637"/>
                                        </p:tgtEl>
                                      </p:cBhvr>
                                    </p:animEffect>
                                  </p:childTnLst>
                                </p:cTn>
                              </p:par>
                            </p:childTnLst>
                          </p:cTn>
                        </p:par>
                        <p:par>
                          <p:cTn fill="hold">
                            <p:stCondLst>
                              <p:cond delay="750"/>
                            </p:stCondLst>
                            <p:childTnLst>
                              <p:par>
                                <p:cTn fill="hold" nodeType="afterEffect" presetClass="entr" presetID="23" presetSubtype="16">
                                  <p:stCondLst>
                                    <p:cond delay="0"/>
                                  </p:stCondLst>
                                  <p:childTnLst>
                                    <p:set>
                                      <p:cBhvr>
                                        <p:cTn dur="1" fill="hold">
                                          <p:stCondLst>
                                            <p:cond delay="0"/>
                                          </p:stCondLst>
                                        </p:cTn>
                                        <p:tgtEl>
                                          <p:spTgt spid="648"/>
                                        </p:tgtEl>
                                        <p:attrNameLst>
                                          <p:attrName>style.visibility</p:attrName>
                                        </p:attrNameLst>
                                      </p:cBhvr>
                                      <p:to>
                                        <p:strVal val="visible"/>
                                      </p:to>
                                    </p:set>
                                    <p:anim calcmode="lin" valueType="num">
                                      <p:cBhvr additive="base">
                                        <p:cTn dur="500"/>
                                        <p:tgtEl>
                                          <p:spTgt spid="648"/>
                                        </p:tgtEl>
                                        <p:attrNameLst>
                                          <p:attrName>ppt_w</p:attrName>
                                        </p:attrNameLst>
                                      </p:cBhvr>
                                      <p:tavLst>
                                        <p:tav fmla="" tm="0">
                                          <p:val>
                                            <p:strVal val="0"/>
                                          </p:val>
                                        </p:tav>
                                        <p:tav fmla="" tm="100000">
                                          <p:val>
                                            <p:strVal val="#ppt_w"/>
                                          </p:val>
                                        </p:tav>
                                      </p:tavLst>
                                    </p:anim>
                                    <p:anim calcmode="lin" valueType="num">
                                      <p:cBhvr additive="base">
                                        <p:cTn dur="500"/>
                                        <p:tgtEl>
                                          <p:spTgt spid="648"/>
                                        </p:tgtEl>
                                        <p:attrNameLst>
                                          <p:attrName>ppt_h</p:attrName>
                                        </p:attrNameLst>
                                      </p:cBhvr>
                                      <p:tavLst>
                                        <p:tav fmla="" tm="0">
                                          <p:val>
                                            <p:strVal val="0"/>
                                          </p:val>
                                        </p:tav>
                                        <p:tav fmla="" tm="100000">
                                          <p:val>
                                            <p:strVal val="#ppt_h"/>
                                          </p:val>
                                        </p:tav>
                                      </p:tavLst>
                                    </p:anim>
                                  </p:childTnLst>
                                </p:cTn>
                              </p:par>
                            </p:childTnLst>
                          </p:cTn>
                        </p:par>
                        <p:par>
                          <p:cTn fill="hold">
                            <p:stCondLst>
                              <p:cond delay="1250"/>
                            </p:stCondLst>
                            <p:childTnLst>
                              <p:par>
                                <p:cTn fill="hold" nodeType="afterEffect" presetClass="entr" presetID="10" presetSubtype="0">
                                  <p:stCondLst>
                                    <p:cond delay="0"/>
                                  </p:stCondLst>
                                  <p:childTnLst>
                                    <p:set>
                                      <p:cBhvr>
                                        <p:cTn dur="1" fill="hold">
                                          <p:stCondLst>
                                            <p:cond delay="0"/>
                                          </p:stCondLst>
                                        </p:cTn>
                                        <p:tgtEl>
                                          <p:spTgt spid="638"/>
                                        </p:tgtEl>
                                        <p:attrNameLst>
                                          <p:attrName>style.visibility</p:attrName>
                                        </p:attrNameLst>
                                      </p:cBhvr>
                                      <p:to>
                                        <p:strVal val="visible"/>
                                      </p:to>
                                    </p:set>
                                    <p:animEffect filter="fade" transition="in">
                                      <p:cBhvr>
                                        <p:cTn dur="500"/>
                                        <p:tgtEl>
                                          <p:spTgt spid="638"/>
                                        </p:tgtEl>
                                      </p:cBhvr>
                                    </p:animEffect>
                                  </p:childTnLst>
                                </p:cTn>
                              </p:par>
                            </p:childTnLst>
                          </p:cTn>
                        </p:par>
                        <p:par>
                          <p:cTn fill="hold">
                            <p:stCondLst>
                              <p:cond delay="1750"/>
                            </p:stCondLst>
                            <p:childTnLst>
                              <p:par>
                                <p:cTn fill="hold" nodeType="afterEffect" presetClass="entr" presetID="2" presetSubtype="2">
                                  <p:stCondLst>
                                    <p:cond delay="0"/>
                                  </p:stCondLst>
                                  <p:childTnLst>
                                    <p:set>
                                      <p:cBhvr>
                                        <p:cTn dur="1" fill="hold">
                                          <p:stCondLst>
                                            <p:cond delay="0"/>
                                          </p:stCondLst>
                                        </p:cTn>
                                        <p:tgtEl>
                                          <p:spTgt spid="652"/>
                                        </p:tgtEl>
                                        <p:attrNameLst>
                                          <p:attrName>style.visibility</p:attrName>
                                        </p:attrNameLst>
                                      </p:cBhvr>
                                      <p:to>
                                        <p:strVal val="visible"/>
                                      </p:to>
                                    </p:set>
                                    <p:anim calcmode="lin" valueType="num">
                                      <p:cBhvr additive="base">
                                        <p:cTn dur="500"/>
                                        <p:tgtEl>
                                          <p:spTgt spid="652"/>
                                        </p:tgtEl>
                                        <p:attrNameLst>
                                          <p:attrName>ppt_x</p:attrName>
                                        </p:attrNameLst>
                                      </p:cBhvr>
                                      <p:tavLst>
                                        <p:tav fmla="" tm="0">
                                          <p:val>
                                            <p:strVal val="#ppt_x+1"/>
                                          </p:val>
                                        </p:tav>
                                        <p:tav fmla="" tm="100000">
                                          <p:val>
                                            <p:strVal val="#ppt_x"/>
                                          </p:val>
                                        </p:tav>
                                      </p:tavLst>
                                    </p:anim>
                                  </p:childTnLst>
                                </p:cTn>
                              </p:par>
                            </p:childTnLst>
                          </p:cTn>
                        </p:par>
                        <p:par>
                          <p:cTn fill="hold">
                            <p:stCondLst>
                              <p:cond delay="2250"/>
                            </p:stCondLst>
                            <p:childTnLst>
                              <p:par>
                                <p:cTn fill="hold" nodeType="afterEffect" presetClass="entr" presetID="10" presetSubtype="0">
                                  <p:stCondLst>
                                    <p:cond delay="0"/>
                                  </p:stCondLst>
                                  <p:childTnLst>
                                    <p:set>
                                      <p:cBhvr>
                                        <p:cTn dur="1" fill="hold">
                                          <p:stCondLst>
                                            <p:cond delay="0"/>
                                          </p:stCondLst>
                                        </p:cTn>
                                        <p:tgtEl>
                                          <p:spTgt spid="643"/>
                                        </p:tgtEl>
                                        <p:attrNameLst>
                                          <p:attrName>style.visibility</p:attrName>
                                        </p:attrNameLst>
                                      </p:cBhvr>
                                      <p:to>
                                        <p:strVal val="visible"/>
                                      </p:to>
                                    </p:set>
                                    <p:animEffect filter="fade" transition="in">
                                      <p:cBhvr>
                                        <p:cTn dur="500"/>
                                        <p:tgtEl>
                                          <p:spTgt spid="643"/>
                                        </p:tgtEl>
                                      </p:cBhvr>
                                    </p:animEffect>
                                  </p:childTnLst>
                                </p:cTn>
                              </p:par>
                              <p:par>
                                <p:cTn fill="hold" nodeType="withEffect" presetClass="entr" presetID="10" presetSubtype="0">
                                  <p:stCondLst>
                                    <p:cond delay="0"/>
                                  </p:stCondLst>
                                  <p:childTnLst>
                                    <p:set>
                                      <p:cBhvr>
                                        <p:cTn dur="1" fill="hold">
                                          <p:stCondLst>
                                            <p:cond delay="0"/>
                                          </p:stCondLst>
                                        </p:cTn>
                                        <p:tgtEl>
                                          <p:spTgt spid="644"/>
                                        </p:tgtEl>
                                        <p:attrNameLst>
                                          <p:attrName>style.visibility</p:attrName>
                                        </p:attrNameLst>
                                      </p:cBhvr>
                                      <p:to>
                                        <p:strVal val="visible"/>
                                      </p:to>
                                    </p:set>
                                    <p:animEffect filter="fade" transition="in">
                                      <p:cBhvr>
                                        <p:cTn dur="500"/>
                                        <p:tgtEl>
                                          <p:spTgt spid="644"/>
                                        </p:tgtEl>
                                      </p:cBhvr>
                                    </p:animEffect>
                                  </p:childTnLst>
                                </p:cTn>
                              </p:par>
                              <p:par>
                                <p:cTn fill="hold" nodeType="withEffect" presetClass="entr" presetID="23" presetSubtype="16">
                                  <p:stCondLst>
                                    <p:cond delay="750"/>
                                  </p:stCondLst>
                                  <p:childTnLst>
                                    <p:set>
                                      <p:cBhvr>
                                        <p:cTn dur="1" fill="hold">
                                          <p:stCondLst>
                                            <p:cond delay="0"/>
                                          </p:stCondLst>
                                        </p:cTn>
                                        <p:tgtEl>
                                          <p:spTgt spid="649"/>
                                        </p:tgtEl>
                                        <p:attrNameLst>
                                          <p:attrName>style.visibility</p:attrName>
                                        </p:attrNameLst>
                                      </p:cBhvr>
                                      <p:to>
                                        <p:strVal val="visible"/>
                                      </p:to>
                                    </p:set>
                                    <p:anim calcmode="lin" valueType="num">
                                      <p:cBhvr additive="base">
                                        <p:cTn dur="500"/>
                                        <p:tgtEl>
                                          <p:spTgt spid="649"/>
                                        </p:tgtEl>
                                        <p:attrNameLst>
                                          <p:attrName>ppt_w</p:attrName>
                                        </p:attrNameLst>
                                      </p:cBhvr>
                                      <p:tavLst>
                                        <p:tav fmla="" tm="0">
                                          <p:val>
                                            <p:strVal val="0"/>
                                          </p:val>
                                        </p:tav>
                                        <p:tav fmla="" tm="100000">
                                          <p:val>
                                            <p:strVal val="#ppt_w"/>
                                          </p:val>
                                        </p:tav>
                                      </p:tavLst>
                                    </p:anim>
                                    <p:anim calcmode="lin" valueType="num">
                                      <p:cBhvr additive="base">
                                        <p:cTn dur="500"/>
                                        <p:tgtEl>
                                          <p:spTgt spid="649"/>
                                        </p:tgtEl>
                                        <p:attrNameLst>
                                          <p:attrName>ppt_h</p:attrName>
                                        </p:attrNameLst>
                                      </p:cBhvr>
                                      <p:tavLst>
                                        <p:tav fmla="" tm="0">
                                          <p:val>
                                            <p:strVal val="0"/>
                                          </p:val>
                                        </p:tav>
                                        <p:tav fmla="" tm="100000">
                                          <p:val>
                                            <p:strVal val="#ppt_h"/>
                                          </p:val>
                                        </p:tav>
                                      </p:tavLst>
                                    </p:anim>
                                  </p:childTnLst>
                                </p:cTn>
                              </p:par>
                            </p:childTnLst>
                          </p:cTn>
                        </p:par>
                        <p:par>
                          <p:cTn fill="hold">
                            <p:stCondLst>
                              <p:cond delay="2750"/>
                            </p:stCondLst>
                            <p:childTnLst>
                              <p:par>
                                <p:cTn fill="hold" nodeType="afterEffect" presetClass="entr" presetID="10" presetSubtype="0">
                                  <p:stCondLst>
                                    <p:cond delay="0"/>
                                  </p:stCondLst>
                                  <p:childTnLst>
                                    <p:set>
                                      <p:cBhvr>
                                        <p:cTn dur="1" fill="hold">
                                          <p:stCondLst>
                                            <p:cond delay="0"/>
                                          </p:stCondLst>
                                        </p:cTn>
                                        <p:tgtEl>
                                          <p:spTgt spid="640"/>
                                        </p:tgtEl>
                                        <p:attrNameLst>
                                          <p:attrName>style.visibility</p:attrName>
                                        </p:attrNameLst>
                                      </p:cBhvr>
                                      <p:to>
                                        <p:strVal val="visible"/>
                                      </p:to>
                                    </p:set>
                                    <p:animEffect filter="fade" transition="in">
                                      <p:cBhvr>
                                        <p:cTn dur="500"/>
                                        <p:tgtEl>
                                          <p:spTgt spid="640"/>
                                        </p:tgtEl>
                                      </p:cBhvr>
                                    </p:animEffect>
                                  </p:childTnLst>
                                </p:cTn>
                              </p:par>
                            </p:childTnLst>
                          </p:cTn>
                        </p:par>
                        <p:par>
                          <p:cTn fill="hold">
                            <p:stCondLst>
                              <p:cond delay="3250"/>
                            </p:stCondLst>
                            <p:childTnLst>
                              <p:par>
                                <p:cTn fill="hold" nodeType="afterEffect" presetClass="entr" presetID="2" presetSubtype="2">
                                  <p:stCondLst>
                                    <p:cond delay="0"/>
                                  </p:stCondLst>
                                  <p:childTnLst>
                                    <p:set>
                                      <p:cBhvr>
                                        <p:cTn dur="1" fill="hold">
                                          <p:stCondLst>
                                            <p:cond delay="0"/>
                                          </p:stCondLst>
                                        </p:cTn>
                                        <p:tgtEl>
                                          <p:spTgt spid="659"/>
                                        </p:tgtEl>
                                        <p:attrNameLst>
                                          <p:attrName>style.visibility</p:attrName>
                                        </p:attrNameLst>
                                      </p:cBhvr>
                                      <p:to>
                                        <p:strVal val="visible"/>
                                      </p:to>
                                    </p:set>
                                    <p:anim calcmode="lin" valueType="num">
                                      <p:cBhvr additive="base">
                                        <p:cTn dur="500"/>
                                        <p:tgtEl>
                                          <p:spTgt spid="659"/>
                                        </p:tgtEl>
                                        <p:attrNameLst>
                                          <p:attrName>ppt_x</p:attrName>
                                        </p:attrNameLst>
                                      </p:cBhvr>
                                      <p:tavLst>
                                        <p:tav fmla="" tm="0">
                                          <p:val>
                                            <p:strVal val="#ppt_x+1"/>
                                          </p:val>
                                        </p:tav>
                                        <p:tav fmla="" tm="100000">
                                          <p:val>
                                            <p:strVal val="#ppt_x"/>
                                          </p:val>
                                        </p:tav>
                                      </p:tavLst>
                                    </p:anim>
                                  </p:childTnLst>
                                </p:cTn>
                              </p:par>
                            </p:childTnLst>
                          </p:cTn>
                        </p:par>
                        <p:par>
                          <p:cTn fill="hold">
                            <p:stCondLst>
                              <p:cond delay="3750"/>
                            </p:stCondLst>
                            <p:childTnLst>
                              <p:par>
                                <p:cTn fill="hold" nodeType="afterEffect" presetClass="entr" presetID="10" presetSubtype="0">
                                  <p:stCondLst>
                                    <p:cond delay="0"/>
                                  </p:stCondLst>
                                  <p:childTnLst>
                                    <p:set>
                                      <p:cBhvr>
                                        <p:cTn dur="1" fill="hold">
                                          <p:stCondLst>
                                            <p:cond delay="0"/>
                                          </p:stCondLst>
                                        </p:cTn>
                                        <p:tgtEl>
                                          <p:spTgt spid="673"/>
                                        </p:tgtEl>
                                        <p:attrNameLst>
                                          <p:attrName>style.visibility</p:attrName>
                                        </p:attrNameLst>
                                      </p:cBhvr>
                                      <p:to>
                                        <p:strVal val="visible"/>
                                      </p:to>
                                    </p:set>
                                    <p:animEffect filter="fade" transition="in">
                                      <p:cBhvr>
                                        <p:cTn dur="500"/>
                                        <p:tgtEl>
                                          <p:spTgt spid="673"/>
                                        </p:tgtEl>
                                      </p:cBhvr>
                                    </p:animEffect>
                                  </p:childTnLst>
                                </p:cTn>
                              </p:par>
                              <p:par>
                                <p:cTn fill="hold" nodeType="withEffect" presetClass="entr" presetID="10" presetSubtype="0">
                                  <p:stCondLst>
                                    <p:cond delay="0"/>
                                  </p:stCondLst>
                                  <p:childTnLst>
                                    <p:set>
                                      <p:cBhvr>
                                        <p:cTn dur="1" fill="hold">
                                          <p:stCondLst>
                                            <p:cond delay="0"/>
                                          </p:stCondLst>
                                        </p:cTn>
                                        <p:tgtEl>
                                          <p:spTgt spid="674"/>
                                        </p:tgtEl>
                                        <p:attrNameLst>
                                          <p:attrName>style.visibility</p:attrName>
                                        </p:attrNameLst>
                                      </p:cBhvr>
                                      <p:to>
                                        <p:strVal val="visible"/>
                                      </p:to>
                                    </p:set>
                                    <p:animEffect filter="fade" transition="in">
                                      <p:cBhvr>
                                        <p:cTn dur="500"/>
                                        <p:tgtEl>
                                          <p:spTgt spid="674"/>
                                        </p:tgtEl>
                                      </p:cBhvr>
                                    </p:animEffect>
                                  </p:childTnLst>
                                </p:cTn>
                              </p:par>
                              <p:par>
                                <p:cTn fill="hold" nodeType="withEffect" presetClass="entr" presetID="23" presetSubtype="16">
                                  <p:stCondLst>
                                    <p:cond delay="750"/>
                                  </p:stCondLst>
                                  <p:childTnLst>
                                    <p:set>
                                      <p:cBhvr>
                                        <p:cTn dur="1" fill="hold">
                                          <p:stCondLst>
                                            <p:cond delay="0"/>
                                          </p:stCondLst>
                                        </p:cTn>
                                        <p:tgtEl>
                                          <p:spTgt spid="650"/>
                                        </p:tgtEl>
                                        <p:attrNameLst>
                                          <p:attrName>style.visibility</p:attrName>
                                        </p:attrNameLst>
                                      </p:cBhvr>
                                      <p:to>
                                        <p:strVal val="visible"/>
                                      </p:to>
                                    </p:set>
                                    <p:anim calcmode="lin" valueType="num">
                                      <p:cBhvr additive="base">
                                        <p:cTn dur="500"/>
                                        <p:tgtEl>
                                          <p:spTgt spid="650"/>
                                        </p:tgtEl>
                                        <p:attrNameLst>
                                          <p:attrName>ppt_w</p:attrName>
                                        </p:attrNameLst>
                                      </p:cBhvr>
                                      <p:tavLst>
                                        <p:tav fmla="" tm="0">
                                          <p:val>
                                            <p:strVal val="0"/>
                                          </p:val>
                                        </p:tav>
                                        <p:tav fmla="" tm="100000">
                                          <p:val>
                                            <p:strVal val="#ppt_w"/>
                                          </p:val>
                                        </p:tav>
                                      </p:tavLst>
                                    </p:anim>
                                    <p:anim calcmode="lin" valueType="num">
                                      <p:cBhvr additive="base">
                                        <p:cTn dur="500"/>
                                        <p:tgtEl>
                                          <p:spTgt spid="650"/>
                                        </p:tgtEl>
                                        <p:attrNameLst>
                                          <p:attrName>ppt_h</p:attrName>
                                        </p:attrNameLst>
                                      </p:cBhvr>
                                      <p:tavLst>
                                        <p:tav fmla="" tm="0">
                                          <p:val>
                                            <p:strVal val="0"/>
                                          </p:val>
                                        </p:tav>
                                        <p:tav fmla="" tm="100000">
                                          <p:val>
                                            <p:strVal val="#ppt_h"/>
                                          </p:val>
                                        </p:tav>
                                      </p:tavLst>
                                    </p:anim>
                                  </p:childTnLst>
                                </p:cTn>
                              </p:par>
                            </p:childTnLst>
                          </p:cTn>
                        </p:par>
                        <p:par>
                          <p:cTn fill="hold">
                            <p:stCondLst>
                              <p:cond delay="4250"/>
                            </p:stCondLst>
                            <p:childTnLst>
                              <p:par>
                                <p:cTn fill="hold" nodeType="afterEffect" presetClass="entr" presetID="10" presetSubtype="0">
                                  <p:stCondLst>
                                    <p:cond delay="0"/>
                                  </p:stCondLst>
                                  <p:childTnLst>
                                    <p:set>
                                      <p:cBhvr>
                                        <p:cTn dur="1" fill="hold">
                                          <p:stCondLst>
                                            <p:cond delay="0"/>
                                          </p:stCondLst>
                                        </p:cTn>
                                        <p:tgtEl>
                                          <p:spTgt spid="641"/>
                                        </p:tgtEl>
                                        <p:attrNameLst>
                                          <p:attrName>style.visibility</p:attrName>
                                        </p:attrNameLst>
                                      </p:cBhvr>
                                      <p:to>
                                        <p:strVal val="visible"/>
                                      </p:to>
                                    </p:set>
                                    <p:animEffect filter="fade" transition="in">
                                      <p:cBhvr>
                                        <p:cTn dur="500"/>
                                        <p:tgtEl>
                                          <p:spTgt spid="641"/>
                                        </p:tgtEl>
                                      </p:cBhvr>
                                    </p:animEffect>
                                  </p:childTnLst>
                                </p:cTn>
                              </p:par>
                            </p:childTnLst>
                          </p:cTn>
                        </p:par>
                        <p:par>
                          <p:cTn fill="hold">
                            <p:stCondLst>
                              <p:cond delay="4750"/>
                            </p:stCondLst>
                            <p:childTnLst>
                              <p:par>
                                <p:cTn fill="hold" nodeType="afterEffect" presetClass="entr" presetID="2" presetSubtype="2">
                                  <p:stCondLst>
                                    <p:cond delay="0"/>
                                  </p:stCondLst>
                                  <p:childTnLst>
                                    <p:set>
                                      <p:cBhvr>
                                        <p:cTn dur="1" fill="hold">
                                          <p:stCondLst>
                                            <p:cond delay="0"/>
                                          </p:stCondLst>
                                        </p:cTn>
                                        <p:tgtEl>
                                          <p:spTgt spid="664"/>
                                        </p:tgtEl>
                                        <p:attrNameLst>
                                          <p:attrName>style.visibility</p:attrName>
                                        </p:attrNameLst>
                                      </p:cBhvr>
                                      <p:to>
                                        <p:strVal val="visible"/>
                                      </p:to>
                                    </p:set>
                                    <p:anim calcmode="lin" valueType="num">
                                      <p:cBhvr additive="base">
                                        <p:cTn dur="500"/>
                                        <p:tgtEl>
                                          <p:spTgt spid="664"/>
                                        </p:tgtEl>
                                        <p:attrNameLst>
                                          <p:attrName>ppt_x</p:attrName>
                                        </p:attrNameLst>
                                      </p:cBhvr>
                                      <p:tavLst>
                                        <p:tav fmla="" tm="0">
                                          <p:val>
                                            <p:strVal val="#ppt_x+1"/>
                                          </p:val>
                                        </p:tav>
                                        <p:tav fmla="" tm="100000">
                                          <p:val>
                                            <p:strVal val="#ppt_x"/>
                                          </p:val>
                                        </p:tav>
                                      </p:tavLst>
                                    </p:anim>
                                  </p:childTnLst>
                                </p:cTn>
                              </p:par>
                            </p:childTnLst>
                          </p:cTn>
                        </p:par>
                        <p:par>
                          <p:cTn fill="hold">
                            <p:stCondLst>
                              <p:cond delay="5250"/>
                            </p:stCondLst>
                            <p:childTnLst>
                              <p:par>
                                <p:cTn fill="hold" nodeType="afterEffect" presetClass="entr" presetID="10" presetSubtype="0">
                                  <p:stCondLst>
                                    <p:cond delay="0"/>
                                  </p:stCondLst>
                                  <p:childTnLst>
                                    <p:set>
                                      <p:cBhvr>
                                        <p:cTn dur="1" fill="hold">
                                          <p:stCondLst>
                                            <p:cond delay="0"/>
                                          </p:stCondLst>
                                        </p:cTn>
                                        <p:tgtEl>
                                          <p:spTgt spid="675"/>
                                        </p:tgtEl>
                                        <p:attrNameLst>
                                          <p:attrName>style.visibility</p:attrName>
                                        </p:attrNameLst>
                                      </p:cBhvr>
                                      <p:to>
                                        <p:strVal val="visible"/>
                                      </p:to>
                                    </p:set>
                                    <p:animEffect filter="fade" transition="in">
                                      <p:cBhvr>
                                        <p:cTn dur="500"/>
                                        <p:tgtEl>
                                          <p:spTgt spid="675"/>
                                        </p:tgtEl>
                                      </p:cBhvr>
                                    </p:animEffect>
                                  </p:childTnLst>
                                </p:cTn>
                              </p:par>
                              <p:par>
                                <p:cTn fill="hold" nodeType="withEffect" presetClass="entr" presetID="10" presetSubtype="0">
                                  <p:stCondLst>
                                    <p:cond delay="0"/>
                                  </p:stCondLst>
                                  <p:childTnLst>
                                    <p:set>
                                      <p:cBhvr>
                                        <p:cTn dur="1" fill="hold">
                                          <p:stCondLst>
                                            <p:cond delay="0"/>
                                          </p:stCondLst>
                                        </p:cTn>
                                        <p:tgtEl>
                                          <p:spTgt spid="676"/>
                                        </p:tgtEl>
                                        <p:attrNameLst>
                                          <p:attrName>style.visibility</p:attrName>
                                        </p:attrNameLst>
                                      </p:cBhvr>
                                      <p:to>
                                        <p:strVal val="visible"/>
                                      </p:to>
                                    </p:set>
                                    <p:animEffect filter="fade" transition="in">
                                      <p:cBhvr>
                                        <p:cTn dur="500"/>
                                        <p:tgtEl>
                                          <p:spTgt spid="676"/>
                                        </p:tgtEl>
                                      </p:cBhvr>
                                    </p:animEffect>
                                  </p:childTnLst>
                                </p:cTn>
                              </p:par>
                              <p:par>
                                <p:cTn fill="hold" nodeType="withEffect" presetClass="entr" presetID="23" presetSubtype="16">
                                  <p:stCondLst>
                                    <p:cond delay="750"/>
                                  </p:stCondLst>
                                  <p:childTnLst>
                                    <p:set>
                                      <p:cBhvr>
                                        <p:cTn dur="1" fill="hold">
                                          <p:stCondLst>
                                            <p:cond delay="0"/>
                                          </p:stCondLst>
                                        </p:cTn>
                                        <p:tgtEl>
                                          <p:spTgt spid="651"/>
                                        </p:tgtEl>
                                        <p:attrNameLst>
                                          <p:attrName>style.visibility</p:attrName>
                                        </p:attrNameLst>
                                      </p:cBhvr>
                                      <p:to>
                                        <p:strVal val="visible"/>
                                      </p:to>
                                    </p:set>
                                    <p:anim calcmode="lin" valueType="num">
                                      <p:cBhvr additive="base">
                                        <p:cTn dur="500"/>
                                        <p:tgtEl>
                                          <p:spTgt spid="651"/>
                                        </p:tgtEl>
                                        <p:attrNameLst>
                                          <p:attrName>ppt_w</p:attrName>
                                        </p:attrNameLst>
                                      </p:cBhvr>
                                      <p:tavLst>
                                        <p:tav fmla="" tm="0">
                                          <p:val>
                                            <p:strVal val="0"/>
                                          </p:val>
                                        </p:tav>
                                        <p:tav fmla="" tm="100000">
                                          <p:val>
                                            <p:strVal val="#ppt_w"/>
                                          </p:val>
                                        </p:tav>
                                      </p:tavLst>
                                    </p:anim>
                                    <p:anim calcmode="lin" valueType="num">
                                      <p:cBhvr additive="base">
                                        <p:cTn dur="500"/>
                                        <p:tgtEl>
                                          <p:spTgt spid="651"/>
                                        </p:tgtEl>
                                        <p:attrNameLst>
                                          <p:attrName>ppt_h</p:attrName>
                                        </p:attrNameLst>
                                      </p:cBhvr>
                                      <p:tavLst>
                                        <p:tav fmla="" tm="0">
                                          <p:val>
                                            <p:strVal val="0"/>
                                          </p:val>
                                        </p:tav>
                                        <p:tav fmla="" tm="100000">
                                          <p:val>
                                            <p:strVal val="#ppt_h"/>
                                          </p:val>
                                        </p:tav>
                                      </p:tavLst>
                                    </p:anim>
                                  </p:childTnLst>
                                </p:cTn>
                              </p:par>
                            </p:childTnLst>
                          </p:cTn>
                        </p:par>
                        <p:par>
                          <p:cTn fill="hold">
                            <p:stCondLst>
                              <p:cond delay="5750"/>
                            </p:stCondLst>
                            <p:childTnLst>
                              <p:par>
                                <p:cTn fill="hold" nodeType="afterEffect" presetClass="entr" presetID="10" presetSubtype="0">
                                  <p:stCondLst>
                                    <p:cond delay="0"/>
                                  </p:stCondLst>
                                  <p:childTnLst>
                                    <p:set>
                                      <p:cBhvr>
                                        <p:cTn dur="1" fill="hold">
                                          <p:stCondLst>
                                            <p:cond delay="0"/>
                                          </p:stCondLst>
                                        </p:cTn>
                                        <p:tgtEl>
                                          <p:spTgt spid="639"/>
                                        </p:tgtEl>
                                        <p:attrNameLst>
                                          <p:attrName>style.visibility</p:attrName>
                                        </p:attrNameLst>
                                      </p:cBhvr>
                                      <p:to>
                                        <p:strVal val="visible"/>
                                      </p:to>
                                    </p:set>
                                    <p:animEffect filter="fade" transition="in">
                                      <p:cBhvr>
                                        <p:cTn dur="500"/>
                                        <p:tgtEl>
                                          <p:spTgt spid="639"/>
                                        </p:tgtEl>
                                      </p:cBhvr>
                                    </p:animEffect>
                                  </p:childTnLst>
                                </p:cTn>
                              </p:par>
                            </p:childTnLst>
                          </p:cTn>
                        </p:par>
                        <p:par>
                          <p:cTn fill="hold">
                            <p:stCondLst>
                              <p:cond delay="6250"/>
                            </p:stCondLst>
                            <p:childTnLst>
                              <p:par>
                                <p:cTn fill="hold" nodeType="afterEffect" presetClass="entr" presetID="2" presetSubtype="2">
                                  <p:stCondLst>
                                    <p:cond delay="0"/>
                                  </p:stCondLst>
                                  <p:childTnLst>
                                    <p:set>
                                      <p:cBhvr>
                                        <p:cTn dur="1" fill="hold">
                                          <p:stCondLst>
                                            <p:cond delay="0"/>
                                          </p:stCondLst>
                                        </p:cTn>
                                        <p:tgtEl>
                                          <p:spTgt spid="668"/>
                                        </p:tgtEl>
                                        <p:attrNameLst>
                                          <p:attrName>style.visibility</p:attrName>
                                        </p:attrNameLst>
                                      </p:cBhvr>
                                      <p:to>
                                        <p:strVal val="visible"/>
                                      </p:to>
                                    </p:set>
                                    <p:anim calcmode="lin" valueType="num">
                                      <p:cBhvr additive="base">
                                        <p:cTn dur="500"/>
                                        <p:tgtEl>
                                          <p:spTgt spid="668"/>
                                        </p:tgtEl>
                                        <p:attrNameLst>
                                          <p:attrName>ppt_x</p:attrName>
                                        </p:attrNameLst>
                                      </p:cBhvr>
                                      <p:tavLst>
                                        <p:tav fmla="" tm="0">
                                          <p:val>
                                            <p:strVal val="#ppt_x+1"/>
                                          </p:val>
                                        </p:tav>
                                        <p:tav fmla="" tm="100000">
                                          <p:val>
                                            <p:strVal val="#ppt_x"/>
                                          </p:val>
                                        </p:tav>
                                      </p:tavLst>
                                    </p:anim>
                                  </p:childTnLst>
                                </p:cTn>
                              </p:par>
                            </p:childTnLst>
                          </p:cTn>
                        </p:par>
                        <p:par>
                          <p:cTn fill="hold">
                            <p:stCondLst>
                              <p:cond delay="6750"/>
                            </p:stCondLst>
                            <p:childTnLst>
                              <p:par>
                                <p:cTn fill="hold" nodeType="afterEffect" presetClass="entr" presetID="10" presetSubtype="0">
                                  <p:stCondLst>
                                    <p:cond delay="0"/>
                                  </p:stCondLst>
                                  <p:childTnLst>
                                    <p:set>
                                      <p:cBhvr>
                                        <p:cTn dur="1" fill="hold">
                                          <p:stCondLst>
                                            <p:cond delay="0"/>
                                          </p:stCondLst>
                                        </p:cTn>
                                        <p:tgtEl>
                                          <p:spTgt spid="677"/>
                                        </p:tgtEl>
                                        <p:attrNameLst>
                                          <p:attrName>style.visibility</p:attrName>
                                        </p:attrNameLst>
                                      </p:cBhvr>
                                      <p:to>
                                        <p:strVal val="visible"/>
                                      </p:to>
                                    </p:set>
                                    <p:animEffect filter="fade" transition="in">
                                      <p:cBhvr>
                                        <p:cTn dur="500"/>
                                        <p:tgtEl>
                                          <p:spTgt spid="677"/>
                                        </p:tgtEl>
                                      </p:cBhvr>
                                    </p:animEffect>
                                  </p:childTnLst>
                                </p:cTn>
                              </p:par>
                              <p:par>
                                <p:cTn fill="hold" nodeType="withEffect" presetClass="entr" presetID="10" presetSubtype="0">
                                  <p:stCondLst>
                                    <p:cond delay="0"/>
                                  </p:stCondLst>
                                  <p:childTnLst>
                                    <p:set>
                                      <p:cBhvr>
                                        <p:cTn dur="1" fill="hold">
                                          <p:stCondLst>
                                            <p:cond delay="0"/>
                                          </p:stCondLst>
                                        </p:cTn>
                                        <p:tgtEl>
                                          <p:spTgt spid="678"/>
                                        </p:tgtEl>
                                        <p:attrNameLst>
                                          <p:attrName>style.visibility</p:attrName>
                                        </p:attrNameLst>
                                      </p:cBhvr>
                                      <p:to>
                                        <p:strVal val="visible"/>
                                      </p:to>
                                    </p:set>
                                    <p:animEffect filter="fade" transition="in">
                                      <p:cBhvr>
                                        <p:cTn dur="500"/>
                                        <p:tgtEl>
                                          <p:spTgt spid="67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3" name="Shape 683"/>
        <p:cNvGrpSpPr/>
        <p:nvPr/>
      </p:nvGrpSpPr>
      <p:grpSpPr>
        <a:xfrm>
          <a:off x="0" y="0"/>
          <a:ext cx="0" cy="0"/>
          <a:chOff x="0" y="0"/>
          <a:chExt cx="0" cy="0"/>
        </a:xfrm>
      </p:grpSpPr>
      <p:pic>
        <p:nvPicPr>
          <p:cNvPr id="684" name="Google Shape;684;p34"/>
          <p:cNvPicPr preferRelativeResize="0"/>
          <p:nvPr/>
        </p:nvPicPr>
        <p:blipFill rotWithShape="1">
          <a:blip r:embed="rId3">
            <a:alphaModFix/>
          </a:blip>
          <a:srcRect b="0" l="0" r="0" t="0"/>
          <a:stretch/>
        </p:blipFill>
        <p:spPr>
          <a:xfrm>
            <a:off x="0" y="1372"/>
            <a:ext cx="9144000" cy="5140757"/>
          </a:xfrm>
          <a:prstGeom prst="rect">
            <a:avLst/>
          </a:prstGeom>
          <a:noFill/>
          <a:ln>
            <a:noFill/>
          </a:ln>
        </p:spPr>
      </p:pic>
      <p:grpSp>
        <p:nvGrpSpPr>
          <p:cNvPr id="685" name="Google Shape;685;p34"/>
          <p:cNvGrpSpPr/>
          <p:nvPr/>
        </p:nvGrpSpPr>
        <p:grpSpPr>
          <a:xfrm>
            <a:off x="3851920" y="843558"/>
            <a:ext cx="1602228" cy="1359398"/>
            <a:chOff x="1881842" y="2656049"/>
            <a:chExt cx="2397222" cy="2093640"/>
          </a:xfrm>
        </p:grpSpPr>
        <p:grpSp>
          <p:nvGrpSpPr>
            <p:cNvPr id="686" name="Google Shape;686;p34"/>
            <p:cNvGrpSpPr/>
            <p:nvPr/>
          </p:nvGrpSpPr>
          <p:grpSpPr>
            <a:xfrm>
              <a:off x="1881842" y="2656049"/>
              <a:ext cx="2397222" cy="2093640"/>
              <a:chOff x="1511944" y="2420246"/>
              <a:chExt cx="2627152" cy="2294453"/>
            </a:xfrm>
          </p:grpSpPr>
          <p:sp>
            <p:nvSpPr>
              <p:cNvPr id="687" name="Google Shape;687;p34"/>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688" name="Google Shape;688;p34"/>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689" name="Google Shape;689;p34"/>
            <p:cNvSpPr/>
            <p:nvPr/>
          </p:nvSpPr>
          <p:spPr>
            <a:xfrm>
              <a:off x="2193523" y="2932555"/>
              <a:ext cx="1773860" cy="1540629"/>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690" name="Google Shape;690;p34"/>
            <p:cNvSpPr txBox="1"/>
            <p:nvPr/>
          </p:nvSpPr>
          <p:spPr>
            <a:xfrm>
              <a:off x="2395514" y="2908939"/>
              <a:ext cx="1582966" cy="156424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6000"/>
                <a:buFont typeface="Twentieth Century"/>
                <a:buNone/>
              </a:pPr>
              <a:r>
                <a:rPr b="1" i="0" lang="tr-TR" sz="6000" u="none" cap="none" strike="noStrike">
                  <a:solidFill>
                    <a:srgbClr val="FFFFFF"/>
                  </a:solidFill>
                  <a:latin typeface="Twentieth Century"/>
                  <a:ea typeface="Twentieth Century"/>
                  <a:cs typeface="Twentieth Century"/>
                  <a:sym typeface="Twentieth Century"/>
                </a:rPr>
                <a:t>04</a:t>
              </a:r>
              <a:endParaRPr b="1" i="0" sz="6000" u="none" cap="none" strike="noStrike">
                <a:solidFill>
                  <a:srgbClr val="FFFFFF"/>
                </a:solidFill>
                <a:latin typeface="Twentieth Century"/>
                <a:ea typeface="Twentieth Century"/>
                <a:cs typeface="Twentieth Century"/>
                <a:sym typeface="Twentieth Century"/>
              </a:endParaRPr>
            </a:p>
          </p:txBody>
        </p:sp>
      </p:grpSp>
      <p:sp>
        <p:nvSpPr>
          <p:cNvPr id="691" name="Google Shape;691;p34"/>
          <p:cNvSpPr txBox="1"/>
          <p:nvPr/>
        </p:nvSpPr>
        <p:spPr>
          <a:xfrm>
            <a:off x="0" y="2321399"/>
            <a:ext cx="9143999"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4000" u="none" cap="none" strike="noStrike">
                <a:solidFill>
                  <a:schemeClr val="dk1"/>
                </a:solidFill>
                <a:latin typeface="Twentieth Century"/>
                <a:ea typeface="Twentieth Century"/>
                <a:cs typeface="Twentieth Century"/>
                <a:sym typeface="Twentieth Century"/>
              </a:rPr>
              <a:t>WORKSHOPS</a:t>
            </a:r>
            <a:endParaRPr b="1" i="0" sz="4000" u="none" cap="none" strike="noStrike">
              <a:solidFill>
                <a:schemeClr val="dk1"/>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1">
                                  <p:stCondLst>
                                    <p:cond delay="0"/>
                                  </p:stCondLst>
                                  <p:childTnLst>
                                    <p:set>
                                      <p:cBhvr>
                                        <p:cTn dur="1" fill="hold">
                                          <p:stCondLst>
                                            <p:cond delay="0"/>
                                          </p:stCondLst>
                                        </p:cTn>
                                        <p:tgtEl>
                                          <p:spTgt spid="685"/>
                                        </p:tgtEl>
                                        <p:attrNameLst>
                                          <p:attrName>style.visibility</p:attrName>
                                        </p:attrNameLst>
                                      </p:cBhvr>
                                      <p:to>
                                        <p:strVal val="visible"/>
                                      </p:to>
                                    </p:set>
                                    <p:anim calcmode="lin" valueType="num">
                                      <p:cBhvr additive="base">
                                        <p:cTn dur="1000"/>
                                        <p:tgtEl>
                                          <p:spTgt spid="685"/>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91"/>
                                        </p:tgtEl>
                                        <p:attrNameLst>
                                          <p:attrName>style.visibility</p:attrName>
                                        </p:attrNameLst>
                                      </p:cBhvr>
                                      <p:to>
                                        <p:strVal val="visible"/>
                                      </p:to>
                                    </p:set>
                                    <p:animEffect filter="fade" transition="in">
                                      <p:cBhvr>
                                        <p:cTn dur="1000"/>
                                        <p:tgtEl>
                                          <p:spTgt spid="6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6" name="Shape 696"/>
        <p:cNvGrpSpPr/>
        <p:nvPr/>
      </p:nvGrpSpPr>
      <p:grpSpPr>
        <a:xfrm>
          <a:off x="0" y="0"/>
          <a:ext cx="0" cy="0"/>
          <a:chOff x="0" y="0"/>
          <a:chExt cx="0" cy="0"/>
        </a:xfrm>
      </p:grpSpPr>
      <p:sp>
        <p:nvSpPr>
          <p:cNvPr id="697" name="Google Shape;697;p35"/>
          <p:cNvSpPr/>
          <p:nvPr/>
        </p:nvSpPr>
        <p:spPr>
          <a:xfrm>
            <a:off x="0" y="2859782"/>
            <a:ext cx="9145588" cy="65399"/>
          </a:xfrm>
          <a:prstGeom prst="rect">
            <a:avLst/>
          </a:prstGeom>
          <a:solidFill>
            <a:srgbClr val="BFBFBF"/>
          </a:solidFill>
          <a:ln>
            <a:noFill/>
          </a:ln>
        </p:spPr>
        <p:txBody>
          <a:bodyPr anchorCtr="0" anchor="ctr" bIns="46150" lIns="92325" spcFirstLastPara="1" rIns="92325" wrap="square" tIns="4615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nvGrpSpPr>
          <p:cNvPr id="698" name="Google Shape;698;p35"/>
          <p:cNvGrpSpPr/>
          <p:nvPr/>
        </p:nvGrpSpPr>
        <p:grpSpPr>
          <a:xfrm>
            <a:off x="980450" y="2436627"/>
            <a:ext cx="869960" cy="869821"/>
            <a:chOff x="1466675" y="3784103"/>
            <a:chExt cx="1301392" cy="1301862"/>
          </a:xfrm>
        </p:grpSpPr>
        <p:grpSp>
          <p:nvGrpSpPr>
            <p:cNvPr id="699" name="Google Shape;699;p35"/>
            <p:cNvGrpSpPr/>
            <p:nvPr/>
          </p:nvGrpSpPr>
          <p:grpSpPr>
            <a:xfrm>
              <a:off x="1466675" y="3784103"/>
              <a:ext cx="1301392" cy="1301862"/>
              <a:chOff x="4345444" y="2542859"/>
              <a:chExt cx="1810550" cy="1811205"/>
            </a:xfrm>
          </p:grpSpPr>
          <p:grpSp>
            <p:nvGrpSpPr>
              <p:cNvPr id="700" name="Google Shape;700;p35"/>
              <p:cNvGrpSpPr/>
              <p:nvPr/>
            </p:nvGrpSpPr>
            <p:grpSpPr>
              <a:xfrm>
                <a:off x="4345444" y="2542859"/>
                <a:ext cx="1810550" cy="1811205"/>
                <a:chOff x="1463339" y="1072758"/>
                <a:chExt cx="1546058" cy="1546058"/>
              </a:xfrm>
            </p:grpSpPr>
            <p:sp>
              <p:nvSpPr>
                <p:cNvPr id="701" name="Google Shape;701;p3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000000"/>
                    </a:solidFill>
                    <a:latin typeface="Twentieth Century"/>
                    <a:ea typeface="Twentieth Century"/>
                    <a:cs typeface="Twentieth Century"/>
                    <a:sym typeface="Twentieth Century"/>
                  </a:endParaRPr>
                </a:p>
              </p:txBody>
            </p:sp>
            <p:sp>
              <p:nvSpPr>
                <p:cNvPr id="702" name="Google Shape;702;p3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03" name="Google Shape;703;p35"/>
              <p:cNvSpPr/>
              <p:nvPr/>
            </p:nvSpPr>
            <p:spPr>
              <a:xfrm>
                <a:off x="4565570" y="2763062"/>
                <a:ext cx="1370298" cy="1370793"/>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04" name="Google Shape;704;p35"/>
            <p:cNvSpPr txBox="1"/>
            <p:nvPr/>
          </p:nvSpPr>
          <p:spPr>
            <a:xfrm>
              <a:off x="1732247" y="4180593"/>
              <a:ext cx="850204" cy="531306"/>
            </a:xfrm>
            <a:prstGeom prst="rect">
              <a:avLst/>
            </a:prstGeom>
            <a:noFill/>
            <a:ln>
              <a:noFill/>
            </a:ln>
          </p:spPr>
          <p:txBody>
            <a:bodyPr anchorCtr="0" anchor="t" bIns="69075" lIns="138175" spcFirstLastPara="1" rIns="138175" wrap="square" tIns="69075">
              <a:noAutofit/>
            </a:bodyPr>
            <a:lstStyle/>
            <a:p>
              <a:pPr indent="0" lvl="0" marL="0" marR="0" rtl="0" algn="l">
                <a:lnSpc>
                  <a:spcPct val="100000"/>
                </a:lnSpc>
                <a:spcBef>
                  <a:spcPts val="0"/>
                </a:spcBef>
                <a:spcAft>
                  <a:spcPts val="0"/>
                </a:spcAft>
                <a:buClr>
                  <a:srgbClr val="FFFFFF"/>
                </a:buClr>
                <a:buSzPts val="1400"/>
                <a:buFont typeface="Twentieth Century"/>
                <a:buNone/>
              </a:pPr>
              <a:r>
                <a:rPr b="0" i="0" lang="tr-TR" sz="1400" u="none" cap="none" strike="noStrike">
                  <a:solidFill>
                    <a:srgbClr val="FFFFFF"/>
                  </a:solidFill>
                  <a:latin typeface="Twentieth Century"/>
                  <a:ea typeface="Twentieth Century"/>
                  <a:cs typeface="Twentieth Century"/>
                  <a:sym typeface="Twentieth Century"/>
                </a:rPr>
                <a:t>01</a:t>
              </a:r>
              <a:endParaRPr b="0" i="0" sz="1400" u="none" cap="none" strike="noStrike">
                <a:solidFill>
                  <a:srgbClr val="FFFFFF"/>
                </a:solidFill>
                <a:latin typeface="Twentieth Century"/>
                <a:ea typeface="Twentieth Century"/>
                <a:cs typeface="Twentieth Century"/>
                <a:sym typeface="Twentieth Century"/>
              </a:endParaRPr>
            </a:p>
          </p:txBody>
        </p:sp>
      </p:grpSp>
      <p:grpSp>
        <p:nvGrpSpPr>
          <p:cNvPr id="705" name="Google Shape;705;p35"/>
          <p:cNvGrpSpPr/>
          <p:nvPr/>
        </p:nvGrpSpPr>
        <p:grpSpPr>
          <a:xfrm>
            <a:off x="2083682" y="2553610"/>
            <a:ext cx="658425" cy="658319"/>
            <a:chOff x="3117025" y="3959191"/>
            <a:chExt cx="984950" cy="985306"/>
          </a:xfrm>
        </p:grpSpPr>
        <p:grpSp>
          <p:nvGrpSpPr>
            <p:cNvPr id="706" name="Google Shape;706;p35"/>
            <p:cNvGrpSpPr/>
            <p:nvPr/>
          </p:nvGrpSpPr>
          <p:grpSpPr>
            <a:xfrm>
              <a:off x="3117025" y="3959191"/>
              <a:ext cx="984950" cy="985306"/>
              <a:chOff x="4345444" y="2542859"/>
              <a:chExt cx="1810550" cy="1811205"/>
            </a:xfrm>
          </p:grpSpPr>
          <p:grpSp>
            <p:nvGrpSpPr>
              <p:cNvPr id="707" name="Google Shape;707;p35"/>
              <p:cNvGrpSpPr/>
              <p:nvPr/>
            </p:nvGrpSpPr>
            <p:grpSpPr>
              <a:xfrm>
                <a:off x="4345444" y="2542859"/>
                <a:ext cx="1810550" cy="1811205"/>
                <a:chOff x="1463339" y="1072758"/>
                <a:chExt cx="1546058" cy="1546058"/>
              </a:xfrm>
            </p:grpSpPr>
            <p:sp>
              <p:nvSpPr>
                <p:cNvPr id="708" name="Google Shape;708;p3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000000"/>
                    </a:solidFill>
                    <a:latin typeface="Twentieth Century"/>
                    <a:ea typeface="Twentieth Century"/>
                    <a:cs typeface="Twentieth Century"/>
                    <a:sym typeface="Twentieth Century"/>
                  </a:endParaRPr>
                </a:p>
              </p:txBody>
            </p:sp>
            <p:sp>
              <p:nvSpPr>
                <p:cNvPr id="709" name="Google Shape;709;p3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10" name="Google Shape;710;p35"/>
              <p:cNvSpPr/>
              <p:nvPr/>
            </p:nvSpPr>
            <p:spPr>
              <a:xfrm>
                <a:off x="4565570" y="2763062"/>
                <a:ext cx="1370298" cy="137079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11" name="Google Shape;711;p35"/>
            <p:cNvSpPr txBox="1"/>
            <p:nvPr/>
          </p:nvSpPr>
          <p:spPr>
            <a:xfrm>
              <a:off x="3188495" y="4196695"/>
              <a:ext cx="850204" cy="531306"/>
            </a:xfrm>
            <a:prstGeom prst="rect">
              <a:avLst/>
            </a:prstGeom>
            <a:noFill/>
            <a:ln>
              <a:noFill/>
            </a:ln>
          </p:spPr>
          <p:txBody>
            <a:bodyPr anchorCtr="0" anchor="t" bIns="69075" lIns="138175" spcFirstLastPara="1" rIns="138175" wrap="square" tIns="69075">
              <a:noAutofit/>
            </a:bodyPr>
            <a:lstStyle/>
            <a:p>
              <a:pPr indent="0" lvl="0" marL="0" marR="0" rtl="0" algn="l">
                <a:lnSpc>
                  <a:spcPct val="100000"/>
                </a:lnSpc>
                <a:spcBef>
                  <a:spcPts val="0"/>
                </a:spcBef>
                <a:spcAft>
                  <a:spcPts val="0"/>
                </a:spcAft>
                <a:buClr>
                  <a:srgbClr val="FFFFFF"/>
                </a:buClr>
                <a:buSzPts val="1400"/>
                <a:buFont typeface="Twentieth Century"/>
                <a:buNone/>
              </a:pPr>
              <a:r>
                <a:rPr b="0" i="0" lang="tr-TR" sz="1400" u="none" cap="none" strike="noStrike">
                  <a:solidFill>
                    <a:srgbClr val="FFFFFF"/>
                  </a:solidFill>
                  <a:latin typeface="Twentieth Century"/>
                  <a:ea typeface="Twentieth Century"/>
                  <a:cs typeface="Twentieth Century"/>
                  <a:sym typeface="Twentieth Century"/>
                </a:rPr>
                <a:t>02</a:t>
              </a:r>
              <a:endParaRPr b="0" i="0" sz="1400" u="none" cap="none" strike="noStrike">
                <a:solidFill>
                  <a:srgbClr val="FFFFFF"/>
                </a:solidFill>
                <a:latin typeface="Twentieth Century"/>
                <a:ea typeface="Twentieth Century"/>
                <a:cs typeface="Twentieth Century"/>
                <a:sym typeface="Twentieth Century"/>
              </a:endParaRPr>
            </a:p>
          </p:txBody>
        </p:sp>
      </p:grpSp>
      <p:grpSp>
        <p:nvGrpSpPr>
          <p:cNvPr id="712" name="Google Shape;712;p35"/>
          <p:cNvGrpSpPr/>
          <p:nvPr/>
        </p:nvGrpSpPr>
        <p:grpSpPr>
          <a:xfrm>
            <a:off x="2975380" y="2441870"/>
            <a:ext cx="881936" cy="881795"/>
            <a:chOff x="4450933" y="3791953"/>
            <a:chExt cx="1319306" cy="1319782"/>
          </a:xfrm>
        </p:grpSpPr>
        <p:grpSp>
          <p:nvGrpSpPr>
            <p:cNvPr id="713" name="Google Shape;713;p35"/>
            <p:cNvGrpSpPr/>
            <p:nvPr/>
          </p:nvGrpSpPr>
          <p:grpSpPr>
            <a:xfrm>
              <a:off x="4450933" y="3791953"/>
              <a:ext cx="1319306" cy="1319782"/>
              <a:chOff x="4345444" y="2542859"/>
              <a:chExt cx="1810550" cy="1811205"/>
            </a:xfrm>
          </p:grpSpPr>
          <p:grpSp>
            <p:nvGrpSpPr>
              <p:cNvPr id="714" name="Google Shape;714;p35"/>
              <p:cNvGrpSpPr/>
              <p:nvPr/>
            </p:nvGrpSpPr>
            <p:grpSpPr>
              <a:xfrm>
                <a:off x="4345444" y="2542859"/>
                <a:ext cx="1810550" cy="1811205"/>
                <a:chOff x="1463339" y="1072758"/>
                <a:chExt cx="1546058" cy="1546058"/>
              </a:xfrm>
            </p:grpSpPr>
            <p:sp>
              <p:nvSpPr>
                <p:cNvPr id="715" name="Google Shape;715;p3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000000"/>
                    </a:solidFill>
                    <a:latin typeface="Twentieth Century"/>
                    <a:ea typeface="Twentieth Century"/>
                    <a:cs typeface="Twentieth Century"/>
                    <a:sym typeface="Twentieth Century"/>
                  </a:endParaRPr>
                </a:p>
              </p:txBody>
            </p:sp>
            <p:sp>
              <p:nvSpPr>
                <p:cNvPr id="716" name="Google Shape;716;p3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17" name="Google Shape;717;p35"/>
              <p:cNvSpPr/>
              <p:nvPr/>
            </p:nvSpPr>
            <p:spPr>
              <a:xfrm>
                <a:off x="4565570" y="2763062"/>
                <a:ext cx="1370298" cy="1370793"/>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18" name="Google Shape;718;p35"/>
            <p:cNvSpPr txBox="1"/>
            <p:nvPr/>
          </p:nvSpPr>
          <p:spPr>
            <a:xfrm>
              <a:off x="4747834" y="4200196"/>
              <a:ext cx="850203" cy="531306"/>
            </a:xfrm>
            <a:prstGeom prst="rect">
              <a:avLst/>
            </a:prstGeom>
            <a:noFill/>
            <a:ln>
              <a:noFill/>
            </a:ln>
          </p:spPr>
          <p:txBody>
            <a:bodyPr anchorCtr="0" anchor="t" bIns="69075" lIns="138175" spcFirstLastPara="1" rIns="138175" wrap="square" tIns="69075">
              <a:noAutofit/>
            </a:bodyPr>
            <a:lstStyle/>
            <a:p>
              <a:pPr indent="0" lvl="0" marL="0" marR="0" rtl="0" algn="l">
                <a:lnSpc>
                  <a:spcPct val="100000"/>
                </a:lnSpc>
                <a:spcBef>
                  <a:spcPts val="0"/>
                </a:spcBef>
                <a:spcAft>
                  <a:spcPts val="0"/>
                </a:spcAft>
                <a:buClr>
                  <a:srgbClr val="FFFFFF"/>
                </a:buClr>
                <a:buSzPts val="1400"/>
                <a:buFont typeface="Twentieth Century"/>
                <a:buNone/>
              </a:pPr>
              <a:r>
                <a:rPr b="0" i="0" lang="tr-TR" sz="1400" u="none" cap="none" strike="noStrike">
                  <a:solidFill>
                    <a:srgbClr val="FFFFFF"/>
                  </a:solidFill>
                  <a:latin typeface="Twentieth Century"/>
                  <a:ea typeface="Twentieth Century"/>
                  <a:cs typeface="Twentieth Century"/>
                  <a:sym typeface="Twentieth Century"/>
                </a:rPr>
                <a:t>03</a:t>
              </a:r>
              <a:endParaRPr b="0" i="0" sz="1400" u="none" cap="none" strike="noStrike">
                <a:solidFill>
                  <a:srgbClr val="FFFFFF"/>
                </a:solidFill>
                <a:latin typeface="Twentieth Century"/>
                <a:ea typeface="Twentieth Century"/>
                <a:cs typeface="Twentieth Century"/>
                <a:sym typeface="Twentieth Century"/>
              </a:endParaRPr>
            </a:p>
          </p:txBody>
        </p:sp>
      </p:grpSp>
      <p:grpSp>
        <p:nvGrpSpPr>
          <p:cNvPr id="719" name="Google Shape;719;p35"/>
          <p:cNvGrpSpPr/>
          <p:nvPr/>
        </p:nvGrpSpPr>
        <p:grpSpPr>
          <a:xfrm>
            <a:off x="4090588" y="2542376"/>
            <a:ext cx="680890" cy="680781"/>
            <a:chOff x="6119197" y="3942381"/>
            <a:chExt cx="1018558" cy="1018926"/>
          </a:xfrm>
        </p:grpSpPr>
        <p:grpSp>
          <p:nvGrpSpPr>
            <p:cNvPr id="720" name="Google Shape;720;p35"/>
            <p:cNvGrpSpPr/>
            <p:nvPr/>
          </p:nvGrpSpPr>
          <p:grpSpPr>
            <a:xfrm>
              <a:off x="6119197" y="3942381"/>
              <a:ext cx="1018558" cy="1018926"/>
              <a:chOff x="4345444" y="2542859"/>
              <a:chExt cx="1810550" cy="1811205"/>
            </a:xfrm>
          </p:grpSpPr>
          <p:grpSp>
            <p:nvGrpSpPr>
              <p:cNvPr id="721" name="Google Shape;721;p35"/>
              <p:cNvGrpSpPr/>
              <p:nvPr/>
            </p:nvGrpSpPr>
            <p:grpSpPr>
              <a:xfrm>
                <a:off x="4345444" y="2542859"/>
                <a:ext cx="1810550" cy="1811205"/>
                <a:chOff x="1463339" y="1072758"/>
                <a:chExt cx="1546058" cy="1546058"/>
              </a:xfrm>
            </p:grpSpPr>
            <p:sp>
              <p:nvSpPr>
                <p:cNvPr id="722" name="Google Shape;722;p3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000000"/>
                    </a:solidFill>
                    <a:latin typeface="Twentieth Century"/>
                    <a:ea typeface="Twentieth Century"/>
                    <a:cs typeface="Twentieth Century"/>
                    <a:sym typeface="Twentieth Century"/>
                  </a:endParaRPr>
                </a:p>
              </p:txBody>
            </p:sp>
            <p:sp>
              <p:nvSpPr>
                <p:cNvPr id="723" name="Google Shape;723;p3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24" name="Google Shape;724;p35"/>
              <p:cNvSpPr/>
              <p:nvPr/>
            </p:nvSpPr>
            <p:spPr>
              <a:xfrm>
                <a:off x="4565570" y="2763062"/>
                <a:ext cx="1370298" cy="1370793"/>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25" name="Google Shape;725;p35"/>
            <p:cNvSpPr txBox="1"/>
            <p:nvPr/>
          </p:nvSpPr>
          <p:spPr>
            <a:xfrm>
              <a:off x="6285301" y="4196699"/>
              <a:ext cx="850205" cy="531307"/>
            </a:xfrm>
            <a:prstGeom prst="rect">
              <a:avLst/>
            </a:prstGeom>
            <a:noFill/>
            <a:ln>
              <a:noFill/>
            </a:ln>
          </p:spPr>
          <p:txBody>
            <a:bodyPr anchorCtr="0" anchor="t" bIns="69075" lIns="138175" spcFirstLastPara="1" rIns="138175" wrap="square" tIns="69075">
              <a:noAutofit/>
            </a:bodyPr>
            <a:lstStyle/>
            <a:p>
              <a:pPr indent="0" lvl="0" marL="0" marR="0" rtl="0" algn="l">
                <a:lnSpc>
                  <a:spcPct val="100000"/>
                </a:lnSpc>
                <a:spcBef>
                  <a:spcPts val="0"/>
                </a:spcBef>
                <a:spcAft>
                  <a:spcPts val="0"/>
                </a:spcAft>
                <a:buClr>
                  <a:srgbClr val="FFFFFF"/>
                </a:buClr>
                <a:buSzPts val="1400"/>
                <a:buFont typeface="Twentieth Century"/>
                <a:buNone/>
              </a:pPr>
              <a:r>
                <a:rPr b="0" i="0" lang="tr-TR" sz="1400" u="none" cap="none" strike="noStrike">
                  <a:solidFill>
                    <a:srgbClr val="FFFFFF"/>
                  </a:solidFill>
                  <a:latin typeface="Twentieth Century"/>
                  <a:ea typeface="Twentieth Century"/>
                  <a:cs typeface="Twentieth Century"/>
                  <a:sym typeface="Twentieth Century"/>
                </a:rPr>
                <a:t>04</a:t>
              </a:r>
              <a:endParaRPr b="0" i="0" sz="1400" u="none" cap="none" strike="noStrike">
                <a:solidFill>
                  <a:srgbClr val="FFFFFF"/>
                </a:solidFill>
                <a:latin typeface="Twentieth Century"/>
                <a:ea typeface="Twentieth Century"/>
                <a:cs typeface="Twentieth Century"/>
                <a:sym typeface="Twentieth Century"/>
              </a:endParaRPr>
            </a:p>
          </p:txBody>
        </p:sp>
      </p:grpSp>
      <p:grpSp>
        <p:nvGrpSpPr>
          <p:cNvPr id="726" name="Google Shape;726;p35"/>
          <p:cNvGrpSpPr/>
          <p:nvPr/>
        </p:nvGrpSpPr>
        <p:grpSpPr>
          <a:xfrm>
            <a:off x="5004755" y="2542377"/>
            <a:ext cx="770646" cy="680781"/>
            <a:chOff x="7486713" y="3942381"/>
            <a:chExt cx="1152824" cy="1018926"/>
          </a:xfrm>
        </p:grpSpPr>
        <p:grpSp>
          <p:nvGrpSpPr>
            <p:cNvPr id="727" name="Google Shape;727;p35"/>
            <p:cNvGrpSpPr/>
            <p:nvPr/>
          </p:nvGrpSpPr>
          <p:grpSpPr>
            <a:xfrm>
              <a:off x="7486713" y="3942381"/>
              <a:ext cx="1018558" cy="1018926"/>
              <a:chOff x="4345444" y="2542859"/>
              <a:chExt cx="1810550" cy="1811205"/>
            </a:xfrm>
          </p:grpSpPr>
          <p:grpSp>
            <p:nvGrpSpPr>
              <p:cNvPr id="728" name="Google Shape;728;p35"/>
              <p:cNvGrpSpPr/>
              <p:nvPr/>
            </p:nvGrpSpPr>
            <p:grpSpPr>
              <a:xfrm>
                <a:off x="4345444" y="2542859"/>
                <a:ext cx="1810550" cy="1811205"/>
                <a:chOff x="1463339" y="1072758"/>
                <a:chExt cx="1546058" cy="1546058"/>
              </a:xfrm>
            </p:grpSpPr>
            <p:sp>
              <p:nvSpPr>
                <p:cNvPr id="729" name="Google Shape;729;p3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000000"/>
                    </a:solidFill>
                    <a:latin typeface="Twentieth Century"/>
                    <a:ea typeface="Twentieth Century"/>
                    <a:cs typeface="Twentieth Century"/>
                    <a:sym typeface="Twentieth Century"/>
                  </a:endParaRPr>
                </a:p>
              </p:txBody>
            </p:sp>
            <p:sp>
              <p:nvSpPr>
                <p:cNvPr id="730" name="Google Shape;730;p3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31" name="Google Shape;731;p35"/>
              <p:cNvSpPr/>
              <p:nvPr/>
            </p:nvSpPr>
            <p:spPr>
              <a:xfrm>
                <a:off x="4565570" y="2763062"/>
                <a:ext cx="1370298" cy="1370793"/>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32" name="Google Shape;732;p35"/>
            <p:cNvSpPr txBox="1"/>
            <p:nvPr/>
          </p:nvSpPr>
          <p:spPr>
            <a:xfrm>
              <a:off x="7648459" y="4199677"/>
              <a:ext cx="991078" cy="485241"/>
            </a:xfrm>
            <a:prstGeom prst="rect">
              <a:avLst/>
            </a:prstGeom>
            <a:noFill/>
            <a:ln>
              <a:noFill/>
            </a:ln>
          </p:spPr>
          <p:txBody>
            <a:bodyPr anchorCtr="0" anchor="t" bIns="69075" lIns="138175" spcFirstLastPara="1" rIns="138175" wrap="square" tIns="69075">
              <a:noAutofit/>
            </a:bodyPr>
            <a:lstStyle/>
            <a:p>
              <a:pPr indent="0" lvl="0" marL="0" marR="0" rtl="0" algn="l">
                <a:lnSpc>
                  <a:spcPct val="100000"/>
                </a:lnSpc>
                <a:spcBef>
                  <a:spcPts val="0"/>
                </a:spcBef>
                <a:spcAft>
                  <a:spcPts val="0"/>
                </a:spcAft>
                <a:buClr>
                  <a:srgbClr val="FFFFFF"/>
                </a:buClr>
                <a:buSzPts val="1200"/>
                <a:buFont typeface="Twentieth Century"/>
                <a:buNone/>
              </a:pPr>
              <a:r>
                <a:rPr b="0" i="0" lang="tr-TR" sz="1200" u="none" cap="none" strike="noStrike">
                  <a:solidFill>
                    <a:srgbClr val="FFFFFF"/>
                  </a:solidFill>
                  <a:latin typeface="Twentieth Century"/>
                  <a:ea typeface="Twentieth Century"/>
                  <a:cs typeface="Twentieth Century"/>
                  <a:sym typeface="Twentieth Century"/>
                </a:rPr>
                <a:t>05</a:t>
              </a:r>
              <a:endParaRPr b="0" i="0" sz="1200" u="none" cap="none" strike="noStrike">
                <a:solidFill>
                  <a:srgbClr val="FFFFFF"/>
                </a:solidFill>
                <a:latin typeface="Twentieth Century"/>
                <a:ea typeface="Twentieth Century"/>
                <a:cs typeface="Twentieth Century"/>
                <a:sym typeface="Twentieth Century"/>
              </a:endParaRPr>
            </a:p>
          </p:txBody>
        </p:sp>
      </p:grpSp>
      <p:grpSp>
        <p:nvGrpSpPr>
          <p:cNvPr id="733" name="Google Shape;733;p35"/>
          <p:cNvGrpSpPr/>
          <p:nvPr/>
        </p:nvGrpSpPr>
        <p:grpSpPr>
          <a:xfrm>
            <a:off x="5918915" y="2429464"/>
            <a:ext cx="906755" cy="906611"/>
            <a:chOff x="8854229" y="3773382"/>
            <a:chExt cx="1356434" cy="1356924"/>
          </a:xfrm>
        </p:grpSpPr>
        <p:grpSp>
          <p:nvGrpSpPr>
            <p:cNvPr id="734" name="Google Shape;734;p35"/>
            <p:cNvGrpSpPr/>
            <p:nvPr/>
          </p:nvGrpSpPr>
          <p:grpSpPr>
            <a:xfrm>
              <a:off x="8854229" y="3773382"/>
              <a:ext cx="1356434" cy="1356924"/>
              <a:chOff x="4345444" y="2542859"/>
              <a:chExt cx="1810550" cy="1811205"/>
            </a:xfrm>
          </p:grpSpPr>
          <p:grpSp>
            <p:nvGrpSpPr>
              <p:cNvPr id="735" name="Google Shape;735;p35"/>
              <p:cNvGrpSpPr/>
              <p:nvPr/>
            </p:nvGrpSpPr>
            <p:grpSpPr>
              <a:xfrm>
                <a:off x="4345444" y="2542859"/>
                <a:ext cx="1810550" cy="1811205"/>
                <a:chOff x="1463339" y="1072758"/>
                <a:chExt cx="1546058" cy="1546058"/>
              </a:xfrm>
            </p:grpSpPr>
            <p:sp>
              <p:nvSpPr>
                <p:cNvPr id="736" name="Google Shape;736;p3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000000"/>
                    </a:solidFill>
                    <a:latin typeface="Twentieth Century"/>
                    <a:ea typeface="Twentieth Century"/>
                    <a:cs typeface="Twentieth Century"/>
                    <a:sym typeface="Twentieth Century"/>
                  </a:endParaRPr>
                </a:p>
              </p:txBody>
            </p:sp>
            <p:sp>
              <p:nvSpPr>
                <p:cNvPr id="737" name="Google Shape;737;p3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38" name="Google Shape;738;p35"/>
              <p:cNvSpPr/>
              <p:nvPr/>
            </p:nvSpPr>
            <p:spPr>
              <a:xfrm>
                <a:off x="4565570" y="2763062"/>
                <a:ext cx="1370298" cy="137079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39" name="Google Shape;739;p35"/>
            <p:cNvSpPr txBox="1"/>
            <p:nvPr/>
          </p:nvSpPr>
          <p:spPr>
            <a:xfrm>
              <a:off x="9166550" y="4180592"/>
              <a:ext cx="1015119" cy="531306"/>
            </a:xfrm>
            <a:prstGeom prst="rect">
              <a:avLst/>
            </a:prstGeom>
            <a:noFill/>
            <a:ln>
              <a:noFill/>
            </a:ln>
          </p:spPr>
          <p:txBody>
            <a:bodyPr anchorCtr="0" anchor="t" bIns="69075" lIns="138175" spcFirstLastPara="1" rIns="138175" wrap="square" tIns="69075">
              <a:noAutofit/>
            </a:bodyPr>
            <a:lstStyle/>
            <a:p>
              <a:pPr indent="0" lvl="0" marL="0" marR="0" rtl="0" algn="l">
                <a:lnSpc>
                  <a:spcPct val="100000"/>
                </a:lnSpc>
                <a:spcBef>
                  <a:spcPts val="0"/>
                </a:spcBef>
                <a:spcAft>
                  <a:spcPts val="0"/>
                </a:spcAft>
                <a:buClr>
                  <a:srgbClr val="FFFFFF"/>
                </a:buClr>
                <a:buSzPts val="1400"/>
                <a:buFont typeface="Twentieth Century"/>
                <a:buNone/>
              </a:pPr>
              <a:r>
                <a:rPr b="0" i="0" lang="tr-TR" sz="1400" u="none" cap="none" strike="noStrike">
                  <a:solidFill>
                    <a:srgbClr val="FFFFFF"/>
                  </a:solidFill>
                  <a:latin typeface="Twentieth Century"/>
                  <a:ea typeface="Twentieth Century"/>
                  <a:cs typeface="Twentieth Century"/>
                  <a:sym typeface="Twentieth Century"/>
                </a:rPr>
                <a:t>06</a:t>
              </a:r>
              <a:endParaRPr b="0" i="0" sz="1400" u="none" cap="none" strike="noStrike">
                <a:solidFill>
                  <a:srgbClr val="FFFFFF"/>
                </a:solidFill>
                <a:latin typeface="Twentieth Century"/>
                <a:ea typeface="Twentieth Century"/>
                <a:cs typeface="Twentieth Century"/>
                <a:sym typeface="Twentieth Century"/>
              </a:endParaRPr>
            </a:p>
          </p:txBody>
        </p:sp>
      </p:grpSp>
      <p:grpSp>
        <p:nvGrpSpPr>
          <p:cNvPr id="740" name="Google Shape;740;p35"/>
          <p:cNvGrpSpPr/>
          <p:nvPr/>
        </p:nvGrpSpPr>
        <p:grpSpPr>
          <a:xfrm>
            <a:off x="7058944" y="2266249"/>
            <a:ext cx="1233232" cy="1233035"/>
            <a:chOff x="10559621" y="3529102"/>
            <a:chExt cx="1844818" cy="1845484"/>
          </a:xfrm>
        </p:grpSpPr>
        <p:grpSp>
          <p:nvGrpSpPr>
            <p:cNvPr id="741" name="Google Shape;741;p35"/>
            <p:cNvGrpSpPr/>
            <p:nvPr/>
          </p:nvGrpSpPr>
          <p:grpSpPr>
            <a:xfrm>
              <a:off x="10559621" y="3529102"/>
              <a:ext cx="1844818" cy="1845484"/>
              <a:chOff x="4345444" y="2542859"/>
              <a:chExt cx="1810550" cy="1811205"/>
            </a:xfrm>
          </p:grpSpPr>
          <p:grpSp>
            <p:nvGrpSpPr>
              <p:cNvPr id="742" name="Google Shape;742;p35"/>
              <p:cNvGrpSpPr/>
              <p:nvPr/>
            </p:nvGrpSpPr>
            <p:grpSpPr>
              <a:xfrm>
                <a:off x="4345444" y="2542859"/>
                <a:ext cx="1810550" cy="1811205"/>
                <a:chOff x="1463339" y="1072758"/>
                <a:chExt cx="1546058" cy="1546058"/>
              </a:xfrm>
            </p:grpSpPr>
            <p:sp>
              <p:nvSpPr>
                <p:cNvPr id="743" name="Google Shape;743;p3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000000"/>
                    </a:solidFill>
                    <a:latin typeface="Twentieth Century"/>
                    <a:ea typeface="Twentieth Century"/>
                    <a:cs typeface="Twentieth Century"/>
                    <a:sym typeface="Twentieth Century"/>
                  </a:endParaRPr>
                </a:p>
              </p:txBody>
            </p:sp>
            <p:sp>
              <p:nvSpPr>
                <p:cNvPr id="744" name="Google Shape;744;p3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45" name="Google Shape;745;p35"/>
              <p:cNvSpPr/>
              <p:nvPr/>
            </p:nvSpPr>
            <p:spPr>
              <a:xfrm>
                <a:off x="4565570" y="2763062"/>
                <a:ext cx="1370298" cy="1370793"/>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46" name="Google Shape;746;p35"/>
            <p:cNvSpPr txBox="1"/>
            <p:nvPr/>
          </p:nvSpPr>
          <p:spPr>
            <a:xfrm>
              <a:off x="11138067" y="4153614"/>
              <a:ext cx="1097152" cy="531306"/>
            </a:xfrm>
            <a:prstGeom prst="rect">
              <a:avLst/>
            </a:prstGeom>
            <a:noFill/>
            <a:ln>
              <a:noFill/>
            </a:ln>
          </p:spPr>
          <p:txBody>
            <a:bodyPr anchorCtr="0" anchor="t" bIns="69075" lIns="138175" spcFirstLastPara="1" rIns="138175" wrap="square" tIns="69075">
              <a:noAutofit/>
            </a:bodyPr>
            <a:lstStyle/>
            <a:p>
              <a:pPr indent="0" lvl="0" marL="0" marR="0" rtl="0" algn="l">
                <a:lnSpc>
                  <a:spcPct val="100000"/>
                </a:lnSpc>
                <a:spcBef>
                  <a:spcPts val="0"/>
                </a:spcBef>
                <a:spcAft>
                  <a:spcPts val="0"/>
                </a:spcAft>
                <a:buClr>
                  <a:srgbClr val="FFFFFF"/>
                </a:buClr>
                <a:buSzPts val="1400"/>
                <a:buFont typeface="Twentieth Century"/>
                <a:buNone/>
              </a:pPr>
              <a:r>
                <a:rPr b="0" i="0" lang="tr-TR" sz="1400" u="none" cap="none" strike="noStrike">
                  <a:solidFill>
                    <a:srgbClr val="FFFFFF"/>
                  </a:solidFill>
                  <a:latin typeface="Twentieth Century"/>
                  <a:ea typeface="Twentieth Century"/>
                  <a:cs typeface="Twentieth Century"/>
                  <a:sym typeface="Twentieth Century"/>
                </a:rPr>
                <a:t>07</a:t>
              </a:r>
              <a:endParaRPr b="0" i="0" sz="1400" u="none" cap="none" strike="noStrike">
                <a:solidFill>
                  <a:srgbClr val="FFFFFF"/>
                </a:solidFill>
                <a:latin typeface="Twentieth Century"/>
                <a:ea typeface="Twentieth Century"/>
                <a:cs typeface="Twentieth Century"/>
                <a:sym typeface="Twentieth Century"/>
              </a:endParaRPr>
            </a:p>
          </p:txBody>
        </p:sp>
      </p:grpSp>
      <p:grpSp>
        <p:nvGrpSpPr>
          <p:cNvPr id="747" name="Google Shape;747;p35"/>
          <p:cNvGrpSpPr/>
          <p:nvPr/>
        </p:nvGrpSpPr>
        <p:grpSpPr>
          <a:xfrm>
            <a:off x="520653" y="1273967"/>
            <a:ext cx="1941598" cy="1092290"/>
            <a:chOff x="689131" y="1318791"/>
            <a:chExt cx="1631535" cy="1036935"/>
          </a:xfrm>
        </p:grpSpPr>
        <p:sp>
          <p:nvSpPr>
            <p:cNvPr id="748" name="Google Shape;748;p35"/>
            <p:cNvSpPr txBox="1"/>
            <p:nvPr/>
          </p:nvSpPr>
          <p:spPr>
            <a:xfrm>
              <a:off x="800766" y="1667530"/>
              <a:ext cx="1363987" cy="543443"/>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You are forced on exertion. You have</a:t>
              </a:r>
              <a:endParaRPr b="0" i="0" sz="1200" u="none" cap="none" strike="noStrike">
                <a:solidFill>
                  <a:srgbClr val="595959"/>
                </a:solidFill>
                <a:latin typeface="Twentieth Century"/>
                <a:ea typeface="Twentieth Century"/>
                <a:cs typeface="Twentieth Century"/>
                <a:sym typeface="Twentieth Century"/>
              </a:endParaRPr>
            </a:p>
          </p:txBody>
        </p:sp>
        <p:grpSp>
          <p:nvGrpSpPr>
            <p:cNvPr id="749" name="Google Shape;749;p35"/>
            <p:cNvGrpSpPr/>
            <p:nvPr/>
          </p:nvGrpSpPr>
          <p:grpSpPr>
            <a:xfrm>
              <a:off x="689131" y="1318791"/>
              <a:ext cx="1631535" cy="1036935"/>
              <a:chOff x="689131" y="1318791"/>
              <a:chExt cx="1631535" cy="1036935"/>
            </a:xfrm>
          </p:grpSpPr>
          <p:cxnSp>
            <p:nvCxnSpPr>
              <p:cNvPr id="750" name="Google Shape;750;p35"/>
              <p:cNvCxnSpPr/>
              <p:nvPr/>
            </p:nvCxnSpPr>
            <p:spPr>
              <a:xfrm rot="10800000">
                <a:off x="1481601" y="2139702"/>
                <a:ext cx="0" cy="216024"/>
              </a:xfrm>
              <a:prstGeom prst="straightConnector1">
                <a:avLst/>
              </a:prstGeom>
              <a:noFill/>
              <a:ln cap="flat" cmpd="sng" w="9525">
                <a:solidFill>
                  <a:srgbClr val="7F7F7F"/>
                </a:solidFill>
                <a:prstDash val="solid"/>
                <a:miter lim="800000"/>
                <a:headEnd len="sm" w="sm" type="oval"/>
                <a:tailEnd len="sm" w="sm" type="none"/>
              </a:ln>
            </p:spPr>
          </p:cxnSp>
          <p:sp>
            <p:nvSpPr>
              <p:cNvPr id="751" name="Google Shape;751;p35"/>
              <p:cNvSpPr txBox="1"/>
              <p:nvPr/>
            </p:nvSpPr>
            <p:spPr>
              <a:xfrm>
                <a:off x="689131" y="1318791"/>
                <a:ext cx="1631535" cy="312936"/>
              </a:xfrm>
              <a:prstGeom prst="rect">
                <a:avLst/>
              </a:prstGeom>
              <a:noFill/>
              <a:ln>
                <a:noFill/>
              </a:ln>
            </p:spPr>
            <p:txBody>
              <a:bodyPr anchorCtr="0" anchor="t" bIns="0" lIns="91425" spcFirstLastPara="1" rIns="91425" wrap="square" tIns="0">
                <a:noAutofit/>
              </a:bodyPr>
              <a:lstStyle/>
              <a:p>
                <a:pPr indent="0" lvl="0" marL="0" marR="0" rtl="0" algn="ctr">
                  <a:lnSpc>
                    <a:spcPct val="150000"/>
                  </a:lnSpc>
                  <a:spcBef>
                    <a:spcPts val="0"/>
                  </a:spcBef>
                  <a:spcAft>
                    <a:spcPts val="0"/>
                  </a:spcAft>
                  <a:buNone/>
                </a:pPr>
                <a:r>
                  <a:rPr b="1" i="0" lang="tr-TR" sz="1600" u="none" cap="none" strike="noStrike">
                    <a:solidFill>
                      <a:srgbClr val="595959"/>
                    </a:solidFill>
                    <a:latin typeface="Twentieth Century"/>
                    <a:ea typeface="Twentieth Century"/>
                    <a:cs typeface="Twentieth Century"/>
                    <a:sym typeface="Twentieth Century"/>
                  </a:rPr>
                  <a:t>Vision</a:t>
                </a:r>
                <a:endParaRPr b="1" i="0" sz="1600" u="none" cap="none" strike="noStrike">
                  <a:solidFill>
                    <a:srgbClr val="595959"/>
                  </a:solidFill>
                  <a:latin typeface="Twentieth Century"/>
                  <a:ea typeface="Twentieth Century"/>
                  <a:cs typeface="Twentieth Century"/>
                  <a:sym typeface="Twentieth Century"/>
                </a:endParaRPr>
              </a:p>
            </p:txBody>
          </p:sp>
        </p:grpSp>
      </p:grpSp>
      <p:grpSp>
        <p:nvGrpSpPr>
          <p:cNvPr id="752" name="Google Shape;752;p35"/>
          <p:cNvGrpSpPr/>
          <p:nvPr/>
        </p:nvGrpSpPr>
        <p:grpSpPr>
          <a:xfrm>
            <a:off x="2555775" y="1365109"/>
            <a:ext cx="1575314" cy="965418"/>
            <a:chOff x="873900" y="1541325"/>
            <a:chExt cx="1166203" cy="814401"/>
          </a:xfrm>
        </p:grpSpPr>
        <p:sp>
          <p:nvSpPr>
            <p:cNvPr id="753" name="Google Shape;753;p35"/>
            <p:cNvSpPr txBox="1"/>
            <p:nvPr/>
          </p:nvSpPr>
          <p:spPr>
            <a:xfrm>
              <a:off x="873900" y="1767302"/>
              <a:ext cx="1166203" cy="465599"/>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We certainly do not forget you as soon</a:t>
              </a:r>
              <a:endParaRPr b="0" i="0" sz="1200" u="none" cap="none" strike="noStrike">
                <a:solidFill>
                  <a:srgbClr val="595959"/>
                </a:solidFill>
                <a:latin typeface="Twentieth Century"/>
                <a:ea typeface="Twentieth Century"/>
                <a:cs typeface="Twentieth Century"/>
                <a:sym typeface="Twentieth Century"/>
              </a:endParaRPr>
            </a:p>
          </p:txBody>
        </p:sp>
        <p:grpSp>
          <p:nvGrpSpPr>
            <p:cNvPr id="754" name="Google Shape;754;p35"/>
            <p:cNvGrpSpPr/>
            <p:nvPr/>
          </p:nvGrpSpPr>
          <p:grpSpPr>
            <a:xfrm>
              <a:off x="947384" y="1541325"/>
              <a:ext cx="1008112" cy="814401"/>
              <a:chOff x="947384" y="1541325"/>
              <a:chExt cx="1008112" cy="814401"/>
            </a:xfrm>
          </p:grpSpPr>
          <p:cxnSp>
            <p:nvCxnSpPr>
              <p:cNvPr id="755" name="Google Shape;755;p35"/>
              <p:cNvCxnSpPr/>
              <p:nvPr/>
            </p:nvCxnSpPr>
            <p:spPr>
              <a:xfrm rot="10800000">
                <a:off x="1481601" y="2139702"/>
                <a:ext cx="0" cy="216024"/>
              </a:xfrm>
              <a:prstGeom prst="straightConnector1">
                <a:avLst/>
              </a:prstGeom>
              <a:noFill/>
              <a:ln cap="flat" cmpd="sng" w="9525">
                <a:solidFill>
                  <a:srgbClr val="7F7F7F"/>
                </a:solidFill>
                <a:prstDash val="solid"/>
                <a:miter lim="800000"/>
                <a:headEnd len="sm" w="sm" type="oval"/>
                <a:tailEnd len="sm" w="sm" type="none"/>
              </a:ln>
            </p:spPr>
          </p:cxnSp>
          <p:sp>
            <p:nvSpPr>
              <p:cNvPr id="756" name="Google Shape;756;p35"/>
              <p:cNvSpPr txBox="1"/>
              <p:nvPr/>
            </p:nvSpPr>
            <p:spPr>
              <a:xfrm>
                <a:off x="947384" y="1541325"/>
                <a:ext cx="1008112" cy="278077"/>
              </a:xfrm>
              <a:prstGeom prst="rect">
                <a:avLst/>
              </a:prstGeom>
              <a:noFill/>
              <a:ln>
                <a:noFill/>
              </a:ln>
            </p:spPr>
            <p:txBody>
              <a:bodyPr anchorCtr="0" anchor="t" bIns="0" lIns="91425" spcFirstLastPara="1" rIns="91425" wrap="square" tIns="0">
                <a:noAutofit/>
              </a:bodyPr>
              <a:lstStyle/>
              <a:p>
                <a:pPr indent="0" lvl="0" marL="0" marR="0" rtl="0" algn="ctr">
                  <a:lnSpc>
                    <a:spcPct val="150000"/>
                  </a:lnSpc>
                  <a:spcBef>
                    <a:spcPts val="0"/>
                  </a:spcBef>
                  <a:spcAft>
                    <a:spcPts val="0"/>
                  </a:spcAft>
                  <a:buNone/>
                </a:pPr>
                <a:r>
                  <a:rPr b="1" i="0" lang="tr-TR" sz="1600" u="none" cap="none" strike="noStrike">
                    <a:solidFill>
                      <a:srgbClr val="595959"/>
                    </a:solidFill>
                    <a:latin typeface="Twentieth Century"/>
                    <a:ea typeface="Twentieth Century"/>
                    <a:cs typeface="Twentieth Century"/>
                    <a:sym typeface="Twentieth Century"/>
                  </a:rPr>
                  <a:t>Values</a:t>
                </a:r>
                <a:endParaRPr b="1" i="0" sz="1600" u="none" cap="none" strike="noStrike">
                  <a:solidFill>
                    <a:srgbClr val="595959"/>
                  </a:solidFill>
                  <a:latin typeface="Twentieth Century"/>
                  <a:ea typeface="Twentieth Century"/>
                  <a:cs typeface="Twentieth Century"/>
                  <a:sym typeface="Twentieth Century"/>
                </a:endParaRPr>
              </a:p>
            </p:txBody>
          </p:sp>
        </p:grpSp>
      </p:grpSp>
      <p:grpSp>
        <p:nvGrpSpPr>
          <p:cNvPr id="757" name="Google Shape;757;p35"/>
          <p:cNvGrpSpPr/>
          <p:nvPr/>
        </p:nvGrpSpPr>
        <p:grpSpPr>
          <a:xfrm>
            <a:off x="4499991" y="1273967"/>
            <a:ext cx="1639315" cy="1051144"/>
            <a:chOff x="873900" y="1541325"/>
            <a:chExt cx="1166203" cy="814401"/>
          </a:xfrm>
        </p:grpSpPr>
        <p:sp>
          <p:nvSpPr>
            <p:cNvPr id="758" name="Google Shape;758;p35"/>
            <p:cNvSpPr txBox="1"/>
            <p:nvPr/>
          </p:nvSpPr>
          <p:spPr>
            <a:xfrm>
              <a:off x="873900" y="1767302"/>
              <a:ext cx="1166203" cy="427627"/>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We live at home, quiet, confined, and our </a:t>
              </a:r>
              <a:endParaRPr b="0" i="0" sz="1200" u="none" cap="none" strike="noStrike">
                <a:solidFill>
                  <a:srgbClr val="595959"/>
                </a:solidFill>
                <a:latin typeface="Twentieth Century"/>
                <a:ea typeface="Twentieth Century"/>
                <a:cs typeface="Twentieth Century"/>
                <a:sym typeface="Twentieth Century"/>
              </a:endParaRPr>
            </a:p>
          </p:txBody>
        </p:sp>
        <p:grpSp>
          <p:nvGrpSpPr>
            <p:cNvPr id="759" name="Google Shape;759;p35"/>
            <p:cNvGrpSpPr/>
            <p:nvPr/>
          </p:nvGrpSpPr>
          <p:grpSpPr>
            <a:xfrm>
              <a:off x="947384" y="1541325"/>
              <a:ext cx="1008112" cy="814401"/>
              <a:chOff x="947384" y="1541325"/>
              <a:chExt cx="1008112" cy="814401"/>
            </a:xfrm>
          </p:grpSpPr>
          <p:cxnSp>
            <p:nvCxnSpPr>
              <p:cNvPr id="760" name="Google Shape;760;p35"/>
              <p:cNvCxnSpPr/>
              <p:nvPr/>
            </p:nvCxnSpPr>
            <p:spPr>
              <a:xfrm rot="10800000">
                <a:off x="1481601" y="2139702"/>
                <a:ext cx="0" cy="216024"/>
              </a:xfrm>
              <a:prstGeom prst="straightConnector1">
                <a:avLst/>
              </a:prstGeom>
              <a:noFill/>
              <a:ln cap="flat" cmpd="sng" w="9525">
                <a:solidFill>
                  <a:srgbClr val="7F7F7F"/>
                </a:solidFill>
                <a:prstDash val="solid"/>
                <a:miter lim="800000"/>
                <a:headEnd len="sm" w="sm" type="oval"/>
                <a:tailEnd len="sm" w="sm" type="none"/>
              </a:ln>
            </p:spPr>
          </p:cxnSp>
          <p:sp>
            <p:nvSpPr>
              <p:cNvPr id="761" name="Google Shape;761;p35"/>
              <p:cNvSpPr txBox="1"/>
              <p:nvPr/>
            </p:nvSpPr>
            <p:spPr>
              <a:xfrm>
                <a:off x="947384" y="1541325"/>
                <a:ext cx="1008112" cy="255399"/>
              </a:xfrm>
              <a:prstGeom prst="rect">
                <a:avLst/>
              </a:prstGeom>
              <a:noFill/>
              <a:ln>
                <a:noFill/>
              </a:ln>
            </p:spPr>
            <p:txBody>
              <a:bodyPr anchorCtr="0" anchor="t" bIns="0" lIns="91425" spcFirstLastPara="1" rIns="91425" wrap="square" tIns="0">
                <a:noAutofit/>
              </a:bodyPr>
              <a:lstStyle/>
              <a:p>
                <a:pPr indent="0" lvl="0" marL="0" marR="0" rtl="0" algn="ctr">
                  <a:lnSpc>
                    <a:spcPct val="150000"/>
                  </a:lnSpc>
                  <a:spcBef>
                    <a:spcPts val="0"/>
                  </a:spcBef>
                  <a:spcAft>
                    <a:spcPts val="0"/>
                  </a:spcAft>
                  <a:buNone/>
                </a:pPr>
                <a:r>
                  <a:rPr b="1" i="0" lang="tr-TR" sz="1600" u="none" cap="none" strike="noStrike">
                    <a:solidFill>
                      <a:srgbClr val="595959"/>
                    </a:solidFill>
                    <a:latin typeface="Twentieth Century"/>
                    <a:ea typeface="Twentieth Century"/>
                    <a:cs typeface="Twentieth Century"/>
                    <a:sym typeface="Twentieth Century"/>
                  </a:rPr>
                  <a:t>About us</a:t>
                </a:r>
                <a:endParaRPr b="1" i="0" sz="1600" u="none" cap="none" strike="noStrike">
                  <a:solidFill>
                    <a:srgbClr val="595959"/>
                  </a:solidFill>
                  <a:latin typeface="Twentieth Century"/>
                  <a:ea typeface="Twentieth Century"/>
                  <a:cs typeface="Twentieth Century"/>
                  <a:sym typeface="Twentieth Century"/>
                </a:endParaRPr>
              </a:p>
            </p:txBody>
          </p:sp>
        </p:grpSp>
      </p:grpSp>
      <p:grpSp>
        <p:nvGrpSpPr>
          <p:cNvPr id="762" name="Google Shape;762;p35"/>
          <p:cNvGrpSpPr/>
          <p:nvPr/>
        </p:nvGrpSpPr>
        <p:grpSpPr>
          <a:xfrm>
            <a:off x="6837776" y="1324459"/>
            <a:ext cx="1550647" cy="855560"/>
            <a:chOff x="873900" y="1541325"/>
            <a:chExt cx="1166203" cy="682913"/>
          </a:xfrm>
        </p:grpSpPr>
        <p:sp>
          <p:nvSpPr>
            <p:cNvPr id="763" name="Google Shape;763;p35"/>
            <p:cNvSpPr txBox="1"/>
            <p:nvPr/>
          </p:nvSpPr>
          <p:spPr>
            <a:xfrm>
              <a:off x="873900" y="1767302"/>
              <a:ext cx="1166203" cy="456936"/>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It is a very sad thing that</a:t>
              </a:r>
              <a:endParaRPr b="0" i="0" sz="1200" u="none" cap="none" strike="noStrike">
                <a:solidFill>
                  <a:srgbClr val="595959"/>
                </a:solidFill>
                <a:latin typeface="Twentieth Century"/>
                <a:ea typeface="Twentieth Century"/>
                <a:cs typeface="Twentieth Century"/>
                <a:sym typeface="Twentieth Century"/>
              </a:endParaRPr>
            </a:p>
          </p:txBody>
        </p:sp>
        <p:grpSp>
          <p:nvGrpSpPr>
            <p:cNvPr id="764" name="Google Shape;764;p35"/>
            <p:cNvGrpSpPr/>
            <p:nvPr/>
          </p:nvGrpSpPr>
          <p:grpSpPr>
            <a:xfrm>
              <a:off x="947384" y="1541325"/>
              <a:ext cx="1008112" cy="652383"/>
              <a:chOff x="947384" y="1541325"/>
              <a:chExt cx="1008112" cy="652383"/>
            </a:xfrm>
          </p:grpSpPr>
          <p:cxnSp>
            <p:nvCxnSpPr>
              <p:cNvPr id="765" name="Google Shape;765;p35"/>
              <p:cNvCxnSpPr/>
              <p:nvPr/>
            </p:nvCxnSpPr>
            <p:spPr>
              <a:xfrm rot="10800000">
                <a:off x="1481601" y="2085697"/>
                <a:ext cx="0" cy="108011"/>
              </a:xfrm>
              <a:prstGeom prst="straightConnector1">
                <a:avLst/>
              </a:prstGeom>
              <a:noFill/>
              <a:ln cap="flat" cmpd="sng" w="9525">
                <a:solidFill>
                  <a:srgbClr val="7F7F7F"/>
                </a:solidFill>
                <a:prstDash val="solid"/>
                <a:miter lim="800000"/>
                <a:headEnd len="sm" w="sm" type="oval"/>
                <a:tailEnd len="sm" w="sm" type="none"/>
              </a:ln>
            </p:spPr>
          </p:cxnSp>
          <p:sp>
            <p:nvSpPr>
              <p:cNvPr id="766" name="Google Shape;766;p35"/>
              <p:cNvSpPr txBox="1"/>
              <p:nvPr/>
            </p:nvSpPr>
            <p:spPr>
              <a:xfrm>
                <a:off x="947384" y="1541325"/>
                <a:ext cx="1008112" cy="263122"/>
              </a:xfrm>
              <a:prstGeom prst="rect">
                <a:avLst/>
              </a:prstGeom>
              <a:noFill/>
              <a:ln>
                <a:noFill/>
              </a:ln>
            </p:spPr>
            <p:txBody>
              <a:bodyPr anchorCtr="0" anchor="t" bIns="0" lIns="91425" spcFirstLastPara="1" rIns="91425" wrap="square" tIns="0">
                <a:noAutofit/>
              </a:bodyPr>
              <a:lstStyle/>
              <a:p>
                <a:pPr indent="0" lvl="0" marL="0" marR="0" rtl="0" algn="ctr">
                  <a:lnSpc>
                    <a:spcPct val="150000"/>
                  </a:lnSpc>
                  <a:spcBef>
                    <a:spcPts val="0"/>
                  </a:spcBef>
                  <a:spcAft>
                    <a:spcPts val="0"/>
                  </a:spcAft>
                  <a:buNone/>
                </a:pPr>
                <a:r>
                  <a:rPr b="1" i="0" lang="tr-TR" sz="1600" u="none" cap="none" strike="noStrike">
                    <a:solidFill>
                      <a:srgbClr val="595959"/>
                    </a:solidFill>
                    <a:latin typeface="Twentieth Century"/>
                    <a:ea typeface="Twentieth Century"/>
                    <a:cs typeface="Twentieth Century"/>
                    <a:sym typeface="Twentieth Century"/>
                  </a:rPr>
                  <a:t>Mission</a:t>
                </a:r>
                <a:endParaRPr b="1" i="0" sz="1600" u="none" cap="none" strike="noStrike">
                  <a:solidFill>
                    <a:srgbClr val="595959"/>
                  </a:solidFill>
                  <a:latin typeface="Twentieth Century"/>
                  <a:ea typeface="Twentieth Century"/>
                  <a:cs typeface="Twentieth Century"/>
                  <a:sym typeface="Twentieth Century"/>
                </a:endParaRPr>
              </a:p>
            </p:txBody>
          </p:sp>
        </p:grpSp>
      </p:grpSp>
      <p:grpSp>
        <p:nvGrpSpPr>
          <p:cNvPr id="767" name="Google Shape;767;p35"/>
          <p:cNvGrpSpPr/>
          <p:nvPr/>
        </p:nvGrpSpPr>
        <p:grpSpPr>
          <a:xfrm>
            <a:off x="1559924" y="3420694"/>
            <a:ext cx="1624546" cy="1014527"/>
            <a:chOff x="873900" y="1340833"/>
            <a:chExt cx="1166203" cy="935305"/>
          </a:xfrm>
        </p:grpSpPr>
        <p:sp>
          <p:nvSpPr>
            <p:cNvPr id="768" name="Google Shape;768;p35"/>
            <p:cNvSpPr txBox="1"/>
            <p:nvPr/>
          </p:nvSpPr>
          <p:spPr>
            <a:xfrm>
              <a:off x="873900" y="1767301"/>
              <a:ext cx="1166203" cy="508837"/>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We live at home, quiet, confined, and our </a:t>
              </a:r>
              <a:endParaRPr b="0" i="0" sz="1200" u="none" cap="none" strike="noStrike">
                <a:solidFill>
                  <a:srgbClr val="595959"/>
                </a:solidFill>
                <a:latin typeface="Twentieth Century"/>
                <a:ea typeface="Twentieth Century"/>
                <a:cs typeface="Twentieth Century"/>
                <a:sym typeface="Twentieth Century"/>
              </a:endParaRPr>
            </a:p>
          </p:txBody>
        </p:sp>
        <p:grpSp>
          <p:nvGrpSpPr>
            <p:cNvPr id="769" name="Google Shape;769;p35"/>
            <p:cNvGrpSpPr/>
            <p:nvPr/>
          </p:nvGrpSpPr>
          <p:grpSpPr>
            <a:xfrm>
              <a:off x="947384" y="1340833"/>
              <a:ext cx="1008112" cy="504393"/>
              <a:chOff x="947384" y="1340833"/>
              <a:chExt cx="1008112" cy="504393"/>
            </a:xfrm>
          </p:grpSpPr>
          <p:cxnSp>
            <p:nvCxnSpPr>
              <p:cNvPr id="770" name="Google Shape;770;p35"/>
              <p:cNvCxnSpPr/>
              <p:nvPr/>
            </p:nvCxnSpPr>
            <p:spPr>
              <a:xfrm>
                <a:off x="1481601" y="1340833"/>
                <a:ext cx="0" cy="200492"/>
              </a:xfrm>
              <a:prstGeom prst="straightConnector1">
                <a:avLst/>
              </a:prstGeom>
              <a:noFill/>
              <a:ln cap="flat" cmpd="sng" w="9525">
                <a:solidFill>
                  <a:srgbClr val="7F7F7F"/>
                </a:solidFill>
                <a:prstDash val="solid"/>
                <a:miter lim="800000"/>
                <a:headEnd len="sm" w="sm" type="oval"/>
                <a:tailEnd len="sm" w="sm" type="none"/>
              </a:ln>
            </p:spPr>
          </p:cxnSp>
          <p:sp>
            <p:nvSpPr>
              <p:cNvPr id="771" name="Google Shape;771;p35"/>
              <p:cNvSpPr txBox="1"/>
              <p:nvPr/>
            </p:nvSpPr>
            <p:spPr>
              <a:xfrm>
                <a:off x="947384" y="1541325"/>
                <a:ext cx="1008112" cy="303901"/>
              </a:xfrm>
              <a:prstGeom prst="rect">
                <a:avLst/>
              </a:prstGeom>
              <a:noFill/>
              <a:ln>
                <a:noFill/>
              </a:ln>
            </p:spPr>
            <p:txBody>
              <a:bodyPr anchorCtr="0" anchor="t" bIns="0" lIns="91425" spcFirstLastPara="1" rIns="91425" wrap="square" tIns="0">
                <a:noAutofit/>
              </a:bodyPr>
              <a:lstStyle/>
              <a:p>
                <a:pPr indent="0" lvl="0" marL="0" marR="0" rtl="0" algn="ctr">
                  <a:lnSpc>
                    <a:spcPct val="150000"/>
                  </a:lnSpc>
                  <a:spcBef>
                    <a:spcPts val="0"/>
                  </a:spcBef>
                  <a:spcAft>
                    <a:spcPts val="0"/>
                  </a:spcAft>
                  <a:buNone/>
                </a:pPr>
                <a:r>
                  <a:rPr b="1" i="0" lang="tr-TR" sz="1600" u="none" cap="none" strike="noStrike">
                    <a:solidFill>
                      <a:srgbClr val="595959"/>
                    </a:solidFill>
                    <a:latin typeface="Twentieth Century"/>
                    <a:ea typeface="Twentieth Century"/>
                    <a:cs typeface="Twentieth Century"/>
                    <a:sym typeface="Twentieth Century"/>
                  </a:rPr>
                  <a:t>Mission</a:t>
                </a:r>
                <a:endParaRPr b="1" i="0" sz="1600" u="none" cap="none" strike="noStrike">
                  <a:solidFill>
                    <a:srgbClr val="595959"/>
                  </a:solidFill>
                  <a:latin typeface="Twentieth Century"/>
                  <a:ea typeface="Twentieth Century"/>
                  <a:cs typeface="Twentieth Century"/>
                  <a:sym typeface="Twentieth Century"/>
                </a:endParaRPr>
              </a:p>
            </p:txBody>
          </p:sp>
        </p:grpSp>
      </p:grpSp>
      <p:grpSp>
        <p:nvGrpSpPr>
          <p:cNvPr id="772" name="Google Shape;772;p35"/>
          <p:cNvGrpSpPr/>
          <p:nvPr/>
        </p:nvGrpSpPr>
        <p:grpSpPr>
          <a:xfrm>
            <a:off x="3555749" y="3458840"/>
            <a:ext cx="1624546" cy="1014527"/>
            <a:chOff x="873900" y="1340833"/>
            <a:chExt cx="1166203" cy="935304"/>
          </a:xfrm>
        </p:grpSpPr>
        <p:sp>
          <p:nvSpPr>
            <p:cNvPr id="773" name="Google Shape;773;p35"/>
            <p:cNvSpPr txBox="1"/>
            <p:nvPr/>
          </p:nvSpPr>
          <p:spPr>
            <a:xfrm>
              <a:off x="873900" y="1767301"/>
              <a:ext cx="1166203" cy="508836"/>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It is a very sad thing that</a:t>
              </a:r>
              <a:endParaRPr b="0" i="0" sz="1200" u="none" cap="none" strike="noStrike">
                <a:solidFill>
                  <a:srgbClr val="595959"/>
                </a:solidFill>
                <a:latin typeface="Twentieth Century"/>
                <a:ea typeface="Twentieth Century"/>
                <a:cs typeface="Twentieth Century"/>
                <a:sym typeface="Twentieth Century"/>
              </a:endParaRPr>
            </a:p>
          </p:txBody>
        </p:sp>
        <p:grpSp>
          <p:nvGrpSpPr>
            <p:cNvPr id="774" name="Google Shape;774;p35"/>
            <p:cNvGrpSpPr/>
            <p:nvPr/>
          </p:nvGrpSpPr>
          <p:grpSpPr>
            <a:xfrm>
              <a:off x="947384" y="1340833"/>
              <a:ext cx="1008112" cy="504393"/>
              <a:chOff x="947384" y="1340833"/>
              <a:chExt cx="1008112" cy="504393"/>
            </a:xfrm>
          </p:grpSpPr>
          <p:cxnSp>
            <p:nvCxnSpPr>
              <p:cNvPr id="775" name="Google Shape;775;p35"/>
              <p:cNvCxnSpPr/>
              <p:nvPr/>
            </p:nvCxnSpPr>
            <p:spPr>
              <a:xfrm>
                <a:off x="1481601" y="1340833"/>
                <a:ext cx="0" cy="200492"/>
              </a:xfrm>
              <a:prstGeom prst="straightConnector1">
                <a:avLst/>
              </a:prstGeom>
              <a:noFill/>
              <a:ln cap="flat" cmpd="sng" w="9525">
                <a:solidFill>
                  <a:srgbClr val="7F7F7F"/>
                </a:solidFill>
                <a:prstDash val="solid"/>
                <a:miter lim="800000"/>
                <a:headEnd len="sm" w="sm" type="oval"/>
                <a:tailEnd len="sm" w="sm" type="none"/>
              </a:ln>
            </p:spPr>
          </p:cxnSp>
          <p:sp>
            <p:nvSpPr>
              <p:cNvPr id="776" name="Google Shape;776;p35"/>
              <p:cNvSpPr txBox="1"/>
              <p:nvPr/>
            </p:nvSpPr>
            <p:spPr>
              <a:xfrm>
                <a:off x="947384" y="1541325"/>
                <a:ext cx="1008112" cy="303901"/>
              </a:xfrm>
              <a:prstGeom prst="rect">
                <a:avLst/>
              </a:prstGeom>
              <a:noFill/>
              <a:ln>
                <a:noFill/>
              </a:ln>
            </p:spPr>
            <p:txBody>
              <a:bodyPr anchorCtr="0" anchor="t" bIns="0" lIns="91425" spcFirstLastPara="1" rIns="91425" wrap="square" tIns="0">
                <a:noAutofit/>
              </a:bodyPr>
              <a:lstStyle/>
              <a:p>
                <a:pPr indent="0" lvl="0" marL="0" marR="0" rtl="0" algn="ctr">
                  <a:lnSpc>
                    <a:spcPct val="150000"/>
                  </a:lnSpc>
                  <a:spcBef>
                    <a:spcPts val="0"/>
                  </a:spcBef>
                  <a:spcAft>
                    <a:spcPts val="0"/>
                  </a:spcAft>
                  <a:buNone/>
                </a:pPr>
                <a:r>
                  <a:rPr b="1" i="0" lang="tr-TR" sz="1600" u="none" cap="none" strike="noStrike">
                    <a:solidFill>
                      <a:srgbClr val="595959"/>
                    </a:solidFill>
                    <a:latin typeface="Twentieth Century"/>
                    <a:ea typeface="Twentieth Century"/>
                    <a:cs typeface="Twentieth Century"/>
                    <a:sym typeface="Twentieth Century"/>
                  </a:rPr>
                  <a:t>Values</a:t>
                </a:r>
                <a:endParaRPr b="1" i="0" sz="1600" u="none" cap="none" strike="noStrike">
                  <a:solidFill>
                    <a:srgbClr val="595959"/>
                  </a:solidFill>
                  <a:latin typeface="Twentieth Century"/>
                  <a:ea typeface="Twentieth Century"/>
                  <a:cs typeface="Twentieth Century"/>
                  <a:sym typeface="Twentieth Century"/>
                </a:endParaRPr>
              </a:p>
            </p:txBody>
          </p:sp>
        </p:grpSp>
      </p:grpSp>
      <p:grpSp>
        <p:nvGrpSpPr>
          <p:cNvPr id="777" name="Google Shape;777;p35"/>
          <p:cNvGrpSpPr/>
          <p:nvPr/>
        </p:nvGrpSpPr>
        <p:grpSpPr>
          <a:xfrm>
            <a:off x="5539741" y="3476323"/>
            <a:ext cx="1624546" cy="1014527"/>
            <a:chOff x="873900" y="1340833"/>
            <a:chExt cx="1166203" cy="935305"/>
          </a:xfrm>
        </p:grpSpPr>
        <p:sp>
          <p:nvSpPr>
            <p:cNvPr id="778" name="Google Shape;778;p35"/>
            <p:cNvSpPr txBox="1"/>
            <p:nvPr/>
          </p:nvSpPr>
          <p:spPr>
            <a:xfrm>
              <a:off x="873900" y="1767301"/>
              <a:ext cx="1166203" cy="508837"/>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We certainly do not forget you as soon</a:t>
              </a:r>
              <a:endParaRPr b="0" i="0" sz="1200" u="none" cap="none" strike="noStrike">
                <a:solidFill>
                  <a:srgbClr val="595959"/>
                </a:solidFill>
                <a:latin typeface="Twentieth Century"/>
                <a:ea typeface="Twentieth Century"/>
                <a:cs typeface="Twentieth Century"/>
                <a:sym typeface="Twentieth Century"/>
              </a:endParaRPr>
            </a:p>
          </p:txBody>
        </p:sp>
        <p:grpSp>
          <p:nvGrpSpPr>
            <p:cNvPr id="779" name="Google Shape;779;p35"/>
            <p:cNvGrpSpPr/>
            <p:nvPr/>
          </p:nvGrpSpPr>
          <p:grpSpPr>
            <a:xfrm>
              <a:off x="947384" y="1340833"/>
              <a:ext cx="1008112" cy="504393"/>
              <a:chOff x="947384" y="1340833"/>
              <a:chExt cx="1008112" cy="504393"/>
            </a:xfrm>
          </p:grpSpPr>
          <p:cxnSp>
            <p:nvCxnSpPr>
              <p:cNvPr id="780" name="Google Shape;780;p35"/>
              <p:cNvCxnSpPr/>
              <p:nvPr/>
            </p:nvCxnSpPr>
            <p:spPr>
              <a:xfrm>
                <a:off x="1481601" y="1340833"/>
                <a:ext cx="0" cy="200492"/>
              </a:xfrm>
              <a:prstGeom prst="straightConnector1">
                <a:avLst/>
              </a:prstGeom>
              <a:noFill/>
              <a:ln cap="flat" cmpd="sng" w="9525">
                <a:solidFill>
                  <a:srgbClr val="7F7F7F"/>
                </a:solidFill>
                <a:prstDash val="solid"/>
                <a:miter lim="800000"/>
                <a:headEnd len="sm" w="sm" type="oval"/>
                <a:tailEnd len="sm" w="sm" type="none"/>
              </a:ln>
            </p:spPr>
          </p:cxnSp>
          <p:sp>
            <p:nvSpPr>
              <p:cNvPr id="781" name="Google Shape;781;p35"/>
              <p:cNvSpPr txBox="1"/>
              <p:nvPr/>
            </p:nvSpPr>
            <p:spPr>
              <a:xfrm>
                <a:off x="947384" y="1541325"/>
                <a:ext cx="1008112" cy="303901"/>
              </a:xfrm>
              <a:prstGeom prst="rect">
                <a:avLst/>
              </a:prstGeom>
              <a:noFill/>
              <a:ln>
                <a:noFill/>
              </a:ln>
            </p:spPr>
            <p:txBody>
              <a:bodyPr anchorCtr="0" anchor="t" bIns="0" lIns="91425" spcFirstLastPara="1" rIns="91425" wrap="square" tIns="0">
                <a:noAutofit/>
              </a:bodyPr>
              <a:lstStyle/>
              <a:p>
                <a:pPr indent="0" lvl="0" marL="0" marR="0" rtl="0" algn="ctr">
                  <a:lnSpc>
                    <a:spcPct val="150000"/>
                  </a:lnSpc>
                  <a:spcBef>
                    <a:spcPts val="0"/>
                  </a:spcBef>
                  <a:spcAft>
                    <a:spcPts val="0"/>
                  </a:spcAft>
                  <a:buNone/>
                </a:pPr>
                <a:r>
                  <a:rPr b="1" i="0" lang="tr-TR" sz="1600" u="none" cap="none" strike="noStrike">
                    <a:solidFill>
                      <a:srgbClr val="595959"/>
                    </a:solidFill>
                    <a:latin typeface="Twentieth Century"/>
                    <a:ea typeface="Twentieth Century"/>
                    <a:cs typeface="Twentieth Century"/>
                    <a:sym typeface="Twentieth Century"/>
                  </a:rPr>
                  <a:t>Vision</a:t>
                </a:r>
                <a:endParaRPr b="1" i="0" sz="1600" u="none" cap="none" strike="noStrike">
                  <a:solidFill>
                    <a:srgbClr val="595959"/>
                  </a:solidFill>
                  <a:latin typeface="Twentieth Century"/>
                  <a:ea typeface="Twentieth Century"/>
                  <a:cs typeface="Twentieth Century"/>
                  <a:sym typeface="Twentieth Century"/>
                </a:endParaRPr>
              </a:p>
            </p:txBody>
          </p:sp>
        </p:grpSp>
      </p:grpSp>
      <p:sp>
        <p:nvSpPr>
          <p:cNvPr id="782" name="Google Shape;782;p35"/>
          <p:cNvSpPr txBox="1"/>
          <p:nvPr>
            <p:ph type="title"/>
          </p:nvPr>
        </p:nvSpPr>
        <p:spPr>
          <a:xfrm>
            <a:off x="323527" y="128189"/>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97"/>
                                        </p:tgtEl>
                                        <p:attrNameLst>
                                          <p:attrName>style.visibility</p:attrName>
                                        </p:attrNameLst>
                                      </p:cBhvr>
                                      <p:to>
                                        <p:strVal val="visible"/>
                                      </p:to>
                                    </p:set>
                                    <p:animEffect filter="fade" transition="in">
                                      <p:cBhvr>
                                        <p:cTn dur="1000"/>
                                        <p:tgtEl>
                                          <p:spTgt spid="697"/>
                                        </p:tgtEl>
                                      </p:cBhvr>
                                    </p:animEffect>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698"/>
                                        </p:tgtEl>
                                        <p:attrNameLst>
                                          <p:attrName>style.visibility</p:attrName>
                                        </p:attrNameLst>
                                      </p:cBhvr>
                                      <p:to>
                                        <p:strVal val="visible"/>
                                      </p:to>
                                    </p:set>
                                    <p:anim calcmode="lin" valueType="num">
                                      <p:cBhvr additive="base">
                                        <p:cTn dur="1500"/>
                                        <p:tgtEl>
                                          <p:spTgt spid="69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200"/>
                                  </p:stCondLst>
                                  <p:childTnLst>
                                    <p:set>
                                      <p:cBhvr>
                                        <p:cTn dur="1" fill="hold">
                                          <p:stCondLst>
                                            <p:cond delay="0"/>
                                          </p:stCondLst>
                                        </p:cTn>
                                        <p:tgtEl>
                                          <p:spTgt spid="705"/>
                                        </p:tgtEl>
                                        <p:attrNameLst>
                                          <p:attrName>style.visibility</p:attrName>
                                        </p:attrNameLst>
                                      </p:cBhvr>
                                      <p:to>
                                        <p:strVal val="visible"/>
                                      </p:to>
                                    </p:set>
                                    <p:anim calcmode="lin" valueType="num">
                                      <p:cBhvr additive="base">
                                        <p:cTn dur="1500"/>
                                        <p:tgtEl>
                                          <p:spTgt spid="70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400"/>
                                  </p:stCondLst>
                                  <p:childTnLst>
                                    <p:set>
                                      <p:cBhvr>
                                        <p:cTn dur="1" fill="hold">
                                          <p:stCondLst>
                                            <p:cond delay="0"/>
                                          </p:stCondLst>
                                        </p:cTn>
                                        <p:tgtEl>
                                          <p:spTgt spid="712"/>
                                        </p:tgtEl>
                                        <p:attrNameLst>
                                          <p:attrName>style.visibility</p:attrName>
                                        </p:attrNameLst>
                                      </p:cBhvr>
                                      <p:to>
                                        <p:strVal val="visible"/>
                                      </p:to>
                                    </p:set>
                                    <p:anim calcmode="lin" valueType="num">
                                      <p:cBhvr additive="base">
                                        <p:cTn dur="1500"/>
                                        <p:tgtEl>
                                          <p:spTgt spid="71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600"/>
                                  </p:stCondLst>
                                  <p:childTnLst>
                                    <p:set>
                                      <p:cBhvr>
                                        <p:cTn dur="1" fill="hold">
                                          <p:stCondLst>
                                            <p:cond delay="0"/>
                                          </p:stCondLst>
                                        </p:cTn>
                                        <p:tgtEl>
                                          <p:spTgt spid="719"/>
                                        </p:tgtEl>
                                        <p:attrNameLst>
                                          <p:attrName>style.visibility</p:attrName>
                                        </p:attrNameLst>
                                      </p:cBhvr>
                                      <p:to>
                                        <p:strVal val="visible"/>
                                      </p:to>
                                    </p:set>
                                    <p:anim calcmode="lin" valueType="num">
                                      <p:cBhvr additive="base">
                                        <p:cTn dur="1500"/>
                                        <p:tgtEl>
                                          <p:spTgt spid="71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800"/>
                                  </p:stCondLst>
                                  <p:childTnLst>
                                    <p:set>
                                      <p:cBhvr>
                                        <p:cTn dur="1" fill="hold">
                                          <p:stCondLst>
                                            <p:cond delay="0"/>
                                          </p:stCondLst>
                                        </p:cTn>
                                        <p:tgtEl>
                                          <p:spTgt spid="726"/>
                                        </p:tgtEl>
                                        <p:attrNameLst>
                                          <p:attrName>style.visibility</p:attrName>
                                        </p:attrNameLst>
                                      </p:cBhvr>
                                      <p:to>
                                        <p:strVal val="visible"/>
                                      </p:to>
                                    </p:set>
                                    <p:anim calcmode="lin" valueType="num">
                                      <p:cBhvr additive="base">
                                        <p:cTn dur="1500"/>
                                        <p:tgtEl>
                                          <p:spTgt spid="72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000"/>
                                  </p:stCondLst>
                                  <p:childTnLst>
                                    <p:set>
                                      <p:cBhvr>
                                        <p:cTn dur="1" fill="hold">
                                          <p:stCondLst>
                                            <p:cond delay="0"/>
                                          </p:stCondLst>
                                        </p:cTn>
                                        <p:tgtEl>
                                          <p:spTgt spid="733"/>
                                        </p:tgtEl>
                                        <p:attrNameLst>
                                          <p:attrName>style.visibility</p:attrName>
                                        </p:attrNameLst>
                                      </p:cBhvr>
                                      <p:to>
                                        <p:strVal val="visible"/>
                                      </p:to>
                                    </p:set>
                                    <p:anim calcmode="lin" valueType="num">
                                      <p:cBhvr additive="base">
                                        <p:cTn dur="1500"/>
                                        <p:tgtEl>
                                          <p:spTgt spid="73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200"/>
                                  </p:stCondLst>
                                  <p:childTnLst>
                                    <p:set>
                                      <p:cBhvr>
                                        <p:cTn dur="1" fill="hold">
                                          <p:stCondLst>
                                            <p:cond delay="0"/>
                                          </p:stCondLst>
                                        </p:cTn>
                                        <p:tgtEl>
                                          <p:spTgt spid="740"/>
                                        </p:tgtEl>
                                        <p:attrNameLst>
                                          <p:attrName>style.visibility</p:attrName>
                                        </p:attrNameLst>
                                      </p:cBhvr>
                                      <p:to>
                                        <p:strVal val="visible"/>
                                      </p:to>
                                    </p:set>
                                    <p:anim calcmode="lin" valueType="num">
                                      <p:cBhvr additive="base">
                                        <p:cTn dur="1500"/>
                                        <p:tgtEl>
                                          <p:spTgt spid="740"/>
                                        </p:tgtEl>
                                        <p:attrNameLst>
                                          <p:attrName>ppt_x</p:attrName>
                                        </p:attrNameLst>
                                      </p:cBhvr>
                                      <p:tavLst>
                                        <p:tav fmla="" tm="0">
                                          <p:val>
                                            <p:strVal val="#ppt_x+1"/>
                                          </p:val>
                                        </p:tav>
                                        <p:tav fmla="" tm="100000">
                                          <p:val>
                                            <p:strVal val="#ppt_x"/>
                                          </p:val>
                                        </p:tav>
                                      </p:tavLst>
                                    </p:anim>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762"/>
                                        </p:tgtEl>
                                        <p:attrNameLst>
                                          <p:attrName>style.visibility</p:attrName>
                                        </p:attrNameLst>
                                      </p:cBhvr>
                                      <p:to>
                                        <p:strVal val="visible"/>
                                      </p:to>
                                    </p:set>
                                    <p:animEffect filter="fade" transition="in">
                                      <p:cBhvr>
                                        <p:cTn dur="500"/>
                                        <p:tgtEl>
                                          <p:spTgt spid="762"/>
                                        </p:tgtEl>
                                      </p:cBhvr>
                                    </p:animEffect>
                                  </p:childTnLst>
                                </p:cTn>
                              </p:par>
                              <p:par>
                                <p:cTn fill="hold" nodeType="withEffect" presetClass="entr" presetID="10" presetSubtype="0">
                                  <p:stCondLst>
                                    <p:cond delay="300"/>
                                  </p:stCondLst>
                                  <p:childTnLst>
                                    <p:set>
                                      <p:cBhvr>
                                        <p:cTn dur="1" fill="hold">
                                          <p:stCondLst>
                                            <p:cond delay="0"/>
                                          </p:stCondLst>
                                        </p:cTn>
                                        <p:tgtEl>
                                          <p:spTgt spid="757"/>
                                        </p:tgtEl>
                                        <p:attrNameLst>
                                          <p:attrName>style.visibility</p:attrName>
                                        </p:attrNameLst>
                                      </p:cBhvr>
                                      <p:to>
                                        <p:strVal val="visible"/>
                                      </p:to>
                                    </p:set>
                                    <p:animEffect filter="fade" transition="in">
                                      <p:cBhvr>
                                        <p:cTn dur="500"/>
                                        <p:tgtEl>
                                          <p:spTgt spid="757"/>
                                        </p:tgtEl>
                                      </p:cBhvr>
                                    </p:animEffect>
                                  </p:childTnLst>
                                </p:cTn>
                              </p:par>
                              <p:par>
                                <p:cTn fill="hold" nodeType="withEffect" presetClass="entr" presetID="10" presetSubtype="0">
                                  <p:stCondLst>
                                    <p:cond delay="600"/>
                                  </p:stCondLst>
                                  <p:childTnLst>
                                    <p:set>
                                      <p:cBhvr>
                                        <p:cTn dur="1" fill="hold">
                                          <p:stCondLst>
                                            <p:cond delay="0"/>
                                          </p:stCondLst>
                                        </p:cTn>
                                        <p:tgtEl>
                                          <p:spTgt spid="752"/>
                                        </p:tgtEl>
                                        <p:attrNameLst>
                                          <p:attrName>style.visibility</p:attrName>
                                        </p:attrNameLst>
                                      </p:cBhvr>
                                      <p:to>
                                        <p:strVal val="visible"/>
                                      </p:to>
                                    </p:set>
                                    <p:animEffect filter="fade" transition="in">
                                      <p:cBhvr>
                                        <p:cTn dur="500"/>
                                        <p:tgtEl>
                                          <p:spTgt spid="752"/>
                                        </p:tgtEl>
                                      </p:cBhvr>
                                    </p:animEffect>
                                  </p:childTnLst>
                                </p:cTn>
                              </p:par>
                              <p:par>
                                <p:cTn fill="hold" nodeType="withEffect" presetClass="entr" presetID="10" presetSubtype="0">
                                  <p:stCondLst>
                                    <p:cond delay="800"/>
                                  </p:stCondLst>
                                  <p:childTnLst>
                                    <p:set>
                                      <p:cBhvr>
                                        <p:cTn dur="1" fill="hold">
                                          <p:stCondLst>
                                            <p:cond delay="0"/>
                                          </p:stCondLst>
                                        </p:cTn>
                                        <p:tgtEl>
                                          <p:spTgt spid="747"/>
                                        </p:tgtEl>
                                        <p:attrNameLst>
                                          <p:attrName>style.visibility</p:attrName>
                                        </p:attrNameLst>
                                      </p:cBhvr>
                                      <p:to>
                                        <p:strVal val="visible"/>
                                      </p:to>
                                    </p:set>
                                    <p:animEffect filter="fade" transition="in">
                                      <p:cBhvr>
                                        <p:cTn dur="500"/>
                                        <p:tgtEl>
                                          <p:spTgt spid="747"/>
                                        </p:tgtEl>
                                      </p:cBhvr>
                                    </p:animEffect>
                                  </p:childTnLst>
                                </p:cTn>
                              </p:par>
                              <p:par>
                                <p:cTn fill="hold" nodeType="withEffect" presetClass="entr" presetID="10" presetSubtype="0">
                                  <p:stCondLst>
                                    <p:cond delay="0"/>
                                  </p:stCondLst>
                                  <p:childTnLst>
                                    <p:set>
                                      <p:cBhvr>
                                        <p:cTn dur="1" fill="hold">
                                          <p:stCondLst>
                                            <p:cond delay="0"/>
                                          </p:stCondLst>
                                        </p:cTn>
                                        <p:tgtEl>
                                          <p:spTgt spid="767"/>
                                        </p:tgtEl>
                                        <p:attrNameLst>
                                          <p:attrName>style.visibility</p:attrName>
                                        </p:attrNameLst>
                                      </p:cBhvr>
                                      <p:to>
                                        <p:strVal val="visible"/>
                                      </p:to>
                                    </p:set>
                                    <p:animEffect filter="fade" transition="in">
                                      <p:cBhvr>
                                        <p:cTn dur="500"/>
                                        <p:tgtEl>
                                          <p:spTgt spid="767"/>
                                        </p:tgtEl>
                                      </p:cBhvr>
                                    </p:animEffect>
                                  </p:childTnLst>
                                </p:cTn>
                              </p:par>
                              <p:par>
                                <p:cTn fill="hold" nodeType="withEffect" presetClass="entr" presetID="10" presetSubtype="0">
                                  <p:stCondLst>
                                    <p:cond delay="300"/>
                                  </p:stCondLst>
                                  <p:childTnLst>
                                    <p:set>
                                      <p:cBhvr>
                                        <p:cTn dur="1" fill="hold">
                                          <p:stCondLst>
                                            <p:cond delay="0"/>
                                          </p:stCondLst>
                                        </p:cTn>
                                        <p:tgtEl>
                                          <p:spTgt spid="772"/>
                                        </p:tgtEl>
                                        <p:attrNameLst>
                                          <p:attrName>style.visibility</p:attrName>
                                        </p:attrNameLst>
                                      </p:cBhvr>
                                      <p:to>
                                        <p:strVal val="visible"/>
                                      </p:to>
                                    </p:set>
                                    <p:animEffect filter="fade" transition="in">
                                      <p:cBhvr>
                                        <p:cTn dur="500"/>
                                        <p:tgtEl>
                                          <p:spTgt spid="772"/>
                                        </p:tgtEl>
                                      </p:cBhvr>
                                    </p:animEffect>
                                  </p:childTnLst>
                                </p:cTn>
                              </p:par>
                              <p:par>
                                <p:cTn fill="hold" nodeType="withEffect" presetClass="entr" presetID="10" presetSubtype="0">
                                  <p:stCondLst>
                                    <p:cond delay="600"/>
                                  </p:stCondLst>
                                  <p:childTnLst>
                                    <p:set>
                                      <p:cBhvr>
                                        <p:cTn dur="1" fill="hold">
                                          <p:stCondLst>
                                            <p:cond delay="0"/>
                                          </p:stCondLst>
                                        </p:cTn>
                                        <p:tgtEl>
                                          <p:spTgt spid="777"/>
                                        </p:tgtEl>
                                        <p:attrNameLst>
                                          <p:attrName>style.visibility</p:attrName>
                                        </p:attrNameLst>
                                      </p:cBhvr>
                                      <p:to>
                                        <p:strVal val="visible"/>
                                      </p:to>
                                    </p:set>
                                    <p:animEffect filter="fade" transition="in">
                                      <p:cBhvr>
                                        <p:cTn dur="500"/>
                                        <p:tgtEl>
                                          <p:spTgt spid="77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7" name="Shape 787"/>
        <p:cNvGrpSpPr/>
        <p:nvPr/>
      </p:nvGrpSpPr>
      <p:grpSpPr>
        <a:xfrm>
          <a:off x="0" y="0"/>
          <a:ext cx="0" cy="0"/>
          <a:chOff x="0" y="0"/>
          <a:chExt cx="0" cy="0"/>
        </a:xfrm>
      </p:grpSpPr>
      <p:sp>
        <p:nvSpPr>
          <p:cNvPr id="788" name="Google Shape;788;p36"/>
          <p:cNvSpPr/>
          <p:nvPr/>
        </p:nvSpPr>
        <p:spPr>
          <a:xfrm rot="5400000">
            <a:off x="3512616" y="3032385"/>
            <a:ext cx="794351" cy="685352"/>
          </a:xfrm>
          <a:prstGeom prst="hexagon">
            <a:avLst>
              <a:gd fmla="val 30879" name="adj"/>
              <a:gd fmla="val 115470" name="vf"/>
            </a:avLst>
          </a:prstGeom>
          <a:gradFill>
            <a:gsLst>
              <a:gs pos="0">
                <a:srgbClr val="FF9201"/>
              </a:gs>
              <a:gs pos="100000">
                <a:srgbClr val="FB7A22"/>
              </a:gs>
            </a:gsLst>
            <a:lin ang="5400000" scaled="0"/>
          </a:gradFill>
          <a:ln cap="flat" cmpd="sng" w="38100">
            <a:solidFill>
              <a:schemeClr val="accent2"/>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sp>
        <p:nvSpPr>
          <p:cNvPr id="789" name="Google Shape;789;p36"/>
          <p:cNvSpPr/>
          <p:nvPr/>
        </p:nvSpPr>
        <p:spPr>
          <a:xfrm rot="5400000">
            <a:off x="1423711" y="1279437"/>
            <a:ext cx="1113884" cy="960090"/>
          </a:xfrm>
          <a:prstGeom prst="hexagon">
            <a:avLst>
              <a:gd fmla="val 30879" name="adj"/>
              <a:gd fmla="val 115470" name="vf"/>
            </a:avLst>
          </a:prstGeom>
          <a:gradFill>
            <a:gsLst>
              <a:gs pos="0">
                <a:srgbClr val="9E7400"/>
              </a:gs>
              <a:gs pos="50000">
                <a:srgbClr val="E4A800"/>
              </a:gs>
              <a:gs pos="100000">
                <a:srgbClr val="FFC900"/>
              </a:gs>
            </a:gsLst>
            <a:lin ang="8100000" scaled="0"/>
          </a:gradFill>
          <a:ln cap="flat" cmpd="sng" w="38100">
            <a:solidFill>
              <a:schemeClr val="accent4"/>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sp>
        <p:nvSpPr>
          <p:cNvPr id="790" name="Google Shape;790;p36"/>
          <p:cNvSpPr/>
          <p:nvPr/>
        </p:nvSpPr>
        <p:spPr>
          <a:xfrm rot="5400000">
            <a:off x="482286" y="2467231"/>
            <a:ext cx="867515" cy="748064"/>
          </a:xfrm>
          <a:prstGeom prst="hexagon">
            <a:avLst>
              <a:gd fmla="val 30879" name="adj"/>
              <a:gd fmla="val 115470" name="vf"/>
            </a:avLst>
          </a:prstGeom>
          <a:gradFill>
            <a:gsLst>
              <a:gs pos="0">
                <a:srgbClr val="858585"/>
              </a:gs>
              <a:gs pos="50000">
                <a:srgbClr val="C1BFBF"/>
              </a:gs>
              <a:gs pos="100000">
                <a:srgbClr val="E7E5E5"/>
              </a:gs>
            </a:gsLst>
            <a:lin ang="5400000" scaled="0"/>
          </a:gradFill>
          <a:ln cap="flat" cmpd="sng" w="38100">
            <a:solidFill>
              <a:schemeClr val="lt2"/>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grpSp>
        <p:nvGrpSpPr>
          <p:cNvPr id="791" name="Google Shape;791;p36"/>
          <p:cNvGrpSpPr/>
          <p:nvPr/>
        </p:nvGrpSpPr>
        <p:grpSpPr>
          <a:xfrm>
            <a:off x="2636889" y="811337"/>
            <a:ext cx="1167637" cy="1354280"/>
            <a:chOff x="2803653" y="1116162"/>
            <a:chExt cx="1241260" cy="1439861"/>
          </a:xfrm>
        </p:grpSpPr>
        <p:sp>
          <p:nvSpPr>
            <p:cNvPr id="792" name="Google Shape;792;p36"/>
            <p:cNvSpPr/>
            <p:nvPr/>
          </p:nvSpPr>
          <p:spPr>
            <a:xfrm rot="5400000">
              <a:off x="2704352" y="1215462"/>
              <a:ext cx="1439861" cy="1241260"/>
            </a:xfrm>
            <a:prstGeom prst="hexagon">
              <a:avLst>
                <a:gd fmla="val 30879" name="adj"/>
                <a:gd fmla="val 115470" name="vf"/>
              </a:avLst>
            </a:prstGeom>
            <a:gradFill>
              <a:gsLst>
                <a:gs pos="0">
                  <a:srgbClr val="FFFFFF"/>
                </a:gs>
                <a:gs pos="6000">
                  <a:srgbClr val="FFFFFF"/>
                </a:gs>
                <a:gs pos="43000">
                  <a:srgbClr val="FFFFFF"/>
                </a:gs>
                <a:gs pos="80000">
                  <a:srgbClr val="F1F1F1"/>
                </a:gs>
                <a:gs pos="100000">
                  <a:srgbClr val="E4E4E4"/>
                </a:gs>
              </a:gsLst>
              <a:lin ang="8100000" scaled="0"/>
            </a:gradFill>
            <a:ln cap="flat" cmpd="sng" w="19050">
              <a:solidFill>
                <a:srgbClr val="FFFFFF"/>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sp>
          <p:nvSpPr>
            <p:cNvPr id="793" name="Google Shape;793;p36"/>
            <p:cNvSpPr txBox="1"/>
            <p:nvPr/>
          </p:nvSpPr>
          <p:spPr>
            <a:xfrm>
              <a:off x="3056114" y="1517664"/>
              <a:ext cx="796699" cy="31857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E7E6E6"/>
                </a:buClr>
                <a:buSzPts val="3386"/>
                <a:buFont typeface="Twentieth Century"/>
                <a:buNone/>
              </a:pPr>
              <a:r>
                <a:rPr b="1" i="0" lang="tr-TR" sz="3386" u="none" cap="none" strike="noStrike">
                  <a:solidFill>
                    <a:srgbClr val="E7E6E6"/>
                  </a:solidFill>
                  <a:latin typeface="Twentieth Century"/>
                  <a:ea typeface="Twentieth Century"/>
                  <a:cs typeface="Twentieth Century"/>
                  <a:sym typeface="Twentieth Century"/>
                </a:rPr>
                <a:t>01</a:t>
              </a:r>
              <a:endParaRPr b="1" i="0" sz="3386" u="none" cap="none" strike="noStrike">
                <a:solidFill>
                  <a:srgbClr val="E7E6E6"/>
                </a:solidFill>
                <a:latin typeface="Twentieth Century"/>
                <a:ea typeface="Twentieth Century"/>
                <a:cs typeface="Twentieth Century"/>
                <a:sym typeface="Twentieth Century"/>
              </a:endParaRPr>
            </a:p>
          </p:txBody>
        </p:sp>
      </p:grpSp>
      <p:grpSp>
        <p:nvGrpSpPr>
          <p:cNvPr id="794" name="Google Shape;794;p36"/>
          <p:cNvGrpSpPr/>
          <p:nvPr/>
        </p:nvGrpSpPr>
        <p:grpSpPr>
          <a:xfrm>
            <a:off x="1979905" y="1967029"/>
            <a:ext cx="1167637" cy="1354280"/>
            <a:chOff x="2105726" y="2344988"/>
            <a:chExt cx="1241260" cy="1439861"/>
          </a:xfrm>
        </p:grpSpPr>
        <p:sp>
          <p:nvSpPr>
            <p:cNvPr id="795" name="Google Shape;795;p36"/>
            <p:cNvSpPr/>
            <p:nvPr/>
          </p:nvSpPr>
          <p:spPr>
            <a:xfrm rot="5400000">
              <a:off x="2006426" y="2444288"/>
              <a:ext cx="1439861" cy="1241260"/>
            </a:xfrm>
            <a:prstGeom prst="hexagon">
              <a:avLst>
                <a:gd fmla="val 30879" name="adj"/>
                <a:gd fmla="val 115470" name="vf"/>
              </a:avLst>
            </a:prstGeom>
            <a:gradFill>
              <a:gsLst>
                <a:gs pos="0">
                  <a:srgbClr val="FFFFFF"/>
                </a:gs>
                <a:gs pos="6000">
                  <a:srgbClr val="FFFFFF"/>
                </a:gs>
                <a:gs pos="43000">
                  <a:srgbClr val="FFFFFF"/>
                </a:gs>
                <a:gs pos="80000">
                  <a:srgbClr val="F1F1F1"/>
                </a:gs>
                <a:gs pos="100000">
                  <a:srgbClr val="E4E4E4"/>
                </a:gs>
              </a:gsLst>
              <a:lin ang="8100000" scaled="0"/>
            </a:gradFill>
            <a:ln cap="flat" cmpd="sng" w="19050">
              <a:solidFill>
                <a:srgbClr val="FFFFFF"/>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sp>
          <p:nvSpPr>
            <p:cNvPr id="796" name="Google Shape;796;p36"/>
            <p:cNvSpPr txBox="1"/>
            <p:nvPr/>
          </p:nvSpPr>
          <p:spPr>
            <a:xfrm>
              <a:off x="2343729" y="2746341"/>
              <a:ext cx="796699" cy="31857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5B9BD5"/>
                </a:buClr>
                <a:buSzPts val="3386"/>
                <a:buFont typeface="Twentieth Century"/>
                <a:buNone/>
              </a:pPr>
              <a:r>
                <a:rPr b="1" i="0" lang="tr-TR" sz="3386" u="none" cap="none" strike="noStrike">
                  <a:solidFill>
                    <a:srgbClr val="5B9BD5"/>
                  </a:solidFill>
                  <a:latin typeface="Twentieth Century"/>
                  <a:ea typeface="Twentieth Century"/>
                  <a:cs typeface="Twentieth Century"/>
                  <a:sym typeface="Twentieth Century"/>
                </a:rPr>
                <a:t>02</a:t>
              </a:r>
              <a:endParaRPr b="1" i="0" sz="3386" u="none" cap="none" strike="noStrike">
                <a:solidFill>
                  <a:srgbClr val="5B9BD5"/>
                </a:solidFill>
                <a:latin typeface="Twentieth Century"/>
                <a:ea typeface="Twentieth Century"/>
                <a:cs typeface="Twentieth Century"/>
                <a:sym typeface="Twentieth Century"/>
              </a:endParaRPr>
            </a:p>
          </p:txBody>
        </p:sp>
      </p:grpSp>
      <p:grpSp>
        <p:nvGrpSpPr>
          <p:cNvPr id="797" name="Google Shape;797;p36"/>
          <p:cNvGrpSpPr/>
          <p:nvPr/>
        </p:nvGrpSpPr>
        <p:grpSpPr>
          <a:xfrm>
            <a:off x="2636889" y="3095845"/>
            <a:ext cx="1167637" cy="1354280"/>
            <a:chOff x="2803653" y="3545529"/>
            <a:chExt cx="1241260" cy="1439861"/>
          </a:xfrm>
        </p:grpSpPr>
        <p:sp>
          <p:nvSpPr>
            <p:cNvPr id="798" name="Google Shape;798;p36"/>
            <p:cNvSpPr/>
            <p:nvPr/>
          </p:nvSpPr>
          <p:spPr>
            <a:xfrm rot="5400000">
              <a:off x="2704352" y="3644829"/>
              <a:ext cx="1439861" cy="1241260"/>
            </a:xfrm>
            <a:prstGeom prst="hexagon">
              <a:avLst>
                <a:gd fmla="val 30879" name="adj"/>
                <a:gd fmla="val 115470" name="vf"/>
              </a:avLst>
            </a:prstGeom>
            <a:gradFill>
              <a:gsLst>
                <a:gs pos="0">
                  <a:srgbClr val="FFFFFF"/>
                </a:gs>
                <a:gs pos="6000">
                  <a:srgbClr val="FFFFFF"/>
                </a:gs>
                <a:gs pos="43000">
                  <a:srgbClr val="FFFFFF"/>
                </a:gs>
                <a:gs pos="80000">
                  <a:srgbClr val="F1F1F1"/>
                </a:gs>
                <a:gs pos="100000">
                  <a:srgbClr val="E4E4E4"/>
                </a:gs>
              </a:gsLst>
              <a:lin ang="8100000" scaled="0"/>
            </a:gradFill>
            <a:ln cap="flat" cmpd="sng" w="19050">
              <a:solidFill>
                <a:srgbClr val="FFFFFF"/>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sp>
          <p:nvSpPr>
            <p:cNvPr id="799" name="Google Shape;799;p36"/>
            <p:cNvSpPr txBox="1"/>
            <p:nvPr/>
          </p:nvSpPr>
          <p:spPr>
            <a:xfrm>
              <a:off x="3025931" y="3946882"/>
              <a:ext cx="796699" cy="31857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C000"/>
                </a:buClr>
                <a:buSzPts val="3386"/>
                <a:buFont typeface="Twentieth Century"/>
                <a:buNone/>
              </a:pPr>
              <a:r>
                <a:rPr b="1" i="0" lang="tr-TR" sz="3386" u="none" cap="none" strike="noStrike">
                  <a:solidFill>
                    <a:srgbClr val="FFC000"/>
                  </a:solidFill>
                  <a:latin typeface="Twentieth Century"/>
                  <a:ea typeface="Twentieth Century"/>
                  <a:cs typeface="Twentieth Century"/>
                  <a:sym typeface="Twentieth Century"/>
                </a:rPr>
                <a:t>03</a:t>
              </a:r>
              <a:endParaRPr b="1" i="0" sz="3386" u="none" cap="none" strike="noStrike">
                <a:solidFill>
                  <a:srgbClr val="FFC000"/>
                </a:solidFill>
                <a:latin typeface="Twentieth Century"/>
                <a:ea typeface="Twentieth Century"/>
                <a:cs typeface="Twentieth Century"/>
                <a:sym typeface="Twentieth Century"/>
              </a:endParaRPr>
            </a:p>
          </p:txBody>
        </p:sp>
      </p:grpSp>
      <p:grpSp>
        <p:nvGrpSpPr>
          <p:cNvPr id="800" name="Google Shape;800;p36"/>
          <p:cNvGrpSpPr/>
          <p:nvPr/>
        </p:nvGrpSpPr>
        <p:grpSpPr>
          <a:xfrm>
            <a:off x="4798958" y="1044267"/>
            <a:ext cx="2184467" cy="347902"/>
            <a:chOff x="1574602" y="3235045"/>
            <a:chExt cx="2322150" cy="370957"/>
          </a:xfrm>
        </p:grpSpPr>
        <p:sp>
          <p:nvSpPr>
            <p:cNvPr id="801" name="Google Shape;801;p36"/>
            <p:cNvSpPr/>
            <p:nvPr/>
          </p:nvSpPr>
          <p:spPr>
            <a:xfrm>
              <a:off x="1574602" y="3235045"/>
              <a:ext cx="2322150" cy="370957"/>
            </a:xfrm>
            <a:prstGeom prst="homePlate">
              <a:avLst>
                <a:gd fmla="val 50000" name="adj"/>
              </a:avLst>
            </a:prstGeom>
            <a:solidFill>
              <a:schemeClr val="lt2"/>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sp>
          <p:nvSpPr>
            <p:cNvPr id="802" name="Google Shape;802;p36"/>
            <p:cNvSpPr txBox="1"/>
            <p:nvPr/>
          </p:nvSpPr>
          <p:spPr>
            <a:xfrm>
              <a:off x="1805999" y="3245856"/>
              <a:ext cx="1947614" cy="3185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rgbClr val="FFFFFF"/>
                  </a:solidFill>
                  <a:latin typeface="Twentieth Century"/>
                  <a:ea typeface="Twentieth Century"/>
                  <a:cs typeface="Twentieth Century"/>
                  <a:sym typeface="Twentieth Century"/>
                </a:rPr>
                <a:t>01 Forum</a:t>
              </a:r>
              <a:endParaRPr b="1" i="0" sz="1800" u="none" cap="none" strike="noStrike">
                <a:solidFill>
                  <a:srgbClr val="FFFFFF"/>
                </a:solidFill>
                <a:latin typeface="Twentieth Century"/>
                <a:ea typeface="Twentieth Century"/>
                <a:cs typeface="Twentieth Century"/>
                <a:sym typeface="Twentieth Century"/>
              </a:endParaRPr>
            </a:p>
          </p:txBody>
        </p:sp>
      </p:grpSp>
      <p:sp>
        <p:nvSpPr>
          <p:cNvPr id="803" name="Google Shape;803;p36"/>
          <p:cNvSpPr txBox="1"/>
          <p:nvPr/>
        </p:nvSpPr>
        <p:spPr>
          <a:xfrm>
            <a:off x="4775068" y="1450402"/>
            <a:ext cx="3319255" cy="590205"/>
          </a:xfrm>
          <a:prstGeom prst="rect">
            <a:avLst/>
          </a:prstGeom>
          <a:noFill/>
          <a:ln>
            <a:noFill/>
          </a:ln>
        </p:spPr>
        <p:txBody>
          <a:bodyPr anchorCtr="0" anchor="t" bIns="34100" lIns="68225" spcFirstLastPara="1" rIns="68225" wrap="square" tIns="34100">
            <a:noAutofit/>
          </a:bodyPr>
          <a:lstStyle/>
          <a:p>
            <a:pPr indent="0" lvl="0" marL="0" marR="0" rtl="0" algn="l">
              <a:lnSpc>
                <a:spcPct val="150000"/>
              </a:lnSpc>
              <a:spcBef>
                <a:spcPts val="0"/>
              </a:spcBef>
              <a:spcAft>
                <a:spcPts val="0"/>
              </a:spcAft>
              <a:buNone/>
            </a:pPr>
            <a:r>
              <a:rPr b="0" i="0" lang="tr-TR" sz="1129" u="none" cap="none" strike="noStrike">
                <a:solidFill>
                  <a:srgbClr val="70AD47"/>
                </a:solidFill>
                <a:latin typeface="Twentieth Century"/>
                <a:ea typeface="Twentieth Century"/>
                <a:cs typeface="Twentieth Century"/>
                <a:sym typeface="Twentieth Century"/>
              </a:rPr>
              <a:t>You are forced on exertion. You have always a profession, pursuits, business of</a:t>
            </a:r>
            <a:endParaRPr b="0" i="0" sz="1129" u="none" cap="none" strike="noStrike">
              <a:solidFill>
                <a:srgbClr val="70AD47"/>
              </a:solidFill>
              <a:latin typeface="Twentieth Century"/>
              <a:ea typeface="Twentieth Century"/>
              <a:cs typeface="Twentieth Century"/>
              <a:sym typeface="Twentieth Century"/>
            </a:endParaRPr>
          </a:p>
        </p:txBody>
      </p:sp>
      <p:grpSp>
        <p:nvGrpSpPr>
          <p:cNvPr id="804" name="Google Shape;804;p36"/>
          <p:cNvGrpSpPr/>
          <p:nvPr/>
        </p:nvGrpSpPr>
        <p:grpSpPr>
          <a:xfrm>
            <a:off x="4798958" y="2165617"/>
            <a:ext cx="2184467" cy="347902"/>
            <a:chOff x="1574602" y="3235045"/>
            <a:chExt cx="2322150" cy="370957"/>
          </a:xfrm>
        </p:grpSpPr>
        <p:sp>
          <p:nvSpPr>
            <p:cNvPr id="805" name="Google Shape;805;p36"/>
            <p:cNvSpPr/>
            <p:nvPr/>
          </p:nvSpPr>
          <p:spPr>
            <a:xfrm>
              <a:off x="1574602" y="3235045"/>
              <a:ext cx="2322150" cy="370957"/>
            </a:xfrm>
            <a:prstGeom prst="homePlate">
              <a:avLst>
                <a:gd fmla="val 50000" name="adj"/>
              </a:avLst>
            </a:prstGeom>
            <a:solidFill>
              <a:schemeClr val="accen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sp>
          <p:nvSpPr>
            <p:cNvPr id="806" name="Google Shape;806;p36"/>
            <p:cNvSpPr txBox="1"/>
            <p:nvPr/>
          </p:nvSpPr>
          <p:spPr>
            <a:xfrm>
              <a:off x="1805999" y="3245856"/>
              <a:ext cx="1947614" cy="3185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rgbClr val="FFFFFF"/>
                  </a:solidFill>
                  <a:latin typeface="Twentieth Century"/>
                  <a:ea typeface="Twentieth Century"/>
                  <a:cs typeface="Twentieth Century"/>
                  <a:sym typeface="Twentieth Century"/>
                </a:rPr>
                <a:t>02 Services</a:t>
              </a:r>
              <a:endParaRPr b="1" i="0" sz="1800" u="none" cap="none" strike="noStrike">
                <a:solidFill>
                  <a:srgbClr val="FFFFFF"/>
                </a:solidFill>
                <a:latin typeface="Twentieth Century"/>
                <a:ea typeface="Twentieth Century"/>
                <a:cs typeface="Twentieth Century"/>
                <a:sym typeface="Twentieth Century"/>
              </a:endParaRPr>
            </a:p>
          </p:txBody>
        </p:sp>
      </p:grpSp>
      <p:sp>
        <p:nvSpPr>
          <p:cNvPr id="807" name="Google Shape;807;p36"/>
          <p:cNvSpPr txBox="1"/>
          <p:nvPr/>
        </p:nvSpPr>
        <p:spPr>
          <a:xfrm>
            <a:off x="4775068" y="2571752"/>
            <a:ext cx="3319255" cy="590205"/>
          </a:xfrm>
          <a:prstGeom prst="rect">
            <a:avLst/>
          </a:prstGeom>
          <a:noFill/>
          <a:ln>
            <a:noFill/>
          </a:ln>
        </p:spPr>
        <p:txBody>
          <a:bodyPr anchorCtr="0" anchor="t" bIns="34100" lIns="68225" spcFirstLastPara="1" rIns="68225" wrap="square" tIns="34100">
            <a:noAutofit/>
          </a:bodyPr>
          <a:lstStyle/>
          <a:p>
            <a:pPr indent="0" lvl="0" marL="0" marR="0" rtl="0" algn="l">
              <a:lnSpc>
                <a:spcPct val="150000"/>
              </a:lnSpc>
              <a:spcBef>
                <a:spcPts val="0"/>
              </a:spcBef>
              <a:spcAft>
                <a:spcPts val="0"/>
              </a:spcAft>
              <a:buNone/>
            </a:pPr>
            <a:r>
              <a:rPr b="0" i="0" lang="tr-TR" sz="1129" u="none" cap="none" strike="noStrike">
                <a:solidFill>
                  <a:srgbClr val="70AD47"/>
                </a:solidFill>
                <a:latin typeface="Twentieth Century"/>
                <a:ea typeface="Twentieth Century"/>
                <a:cs typeface="Twentieth Century"/>
                <a:sym typeface="Twentieth Century"/>
              </a:rPr>
              <a:t>I believe that people would be alive today if there were a death penalty. Nancy Reagan</a:t>
            </a:r>
            <a:endParaRPr b="0" i="0" sz="1129" u="none" cap="none" strike="noStrike">
              <a:solidFill>
                <a:srgbClr val="70AD47"/>
              </a:solidFill>
              <a:latin typeface="Twentieth Century"/>
              <a:ea typeface="Twentieth Century"/>
              <a:cs typeface="Twentieth Century"/>
              <a:sym typeface="Twentieth Century"/>
            </a:endParaRPr>
          </a:p>
        </p:txBody>
      </p:sp>
      <p:grpSp>
        <p:nvGrpSpPr>
          <p:cNvPr id="808" name="Google Shape;808;p36"/>
          <p:cNvGrpSpPr/>
          <p:nvPr/>
        </p:nvGrpSpPr>
        <p:grpSpPr>
          <a:xfrm>
            <a:off x="4798958" y="3336240"/>
            <a:ext cx="2184467" cy="349395"/>
            <a:chOff x="1574602" y="3235045"/>
            <a:chExt cx="2322150" cy="370957"/>
          </a:xfrm>
        </p:grpSpPr>
        <p:sp>
          <p:nvSpPr>
            <p:cNvPr id="809" name="Google Shape;809;p36"/>
            <p:cNvSpPr/>
            <p:nvPr/>
          </p:nvSpPr>
          <p:spPr>
            <a:xfrm>
              <a:off x="1574602" y="3235045"/>
              <a:ext cx="2322150" cy="370957"/>
            </a:xfrm>
            <a:prstGeom prst="homePlate">
              <a:avLst>
                <a:gd fmla="val 50000" name="adj"/>
              </a:avLst>
            </a:prstGeom>
            <a:solidFill>
              <a:schemeClr val="accent4"/>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sp>
          <p:nvSpPr>
            <p:cNvPr id="810" name="Google Shape;810;p36"/>
            <p:cNvSpPr txBox="1"/>
            <p:nvPr/>
          </p:nvSpPr>
          <p:spPr>
            <a:xfrm>
              <a:off x="1805999" y="3245856"/>
              <a:ext cx="1947614" cy="3185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rgbClr val="FFFFFF"/>
                  </a:solidFill>
                  <a:latin typeface="Twentieth Century"/>
                  <a:ea typeface="Twentieth Century"/>
                  <a:cs typeface="Twentieth Century"/>
                  <a:sym typeface="Twentieth Century"/>
                </a:rPr>
                <a:t>03 Timeline</a:t>
              </a:r>
              <a:endParaRPr b="1" i="0" sz="1800" u="none" cap="none" strike="noStrike">
                <a:solidFill>
                  <a:srgbClr val="FFFFFF"/>
                </a:solidFill>
                <a:latin typeface="Twentieth Century"/>
                <a:ea typeface="Twentieth Century"/>
                <a:cs typeface="Twentieth Century"/>
                <a:sym typeface="Twentieth Century"/>
              </a:endParaRPr>
            </a:p>
          </p:txBody>
        </p:sp>
      </p:grpSp>
      <p:sp>
        <p:nvSpPr>
          <p:cNvPr id="811" name="Google Shape;811;p36"/>
          <p:cNvSpPr txBox="1"/>
          <p:nvPr/>
        </p:nvSpPr>
        <p:spPr>
          <a:xfrm>
            <a:off x="4775068" y="3742375"/>
            <a:ext cx="3319255" cy="590205"/>
          </a:xfrm>
          <a:prstGeom prst="rect">
            <a:avLst/>
          </a:prstGeom>
          <a:noFill/>
          <a:ln>
            <a:noFill/>
          </a:ln>
        </p:spPr>
        <p:txBody>
          <a:bodyPr anchorCtr="0" anchor="t" bIns="34100" lIns="68225" spcFirstLastPara="1" rIns="68225" wrap="square" tIns="34100">
            <a:noAutofit/>
          </a:bodyPr>
          <a:lstStyle/>
          <a:p>
            <a:pPr indent="0" lvl="0" marL="0" marR="0" rtl="0" algn="l">
              <a:lnSpc>
                <a:spcPct val="150000"/>
              </a:lnSpc>
              <a:spcBef>
                <a:spcPts val="0"/>
              </a:spcBef>
              <a:spcAft>
                <a:spcPts val="0"/>
              </a:spcAft>
              <a:buNone/>
            </a:pPr>
            <a:r>
              <a:rPr b="0" i="0" lang="tr-TR" sz="1129" u="none" cap="none" strike="noStrike">
                <a:solidFill>
                  <a:srgbClr val="70AD47"/>
                </a:solidFill>
                <a:latin typeface="Twentieth Century"/>
                <a:ea typeface="Twentieth Century"/>
                <a:cs typeface="Twentieth Century"/>
                <a:sym typeface="Twentieth Century"/>
              </a:rPr>
              <a:t>You are forced on exertion. You have always a profession, pursuits, business of</a:t>
            </a:r>
            <a:endParaRPr/>
          </a:p>
        </p:txBody>
      </p:sp>
      <p:sp>
        <p:nvSpPr>
          <p:cNvPr id="812" name="Google Shape;812;p36"/>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1"/>
                                        </p:tgtEl>
                                        <p:attrNameLst>
                                          <p:attrName>style.visibility</p:attrName>
                                        </p:attrNameLst>
                                      </p:cBhvr>
                                      <p:to>
                                        <p:strVal val="visible"/>
                                      </p:to>
                                    </p:set>
                                    <p:animEffect filter="fade" transition="in">
                                      <p:cBhvr>
                                        <p:cTn dur="500"/>
                                        <p:tgtEl>
                                          <p:spTgt spid="7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4"/>
                                        </p:tgtEl>
                                        <p:attrNameLst>
                                          <p:attrName>style.visibility</p:attrName>
                                        </p:attrNameLst>
                                      </p:cBhvr>
                                      <p:to>
                                        <p:strVal val="visible"/>
                                      </p:to>
                                    </p:set>
                                    <p:animEffect filter="fade" transition="in">
                                      <p:cBhvr>
                                        <p:cTn dur="500"/>
                                        <p:tgtEl>
                                          <p:spTgt spid="7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7"/>
                                        </p:tgtEl>
                                        <p:attrNameLst>
                                          <p:attrName>style.visibility</p:attrName>
                                        </p:attrNameLst>
                                      </p:cBhvr>
                                      <p:to>
                                        <p:strVal val="visible"/>
                                      </p:to>
                                    </p:set>
                                    <p:animEffect filter="fade" transition="in">
                                      <p:cBhvr>
                                        <p:cTn dur="500"/>
                                        <p:tgtEl>
                                          <p:spTgt spid="7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89"/>
                                        </p:tgtEl>
                                        <p:attrNameLst>
                                          <p:attrName>style.visibility</p:attrName>
                                        </p:attrNameLst>
                                      </p:cBhvr>
                                      <p:to>
                                        <p:strVal val="visible"/>
                                      </p:to>
                                    </p:set>
                                    <p:animEffect filter="fade" transition="in">
                                      <p:cBhvr>
                                        <p:cTn dur="500"/>
                                        <p:tgtEl>
                                          <p:spTgt spid="7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0"/>
                                        </p:tgtEl>
                                        <p:attrNameLst>
                                          <p:attrName>style.visibility</p:attrName>
                                        </p:attrNameLst>
                                      </p:cBhvr>
                                      <p:to>
                                        <p:strVal val="visible"/>
                                      </p:to>
                                    </p:set>
                                    <p:animEffect filter="fade" transition="in">
                                      <p:cBhvr>
                                        <p:cTn dur="500"/>
                                        <p:tgtEl>
                                          <p:spTgt spid="7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88"/>
                                        </p:tgtEl>
                                        <p:attrNameLst>
                                          <p:attrName>style.visibility</p:attrName>
                                        </p:attrNameLst>
                                      </p:cBhvr>
                                      <p:to>
                                        <p:strVal val="visible"/>
                                      </p:to>
                                    </p:set>
                                    <p:animEffect filter="fade" transition="in">
                                      <p:cBhvr>
                                        <p:cTn dur="500"/>
                                        <p:tgtEl>
                                          <p:spTgt spid="788"/>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800"/>
                                        </p:tgtEl>
                                        <p:attrNameLst>
                                          <p:attrName>style.visibility</p:attrName>
                                        </p:attrNameLst>
                                      </p:cBhvr>
                                      <p:to>
                                        <p:strVal val="visible"/>
                                      </p:to>
                                    </p:set>
                                    <p:animEffect filter="fade" transition="in">
                                      <p:cBhvr>
                                        <p:cTn dur="500"/>
                                        <p:tgtEl>
                                          <p:spTgt spid="800"/>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803"/>
                                        </p:tgtEl>
                                        <p:attrNameLst>
                                          <p:attrName>style.visibility</p:attrName>
                                        </p:attrNameLst>
                                      </p:cBhvr>
                                      <p:to>
                                        <p:strVal val="visible"/>
                                      </p:to>
                                    </p:set>
                                    <p:animEffect filter="fade" transition="in">
                                      <p:cBhvr>
                                        <p:cTn dur="500"/>
                                        <p:tgtEl>
                                          <p:spTgt spid="803"/>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804"/>
                                        </p:tgtEl>
                                        <p:attrNameLst>
                                          <p:attrName>style.visibility</p:attrName>
                                        </p:attrNameLst>
                                      </p:cBhvr>
                                      <p:to>
                                        <p:strVal val="visible"/>
                                      </p:to>
                                    </p:set>
                                    <p:animEffect filter="fade" transition="in">
                                      <p:cBhvr>
                                        <p:cTn dur="500"/>
                                        <p:tgtEl>
                                          <p:spTgt spid="80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807"/>
                                        </p:tgtEl>
                                        <p:attrNameLst>
                                          <p:attrName>style.visibility</p:attrName>
                                        </p:attrNameLst>
                                      </p:cBhvr>
                                      <p:to>
                                        <p:strVal val="visible"/>
                                      </p:to>
                                    </p:set>
                                    <p:animEffect filter="fade" transition="in">
                                      <p:cBhvr>
                                        <p:cTn dur="500"/>
                                        <p:tgtEl>
                                          <p:spTgt spid="807"/>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808"/>
                                        </p:tgtEl>
                                        <p:attrNameLst>
                                          <p:attrName>style.visibility</p:attrName>
                                        </p:attrNameLst>
                                      </p:cBhvr>
                                      <p:to>
                                        <p:strVal val="visible"/>
                                      </p:to>
                                    </p:set>
                                    <p:animEffect filter="fade" transition="in">
                                      <p:cBhvr>
                                        <p:cTn dur="500"/>
                                        <p:tgtEl>
                                          <p:spTgt spid="80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811"/>
                                        </p:tgtEl>
                                        <p:attrNameLst>
                                          <p:attrName>style.visibility</p:attrName>
                                        </p:attrNameLst>
                                      </p:cBhvr>
                                      <p:to>
                                        <p:strVal val="visible"/>
                                      </p:to>
                                    </p:set>
                                    <p:animEffect filter="fade" transition="in">
                                      <p:cBhvr>
                                        <p:cTn dur="500"/>
                                        <p:tgtEl>
                                          <p:spTgt spid="81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7" name="Shape 817"/>
        <p:cNvGrpSpPr/>
        <p:nvPr/>
      </p:nvGrpSpPr>
      <p:grpSpPr>
        <a:xfrm>
          <a:off x="0" y="0"/>
          <a:ext cx="0" cy="0"/>
          <a:chOff x="0" y="0"/>
          <a:chExt cx="0" cy="0"/>
        </a:xfrm>
      </p:grpSpPr>
      <p:grpSp>
        <p:nvGrpSpPr>
          <p:cNvPr id="818" name="Google Shape;818;p37"/>
          <p:cNvGrpSpPr/>
          <p:nvPr/>
        </p:nvGrpSpPr>
        <p:grpSpPr>
          <a:xfrm>
            <a:off x="1782619" y="959443"/>
            <a:ext cx="3367420" cy="3350040"/>
            <a:chOff x="1430586" y="997928"/>
            <a:chExt cx="2322150" cy="2309124"/>
          </a:xfrm>
        </p:grpSpPr>
        <p:sp>
          <p:nvSpPr>
            <p:cNvPr id="819" name="Google Shape;819;p37"/>
            <p:cNvSpPr/>
            <p:nvPr/>
          </p:nvSpPr>
          <p:spPr>
            <a:xfrm rot="1245109">
              <a:off x="1688134" y="1260177"/>
              <a:ext cx="1807054" cy="1784627"/>
            </a:xfrm>
            <a:prstGeom prst="ellipse">
              <a:avLst/>
            </a:prstGeom>
            <a:gradFill>
              <a:gsLst>
                <a:gs pos="0">
                  <a:srgbClr val="FFFFFF"/>
                </a:gs>
                <a:gs pos="6000">
                  <a:srgbClr val="FFFFFF"/>
                </a:gs>
                <a:gs pos="43000">
                  <a:srgbClr val="FFFFFF"/>
                </a:gs>
                <a:gs pos="80000">
                  <a:srgbClr val="F1F1F1"/>
                </a:gs>
                <a:gs pos="100000">
                  <a:srgbClr val="E4E4E4"/>
                </a:gs>
              </a:gsLst>
              <a:lin ang="8100000" scaled="0"/>
            </a:gradFill>
            <a:ln cap="flat" cmpd="sng" w="12700">
              <a:solidFill>
                <a:srgbClr val="FFFFFF"/>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pic>
          <p:nvPicPr>
            <p:cNvPr id="820" name="Google Shape;820;p37"/>
            <p:cNvPicPr preferRelativeResize="0"/>
            <p:nvPr/>
          </p:nvPicPr>
          <p:blipFill rotWithShape="1">
            <a:blip r:embed="rId3">
              <a:alphaModFix/>
            </a:blip>
            <a:srcRect b="0" l="0" r="0" t="0"/>
            <a:stretch/>
          </p:blipFill>
          <p:spPr>
            <a:xfrm>
              <a:off x="1797901" y="1364906"/>
              <a:ext cx="1587523" cy="1575170"/>
            </a:xfrm>
            <a:prstGeom prst="rect">
              <a:avLst/>
            </a:prstGeom>
            <a:noFill/>
            <a:ln>
              <a:noFill/>
            </a:ln>
          </p:spPr>
        </p:pic>
      </p:grpSp>
      <p:grpSp>
        <p:nvGrpSpPr>
          <p:cNvPr id="821" name="Google Shape;821;p37"/>
          <p:cNvGrpSpPr/>
          <p:nvPr/>
        </p:nvGrpSpPr>
        <p:grpSpPr>
          <a:xfrm>
            <a:off x="522314" y="712535"/>
            <a:ext cx="2183546" cy="2171536"/>
            <a:chOff x="1430586" y="997928"/>
            <a:chExt cx="2322150" cy="2309124"/>
          </a:xfrm>
        </p:grpSpPr>
        <p:sp>
          <p:nvSpPr>
            <p:cNvPr id="822" name="Google Shape;822;p37"/>
            <p:cNvSpPr/>
            <p:nvPr/>
          </p:nvSpPr>
          <p:spPr>
            <a:xfrm rot="1245109">
              <a:off x="1688134" y="1260177"/>
              <a:ext cx="1807054" cy="1784627"/>
            </a:xfrm>
            <a:prstGeom prst="ellipse">
              <a:avLst/>
            </a:prstGeom>
            <a:gradFill>
              <a:gsLst>
                <a:gs pos="0">
                  <a:srgbClr val="FFFFFF"/>
                </a:gs>
                <a:gs pos="6000">
                  <a:srgbClr val="FFFFFF"/>
                </a:gs>
                <a:gs pos="43000">
                  <a:srgbClr val="FFFFFF"/>
                </a:gs>
                <a:gs pos="80000">
                  <a:srgbClr val="F1F1F1"/>
                </a:gs>
                <a:gs pos="100000">
                  <a:srgbClr val="E4E4E4"/>
                </a:gs>
              </a:gsLst>
              <a:lin ang="8100000" scaled="0"/>
            </a:gradFill>
            <a:ln cap="flat" cmpd="sng" w="12700">
              <a:solidFill>
                <a:srgbClr val="FFFFFF"/>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pic>
          <p:nvPicPr>
            <p:cNvPr descr="C:\Documents and Settings\Administrator\桌面\图片4.png" id="823" name="Google Shape;823;p37"/>
            <p:cNvPicPr preferRelativeResize="0"/>
            <p:nvPr/>
          </p:nvPicPr>
          <p:blipFill rotWithShape="1">
            <a:blip r:embed="rId4">
              <a:alphaModFix/>
            </a:blip>
            <a:srcRect b="0" l="0" r="0" t="0"/>
            <a:stretch/>
          </p:blipFill>
          <p:spPr>
            <a:xfrm>
              <a:off x="1797640" y="1364906"/>
              <a:ext cx="1588044" cy="1575170"/>
            </a:xfrm>
            <a:prstGeom prst="rect">
              <a:avLst/>
            </a:prstGeom>
            <a:noFill/>
            <a:ln>
              <a:noFill/>
            </a:ln>
          </p:spPr>
        </p:pic>
      </p:grpSp>
      <p:grpSp>
        <p:nvGrpSpPr>
          <p:cNvPr id="824" name="Google Shape;824;p37"/>
          <p:cNvGrpSpPr/>
          <p:nvPr/>
        </p:nvGrpSpPr>
        <p:grpSpPr>
          <a:xfrm>
            <a:off x="1843800" y="3282224"/>
            <a:ext cx="1577220" cy="1566830"/>
            <a:chOff x="1146993" y="3166121"/>
            <a:chExt cx="2322150" cy="2309124"/>
          </a:xfrm>
        </p:grpSpPr>
        <p:grpSp>
          <p:nvGrpSpPr>
            <p:cNvPr id="825" name="Google Shape;825;p37"/>
            <p:cNvGrpSpPr/>
            <p:nvPr/>
          </p:nvGrpSpPr>
          <p:grpSpPr>
            <a:xfrm>
              <a:off x="1146993" y="3166121"/>
              <a:ext cx="2322150" cy="2309124"/>
              <a:chOff x="1015892" y="3052415"/>
              <a:chExt cx="2322150" cy="2309124"/>
            </a:xfrm>
          </p:grpSpPr>
          <p:sp>
            <p:nvSpPr>
              <p:cNvPr id="826" name="Google Shape;826;p37"/>
              <p:cNvSpPr/>
              <p:nvPr/>
            </p:nvSpPr>
            <p:spPr>
              <a:xfrm rot="1245109">
                <a:off x="1273440" y="3314664"/>
                <a:ext cx="1807054" cy="1784627"/>
              </a:xfrm>
              <a:prstGeom prst="ellipse">
                <a:avLst/>
              </a:prstGeom>
              <a:gradFill>
                <a:gsLst>
                  <a:gs pos="0">
                    <a:srgbClr val="FFFFFF"/>
                  </a:gs>
                  <a:gs pos="6000">
                    <a:srgbClr val="FFFFFF"/>
                  </a:gs>
                  <a:gs pos="43000">
                    <a:srgbClr val="FFFFFF"/>
                  </a:gs>
                  <a:gs pos="80000">
                    <a:srgbClr val="F1F1F1"/>
                  </a:gs>
                  <a:gs pos="100000">
                    <a:srgbClr val="E4E4E4"/>
                  </a:gs>
                </a:gsLst>
                <a:lin ang="8100000" scaled="0"/>
              </a:gradFill>
              <a:ln cap="flat" cmpd="sng" w="12700">
                <a:solidFill>
                  <a:srgbClr val="FFFFFF"/>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sp>
            <p:nvSpPr>
              <p:cNvPr id="827" name="Google Shape;827;p37"/>
              <p:cNvSpPr/>
              <p:nvPr/>
            </p:nvSpPr>
            <p:spPr>
              <a:xfrm>
                <a:off x="1404541" y="3440720"/>
                <a:ext cx="1532516" cy="1532516"/>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C000"/>
                  </a:solidFill>
                  <a:latin typeface="Twentieth Century"/>
                  <a:ea typeface="Twentieth Century"/>
                  <a:cs typeface="Twentieth Century"/>
                  <a:sym typeface="Twentieth Century"/>
                </a:endParaRPr>
              </a:p>
            </p:txBody>
          </p:sp>
        </p:grpSp>
        <p:sp>
          <p:nvSpPr>
            <p:cNvPr id="828" name="Google Shape;828;p37"/>
            <p:cNvSpPr/>
            <p:nvPr/>
          </p:nvSpPr>
          <p:spPr>
            <a:xfrm>
              <a:off x="1846413" y="3824465"/>
              <a:ext cx="912320" cy="818596"/>
            </a:xfrm>
            <a:custGeom>
              <a:rect b="b" l="l" r="r" t="t"/>
              <a:pathLst>
                <a:path extrusionOk="0" h="60" w="67">
                  <a:moveTo>
                    <a:pt x="53" y="2"/>
                  </a:moveTo>
                  <a:cubicBezTo>
                    <a:pt x="53" y="1"/>
                    <a:pt x="52" y="0"/>
                    <a:pt x="51" y="0"/>
                  </a:cubicBezTo>
                  <a:cubicBezTo>
                    <a:pt x="46" y="0"/>
                    <a:pt x="46" y="0"/>
                    <a:pt x="46" y="0"/>
                  </a:cubicBezTo>
                  <a:cubicBezTo>
                    <a:pt x="45" y="0"/>
                    <a:pt x="44" y="1"/>
                    <a:pt x="44" y="2"/>
                  </a:cubicBezTo>
                  <a:cubicBezTo>
                    <a:pt x="44" y="5"/>
                    <a:pt x="44" y="5"/>
                    <a:pt x="44" y="5"/>
                  </a:cubicBezTo>
                  <a:cubicBezTo>
                    <a:pt x="53" y="14"/>
                    <a:pt x="53" y="14"/>
                    <a:pt x="53" y="14"/>
                  </a:cubicBezTo>
                  <a:lnTo>
                    <a:pt x="53" y="2"/>
                  </a:lnTo>
                  <a:close/>
                  <a:moveTo>
                    <a:pt x="66" y="31"/>
                  </a:moveTo>
                  <a:cubicBezTo>
                    <a:pt x="36" y="2"/>
                    <a:pt x="36" y="2"/>
                    <a:pt x="36" y="2"/>
                  </a:cubicBezTo>
                  <a:cubicBezTo>
                    <a:pt x="35" y="0"/>
                    <a:pt x="33" y="0"/>
                    <a:pt x="31" y="2"/>
                  </a:cubicBezTo>
                  <a:cubicBezTo>
                    <a:pt x="2" y="31"/>
                    <a:pt x="2" y="31"/>
                    <a:pt x="2" y="31"/>
                  </a:cubicBezTo>
                  <a:cubicBezTo>
                    <a:pt x="0" y="33"/>
                    <a:pt x="0" y="35"/>
                    <a:pt x="2" y="36"/>
                  </a:cubicBezTo>
                  <a:cubicBezTo>
                    <a:pt x="2" y="37"/>
                    <a:pt x="3" y="37"/>
                    <a:pt x="4" y="37"/>
                  </a:cubicBezTo>
                  <a:cubicBezTo>
                    <a:pt x="5" y="37"/>
                    <a:pt x="6" y="37"/>
                    <a:pt x="7" y="36"/>
                  </a:cubicBezTo>
                  <a:cubicBezTo>
                    <a:pt x="34" y="9"/>
                    <a:pt x="34" y="9"/>
                    <a:pt x="34" y="9"/>
                  </a:cubicBezTo>
                  <a:cubicBezTo>
                    <a:pt x="61" y="36"/>
                    <a:pt x="61" y="36"/>
                    <a:pt x="61" y="36"/>
                  </a:cubicBezTo>
                  <a:cubicBezTo>
                    <a:pt x="62" y="38"/>
                    <a:pt x="65" y="38"/>
                    <a:pt x="66" y="36"/>
                  </a:cubicBezTo>
                  <a:cubicBezTo>
                    <a:pt x="67" y="35"/>
                    <a:pt x="67" y="33"/>
                    <a:pt x="66" y="31"/>
                  </a:cubicBezTo>
                  <a:close/>
                  <a:moveTo>
                    <a:pt x="9" y="37"/>
                  </a:moveTo>
                  <a:cubicBezTo>
                    <a:pt x="9" y="57"/>
                    <a:pt x="9" y="57"/>
                    <a:pt x="9" y="57"/>
                  </a:cubicBezTo>
                  <a:cubicBezTo>
                    <a:pt x="9" y="59"/>
                    <a:pt x="11" y="60"/>
                    <a:pt x="13" y="60"/>
                  </a:cubicBezTo>
                  <a:cubicBezTo>
                    <a:pt x="28" y="60"/>
                    <a:pt x="28" y="60"/>
                    <a:pt x="28" y="60"/>
                  </a:cubicBezTo>
                  <a:cubicBezTo>
                    <a:pt x="28" y="42"/>
                    <a:pt x="28" y="42"/>
                    <a:pt x="28" y="42"/>
                  </a:cubicBezTo>
                  <a:cubicBezTo>
                    <a:pt x="28" y="42"/>
                    <a:pt x="29" y="41"/>
                    <a:pt x="29" y="41"/>
                  </a:cubicBezTo>
                  <a:cubicBezTo>
                    <a:pt x="38" y="41"/>
                    <a:pt x="38" y="41"/>
                    <a:pt x="38" y="41"/>
                  </a:cubicBezTo>
                  <a:cubicBezTo>
                    <a:pt x="39" y="41"/>
                    <a:pt x="39" y="42"/>
                    <a:pt x="39" y="42"/>
                  </a:cubicBezTo>
                  <a:cubicBezTo>
                    <a:pt x="39" y="60"/>
                    <a:pt x="39" y="60"/>
                    <a:pt x="39" y="60"/>
                  </a:cubicBezTo>
                  <a:cubicBezTo>
                    <a:pt x="55" y="60"/>
                    <a:pt x="55" y="60"/>
                    <a:pt x="55" y="60"/>
                  </a:cubicBezTo>
                  <a:cubicBezTo>
                    <a:pt x="57" y="60"/>
                    <a:pt x="58" y="59"/>
                    <a:pt x="58" y="57"/>
                  </a:cubicBezTo>
                  <a:cubicBezTo>
                    <a:pt x="58" y="38"/>
                    <a:pt x="58" y="38"/>
                    <a:pt x="58" y="38"/>
                  </a:cubicBezTo>
                  <a:cubicBezTo>
                    <a:pt x="34" y="13"/>
                    <a:pt x="34" y="13"/>
                    <a:pt x="34" y="13"/>
                  </a:cubicBezTo>
                  <a:lnTo>
                    <a:pt x="9" y="37"/>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grpSp>
      <p:grpSp>
        <p:nvGrpSpPr>
          <p:cNvPr id="829" name="Google Shape;829;p37"/>
          <p:cNvGrpSpPr/>
          <p:nvPr/>
        </p:nvGrpSpPr>
        <p:grpSpPr>
          <a:xfrm>
            <a:off x="5284229" y="3351172"/>
            <a:ext cx="3080351" cy="763558"/>
            <a:chOff x="5192066" y="1951081"/>
            <a:chExt cx="3051631" cy="756048"/>
          </a:xfrm>
        </p:grpSpPr>
        <p:grpSp>
          <p:nvGrpSpPr>
            <p:cNvPr id="830" name="Google Shape;830;p37"/>
            <p:cNvGrpSpPr/>
            <p:nvPr/>
          </p:nvGrpSpPr>
          <p:grpSpPr>
            <a:xfrm>
              <a:off x="5192066" y="1951081"/>
              <a:ext cx="3051631" cy="724443"/>
              <a:chOff x="5076057" y="2427734"/>
              <a:chExt cx="2880320" cy="526345"/>
            </a:xfrm>
          </p:grpSpPr>
          <p:sp>
            <p:nvSpPr>
              <p:cNvPr id="831" name="Google Shape;831;p37"/>
              <p:cNvSpPr/>
              <p:nvPr/>
            </p:nvSpPr>
            <p:spPr>
              <a:xfrm>
                <a:off x="5076057" y="2427734"/>
                <a:ext cx="2880320" cy="526344"/>
              </a:xfrm>
              <a:prstGeom prst="rect">
                <a:avLst/>
              </a:prstGeom>
              <a:solidFill>
                <a:schemeClr val="accent3"/>
              </a:solidFill>
              <a:ln>
                <a:noFill/>
              </a:ln>
              <a:effectLst>
                <a:outerShdw blurRad="1143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32" name="Google Shape;832;p37"/>
              <p:cNvSpPr/>
              <p:nvPr/>
            </p:nvSpPr>
            <p:spPr>
              <a:xfrm>
                <a:off x="5076057" y="2427735"/>
                <a:ext cx="2880320" cy="526344"/>
              </a:xfrm>
              <a:custGeom>
                <a:rect b="b" l="l" r="r" t="t"/>
                <a:pathLst>
                  <a:path extrusionOk="0" h="468000" w="2561043">
                    <a:moveTo>
                      <a:pt x="2561043" y="464401"/>
                    </a:moveTo>
                    <a:lnTo>
                      <a:pt x="2561043" y="468000"/>
                    </a:lnTo>
                    <a:lnTo>
                      <a:pt x="2556105" y="468000"/>
                    </a:lnTo>
                    <a:close/>
                    <a:moveTo>
                      <a:pt x="2333179" y="0"/>
                    </a:moveTo>
                    <a:lnTo>
                      <a:pt x="2561043" y="0"/>
                    </a:lnTo>
                    <a:lnTo>
                      <a:pt x="2561043" y="34637"/>
                    </a:lnTo>
                    <a:cubicBezTo>
                      <a:pt x="2497571" y="17204"/>
                      <a:pt x="2420820" y="5943"/>
                      <a:pt x="2333179" y="0"/>
                    </a:cubicBezTo>
                    <a:close/>
                    <a:moveTo>
                      <a:pt x="0" y="0"/>
                    </a:moveTo>
                    <a:lnTo>
                      <a:pt x="1993666" y="0"/>
                    </a:lnTo>
                    <a:cubicBezTo>
                      <a:pt x="1713665" y="14550"/>
                      <a:pt x="1378707" y="63726"/>
                      <a:pt x="1024333" y="147682"/>
                    </a:cubicBezTo>
                    <a:cubicBezTo>
                      <a:pt x="651807" y="235937"/>
                      <a:pt x="315700" y="348915"/>
                      <a:pt x="52866" y="468000"/>
                    </a:cubicBezTo>
                    <a:lnTo>
                      <a:pt x="0" y="468000"/>
                    </a:lnTo>
                    <a:close/>
                  </a:path>
                </a:pathLst>
              </a:custGeom>
              <a:gradFill>
                <a:gsLst>
                  <a:gs pos="0">
                    <a:srgbClr val="FFFFFF">
                      <a:alpha val="6666"/>
                    </a:srgbClr>
                  </a:gs>
                  <a:gs pos="100000">
                    <a:srgbClr val="FFFFFF">
                      <a:alpha val="0"/>
                    </a:srgbClr>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33" name="Google Shape;833;p37"/>
              <p:cNvSpPr/>
              <p:nvPr/>
            </p:nvSpPr>
            <p:spPr>
              <a:xfrm>
                <a:off x="5076057" y="2427734"/>
                <a:ext cx="2879650" cy="526222"/>
              </a:xfrm>
              <a:custGeom>
                <a:rect b="b" l="l" r="r" t="t"/>
                <a:pathLst>
                  <a:path extrusionOk="0" h="468000" w="2561043">
                    <a:moveTo>
                      <a:pt x="2561043" y="464401"/>
                    </a:moveTo>
                    <a:lnTo>
                      <a:pt x="2561043" y="468000"/>
                    </a:lnTo>
                    <a:lnTo>
                      <a:pt x="2556105" y="468000"/>
                    </a:lnTo>
                    <a:close/>
                    <a:moveTo>
                      <a:pt x="2333179" y="0"/>
                    </a:moveTo>
                    <a:lnTo>
                      <a:pt x="2561043" y="0"/>
                    </a:lnTo>
                    <a:lnTo>
                      <a:pt x="2561043" y="34637"/>
                    </a:lnTo>
                    <a:cubicBezTo>
                      <a:pt x="2497571" y="17204"/>
                      <a:pt x="2420820" y="5943"/>
                      <a:pt x="2333179" y="0"/>
                    </a:cubicBezTo>
                    <a:close/>
                    <a:moveTo>
                      <a:pt x="0" y="0"/>
                    </a:moveTo>
                    <a:lnTo>
                      <a:pt x="1993666" y="0"/>
                    </a:lnTo>
                    <a:cubicBezTo>
                      <a:pt x="1713665" y="14550"/>
                      <a:pt x="1378707" y="63726"/>
                      <a:pt x="1024333" y="147682"/>
                    </a:cubicBezTo>
                    <a:cubicBezTo>
                      <a:pt x="651807" y="235937"/>
                      <a:pt x="315700" y="348915"/>
                      <a:pt x="52866" y="468000"/>
                    </a:cubicBezTo>
                    <a:lnTo>
                      <a:pt x="0" y="468000"/>
                    </a:lnTo>
                    <a:close/>
                  </a:path>
                </a:pathLst>
              </a:custGeom>
              <a:gradFill>
                <a:gsLst>
                  <a:gs pos="0">
                    <a:srgbClr val="FFFFFF">
                      <a:alpha val="4705"/>
                    </a:srgbClr>
                  </a:gs>
                  <a:gs pos="100000">
                    <a:srgbClr val="FFFFFF">
                      <a:alpha val="0"/>
                    </a:srgbClr>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34" name="Google Shape;834;p37"/>
              <p:cNvSpPr/>
              <p:nvPr/>
            </p:nvSpPr>
            <p:spPr>
              <a:xfrm>
                <a:off x="5076057" y="2427734"/>
                <a:ext cx="881230" cy="526344"/>
              </a:xfrm>
              <a:custGeom>
                <a:rect b="b" l="l" r="r" t="t"/>
                <a:pathLst>
                  <a:path extrusionOk="0" h="468000" w="783547">
                    <a:moveTo>
                      <a:pt x="0" y="0"/>
                    </a:moveTo>
                    <a:lnTo>
                      <a:pt x="783547" y="0"/>
                    </a:lnTo>
                    <a:lnTo>
                      <a:pt x="650750" y="44035"/>
                    </a:lnTo>
                    <a:cubicBezTo>
                      <a:pt x="370000" y="151927"/>
                      <a:pt x="144214" y="309737"/>
                      <a:pt x="24523" y="468000"/>
                    </a:cubicBezTo>
                    <a:lnTo>
                      <a:pt x="0" y="468000"/>
                    </a:lnTo>
                    <a:close/>
                  </a:path>
                </a:pathLst>
              </a:custGeom>
              <a:gradFill>
                <a:gsLst>
                  <a:gs pos="0">
                    <a:srgbClr val="FFFFFF">
                      <a:alpha val="0"/>
                    </a:srgbClr>
                  </a:gs>
                  <a:gs pos="81000">
                    <a:srgbClr val="FFFFFF">
                      <a:alpha val="24705"/>
                    </a:srgbClr>
                  </a:gs>
                  <a:gs pos="100000">
                    <a:srgbClr val="FFFFFF">
                      <a:alpha val="24705"/>
                    </a:srgbClr>
                  </a:gs>
                </a:gsLst>
                <a:lin ang="150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grpSp>
        <p:grpSp>
          <p:nvGrpSpPr>
            <p:cNvPr id="835" name="Google Shape;835;p37"/>
            <p:cNvGrpSpPr/>
            <p:nvPr/>
          </p:nvGrpSpPr>
          <p:grpSpPr>
            <a:xfrm>
              <a:off x="6386716" y="1990699"/>
              <a:ext cx="1230110" cy="716430"/>
              <a:chOff x="606331" y="1409613"/>
              <a:chExt cx="1230110" cy="716430"/>
            </a:xfrm>
          </p:grpSpPr>
          <p:sp>
            <p:nvSpPr>
              <p:cNvPr id="836" name="Google Shape;836;p37"/>
              <p:cNvSpPr txBox="1"/>
              <p:nvPr/>
            </p:nvSpPr>
            <p:spPr>
              <a:xfrm>
                <a:off x="606331" y="1409613"/>
                <a:ext cx="1230110" cy="32074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505" u="none" cap="none" strike="noStrike">
                    <a:solidFill>
                      <a:srgbClr val="FFFFFF"/>
                    </a:solidFill>
                    <a:latin typeface="Twentieth Century"/>
                    <a:ea typeface="Twentieth Century"/>
                    <a:cs typeface="Twentieth Century"/>
                    <a:sym typeface="Twentieth Century"/>
                  </a:rPr>
                  <a:t>What we do?</a:t>
                </a:r>
                <a:endParaRPr b="1" i="0" sz="1505" u="none" cap="none" strike="noStrike">
                  <a:solidFill>
                    <a:srgbClr val="FFFFFF"/>
                  </a:solidFill>
                  <a:latin typeface="Twentieth Century"/>
                  <a:ea typeface="Twentieth Century"/>
                  <a:cs typeface="Twentieth Century"/>
                  <a:sym typeface="Twentieth Century"/>
                </a:endParaRPr>
              </a:p>
            </p:txBody>
          </p:sp>
          <p:sp>
            <p:nvSpPr>
              <p:cNvPr id="837" name="Google Shape;837;p37"/>
              <p:cNvSpPr txBox="1"/>
              <p:nvPr/>
            </p:nvSpPr>
            <p:spPr>
              <a:xfrm>
                <a:off x="606331" y="1668918"/>
                <a:ext cx="1213721" cy="4571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1200" u="none" cap="none" strike="noStrike">
                    <a:solidFill>
                      <a:srgbClr val="FFFFFF"/>
                    </a:solidFill>
                    <a:latin typeface="Twentieth Century"/>
                    <a:ea typeface="Twentieth Century"/>
                    <a:cs typeface="Twentieth Century"/>
                    <a:sym typeface="Twentieth Century"/>
                  </a:rPr>
                  <a:t>The time is now, </a:t>
                </a:r>
                <a:endParaRPr b="0" i="0" sz="1200" u="none" cap="none" strike="noStrike">
                  <a:solidFill>
                    <a:srgbClr val="FFFFFF"/>
                  </a:solidFill>
                  <a:latin typeface="Twentieth Century"/>
                  <a:ea typeface="Twentieth Century"/>
                  <a:cs typeface="Twentieth Century"/>
                  <a:sym typeface="Twentieth Century"/>
                </a:endParaRPr>
              </a:p>
              <a:p>
                <a:pPr indent="0" lvl="0" marL="0" marR="0" rtl="0" algn="l">
                  <a:spcBef>
                    <a:spcPts val="0"/>
                  </a:spcBef>
                  <a:spcAft>
                    <a:spcPts val="0"/>
                  </a:spcAft>
                  <a:buNone/>
                </a:pPr>
                <a:r>
                  <a:rPr b="0" i="0" lang="tr-TR" sz="1200" u="none" cap="none" strike="noStrike">
                    <a:solidFill>
                      <a:srgbClr val="FFFFFF"/>
                    </a:solidFill>
                    <a:latin typeface="Twentieth Century"/>
                    <a:ea typeface="Twentieth Century"/>
                    <a:cs typeface="Twentieth Century"/>
                    <a:sym typeface="Twentieth Century"/>
                  </a:rPr>
                  <a:t>the place is here.</a:t>
                </a:r>
                <a:endParaRPr b="0" i="0" sz="1200" u="none" cap="none" strike="noStrike">
                  <a:solidFill>
                    <a:srgbClr val="FFFFFF"/>
                  </a:solidFill>
                  <a:latin typeface="Twentieth Century"/>
                  <a:ea typeface="Twentieth Century"/>
                  <a:cs typeface="Twentieth Century"/>
                  <a:sym typeface="Twentieth Century"/>
                </a:endParaRPr>
              </a:p>
            </p:txBody>
          </p:sp>
        </p:grpSp>
        <p:cxnSp>
          <p:nvCxnSpPr>
            <p:cNvPr id="838" name="Google Shape;838;p37"/>
            <p:cNvCxnSpPr/>
            <p:nvPr/>
          </p:nvCxnSpPr>
          <p:spPr>
            <a:xfrm>
              <a:off x="6240833" y="2050137"/>
              <a:ext cx="0" cy="533723"/>
            </a:xfrm>
            <a:prstGeom prst="straightConnector1">
              <a:avLst/>
            </a:prstGeom>
            <a:noFill/>
            <a:ln cap="flat" cmpd="sng" w="19050">
              <a:solidFill>
                <a:schemeClr val="lt1"/>
              </a:solidFill>
              <a:prstDash val="solid"/>
              <a:miter lim="800000"/>
              <a:headEnd len="sm" w="sm" type="none"/>
              <a:tailEnd len="sm" w="sm" type="none"/>
            </a:ln>
          </p:spPr>
        </p:cxnSp>
        <p:sp>
          <p:nvSpPr>
            <p:cNvPr id="839" name="Google Shape;839;p37"/>
            <p:cNvSpPr/>
            <p:nvPr/>
          </p:nvSpPr>
          <p:spPr>
            <a:xfrm>
              <a:off x="5760087" y="2103361"/>
              <a:ext cx="251467" cy="468671"/>
            </a:xfrm>
            <a:custGeom>
              <a:rect b="b" l="l" r="r" t="t"/>
              <a:pathLst>
                <a:path extrusionOk="0" h="277" w="152">
                  <a:moveTo>
                    <a:pt x="61" y="43"/>
                  </a:moveTo>
                  <a:cubicBezTo>
                    <a:pt x="55" y="43"/>
                    <a:pt x="55" y="43"/>
                    <a:pt x="55" y="43"/>
                  </a:cubicBezTo>
                  <a:cubicBezTo>
                    <a:pt x="55" y="64"/>
                    <a:pt x="55" y="64"/>
                    <a:pt x="55" y="64"/>
                  </a:cubicBezTo>
                  <a:cubicBezTo>
                    <a:pt x="61" y="64"/>
                    <a:pt x="61" y="64"/>
                    <a:pt x="61" y="64"/>
                  </a:cubicBezTo>
                  <a:lnTo>
                    <a:pt x="61" y="43"/>
                  </a:lnTo>
                  <a:close/>
                  <a:moveTo>
                    <a:pt x="6" y="34"/>
                  </a:moveTo>
                  <a:cubicBezTo>
                    <a:pt x="6" y="34"/>
                    <a:pt x="5" y="34"/>
                    <a:pt x="5" y="33"/>
                  </a:cubicBezTo>
                  <a:cubicBezTo>
                    <a:pt x="5" y="33"/>
                    <a:pt x="4" y="33"/>
                    <a:pt x="4" y="33"/>
                  </a:cubicBezTo>
                  <a:cubicBezTo>
                    <a:pt x="2" y="33"/>
                    <a:pt x="0" y="42"/>
                    <a:pt x="0" y="53"/>
                  </a:cubicBezTo>
                  <a:cubicBezTo>
                    <a:pt x="0" y="65"/>
                    <a:pt x="2" y="74"/>
                    <a:pt x="4" y="74"/>
                  </a:cubicBezTo>
                  <a:cubicBezTo>
                    <a:pt x="4" y="74"/>
                    <a:pt x="5" y="74"/>
                    <a:pt x="5" y="74"/>
                  </a:cubicBezTo>
                  <a:cubicBezTo>
                    <a:pt x="5" y="74"/>
                    <a:pt x="6" y="73"/>
                    <a:pt x="6" y="73"/>
                  </a:cubicBezTo>
                  <a:cubicBezTo>
                    <a:pt x="1" y="56"/>
                    <a:pt x="5" y="39"/>
                    <a:pt x="6" y="34"/>
                  </a:cubicBezTo>
                  <a:close/>
                  <a:moveTo>
                    <a:pt x="102" y="64"/>
                  </a:moveTo>
                  <a:cubicBezTo>
                    <a:pt x="120" y="64"/>
                    <a:pt x="134" y="49"/>
                    <a:pt x="134" y="32"/>
                  </a:cubicBezTo>
                  <a:cubicBezTo>
                    <a:pt x="134" y="14"/>
                    <a:pt x="120" y="0"/>
                    <a:pt x="102" y="0"/>
                  </a:cubicBezTo>
                  <a:cubicBezTo>
                    <a:pt x="85" y="0"/>
                    <a:pt x="70" y="14"/>
                    <a:pt x="70" y="32"/>
                  </a:cubicBezTo>
                  <a:cubicBezTo>
                    <a:pt x="70" y="49"/>
                    <a:pt x="85" y="64"/>
                    <a:pt x="102" y="64"/>
                  </a:cubicBezTo>
                  <a:close/>
                  <a:moveTo>
                    <a:pt x="86" y="174"/>
                  </a:moveTo>
                  <a:cubicBezTo>
                    <a:pt x="59" y="260"/>
                    <a:pt x="59" y="260"/>
                    <a:pt x="59" y="260"/>
                  </a:cubicBezTo>
                  <a:cubicBezTo>
                    <a:pt x="57" y="267"/>
                    <a:pt x="61" y="274"/>
                    <a:pt x="68" y="276"/>
                  </a:cubicBezTo>
                  <a:cubicBezTo>
                    <a:pt x="69" y="277"/>
                    <a:pt x="70" y="277"/>
                    <a:pt x="71" y="277"/>
                  </a:cubicBezTo>
                  <a:cubicBezTo>
                    <a:pt x="77" y="277"/>
                    <a:pt x="82" y="273"/>
                    <a:pt x="84" y="268"/>
                  </a:cubicBezTo>
                  <a:cubicBezTo>
                    <a:pt x="103" y="206"/>
                    <a:pt x="103" y="206"/>
                    <a:pt x="103" y="206"/>
                  </a:cubicBezTo>
                  <a:cubicBezTo>
                    <a:pt x="95" y="180"/>
                    <a:pt x="95" y="180"/>
                    <a:pt x="95" y="180"/>
                  </a:cubicBezTo>
                  <a:cubicBezTo>
                    <a:pt x="91" y="179"/>
                    <a:pt x="88" y="176"/>
                    <a:pt x="86" y="174"/>
                  </a:cubicBezTo>
                  <a:close/>
                  <a:moveTo>
                    <a:pt x="150" y="259"/>
                  </a:moveTo>
                  <a:cubicBezTo>
                    <a:pt x="122" y="171"/>
                    <a:pt x="122" y="171"/>
                    <a:pt x="122" y="171"/>
                  </a:cubicBezTo>
                  <a:cubicBezTo>
                    <a:pt x="122" y="171"/>
                    <a:pt x="122" y="171"/>
                    <a:pt x="122" y="171"/>
                  </a:cubicBezTo>
                  <a:cubicBezTo>
                    <a:pt x="125" y="165"/>
                    <a:pt x="126" y="157"/>
                    <a:pt x="124" y="150"/>
                  </a:cubicBezTo>
                  <a:cubicBezTo>
                    <a:pt x="124" y="97"/>
                    <a:pt x="124" y="97"/>
                    <a:pt x="124" y="97"/>
                  </a:cubicBezTo>
                  <a:cubicBezTo>
                    <a:pt x="124" y="81"/>
                    <a:pt x="114" y="68"/>
                    <a:pt x="102" y="68"/>
                  </a:cubicBezTo>
                  <a:cubicBezTo>
                    <a:pt x="95" y="68"/>
                    <a:pt x="89" y="72"/>
                    <a:pt x="85" y="79"/>
                  </a:cubicBezTo>
                  <a:cubicBezTo>
                    <a:pt x="94" y="75"/>
                    <a:pt x="94" y="75"/>
                    <a:pt x="94" y="75"/>
                  </a:cubicBezTo>
                  <a:cubicBezTo>
                    <a:pt x="96" y="74"/>
                    <a:pt x="98" y="74"/>
                    <a:pt x="99" y="74"/>
                  </a:cubicBezTo>
                  <a:cubicBezTo>
                    <a:pt x="105" y="74"/>
                    <a:pt x="110" y="77"/>
                    <a:pt x="112" y="82"/>
                  </a:cubicBezTo>
                  <a:cubicBezTo>
                    <a:pt x="115" y="89"/>
                    <a:pt x="112" y="97"/>
                    <a:pt x="105" y="100"/>
                  </a:cubicBezTo>
                  <a:cubicBezTo>
                    <a:pt x="80" y="110"/>
                    <a:pt x="80" y="110"/>
                    <a:pt x="80" y="110"/>
                  </a:cubicBezTo>
                  <a:cubicBezTo>
                    <a:pt x="80" y="152"/>
                    <a:pt x="80" y="152"/>
                    <a:pt x="80" y="152"/>
                  </a:cubicBezTo>
                  <a:cubicBezTo>
                    <a:pt x="80" y="157"/>
                    <a:pt x="81" y="161"/>
                    <a:pt x="83" y="166"/>
                  </a:cubicBezTo>
                  <a:cubicBezTo>
                    <a:pt x="83" y="166"/>
                    <a:pt x="87" y="176"/>
                    <a:pt x="96" y="179"/>
                  </a:cubicBezTo>
                  <a:cubicBezTo>
                    <a:pt x="97" y="179"/>
                    <a:pt x="97" y="179"/>
                    <a:pt x="97" y="179"/>
                  </a:cubicBezTo>
                  <a:cubicBezTo>
                    <a:pt x="97" y="179"/>
                    <a:pt x="97" y="179"/>
                    <a:pt x="97" y="179"/>
                  </a:cubicBezTo>
                  <a:cubicBezTo>
                    <a:pt x="125" y="268"/>
                    <a:pt x="125" y="268"/>
                    <a:pt x="125" y="268"/>
                  </a:cubicBezTo>
                  <a:cubicBezTo>
                    <a:pt x="126" y="273"/>
                    <a:pt x="132" y="277"/>
                    <a:pt x="137" y="277"/>
                  </a:cubicBezTo>
                  <a:cubicBezTo>
                    <a:pt x="139" y="277"/>
                    <a:pt x="140" y="277"/>
                    <a:pt x="141" y="276"/>
                  </a:cubicBezTo>
                  <a:cubicBezTo>
                    <a:pt x="148" y="274"/>
                    <a:pt x="152" y="266"/>
                    <a:pt x="150" y="259"/>
                  </a:cubicBezTo>
                  <a:close/>
                  <a:moveTo>
                    <a:pt x="51" y="64"/>
                  </a:moveTo>
                  <a:cubicBezTo>
                    <a:pt x="51" y="43"/>
                    <a:pt x="51" y="43"/>
                    <a:pt x="51" y="43"/>
                  </a:cubicBezTo>
                  <a:cubicBezTo>
                    <a:pt x="51" y="43"/>
                    <a:pt x="42" y="45"/>
                    <a:pt x="27" y="42"/>
                  </a:cubicBezTo>
                  <a:cubicBezTo>
                    <a:pt x="19" y="40"/>
                    <a:pt x="12" y="37"/>
                    <a:pt x="8" y="35"/>
                  </a:cubicBezTo>
                  <a:cubicBezTo>
                    <a:pt x="7" y="40"/>
                    <a:pt x="3" y="56"/>
                    <a:pt x="8" y="72"/>
                  </a:cubicBezTo>
                  <a:cubicBezTo>
                    <a:pt x="12" y="70"/>
                    <a:pt x="20" y="67"/>
                    <a:pt x="28" y="65"/>
                  </a:cubicBezTo>
                  <a:cubicBezTo>
                    <a:pt x="40" y="63"/>
                    <a:pt x="51" y="64"/>
                    <a:pt x="51" y="64"/>
                  </a:cubicBezTo>
                  <a:close/>
                  <a:moveTo>
                    <a:pt x="68" y="112"/>
                  </a:moveTo>
                  <a:cubicBezTo>
                    <a:pt x="68" y="112"/>
                    <a:pt x="68" y="112"/>
                    <a:pt x="68" y="112"/>
                  </a:cubicBezTo>
                  <a:cubicBezTo>
                    <a:pt x="69" y="112"/>
                    <a:pt x="69" y="112"/>
                    <a:pt x="69" y="112"/>
                  </a:cubicBezTo>
                  <a:cubicBezTo>
                    <a:pt x="71" y="112"/>
                    <a:pt x="72" y="112"/>
                    <a:pt x="73" y="111"/>
                  </a:cubicBezTo>
                  <a:cubicBezTo>
                    <a:pt x="104" y="98"/>
                    <a:pt x="104" y="98"/>
                    <a:pt x="104" y="98"/>
                  </a:cubicBezTo>
                  <a:cubicBezTo>
                    <a:pt x="107" y="97"/>
                    <a:pt x="109" y="95"/>
                    <a:pt x="110" y="92"/>
                  </a:cubicBezTo>
                  <a:cubicBezTo>
                    <a:pt x="111" y="89"/>
                    <a:pt x="111" y="86"/>
                    <a:pt x="110" y="83"/>
                  </a:cubicBezTo>
                  <a:cubicBezTo>
                    <a:pt x="108" y="79"/>
                    <a:pt x="104" y="76"/>
                    <a:pt x="99" y="76"/>
                  </a:cubicBezTo>
                  <a:cubicBezTo>
                    <a:pt x="98" y="76"/>
                    <a:pt x="96" y="76"/>
                    <a:pt x="95" y="77"/>
                  </a:cubicBezTo>
                  <a:cubicBezTo>
                    <a:pt x="70" y="87"/>
                    <a:pt x="70" y="87"/>
                    <a:pt x="70" y="87"/>
                  </a:cubicBezTo>
                  <a:cubicBezTo>
                    <a:pt x="51" y="70"/>
                    <a:pt x="51" y="70"/>
                    <a:pt x="51" y="70"/>
                  </a:cubicBezTo>
                  <a:cubicBezTo>
                    <a:pt x="49" y="68"/>
                    <a:pt x="46" y="67"/>
                    <a:pt x="43" y="67"/>
                  </a:cubicBezTo>
                  <a:cubicBezTo>
                    <a:pt x="40" y="67"/>
                    <a:pt x="37" y="69"/>
                    <a:pt x="34" y="71"/>
                  </a:cubicBezTo>
                  <a:cubicBezTo>
                    <a:pt x="32" y="73"/>
                    <a:pt x="31" y="76"/>
                    <a:pt x="32" y="80"/>
                  </a:cubicBezTo>
                  <a:cubicBezTo>
                    <a:pt x="32" y="83"/>
                    <a:pt x="33" y="85"/>
                    <a:pt x="35" y="87"/>
                  </a:cubicBezTo>
                  <a:cubicBezTo>
                    <a:pt x="60" y="109"/>
                    <a:pt x="60" y="109"/>
                    <a:pt x="60" y="109"/>
                  </a:cubicBezTo>
                  <a:cubicBezTo>
                    <a:pt x="62" y="111"/>
                    <a:pt x="65" y="112"/>
                    <a:pt x="68" y="112"/>
                  </a:cubicBezTo>
                  <a:close/>
                </a:path>
              </a:pathLst>
            </a:custGeom>
            <a:solidFill>
              <a:srgbClr val="FFFFFF"/>
            </a:solid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grpSp>
      <p:grpSp>
        <p:nvGrpSpPr>
          <p:cNvPr id="840" name="Google Shape;840;p37"/>
          <p:cNvGrpSpPr/>
          <p:nvPr/>
        </p:nvGrpSpPr>
        <p:grpSpPr>
          <a:xfrm>
            <a:off x="5284229" y="1251814"/>
            <a:ext cx="3080351" cy="763558"/>
            <a:chOff x="5192066" y="2914588"/>
            <a:chExt cx="3051631" cy="756048"/>
          </a:xfrm>
        </p:grpSpPr>
        <p:grpSp>
          <p:nvGrpSpPr>
            <p:cNvPr id="841" name="Google Shape;841;p37"/>
            <p:cNvGrpSpPr/>
            <p:nvPr/>
          </p:nvGrpSpPr>
          <p:grpSpPr>
            <a:xfrm>
              <a:off x="5192066" y="2914588"/>
              <a:ext cx="3051631" cy="724443"/>
              <a:chOff x="5076057" y="2427734"/>
              <a:chExt cx="2880320" cy="526345"/>
            </a:xfrm>
          </p:grpSpPr>
          <p:sp>
            <p:nvSpPr>
              <p:cNvPr id="842" name="Google Shape;842;p37"/>
              <p:cNvSpPr/>
              <p:nvPr/>
            </p:nvSpPr>
            <p:spPr>
              <a:xfrm>
                <a:off x="5076057" y="2427734"/>
                <a:ext cx="2880320" cy="526344"/>
              </a:xfrm>
              <a:prstGeom prst="rect">
                <a:avLst/>
              </a:prstGeom>
              <a:solidFill>
                <a:schemeClr val="accent1"/>
              </a:solidFill>
              <a:ln>
                <a:noFill/>
              </a:ln>
              <a:effectLst>
                <a:outerShdw blurRad="1143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43" name="Google Shape;843;p37"/>
              <p:cNvSpPr/>
              <p:nvPr/>
            </p:nvSpPr>
            <p:spPr>
              <a:xfrm>
                <a:off x="5076057" y="2427735"/>
                <a:ext cx="2880320" cy="526344"/>
              </a:xfrm>
              <a:custGeom>
                <a:rect b="b" l="l" r="r" t="t"/>
                <a:pathLst>
                  <a:path extrusionOk="0" h="468000" w="2561043">
                    <a:moveTo>
                      <a:pt x="2561043" y="464401"/>
                    </a:moveTo>
                    <a:lnTo>
                      <a:pt x="2561043" y="468000"/>
                    </a:lnTo>
                    <a:lnTo>
                      <a:pt x="2556105" y="468000"/>
                    </a:lnTo>
                    <a:close/>
                    <a:moveTo>
                      <a:pt x="2333179" y="0"/>
                    </a:moveTo>
                    <a:lnTo>
                      <a:pt x="2561043" y="0"/>
                    </a:lnTo>
                    <a:lnTo>
                      <a:pt x="2561043" y="34637"/>
                    </a:lnTo>
                    <a:cubicBezTo>
                      <a:pt x="2497571" y="17204"/>
                      <a:pt x="2420820" y="5943"/>
                      <a:pt x="2333179" y="0"/>
                    </a:cubicBezTo>
                    <a:close/>
                    <a:moveTo>
                      <a:pt x="0" y="0"/>
                    </a:moveTo>
                    <a:lnTo>
                      <a:pt x="1993666" y="0"/>
                    </a:lnTo>
                    <a:cubicBezTo>
                      <a:pt x="1713665" y="14550"/>
                      <a:pt x="1378707" y="63726"/>
                      <a:pt x="1024333" y="147682"/>
                    </a:cubicBezTo>
                    <a:cubicBezTo>
                      <a:pt x="651807" y="235937"/>
                      <a:pt x="315700" y="348915"/>
                      <a:pt x="52866" y="468000"/>
                    </a:cubicBezTo>
                    <a:lnTo>
                      <a:pt x="0" y="468000"/>
                    </a:lnTo>
                    <a:close/>
                  </a:path>
                </a:pathLst>
              </a:custGeom>
              <a:gradFill>
                <a:gsLst>
                  <a:gs pos="0">
                    <a:srgbClr val="FFFFFF">
                      <a:alpha val="6666"/>
                    </a:srgbClr>
                  </a:gs>
                  <a:gs pos="100000">
                    <a:srgbClr val="FFFFFF">
                      <a:alpha val="0"/>
                    </a:srgbClr>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44" name="Google Shape;844;p37"/>
              <p:cNvSpPr/>
              <p:nvPr/>
            </p:nvSpPr>
            <p:spPr>
              <a:xfrm>
                <a:off x="5076057" y="2427734"/>
                <a:ext cx="2879650" cy="526222"/>
              </a:xfrm>
              <a:custGeom>
                <a:rect b="b" l="l" r="r" t="t"/>
                <a:pathLst>
                  <a:path extrusionOk="0" h="468000" w="2561043">
                    <a:moveTo>
                      <a:pt x="2561043" y="464401"/>
                    </a:moveTo>
                    <a:lnTo>
                      <a:pt x="2561043" y="468000"/>
                    </a:lnTo>
                    <a:lnTo>
                      <a:pt x="2556105" y="468000"/>
                    </a:lnTo>
                    <a:close/>
                    <a:moveTo>
                      <a:pt x="2333179" y="0"/>
                    </a:moveTo>
                    <a:lnTo>
                      <a:pt x="2561043" y="0"/>
                    </a:lnTo>
                    <a:lnTo>
                      <a:pt x="2561043" y="34637"/>
                    </a:lnTo>
                    <a:cubicBezTo>
                      <a:pt x="2497571" y="17204"/>
                      <a:pt x="2420820" y="5943"/>
                      <a:pt x="2333179" y="0"/>
                    </a:cubicBezTo>
                    <a:close/>
                    <a:moveTo>
                      <a:pt x="0" y="0"/>
                    </a:moveTo>
                    <a:lnTo>
                      <a:pt x="1993666" y="0"/>
                    </a:lnTo>
                    <a:cubicBezTo>
                      <a:pt x="1713665" y="14550"/>
                      <a:pt x="1378707" y="63726"/>
                      <a:pt x="1024333" y="147682"/>
                    </a:cubicBezTo>
                    <a:cubicBezTo>
                      <a:pt x="651807" y="235937"/>
                      <a:pt x="315700" y="348915"/>
                      <a:pt x="52866" y="468000"/>
                    </a:cubicBezTo>
                    <a:lnTo>
                      <a:pt x="0" y="468000"/>
                    </a:lnTo>
                    <a:close/>
                  </a:path>
                </a:pathLst>
              </a:custGeom>
              <a:gradFill>
                <a:gsLst>
                  <a:gs pos="0">
                    <a:srgbClr val="FFFFFF">
                      <a:alpha val="4705"/>
                    </a:srgbClr>
                  </a:gs>
                  <a:gs pos="100000">
                    <a:srgbClr val="FFFFFF">
                      <a:alpha val="0"/>
                    </a:srgbClr>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45" name="Google Shape;845;p37"/>
              <p:cNvSpPr/>
              <p:nvPr/>
            </p:nvSpPr>
            <p:spPr>
              <a:xfrm>
                <a:off x="5076057" y="2427734"/>
                <a:ext cx="881230" cy="526344"/>
              </a:xfrm>
              <a:custGeom>
                <a:rect b="b" l="l" r="r" t="t"/>
                <a:pathLst>
                  <a:path extrusionOk="0" h="468000" w="783547">
                    <a:moveTo>
                      <a:pt x="0" y="0"/>
                    </a:moveTo>
                    <a:lnTo>
                      <a:pt x="783547" y="0"/>
                    </a:lnTo>
                    <a:lnTo>
                      <a:pt x="650750" y="44035"/>
                    </a:lnTo>
                    <a:cubicBezTo>
                      <a:pt x="370000" y="151927"/>
                      <a:pt x="144214" y="309737"/>
                      <a:pt x="24523" y="468000"/>
                    </a:cubicBezTo>
                    <a:lnTo>
                      <a:pt x="0" y="468000"/>
                    </a:lnTo>
                    <a:close/>
                  </a:path>
                </a:pathLst>
              </a:custGeom>
              <a:gradFill>
                <a:gsLst>
                  <a:gs pos="0">
                    <a:srgbClr val="FFFFFF">
                      <a:alpha val="0"/>
                    </a:srgbClr>
                  </a:gs>
                  <a:gs pos="81000">
                    <a:srgbClr val="FFFFFF">
                      <a:alpha val="24705"/>
                    </a:srgbClr>
                  </a:gs>
                  <a:gs pos="100000">
                    <a:srgbClr val="FFFFFF">
                      <a:alpha val="24705"/>
                    </a:srgbClr>
                  </a:gs>
                </a:gsLst>
                <a:lin ang="150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grpSp>
        <p:grpSp>
          <p:nvGrpSpPr>
            <p:cNvPr id="846" name="Google Shape;846;p37"/>
            <p:cNvGrpSpPr/>
            <p:nvPr/>
          </p:nvGrpSpPr>
          <p:grpSpPr>
            <a:xfrm>
              <a:off x="6386716" y="2954206"/>
              <a:ext cx="1213721" cy="716430"/>
              <a:chOff x="606331" y="1409613"/>
              <a:chExt cx="1213721" cy="716430"/>
            </a:xfrm>
          </p:grpSpPr>
          <p:sp>
            <p:nvSpPr>
              <p:cNvPr id="847" name="Google Shape;847;p37"/>
              <p:cNvSpPr txBox="1"/>
              <p:nvPr/>
            </p:nvSpPr>
            <p:spPr>
              <a:xfrm>
                <a:off x="606331" y="1409613"/>
                <a:ext cx="683818" cy="32074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505" u="none" cap="none" strike="noStrike">
                    <a:solidFill>
                      <a:srgbClr val="FFFFFF"/>
                    </a:solidFill>
                    <a:latin typeface="Twentieth Century"/>
                    <a:ea typeface="Twentieth Century"/>
                    <a:cs typeface="Twentieth Century"/>
                    <a:sym typeface="Twentieth Century"/>
                  </a:rPr>
                  <a:t>Future</a:t>
                </a:r>
                <a:endParaRPr b="1" i="0" sz="1505" u="none" cap="none" strike="noStrike">
                  <a:solidFill>
                    <a:srgbClr val="FFFFFF"/>
                  </a:solidFill>
                  <a:latin typeface="Twentieth Century"/>
                  <a:ea typeface="Twentieth Century"/>
                  <a:cs typeface="Twentieth Century"/>
                  <a:sym typeface="Twentieth Century"/>
                </a:endParaRPr>
              </a:p>
            </p:txBody>
          </p:sp>
          <p:sp>
            <p:nvSpPr>
              <p:cNvPr id="848" name="Google Shape;848;p37"/>
              <p:cNvSpPr txBox="1"/>
              <p:nvPr/>
            </p:nvSpPr>
            <p:spPr>
              <a:xfrm>
                <a:off x="606331" y="1668918"/>
                <a:ext cx="1213721" cy="4571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1200" u="none" cap="none" strike="noStrike">
                    <a:solidFill>
                      <a:srgbClr val="FFFFFF"/>
                    </a:solidFill>
                    <a:latin typeface="Twentieth Century"/>
                    <a:ea typeface="Twentieth Century"/>
                    <a:cs typeface="Twentieth Century"/>
                    <a:sym typeface="Twentieth Century"/>
                  </a:rPr>
                  <a:t>The time is now, </a:t>
                </a:r>
                <a:endParaRPr b="0" i="0" sz="1200" u="none" cap="none" strike="noStrike">
                  <a:solidFill>
                    <a:srgbClr val="FFFFFF"/>
                  </a:solidFill>
                  <a:latin typeface="Twentieth Century"/>
                  <a:ea typeface="Twentieth Century"/>
                  <a:cs typeface="Twentieth Century"/>
                  <a:sym typeface="Twentieth Century"/>
                </a:endParaRPr>
              </a:p>
              <a:p>
                <a:pPr indent="0" lvl="0" marL="0" marR="0" rtl="0" algn="l">
                  <a:spcBef>
                    <a:spcPts val="0"/>
                  </a:spcBef>
                  <a:spcAft>
                    <a:spcPts val="0"/>
                  </a:spcAft>
                  <a:buNone/>
                </a:pPr>
                <a:r>
                  <a:rPr b="0" i="0" lang="tr-TR" sz="1200" u="none" cap="none" strike="noStrike">
                    <a:solidFill>
                      <a:srgbClr val="FFFFFF"/>
                    </a:solidFill>
                    <a:latin typeface="Twentieth Century"/>
                    <a:ea typeface="Twentieth Century"/>
                    <a:cs typeface="Twentieth Century"/>
                    <a:sym typeface="Twentieth Century"/>
                  </a:rPr>
                  <a:t>the place is here.</a:t>
                </a:r>
                <a:endParaRPr b="0" i="0" sz="1200" u="none" cap="none" strike="noStrike">
                  <a:solidFill>
                    <a:srgbClr val="FFFFFF"/>
                  </a:solidFill>
                  <a:latin typeface="Twentieth Century"/>
                  <a:ea typeface="Twentieth Century"/>
                  <a:cs typeface="Twentieth Century"/>
                  <a:sym typeface="Twentieth Century"/>
                </a:endParaRPr>
              </a:p>
            </p:txBody>
          </p:sp>
        </p:grpSp>
        <p:cxnSp>
          <p:nvCxnSpPr>
            <p:cNvPr id="849" name="Google Shape;849;p37"/>
            <p:cNvCxnSpPr/>
            <p:nvPr/>
          </p:nvCxnSpPr>
          <p:spPr>
            <a:xfrm>
              <a:off x="6240833" y="3013644"/>
              <a:ext cx="0" cy="533723"/>
            </a:xfrm>
            <a:prstGeom prst="straightConnector1">
              <a:avLst/>
            </a:prstGeom>
            <a:noFill/>
            <a:ln cap="flat" cmpd="sng" w="19050">
              <a:solidFill>
                <a:schemeClr val="lt1"/>
              </a:solidFill>
              <a:prstDash val="solid"/>
              <a:miter lim="800000"/>
              <a:headEnd len="sm" w="sm" type="none"/>
              <a:tailEnd len="sm" w="sm" type="none"/>
            </a:ln>
          </p:spPr>
        </p:cxnSp>
        <p:grpSp>
          <p:nvGrpSpPr>
            <p:cNvPr id="850" name="Google Shape;850;p37"/>
            <p:cNvGrpSpPr/>
            <p:nvPr/>
          </p:nvGrpSpPr>
          <p:grpSpPr>
            <a:xfrm>
              <a:off x="5652160" y="3043804"/>
              <a:ext cx="360000" cy="504000"/>
              <a:chOff x="1571970" y="2760756"/>
              <a:chExt cx="308327" cy="426091"/>
            </a:xfrm>
          </p:grpSpPr>
          <p:sp>
            <p:nvSpPr>
              <p:cNvPr id="851" name="Google Shape;851;p37"/>
              <p:cNvSpPr/>
              <p:nvPr/>
            </p:nvSpPr>
            <p:spPr>
              <a:xfrm>
                <a:off x="1571970" y="2760756"/>
                <a:ext cx="144885" cy="426091"/>
              </a:xfrm>
              <a:custGeom>
                <a:rect b="b" l="l" r="r" t="t"/>
                <a:pathLst>
                  <a:path extrusionOk="0" h="253" w="86">
                    <a:moveTo>
                      <a:pt x="28" y="56"/>
                    </a:moveTo>
                    <a:cubicBezTo>
                      <a:pt x="44" y="56"/>
                      <a:pt x="57" y="44"/>
                      <a:pt x="57" y="28"/>
                    </a:cubicBezTo>
                    <a:cubicBezTo>
                      <a:pt x="57" y="13"/>
                      <a:pt x="44" y="0"/>
                      <a:pt x="28" y="0"/>
                    </a:cubicBezTo>
                    <a:cubicBezTo>
                      <a:pt x="13" y="0"/>
                      <a:pt x="0" y="13"/>
                      <a:pt x="0" y="28"/>
                    </a:cubicBezTo>
                    <a:cubicBezTo>
                      <a:pt x="0" y="44"/>
                      <a:pt x="13" y="56"/>
                      <a:pt x="28" y="56"/>
                    </a:cubicBezTo>
                    <a:close/>
                    <a:moveTo>
                      <a:pt x="86" y="99"/>
                    </a:moveTo>
                    <a:cubicBezTo>
                      <a:pt x="85" y="94"/>
                      <a:pt x="80" y="90"/>
                      <a:pt x="74" y="90"/>
                    </a:cubicBezTo>
                    <a:cubicBezTo>
                      <a:pt x="51" y="93"/>
                      <a:pt x="51" y="93"/>
                      <a:pt x="51" y="93"/>
                    </a:cubicBezTo>
                    <a:cubicBezTo>
                      <a:pt x="39" y="73"/>
                      <a:pt x="39" y="73"/>
                      <a:pt x="39" y="73"/>
                    </a:cubicBezTo>
                    <a:cubicBezTo>
                      <a:pt x="37" y="70"/>
                      <a:pt x="34" y="68"/>
                      <a:pt x="30" y="68"/>
                    </a:cubicBezTo>
                    <a:cubicBezTo>
                      <a:pt x="28" y="68"/>
                      <a:pt x="26" y="69"/>
                      <a:pt x="25" y="70"/>
                    </a:cubicBezTo>
                    <a:cubicBezTo>
                      <a:pt x="20" y="73"/>
                      <a:pt x="18" y="79"/>
                      <a:pt x="21" y="84"/>
                    </a:cubicBezTo>
                    <a:cubicBezTo>
                      <a:pt x="37" y="109"/>
                      <a:pt x="37" y="109"/>
                      <a:pt x="37" y="109"/>
                    </a:cubicBezTo>
                    <a:cubicBezTo>
                      <a:pt x="38" y="110"/>
                      <a:pt x="39" y="111"/>
                      <a:pt x="40" y="112"/>
                    </a:cubicBezTo>
                    <a:cubicBezTo>
                      <a:pt x="42" y="114"/>
                      <a:pt x="45" y="114"/>
                      <a:pt x="47" y="114"/>
                    </a:cubicBezTo>
                    <a:cubicBezTo>
                      <a:pt x="77" y="111"/>
                      <a:pt x="77" y="111"/>
                      <a:pt x="77" y="111"/>
                    </a:cubicBezTo>
                    <a:cubicBezTo>
                      <a:pt x="79" y="110"/>
                      <a:pt x="82" y="109"/>
                      <a:pt x="83" y="107"/>
                    </a:cubicBezTo>
                    <a:cubicBezTo>
                      <a:pt x="85" y="105"/>
                      <a:pt x="86" y="102"/>
                      <a:pt x="86" y="99"/>
                    </a:cubicBezTo>
                    <a:close/>
                    <a:moveTo>
                      <a:pt x="46" y="116"/>
                    </a:moveTo>
                    <a:cubicBezTo>
                      <a:pt x="44" y="116"/>
                      <a:pt x="41" y="115"/>
                      <a:pt x="39" y="113"/>
                    </a:cubicBezTo>
                    <a:cubicBezTo>
                      <a:pt x="38" y="112"/>
                      <a:pt x="36" y="111"/>
                      <a:pt x="35" y="110"/>
                    </a:cubicBezTo>
                    <a:cubicBezTo>
                      <a:pt x="20" y="85"/>
                      <a:pt x="20" y="85"/>
                      <a:pt x="20" y="85"/>
                    </a:cubicBezTo>
                    <a:cubicBezTo>
                      <a:pt x="16" y="79"/>
                      <a:pt x="18" y="72"/>
                      <a:pt x="24" y="68"/>
                    </a:cubicBezTo>
                    <a:cubicBezTo>
                      <a:pt x="26" y="67"/>
                      <a:pt x="28" y="66"/>
                      <a:pt x="30" y="66"/>
                    </a:cubicBezTo>
                    <a:cubicBezTo>
                      <a:pt x="34" y="66"/>
                      <a:pt x="38" y="69"/>
                      <a:pt x="40" y="72"/>
                    </a:cubicBezTo>
                    <a:cubicBezTo>
                      <a:pt x="48" y="85"/>
                      <a:pt x="48" y="85"/>
                      <a:pt x="48" y="85"/>
                    </a:cubicBezTo>
                    <a:cubicBezTo>
                      <a:pt x="47" y="72"/>
                      <a:pt x="39" y="62"/>
                      <a:pt x="28" y="62"/>
                    </a:cubicBezTo>
                    <a:cubicBezTo>
                      <a:pt x="17" y="62"/>
                      <a:pt x="8" y="74"/>
                      <a:pt x="8" y="89"/>
                    </a:cubicBezTo>
                    <a:cubicBezTo>
                      <a:pt x="8" y="138"/>
                      <a:pt x="8" y="138"/>
                      <a:pt x="8" y="138"/>
                    </a:cubicBezTo>
                    <a:cubicBezTo>
                      <a:pt x="8" y="146"/>
                      <a:pt x="11" y="154"/>
                      <a:pt x="16" y="159"/>
                    </a:cubicBezTo>
                    <a:cubicBezTo>
                      <a:pt x="16" y="241"/>
                      <a:pt x="16" y="241"/>
                      <a:pt x="16" y="241"/>
                    </a:cubicBezTo>
                    <a:cubicBezTo>
                      <a:pt x="16" y="248"/>
                      <a:pt x="22" y="253"/>
                      <a:pt x="28" y="253"/>
                    </a:cubicBezTo>
                    <a:cubicBezTo>
                      <a:pt x="35" y="253"/>
                      <a:pt x="41" y="248"/>
                      <a:pt x="41" y="241"/>
                    </a:cubicBezTo>
                    <a:cubicBezTo>
                      <a:pt x="41" y="159"/>
                      <a:pt x="41" y="159"/>
                      <a:pt x="41" y="159"/>
                    </a:cubicBezTo>
                    <a:cubicBezTo>
                      <a:pt x="46" y="154"/>
                      <a:pt x="49" y="146"/>
                      <a:pt x="49" y="138"/>
                    </a:cubicBezTo>
                    <a:cubicBezTo>
                      <a:pt x="49" y="116"/>
                      <a:pt x="49" y="116"/>
                      <a:pt x="49" y="116"/>
                    </a:cubicBezTo>
                    <a:cubicBezTo>
                      <a:pt x="48" y="116"/>
                      <a:pt x="48" y="116"/>
                      <a:pt x="48" y="116"/>
                    </a:cubicBezTo>
                    <a:cubicBezTo>
                      <a:pt x="47" y="116"/>
                      <a:pt x="47" y="116"/>
                      <a:pt x="46" y="116"/>
                    </a:cubicBezTo>
                    <a:close/>
                  </a:path>
                </a:pathLst>
              </a:custGeom>
              <a:solidFill>
                <a:srgbClr val="FFFFFF"/>
              </a:solid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852" name="Google Shape;852;p37"/>
              <p:cNvSpPr/>
              <p:nvPr/>
            </p:nvSpPr>
            <p:spPr>
              <a:xfrm>
                <a:off x="1721851" y="2760756"/>
                <a:ext cx="158446" cy="426091"/>
              </a:xfrm>
              <a:custGeom>
                <a:rect b="b" l="l" r="r" t="t"/>
                <a:pathLst>
                  <a:path extrusionOk="0" h="253" w="94">
                    <a:moveTo>
                      <a:pt x="74" y="163"/>
                    </a:moveTo>
                    <a:cubicBezTo>
                      <a:pt x="74" y="163"/>
                      <a:pt x="74" y="163"/>
                      <a:pt x="74" y="163"/>
                    </a:cubicBezTo>
                    <a:cubicBezTo>
                      <a:pt x="74" y="161"/>
                      <a:pt x="73" y="159"/>
                      <a:pt x="72" y="157"/>
                    </a:cubicBezTo>
                    <a:cubicBezTo>
                      <a:pt x="72" y="158"/>
                      <a:pt x="71" y="158"/>
                      <a:pt x="71" y="159"/>
                    </a:cubicBezTo>
                    <a:cubicBezTo>
                      <a:pt x="70" y="160"/>
                      <a:pt x="69" y="160"/>
                      <a:pt x="68" y="161"/>
                    </a:cubicBezTo>
                    <a:cubicBezTo>
                      <a:pt x="68" y="161"/>
                      <a:pt x="68" y="162"/>
                      <a:pt x="68" y="163"/>
                    </a:cubicBezTo>
                    <a:cubicBezTo>
                      <a:pt x="68" y="163"/>
                      <a:pt x="68" y="163"/>
                      <a:pt x="68" y="163"/>
                    </a:cubicBezTo>
                    <a:lnTo>
                      <a:pt x="74" y="163"/>
                    </a:lnTo>
                    <a:close/>
                    <a:moveTo>
                      <a:pt x="71" y="156"/>
                    </a:moveTo>
                    <a:cubicBezTo>
                      <a:pt x="71" y="156"/>
                      <a:pt x="71" y="156"/>
                      <a:pt x="71" y="155"/>
                    </a:cubicBezTo>
                    <a:cubicBezTo>
                      <a:pt x="71" y="155"/>
                      <a:pt x="71" y="155"/>
                      <a:pt x="72" y="155"/>
                    </a:cubicBezTo>
                    <a:cubicBezTo>
                      <a:pt x="72" y="153"/>
                      <a:pt x="72" y="152"/>
                      <a:pt x="72" y="150"/>
                    </a:cubicBezTo>
                    <a:cubicBezTo>
                      <a:pt x="72" y="78"/>
                      <a:pt x="72" y="78"/>
                      <a:pt x="72" y="78"/>
                    </a:cubicBezTo>
                    <a:cubicBezTo>
                      <a:pt x="72" y="73"/>
                      <a:pt x="68" y="68"/>
                      <a:pt x="62" y="68"/>
                    </a:cubicBezTo>
                    <a:cubicBezTo>
                      <a:pt x="56" y="68"/>
                      <a:pt x="52" y="73"/>
                      <a:pt x="52" y="78"/>
                    </a:cubicBezTo>
                    <a:cubicBezTo>
                      <a:pt x="52" y="151"/>
                      <a:pt x="52" y="151"/>
                      <a:pt x="52" y="151"/>
                    </a:cubicBezTo>
                    <a:cubicBezTo>
                      <a:pt x="52" y="152"/>
                      <a:pt x="52" y="153"/>
                      <a:pt x="53" y="154"/>
                    </a:cubicBezTo>
                    <a:cubicBezTo>
                      <a:pt x="53" y="154"/>
                      <a:pt x="53" y="155"/>
                      <a:pt x="53" y="155"/>
                    </a:cubicBezTo>
                    <a:cubicBezTo>
                      <a:pt x="53" y="155"/>
                      <a:pt x="53" y="156"/>
                      <a:pt x="53" y="156"/>
                    </a:cubicBezTo>
                    <a:cubicBezTo>
                      <a:pt x="55" y="158"/>
                      <a:pt x="56" y="159"/>
                      <a:pt x="58" y="160"/>
                    </a:cubicBezTo>
                    <a:cubicBezTo>
                      <a:pt x="66" y="160"/>
                      <a:pt x="66" y="160"/>
                      <a:pt x="66" y="160"/>
                    </a:cubicBezTo>
                    <a:cubicBezTo>
                      <a:pt x="66" y="160"/>
                      <a:pt x="66" y="160"/>
                      <a:pt x="66" y="160"/>
                    </a:cubicBezTo>
                    <a:cubicBezTo>
                      <a:pt x="67" y="160"/>
                      <a:pt x="68" y="159"/>
                      <a:pt x="69" y="158"/>
                    </a:cubicBezTo>
                    <a:cubicBezTo>
                      <a:pt x="70" y="157"/>
                      <a:pt x="70" y="157"/>
                      <a:pt x="71" y="156"/>
                    </a:cubicBezTo>
                    <a:close/>
                    <a:moveTo>
                      <a:pt x="66" y="162"/>
                    </a:moveTo>
                    <a:cubicBezTo>
                      <a:pt x="66" y="162"/>
                      <a:pt x="66" y="162"/>
                      <a:pt x="66" y="162"/>
                    </a:cubicBezTo>
                    <a:cubicBezTo>
                      <a:pt x="66" y="162"/>
                      <a:pt x="66" y="162"/>
                      <a:pt x="66" y="162"/>
                    </a:cubicBezTo>
                    <a:cubicBezTo>
                      <a:pt x="66" y="162"/>
                      <a:pt x="66" y="162"/>
                      <a:pt x="66" y="162"/>
                    </a:cubicBezTo>
                    <a:cubicBezTo>
                      <a:pt x="58" y="162"/>
                      <a:pt x="58" y="162"/>
                      <a:pt x="58" y="162"/>
                    </a:cubicBezTo>
                    <a:cubicBezTo>
                      <a:pt x="58" y="162"/>
                      <a:pt x="58" y="161"/>
                      <a:pt x="58" y="161"/>
                    </a:cubicBezTo>
                    <a:cubicBezTo>
                      <a:pt x="57" y="162"/>
                      <a:pt x="57" y="162"/>
                      <a:pt x="57" y="162"/>
                    </a:cubicBezTo>
                    <a:cubicBezTo>
                      <a:pt x="57" y="162"/>
                      <a:pt x="57" y="162"/>
                      <a:pt x="57" y="163"/>
                    </a:cubicBezTo>
                    <a:cubicBezTo>
                      <a:pt x="57" y="163"/>
                      <a:pt x="57" y="163"/>
                      <a:pt x="57" y="163"/>
                    </a:cubicBezTo>
                    <a:cubicBezTo>
                      <a:pt x="67" y="163"/>
                      <a:pt x="67" y="163"/>
                      <a:pt x="67" y="163"/>
                    </a:cubicBezTo>
                    <a:cubicBezTo>
                      <a:pt x="67" y="163"/>
                      <a:pt x="67" y="163"/>
                      <a:pt x="67" y="163"/>
                    </a:cubicBezTo>
                    <a:cubicBezTo>
                      <a:pt x="67" y="162"/>
                      <a:pt x="67" y="162"/>
                      <a:pt x="67" y="162"/>
                    </a:cubicBezTo>
                    <a:cubicBezTo>
                      <a:pt x="67" y="162"/>
                      <a:pt x="67" y="162"/>
                      <a:pt x="67" y="162"/>
                    </a:cubicBezTo>
                    <a:cubicBezTo>
                      <a:pt x="67" y="162"/>
                      <a:pt x="67" y="162"/>
                      <a:pt x="67" y="162"/>
                    </a:cubicBezTo>
                    <a:lnTo>
                      <a:pt x="66" y="162"/>
                    </a:lnTo>
                    <a:close/>
                    <a:moveTo>
                      <a:pt x="62" y="56"/>
                    </a:moveTo>
                    <a:cubicBezTo>
                      <a:pt x="77" y="56"/>
                      <a:pt x="90" y="44"/>
                      <a:pt x="90" y="28"/>
                    </a:cubicBezTo>
                    <a:cubicBezTo>
                      <a:pt x="90" y="13"/>
                      <a:pt x="77" y="0"/>
                      <a:pt x="62" y="0"/>
                    </a:cubicBezTo>
                    <a:cubicBezTo>
                      <a:pt x="46" y="0"/>
                      <a:pt x="34" y="13"/>
                      <a:pt x="34" y="28"/>
                    </a:cubicBezTo>
                    <a:cubicBezTo>
                      <a:pt x="34" y="44"/>
                      <a:pt x="46" y="56"/>
                      <a:pt x="62" y="56"/>
                    </a:cubicBezTo>
                    <a:close/>
                    <a:moveTo>
                      <a:pt x="30" y="165"/>
                    </a:moveTo>
                    <a:cubicBezTo>
                      <a:pt x="30" y="207"/>
                      <a:pt x="30" y="207"/>
                      <a:pt x="30" y="207"/>
                    </a:cubicBezTo>
                    <a:cubicBezTo>
                      <a:pt x="94" y="207"/>
                      <a:pt x="94" y="207"/>
                      <a:pt x="94" y="207"/>
                    </a:cubicBezTo>
                    <a:cubicBezTo>
                      <a:pt x="94" y="165"/>
                      <a:pt x="94" y="165"/>
                      <a:pt x="94" y="165"/>
                    </a:cubicBezTo>
                    <a:lnTo>
                      <a:pt x="30" y="165"/>
                    </a:lnTo>
                    <a:close/>
                    <a:moveTo>
                      <a:pt x="49" y="241"/>
                    </a:moveTo>
                    <a:cubicBezTo>
                      <a:pt x="49" y="248"/>
                      <a:pt x="55" y="253"/>
                      <a:pt x="62" y="253"/>
                    </a:cubicBezTo>
                    <a:cubicBezTo>
                      <a:pt x="69" y="253"/>
                      <a:pt x="74" y="248"/>
                      <a:pt x="74" y="241"/>
                    </a:cubicBezTo>
                    <a:cubicBezTo>
                      <a:pt x="74" y="208"/>
                      <a:pt x="74" y="208"/>
                      <a:pt x="74" y="208"/>
                    </a:cubicBezTo>
                    <a:cubicBezTo>
                      <a:pt x="49" y="208"/>
                      <a:pt x="49" y="208"/>
                      <a:pt x="49" y="208"/>
                    </a:cubicBezTo>
                    <a:lnTo>
                      <a:pt x="49" y="241"/>
                    </a:lnTo>
                    <a:close/>
                    <a:moveTo>
                      <a:pt x="39" y="115"/>
                    </a:moveTo>
                    <a:cubicBezTo>
                      <a:pt x="39" y="87"/>
                      <a:pt x="39" y="87"/>
                      <a:pt x="39" y="87"/>
                    </a:cubicBezTo>
                    <a:cubicBezTo>
                      <a:pt x="40" y="85"/>
                      <a:pt x="40" y="85"/>
                      <a:pt x="40" y="85"/>
                    </a:cubicBezTo>
                    <a:cubicBezTo>
                      <a:pt x="36" y="92"/>
                      <a:pt x="36" y="92"/>
                      <a:pt x="36" y="92"/>
                    </a:cubicBezTo>
                    <a:cubicBezTo>
                      <a:pt x="13" y="89"/>
                      <a:pt x="13" y="89"/>
                      <a:pt x="13" y="89"/>
                    </a:cubicBezTo>
                    <a:cubicBezTo>
                      <a:pt x="7" y="89"/>
                      <a:pt x="2" y="93"/>
                      <a:pt x="1" y="99"/>
                    </a:cubicBezTo>
                    <a:cubicBezTo>
                      <a:pt x="0" y="105"/>
                      <a:pt x="5" y="111"/>
                      <a:pt x="11" y="111"/>
                    </a:cubicBezTo>
                    <a:cubicBezTo>
                      <a:pt x="39" y="115"/>
                      <a:pt x="39" y="115"/>
                      <a:pt x="39" y="115"/>
                    </a:cubicBezTo>
                    <a:cubicBezTo>
                      <a:pt x="39" y="115"/>
                      <a:pt x="39" y="115"/>
                      <a:pt x="39" y="115"/>
                    </a:cubicBezTo>
                    <a:close/>
                    <a:moveTo>
                      <a:pt x="82" y="138"/>
                    </a:moveTo>
                    <a:cubicBezTo>
                      <a:pt x="82" y="89"/>
                      <a:pt x="82" y="89"/>
                      <a:pt x="82" y="89"/>
                    </a:cubicBezTo>
                    <a:cubicBezTo>
                      <a:pt x="82" y="74"/>
                      <a:pt x="73" y="62"/>
                      <a:pt x="62" y="62"/>
                    </a:cubicBezTo>
                    <a:cubicBezTo>
                      <a:pt x="52" y="62"/>
                      <a:pt x="44" y="72"/>
                      <a:pt x="42" y="84"/>
                    </a:cubicBezTo>
                    <a:cubicBezTo>
                      <a:pt x="41" y="87"/>
                      <a:pt x="41" y="87"/>
                      <a:pt x="41" y="87"/>
                    </a:cubicBezTo>
                    <a:cubicBezTo>
                      <a:pt x="41" y="138"/>
                      <a:pt x="41" y="138"/>
                      <a:pt x="41" y="138"/>
                    </a:cubicBezTo>
                    <a:cubicBezTo>
                      <a:pt x="41" y="146"/>
                      <a:pt x="44" y="154"/>
                      <a:pt x="49" y="159"/>
                    </a:cubicBezTo>
                    <a:cubicBezTo>
                      <a:pt x="49" y="158"/>
                      <a:pt x="50" y="156"/>
                      <a:pt x="51" y="156"/>
                    </a:cubicBezTo>
                    <a:cubicBezTo>
                      <a:pt x="51" y="155"/>
                      <a:pt x="51" y="155"/>
                      <a:pt x="51" y="155"/>
                    </a:cubicBezTo>
                    <a:cubicBezTo>
                      <a:pt x="51" y="155"/>
                      <a:pt x="51" y="155"/>
                      <a:pt x="51" y="155"/>
                    </a:cubicBezTo>
                    <a:cubicBezTo>
                      <a:pt x="51" y="153"/>
                      <a:pt x="50" y="152"/>
                      <a:pt x="50" y="151"/>
                    </a:cubicBezTo>
                    <a:cubicBezTo>
                      <a:pt x="50" y="77"/>
                      <a:pt x="50" y="77"/>
                      <a:pt x="50" y="77"/>
                    </a:cubicBezTo>
                    <a:cubicBezTo>
                      <a:pt x="50" y="75"/>
                      <a:pt x="52" y="67"/>
                      <a:pt x="62" y="67"/>
                    </a:cubicBezTo>
                    <a:cubicBezTo>
                      <a:pt x="62" y="67"/>
                      <a:pt x="62" y="67"/>
                      <a:pt x="62" y="67"/>
                    </a:cubicBezTo>
                    <a:cubicBezTo>
                      <a:pt x="69" y="67"/>
                      <a:pt x="74" y="72"/>
                      <a:pt x="74" y="78"/>
                    </a:cubicBezTo>
                    <a:cubicBezTo>
                      <a:pt x="74" y="150"/>
                      <a:pt x="74" y="150"/>
                      <a:pt x="74" y="150"/>
                    </a:cubicBezTo>
                    <a:cubicBezTo>
                      <a:pt x="74" y="152"/>
                      <a:pt x="74" y="154"/>
                      <a:pt x="73" y="155"/>
                    </a:cubicBezTo>
                    <a:cubicBezTo>
                      <a:pt x="73" y="155"/>
                      <a:pt x="73" y="156"/>
                      <a:pt x="73" y="156"/>
                    </a:cubicBezTo>
                    <a:cubicBezTo>
                      <a:pt x="73" y="156"/>
                      <a:pt x="73" y="156"/>
                      <a:pt x="73" y="156"/>
                    </a:cubicBezTo>
                    <a:cubicBezTo>
                      <a:pt x="74" y="157"/>
                      <a:pt x="74" y="158"/>
                      <a:pt x="75" y="159"/>
                    </a:cubicBezTo>
                    <a:cubicBezTo>
                      <a:pt x="79" y="154"/>
                      <a:pt x="82" y="146"/>
                      <a:pt x="82" y="138"/>
                    </a:cubicBezTo>
                    <a:close/>
                    <a:moveTo>
                      <a:pt x="52" y="157"/>
                    </a:moveTo>
                    <a:cubicBezTo>
                      <a:pt x="50" y="158"/>
                      <a:pt x="50" y="160"/>
                      <a:pt x="50" y="163"/>
                    </a:cubicBezTo>
                    <a:cubicBezTo>
                      <a:pt x="50" y="163"/>
                      <a:pt x="50" y="163"/>
                      <a:pt x="50" y="163"/>
                    </a:cubicBezTo>
                    <a:cubicBezTo>
                      <a:pt x="55" y="163"/>
                      <a:pt x="55" y="163"/>
                      <a:pt x="55" y="163"/>
                    </a:cubicBezTo>
                    <a:cubicBezTo>
                      <a:pt x="55" y="163"/>
                      <a:pt x="55" y="163"/>
                      <a:pt x="55" y="163"/>
                    </a:cubicBezTo>
                    <a:cubicBezTo>
                      <a:pt x="55" y="162"/>
                      <a:pt x="55" y="161"/>
                      <a:pt x="56" y="161"/>
                    </a:cubicBezTo>
                    <a:cubicBezTo>
                      <a:pt x="54" y="160"/>
                      <a:pt x="53" y="158"/>
                      <a:pt x="52" y="157"/>
                    </a:cubicBezTo>
                    <a:close/>
                  </a:path>
                </a:pathLst>
              </a:custGeom>
              <a:solidFill>
                <a:srgbClr val="FFFFFF"/>
              </a:solid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grpSp>
      </p:grpSp>
      <p:grpSp>
        <p:nvGrpSpPr>
          <p:cNvPr id="853" name="Google Shape;853;p37"/>
          <p:cNvGrpSpPr/>
          <p:nvPr/>
        </p:nvGrpSpPr>
        <p:grpSpPr>
          <a:xfrm>
            <a:off x="5284229" y="2311944"/>
            <a:ext cx="3080351" cy="762941"/>
            <a:chOff x="5192066" y="3878095"/>
            <a:chExt cx="3051631" cy="756982"/>
          </a:xfrm>
        </p:grpSpPr>
        <p:grpSp>
          <p:nvGrpSpPr>
            <p:cNvPr id="854" name="Google Shape;854;p37"/>
            <p:cNvGrpSpPr/>
            <p:nvPr/>
          </p:nvGrpSpPr>
          <p:grpSpPr>
            <a:xfrm>
              <a:off x="5192066" y="3878095"/>
              <a:ext cx="3051631" cy="724443"/>
              <a:chOff x="5076057" y="2427734"/>
              <a:chExt cx="2880320" cy="526345"/>
            </a:xfrm>
          </p:grpSpPr>
          <p:sp>
            <p:nvSpPr>
              <p:cNvPr id="855" name="Google Shape;855;p37"/>
              <p:cNvSpPr/>
              <p:nvPr/>
            </p:nvSpPr>
            <p:spPr>
              <a:xfrm>
                <a:off x="5076057" y="2427734"/>
                <a:ext cx="2880320" cy="526344"/>
              </a:xfrm>
              <a:prstGeom prst="rect">
                <a:avLst/>
              </a:prstGeom>
              <a:solidFill>
                <a:schemeClr val="accent4"/>
              </a:solidFill>
              <a:ln>
                <a:noFill/>
              </a:ln>
              <a:effectLst>
                <a:outerShdw blurRad="1143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56" name="Google Shape;856;p37"/>
              <p:cNvSpPr/>
              <p:nvPr/>
            </p:nvSpPr>
            <p:spPr>
              <a:xfrm>
                <a:off x="5076057" y="2427735"/>
                <a:ext cx="2880320" cy="526344"/>
              </a:xfrm>
              <a:custGeom>
                <a:rect b="b" l="l" r="r" t="t"/>
                <a:pathLst>
                  <a:path extrusionOk="0" h="468000" w="2561043">
                    <a:moveTo>
                      <a:pt x="2561043" y="464401"/>
                    </a:moveTo>
                    <a:lnTo>
                      <a:pt x="2561043" y="468000"/>
                    </a:lnTo>
                    <a:lnTo>
                      <a:pt x="2556105" y="468000"/>
                    </a:lnTo>
                    <a:close/>
                    <a:moveTo>
                      <a:pt x="2333179" y="0"/>
                    </a:moveTo>
                    <a:lnTo>
                      <a:pt x="2561043" y="0"/>
                    </a:lnTo>
                    <a:lnTo>
                      <a:pt x="2561043" y="34637"/>
                    </a:lnTo>
                    <a:cubicBezTo>
                      <a:pt x="2497571" y="17204"/>
                      <a:pt x="2420820" y="5943"/>
                      <a:pt x="2333179" y="0"/>
                    </a:cubicBezTo>
                    <a:close/>
                    <a:moveTo>
                      <a:pt x="0" y="0"/>
                    </a:moveTo>
                    <a:lnTo>
                      <a:pt x="1993666" y="0"/>
                    </a:lnTo>
                    <a:cubicBezTo>
                      <a:pt x="1713665" y="14550"/>
                      <a:pt x="1378707" y="63726"/>
                      <a:pt x="1024333" y="147682"/>
                    </a:cubicBezTo>
                    <a:cubicBezTo>
                      <a:pt x="651807" y="235937"/>
                      <a:pt x="315700" y="348915"/>
                      <a:pt x="52866" y="468000"/>
                    </a:cubicBezTo>
                    <a:lnTo>
                      <a:pt x="0" y="468000"/>
                    </a:lnTo>
                    <a:close/>
                  </a:path>
                </a:pathLst>
              </a:custGeom>
              <a:gradFill>
                <a:gsLst>
                  <a:gs pos="0">
                    <a:srgbClr val="FFFFFF">
                      <a:alpha val="6666"/>
                    </a:srgbClr>
                  </a:gs>
                  <a:gs pos="100000">
                    <a:srgbClr val="FFFFFF">
                      <a:alpha val="0"/>
                    </a:srgbClr>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57" name="Google Shape;857;p37"/>
              <p:cNvSpPr/>
              <p:nvPr/>
            </p:nvSpPr>
            <p:spPr>
              <a:xfrm>
                <a:off x="5076057" y="2427734"/>
                <a:ext cx="2879650" cy="526222"/>
              </a:xfrm>
              <a:custGeom>
                <a:rect b="b" l="l" r="r" t="t"/>
                <a:pathLst>
                  <a:path extrusionOk="0" h="468000" w="2561043">
                    <a:moveTo>
                      <a:pt x="2561043" y="464401"/>
                    </a:moveTo>
                    <a:lnTo>
                      <a:pt x="2561043" y="468000"/>
                    </a:lnTo>
                    <a:lnTo>
                      <a:pt x="2556105" y="468000"/>
                    </a:lnTo>
                    <a:close/>
                    <a:moveTo>
                      <a:pt x="2333179" y="0"/>
                    </a:moveTo>
                    <a:lnTo>
                      <a:pt x="2561043" y="0"/>
                    </a:lnTo>
                    <a:lnTo>
                      <a:pt x="2561043" y="34637"/>
                    </a:lnTo>
                    <a:cubicBezTo>
                      <a:pt x="2497571" y="17204"/>
                      <a:pt x="2420820" y="5943"/>
                      <a:pt x="2333179" y="0"/>
                    </a:cubicBezTo>
                    <a:close/>
                    <a:moveTo>
                      <a:pt x="0" y="0"/>
                    </a:moveTo>
                    <a:lnTo>
                      <a:pt x="1993666" y="0"/>
                    </a:lnTo>
                    <a:cubicBezTo>
                      <a:pt x="1713665" y="14550"/>
                      <a:pt x="1378707" y="63726"/>
                      <a:pt x="1024333" y="147682"/>
                    </a:cubicBezTo>
                    <a:cubicBezTo>
                      <a:pt x="651807" y="235937"/>
                      <a:pt x="315700" y="348915"/>
                      <a:pt x="52866" y="468000"/>
                    </a:cubicBezTo>
                    <a:lnTo>
                      <a:pt x="0" y="468000"/>
                    </a:lnTo>
                    <a:close/>
                  </a:path>
                </a:pathLst>
              </a:custGeom>
              <a:gradFill>
                <a:gsLst>
                  <a:gs pos="0">
                    <a:srgbClr val="FFFFFF">
                      <a:alpha val="4705"/>
                    </a:srgbClr>
                  </a:gs>
                  <a:gs pos="100000">
                    <a:srgbClr val="FFFFFF">
                      <a:alpha val="0"/>
                    </a:srgbClr>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58" name="Google Shape;858;p37"/>
              <p:cNvSpPr/>
              <p:nvPr/>
            </p:nvSpPr>
            <p:spPr>
              <a:xfrm>
                <a:off x="5076057" y="2427734"/>
                <a:ext cx="881230" cy="526344"/>
              </a:xfrm>
              <a:custGeom>
                <a:rect b="b" l="l" r="r" t="t"/>
                <a:pathLst>
                  <a:path extrusionOk="0" h="468000" w="783547">
                    <a:moveTo>
                      <a:pt x="0" y="0"/>
                    </a:moveTo>
                    <a:lnTo>
                      <a:pt x="783547" y="0"/>
                    </a:lnTo>
                    <a:lnTo>
                      <a:pt x="650750" y="44035"/>
                    </a:lnTo>
                    <a:cubicBezTo>
                      <a:pt x="370000" y="151927"/>
                      <a:pt x="144214" y="309737"/>
                      <a:pt x="24523" y="468000"/>
                    </a:cubicBezTo>
                    <a:lnTo>
                      <a:pt x="0" y="468000"/>
                    </a:lnTo>
                    <a:close/>
                  </a:path>
                </a:pathLst>
              </a:custGeom>
              <a:gradFill>
                <a:gsLst>
                  <a:gs pos="0">
                    <a:srgbClr val="FFFFFF">
                      <a:alpha val="0"/>
                    </a:srgbClr>
                  </a:gs>
                  <a:gs pos="81000">
                    <a:srgbClr val="FFFFFF">
                      <a:alpha val="24705"/>
                    </a:srgbClr>
                  </a:gs>
                  <a:gs pos="100000">
                    <a:srgbClr val="FFFFFF">
                      <a:alpha val="24705"/>
                    </a:srgbClr>
                  </a:gs>
                </a:gsLst>
                <a:lin ang="150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grpSp>
        <p:grpSp>
          <p:nvGrpSpPr>
            <p:cNvPr id="859" name="Google Shape;859;p37"/>
            <p:cNvGrpSpPr/>
            <p:nvPr/>
          </p:nvGrpSpPr>
          <p:grpSpPr>
            <a:xfrm>
              <a:off x="6386716" y="3917713"/>
              <a:ext cx="1364458" cy="717364"/>
              <a:chOff x="606331" y="1409613"/>
              <a:chExt cx="1364458" cy="717364"/>
            </a:xfrm>
          </p:grpSpPr>
          <p:sp>
            <p:nvSpPr>
              <p:cNvPr id="860" name="Google Shape;860;p37"/>
              <p:cNvSpPr txBox="1"/>
              <p:nvPr/>
            </p:nvSpPr>
            <p:spPr>
              <a:xfrm>
                <a:off x="606331" y="1409613"/>
                <a:ext cx="724472" cy="32140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505" u="none" cap="none" strike="noStrike">
                    <a:solidFill>
                      <a:srgbClr val="FFFFFF"/>
                    </a:solidFill>
                    <a:latin typeface="Twentieth Century"/>
                    <a:ea typeface="Twentieth Century"/>
                    <a:cs typeface="Twentieth Century"/>
                    <a:sym typeface="Twentieth Century"/>
                  </a:rPr>
                  <a:t>Pricing</a:t>
                </a:r>
                <a:endParaRPr b="1" i="0" sz="1505" u="none" cap="none" strike="noStrike">
                  <a:solidFill>
                    <a:srgbClr val="FFFFFF"/>
                  </a:solidFill>
                  <a:latin typeface="Twentieth Century"/>
                  <a:ea typeface="Twentieth Century"/>
                  <a:cs typeface="Twentieth Century"/>
                  <a:sym typeface="Twentieth Century"/>
                </a:endParaRPr>
              </a:p>
            </p:txBody>
          </p:sp>
          <p:sp>
            <p:nvSpPr>
              <p:cNvPr id="861" name="Google Shape;861;p37"/>
              <p:cNvSpPr txBox="1"/>
              <p:nvPr/>
            </p:nvSpPr>
            <p:spPr>
              <a:xfrm>
                <a:off x="606331" y="1668918"/>
                <a:ext cx="1364458" cy="45805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1200" u="none" cap="none" strike="noStrike">
                    <a:solidFill>
                      <a:srgbClr val="FFFFFF"/>
                    </a:solidFill>
                    <a:latin typeface="Twentieth Century"/>
                    <a:ea typeface="Twentieth Century"/>
                    <a:cs typeface="Twentieth Century"/>
                    <a:sym typeface="Twentieth Century"/>
                  </a:rPr>
                  <a:t>Genius hath electric</a:t>
                </a:r>
                <a:endParaRPr b="0" i="0" sz="1200" u="none" cap="none" strike="noStrike">
                  <a:solidFill>
                    <a:srgbClr val="FFFFFF"/>
                  </a:solidFill>
                  <a:latin typeface="Twentieth Century"/>
                  <a:ea typeface="Twentieth Century"/>
                  <a:cs typeface="Twentieth Century"/>
                  <a:sym typeface="Twentieth Century"/>
                </a:endParaRPr>
              </a:p>
              <a:p>
                <a:pPr indent="0" lvl="0" marL="0" marR="0" rtl="0" algn="l">
                  <a:spcBef>
                    <a:spcPts val="0"/>
                  </a:spcBef>
                  <a:spcAft>
                    <a:spcPts val="0"/>
                  </a:spcAft>
                  <a:buNone/>
                </a:pPr>
                <a:r>
                  <a:rPr b="0" i="0" lang="tr-TR" sz="1200" u="none" cap="none" strike="noStrike">
                    <a:solidFill>
                      <a:srgbClr val="FFFFFF"/>
                    </a:solidFill>
                    <a:latin typeface="Twentieth Century"/>
                    <a:ea typeface="Twentieth Century"/>
                    <a:cs typeface="Twentieth Century"/>
                    <a:sym typeface="Twentieth Century"/>
                  </a:rPr>
                  <a:t> power which</a:t>
                </a:r>
                <a:endParaRPr b="0" i="0" sz="1200" u="none" cap="none" strike="noStrike">
                  <a:solidFill>
                    <a:srgbClr val="FFFFFF"/>
                  </a:solidFill>
                  <a:latin typeface="Twentieth Century"/>
                  <a:ea typeface="Twentieth Century"/>
                  <a:cs typeface="Twentieth Century"/>
                  <a:sym typeface="Twentieth Century"/>
                </a:endParaRPr>
              </a:p>
            </p:txBody>
          </p:sp>
        </p:grpSp>
        <p:cxnSp>
          <p:nvCxnSpPr>
            <p:cNvPr id="862" name="Google Shape;862;p37"/>
            <p:cNvCxnSpPr/>
            <p:nvPr/>
          </p:nvCxnSpPr>
          <p:spPr>
            <a:xfrm>
              <a:off x="6240833" y="3977354"/>
              <a:ext cx="0" cy="533333"/>
            </a:xfrm>
            <a:prstGeom prst="straightConnector1">
              <a:avLst/>
            </a:prstGeom>
            <a:noFill/>
            <a:ln cap="flat" cmpd="sng" w="19050">
              <a:solidFill>
                <a:schemeClr val="lt1"/>
              </a:solidFill>
              <a:prstDash val="solid"/>
              <a:miter lim="800000"/>
              <a:headEnd len="sm" w="sm" type="none"/>
              <a:tailEnd len="sm" w="sm" type="none"/>
            </a:ln>
          </p:spPr>
        </p:cxnSp>
        <p:sp>
          <p:nvSpPr>
            <p:cNvPr id="863" name="Google Shape;863;p37"/>
            <p:cNvSpPr/>
            <p:nvPr/>
          </p:nvSpPr>
          <p:spPr>
            <a:xfrm>
              <a:off x="5669854" y="4002539"/>
              <a:ext cx="341700" cy="485925"/>
            </a:xfrm>
            <a:custGeom>
              <a:rect b="b" l="l" r="r" t="t"/>
              <a:pathLst>
                <a:path extrusionOk="0" h="249" w="175">
                  <a:moveTo>
                    <a:pt x="101" y="84"/>
                  </a:moveTo>
                  <a:cubicBezTo>
                    <a:pt x="106" y="76"/>
                    <a:pt x="106" y="76"/>
                    <a:pt x="106" y="76"/>
                  </a:cubicBezTo>
                  <a:cubicBezTo>
                    <a:pt x="104" y="66"/>
                    <a:pt x="104" y="66"/>
                    <a:pt x="104" y="66"/>
                  </a:cubicBezTo>
                  <a:cubicBezTo>
                    <a:pt x="104" y="66"/>
                    <a:pt x="104" y="66"/>
                    <a:pt x="104" y="66"/>
                  </a:cubicBezTo>
                  <a:cubicBezTo>
                    <a:pt x="103" y="67"/>
                    <a:pt x="102" y="68"/>
                    <a:pt x="101" y="68"/>
                  </a:cubicBezTo>
                  <a:cubicBezTo>
                    <a:pt x="100" y="68"/>
                    <a:pt x="99" y="67"/>
                    <a:pt x="98" y="66"/>
                  </a:cubicBezTo>
                  <a:cubicBezTo>
                    <a:pt x="98" y="66"/>
                    <a:pt x="98" y="66"/>
                    <a:pt x="98" y="66"/>
                  </a:cubicBezTo>
                  <a:cubicBezTo>
                    <a:pt x="96" y="76"/>
                    <a:pt x="96" y="76"/>
                    <a:pt x="96" y="76"/>
                  </a:cubicBezTo>
                  <a:lnTo>
                    <a:pt x="101" y="84"/>
                  </a:lnTo>
                  <a:close/>
                  <a:moveTo>
                    <a:pt x="101" y="55"/>
                  </a:moveTo>
                  <a:cubicBezTo>
                    <a:pt x="116" y="55"/>
                    <a:pt x="128" y="43"/>
                    <a:pt x="128" y="28"/>
                  </a:cubicBezTo>
                  <a:cubicBezTo>
                    <a:pt x="128" y="13"/>
                    <a:pt x="116" y="0"/>
                    <a:pt x="101" y="0"/>
                  </a:cubicBezTo>
                  <a:cubicBezTo>
                    <a:pt x="86" y="0"/>
                    <a:pt x="73" y="13"/>
                    <a:pt x="73" y="28"/>
                  </a:cubicBezTo>
                  <a:cubicBezTo>
                    <a:pt x="73" y="43"/>
                    <a:pt x="86" y="55"/>
                    <a:pt x="101" y="55"/>
                  </a:cubicBezTo>
                  <a:close/>
                  <a:moveTo>
                    <a:pt x="103" y="66"/>
                  </a:moveTo>
                  <a:cubicBezTo>
                    <a:pt x="104" y="64"/>
                    <a:pt x="104" y="64"/>
                    <a:pt x="104" y="64"/>
                  </a:cubicBezTo>
                  <a:cubicBezTo>
                    <a:pt x="105" y="62"/>
                    <a:pt x="104" y="61"/>
                    <a:pt x="102" y="61"/>
                  </a:cubicBezTo>
                  <a:cubicBezTo>
                    <a:pt x="100" y="61"/>
                    <a:pt x="100" y="61"/>
                    <a:pt x="100" y="61"/>
                  </a:cubicBezTo>
                  <a:cubicBezTo>
                    <a:pt x="98" y="61"/>
                    <a:pt x="97" y="62"/>
                    <a:pt x="98" y="64"/>
                  </a:cubicBezTo>
                  <a:cubicBezTo>
                    <a:pt x="99" y="66"/>
                    <a:pt x="99" y="66"/>
                    <a:pt x="99" y="66"/>
                  </a:cubicBezTo>
                  <a:cubicBezTo>
                    <a:pt x="100" y="67"/>
                    <a:pt x="102" y="67"/>
                    <a:pt x="103" y="66"/>
                  </a:cubicBezTo>
                  <a:close/>
                  <a:moveTo>
                    <a:pt x="173" y="33"/>
                  </a:moveTo>
                  <a:cubicBezTo>
                    <a:pt x="175" y="29"/>
                    <a:pt x="175" y="22"/>
                    <a:pt x="170" y="19"/>
                  </a:cubicBezTo>
                  <a:cubicBezTo>
                    <a:pt x="169" y="18"/>
                    <a:pt x="169" y="18"/>
                    <a:pt x="169" y="18"/>
                  </a:cubicBezTo>
                  <a:cubicBezTo>
                    <a:pt x="165" y="15"/>
                    <a:pt x="157" y="17"/>
                    <a:pt x="154" y="21"/>
                  </a:cubicBezTo>
                  <a:cubicBezTo>
                    <a:pt x="130" y="58"/>
                    <a:pt x="130" y="58"/>
                    <a:pt x="130" y="58"/>
                  </a:cubicBezTo>
                  <a:cubicBezTo>
                    <a:pt x="126" y="62"/>
                    <a:pt x="124" y="62"/>
                    <a:pt x="121" y="62"/>
                  </a:cubicBezTo>
                  <a:cubicBezTo>
                    <a:pt x="120" y="62"/>
                    <a:pt x="120" y="62"/>
                    <a:pt x="119" y="62"/>
                  </a:cubicBezTo>
                  <a:cubicBezTo>
                    <a:pt x="118" y="62"/>
                    <a:pt x="117" y="62"/>
                    <a:pt x="116" y="62"/>
                  </a:cubicBezTo>
                  <a:cubicBezTo>
                    <a:pt x="116" y="62"/>
                    <a:pt x="116" y="62"/>
                    <a:pt x="116" y="62"/>
                  </a:cubicBezTo>
                  <a:cubicBezTo>
                    <a:pt x="116" y="62"/>
                    <a:pt x="116" y="62"/>
                    <a:pt x="116" y="62"/>
                  </a:cubicBezTo>
                  <a:cubicBezTo>
                    <a:pt x="116" y="62"/>
                    <a:pt x="116" y="62"/>
                    <a:pt x="116" y="62"/>
                  </a:cubicBezTo>
                  <a:cubicBezTo>
                    <a:pt x="115" y="62"/>
                    <a:pt x="115" y="62"/>
                    <a:pt x="115" y="62"/>
                  </a:cubicBezTo>
                  <a:cubicBezTo>
                    <a:pt x="101" y="87"/>
                    <a:pt x="101" y="87"/>
                    <a:pt x="101" y="87"/>
                  </a:cubicBezTo>
                  <a:cubicBezTo>
                    <a:pt x="87" y="62"/>
                    <a:pt x="87" y="62"/>
                    <a:pt x="87" y="62"/>
                  </a:cubicBezTo>
                  <a:cubicBezTo>
                    <a:pt x="87" y="62"/>
                    <a:pt x="87" y="62"/>
                    <a:pt x="87" y="62"/>
                  </a:cubicBezTo>
                  <a:cubicBezTo>
                    <a:pt x="87" y="62"/>
                    <a:pt x="87" y="62"/>
                    <a:pt x="87" y="62"/>
                  </a:cubicBezTo>
                  <a:cubicBezTo>
                    <a:pt x="86" y="62"/>
                    <a:pt x="86" y="62"/>
                    <a:pt x="86" y="62"/>
                  </a:cubicBezTo>
                  <a:cubicBezTo>
                    <a:pt x="86" y="62"/>
                    <a:pt x="86" y="62"/>
                    <a:pt x="86" y="62"/>
                  </a:cubicBezTo>
                  <a:cubicBezTo>
                    <a:pt x="85" y="62"/>
                    <a:pt x="84" y="62"/>
                    <a:pt x="83" y="62"/>
                  </a:cubicBezTo>
                  <a:cubicBezTo>
                    <a:pt x="83" y="62"/>
                    <a:pt x="82" y="62"/>
                    <a:pt x="81" y="62"/>
                  </a:cubicBezTo>
                  <a:cubicBezTo>
                    <a:pt x="81" y="62"/>
                    <a:pt x="81" y="62"/>
                    <a:pt x="81" y="62"/>
                  </a:cubicBezTo>
                  <a:cubicBezTo>
                    <a:pt x="78" y="62"/>
                    <a:pt x="76" y="62"/>
                    <a:pt x="72" y="58"/>
                  </a:cubicBezTo>
                  <a:cubicBezTo>
                    <a:pt x="64" y="46"/>
                    <a:pt x="64" y="46"/>
                    <a:pt x="64" y="46"/>
                  </a:cubicBezTo>
                  <a:cubicBezTo>
                    <a:pt x="64" y="63"/>
                    <a:pt x="64" y="63"/>
                    <a:pt x="64" y="63"/>
                  </a:cubicBezTo>
                  <a:cubicBezTo>
                    <a:pt x="51" y="63"/>
                    <a:pt x="51" y="63"/>
                    <a:pt x="51" y="63"/>
                  </a:cubicBezTo>
                  <a:cubicBezTo>
                    <a:pt x="63" y="80"/>
                    <a:pt x="75" y="97"/>
                    <a:pt x="75" y="97"/>
                  </a:cubicBezTo>
                  <a:cubicBezTo>
                    <a:pt x="75" y="174"/>
                    <a:pt x="75" y="174"/>
                    <a:pt x="75" y="174"/>
                  </a:cubicBezTo>
                  <a:cubicBezTo>
                    <a:pt x="75" y="174"/>
                    <a:pt x="74" y="174"/>
                    <a:pt x="74" y="174"/>
                  </a:cubicBezTo>
                  <a:cubicBezTo>
                    <a:pt x="74" y="241"/>
                    <a:pt x="74" y="241"/>
                    <a:pt x="74" y="241"/>
                  </a:cubicBezTo>
                  <a:cubicBezTo>
                    <a:pt x="76" y="245"/>
                    <a:pt x="80" y="249"/>
                    <a:pt x="85" y="249"/>
                  </a:cubicBezTo>
                  <a:cubicBezTo>
                    <a:pt x="87" y="249"/>
                    <a:pt x="87" y="249"/>
                    <a:pt x="87" y="249"/>
                  </a:cubicBezTo>
                  <a:cubicBezTo>
                    <a:pt x="93" y="249"/>
                    <a:pt x="98" y="245"/>
                    <a:pt x="98" y="238"/>
                  </a:cubicBezTo>
                  <a:cubicBezTo>
                    <a:pt x="98" y="161"/>
                    <a:pt x="98" y="161"/>
                    <a:pt x="98" y="161"/>
                  </a:cubicBezTo>
                  <a:cubicBezTo>
                    <a:pt x="104" y="161"/>
                    <a:pt x="104" y="161"/>
                    <a:pt x="104" y="161"/>
                  </a:cubicBezTo>
                  <a:cubicBezTo>
                    <a:pt x="104" y="238"/>
                    <a:pt x="104" y="238"/>
                    <a:pt x="104" y="238"/>
                  </a:cubicBezTo>
                  <a:cubicBezTo>
                    <a:pt x="104" y="245"/>
                    <a:pt x="109" y="249"/>
                    <a:pt x="116" y="249"/>
                  </a:cubicBezTo>
                  <a:cubicBezTo>
                    <a:pt x="117" y="249"/>
                    <a:pt x="117" y="249"/>
                    <a:pt x="117" y="249"/>
                  </a:cubicBezTo>
                  <a:cubicBezTo>
                    <a:pt x="122" y="249"/>
                    <a:pt x="126" y="245"/>
                    <a:pt x="128" y="241"/>
                  </a:cubicBezTo>
                  <a:cubicBezTo>
                    <a:pt x="128" y="174"/>
                    <a:pt x="128" y="174"/>
                    <a:pt x="128" y="174"/>
                  </a:cubicBezTo>
                  <a:cubicBezTo>
                    <a:pt x="128" y="174"/>
                    <a:pt x="128" y="174"/>
                    <a:pt x="128" y="174"/>
                  </a:cubicBezTo>
                  <a:cubicBezTo>
                    <a:pt x="128" y="97"/>
                    <a:pt x="128" y="97"/>
                    <a:pt x="128" y="97"/>
                  </a:cubicBezTo>
                  <a:cubicBezTo>
                    <a:pt x="128" y="97"/>
                    <a:pt x="173" y="33"/>
                    <a:pt x="173" y="33"/>
                  </a:cubicBezTo>
                  <a:close/>
                  <a:moveTo>
                    <a:pt x="62" y="20"/>
                  </a:moveTo>
                  <a:cubicBezTo>
                    <a:pt x="0" y="20"/>
                    <a:pt x="0" y="20"/>
                    <a:pt x="0" y="20"/>
                  </a:cubicBezTo>
                  <a:cubicBezTo>
                    <a:pt x="0" y="61"/>
                    <a:pt x="0" y="61"/>
                    <a:pt x="0" y="61"/>
                  </a:cubicBezTo>
                  <a:cubicBezTo>
                    <a:pt x="62" y="61"/>
                    <a:pt x="62" y="61"/>
                    <a:pt x="62" y="61"/>
                  </a:cubicBezTo>
                  <a:lnTo>
                    <a:pt x="62" y="20"/>
                  </a:lnTo>
                  <a:close/>
                  <a:moveTo>
                    <a:pt x="24" y="19"/>
                  </a:moveTo>
                  <a:cubicBezTo>
                    <a:pt x="24" y="19"/>
                    <a:pt x="24" y="19"/>
                    <a:pt x="24" y="18"/>
                  </a:cubicBezTo>
                  <a:cubicBezTo>
                    <a:pt x="24" y="17"/>
                    <a:pt x="25" y="16"/>
                    <a:pt x="27" y="16"/>
                  </a:cubicBezTo>
                  <a:cubicBezTo>
                    <a:pt x="35" y="16"/>
                    <a:pt x="35" y="16"/>
                    <a:pt x="35" y="16"/>
                  </a:cubicBezTo>
                  <a:cubicBezTo>
                    <a:pt x="36" y="16"/>
                    <a:pt x="37" y="17"/>
                    <a:pt x="37" y="18"/>
                  </a:cubicBezTo>
                  <a:cubicBezTo>
                    <a:pt x="36" y="18"/>
                    <a:pt x="36" y="18"/>
                    <a:pt x="35" y="19"/>
                  </a:cubicBezTo>
                  <a:cubicBezTo>
                    <a:pt x="35" y="19"/>
                    <a:pt x="35" y="19"/>
                    <a:pt x="35" y="19"/>
                  </a:cubicBezTo>
                  <a:cubicBezTo>
                    <a:pt x="45" y="19"/>
                    <a:pt x="45" y="19"/>
                    <a:pt x="45" y="19"/>
                  </a:cubicBezTo>
                  <a:cubicBezTo>
                    <a:pt x="44" y="18"/>
                    <a:pt x="43" y="18"/>
                    <a:pt x="42" y="17"/>
                  </a:cubicBezTo>
                  <a:cubicBezTo>
                    <a:pt x="42" y="14"/>
                    <a:pt x="39" y="10"/>
                    <a:pt x="35" y="10"/>
                  </a:cubicBezTo>
                  <a:cubicBezTo>
                    <a:pt x="27" y="10"/>
                    <a:pt x="27" y="10"/>
                    <a:pt x="27" y="10"/>
                  </a:cubicBezTo>
                  <a:cubicBezTo>
                    <a:pt x="22" y="10"/>
                    <a:pt x="19" y="14"/>
                    <a:pt x="19" y="18"/>
                  </a:cubicBezTo>
                  <a:cubicBezTo>
                    <a:pt x="19" y="19"/>
                    <a:pt x="19" y="19"/>
                    <a:pt x="19" y="19"/>
                  </a:cubicBezTo>
                  <a:lnTo>
                    <a:pt x="24" y="19"/>
                  </a:lnTo>
                  <a:close/>
                </a:path>
              </a:pathLst>
            </a:custGeom>
            <a:solidFill>
              <a:schemeClr val="lt1"/>
            </a:solid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grpSp>
      <p:sp>
        <p:nvSpPr>
          <p:cNvPr id="864" name="Google Shape;864;p37"/>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821"/>
                                        </p:tgtEl>
                                        <p:attrNameLst>
                                          <p:attrName>style.visibility</p:attrName>
                                        </p:attrNameLst>
                                      </p:cBhvr>
                                      <p:to>
                                        <p:strVal val="visible"/>
                                      </p:to>
                                    </p:set>
                                    <p:anim calcmode="lin" valueType="num">
                                      <p:cBhvr additive="base">
                                        <p:cTn dur="500"/>
                                        <p:tgtEl>
                                          <p:spTgt spid="821"/>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818"/>
                                        </p:tgtEl>
                                        <p:attrNameLst>
                                          <p:attrName>style.visibility</p:attrName>
                                        </p:attrNameLst>
                                      </p:cBhvr>
                                      <p:to>
                                        <p:strVal val="visible"/>
                                      </p:to>
                                    </p:set>
                                    <p:anim calcmode="lin" valueType="num">
                                      <p:cBhvr additive="base">
                                        <p:cTn dur="500"/>
                                        <p:tgtEl>
                                          <p:spTgt spid="818"/>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824"/>
                                        </p:tgtEl>
                                        <p:attrNameLst>
                                          <p:attrName>style.visibility</p:attrName>
                                        </p:attrNameLst>
                                      </p:cBhvr>
                                      <p:to>
                                        <p:strVal val="visible"/>
                                      </p:to>
                                    </p:set>
                                    <p:anim calcmode="lin" valueType="num">
                                      <p:cBhvr additive="base">
                                        <p:cTn dur="500"/>
                                        <p:tgtEl>
                                          <p:spTgt spid="824"/>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840"/>
                                        </p:tgtEl>
                                        <p:attrNameLst>
                                          <p:attrName>style.visibility</p:attrName>
                                        </p:attrNameLst>
                                      </p:cBhvr>
                                      <p:to>
                                        <p:strVal val="visible"/>
                                      </p:to>
                                    </p:set>
                                    <p:animEffect filter="fade" transition="in">
                                      <p:cBhvr>
                                        <p:cTn dur="750"/>
                                        <p:tgtEl>
                                          <p:spTgt spid="840"/>
                                        </p:tgtEl>
                                      </p:cBhvr>
                                    </p:animEffect>
                                  </p:childTnLst>
                                </p:cTn>
                              </p:par>
                            </p:childTnLst>
                          </p:cTn>
                        </p:par>
                        <p:par>
                          <p:cTn fill="hold">
                            <p:stCondLst>
                              <p:cond delay="1250"/>
                            </p:stCondLst>
                            <p:childTnLst>
                              <p:par>
                                <p:cTn fill="hold" nodeType="afterEffect" presetClass="entr" presetID="10" presetSubtype="0">
                                  <p:stCondLst>
                                    <p:cond delay="0"/>
                                  </p:stCondLst>
                                  <p:childTnLst>
                                    <p:set>
                                      <p:cBhvr>
                                        <p:cTn dur="1" fill="hold">
                                          <p:stCondLst>
                                            <p:cond delay="0"/>
                                          </p:stCondLst>
                                        </p:cTn>
                                        <p:tgtEl>
                                          <p:spTgt spid="853"/>
                                        </p:tgtEl>
                                        <p:attrNameLst>
                                          <p:attrName>style.visibility</p:attrName>
                                        </p:attrNameLst>
                                      </p:cBhvr>
                                      <p:to>
                                        <p:strVal val="visible"/>
                                      </p:to>
                                    </p:set>
                                    <p:animEffect filter="fade" transition="in">
                                      <p:cBhvr>
                                        <p:cTn dur="750"/>
                                        <p:tgtEl>
                                          <p:spTgt spid="853"/>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829"/>
                                        </p:tgtEl>
                                        <p:attrNameLst>
                                          <p:attrName>style.visibility</p:attrName>
                                        </p:attrNameLst>
                                      </p:cBhvr>
                                      <p:to>
                                        <p:strVal val="visible"/>
                                      </p:to>
                                    </p:set>
                                    <p:animEffect filter="fade" transition="in">
                                      <p:cBhvr>
                                        <p:cTn dur="750"/>
                                        <p:tgtEl>
                                          <p:spTgt spid="82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9" name="Shape 869"/>
        <p:cNvGrpSpPr/>
        <p:nvPr/>
      </p:nvGrpSpPr>
      <p:grpSpPr>
        <a:xfrm>
          <a:off x="0" y="0"/>
          <a:ext cx="0" cy="0"/>
          <a:chOff x="0" y="0"/>
          <a:chExt cx="0" cy="0"/>
        </a:xfrm>
      </p:grpSpPr>
      <p:sp>
        <p:nvSpPr>
          <p:cNvPr id="870" name="Google Shape;870;p38"/>
          <p:cNvSpPr/>
          <p:nvPr/>
        </p:nvSpPr>
        <p:spPr>
          <a:xfrm>
            <a:off x="252342" y="880022"/>
            <a:ext cx="5116996" cy="4382371"/>
          </a:xfrm>
          <a:custGeom>
            <a:rect b="b" l="l" r="r" t="t"/>
            <a:pathLst>
              <a:path extrusionOk="0" h="3785" w="3668">
                <a:moveTo>
                  <a:pt x="0" y="2742"/>
                </a:moveTo>
                <a:lnTo>
                  <a:pt x="253" y="2556"/>
                </a:lnTo>
                <a:lnTo>
                  <a:pt x="515" y="2395"/>
                </a:lnTo>
                <a:lnTo>
                  <a:pt x="798" y="2223"/>
                </a:lnTo>
                <a:lnTo>
                  <a:pt x="1152" y="2000"/>
                </a:lnTo>
                <a:lnTo>
                  <a:pt x="1587" y="1728"/>
                </a:lnTo>
                <a:lnTo>
                  <a:pt x="1869" y="1525"/>
                </a:lnTo>
                <a:lnTo>
                  <a:pt x="2061" y="1394"/>
                </a:lnTo>
                <a:lnTo>
                  <a:pt x="2324" y="1182"/>
                </a:lnTo>
                <a:lnTo>
                  <a:pt x="2557" y="980"/>
                </a:lnTo>
                <a:lnTo>
                  <a:pt x="2769" y="768"/>
                </a:lnTo>
                <a:lnTo>
                  <a:pt x="2941" y="606"/>
                </a:lnTo>
                <a:lnTo>
                  <a:pt x="3193" y="353"/>
                </a:lnTo>
                <a:lnTo>
                  <a:pt x="3011" y="252"/>
                </a:lnTo>
                <a:lnTo>
                  <a:pt x="3648" y="0"/>
                </a:lnTo>
                <a:lnTo>
                  <a:pt x="3668" y="687"/>
                </a:lnTo>
                <a:lnTo>
                  <a:pt x="3466" y="525"/>
                </a:lnTo>
                <a:lnTo>
                  <a:pt x="3213" y="828"/>
                </a:lnTo>
                <a:lnTo>
                  <a:pt x="2910" y="1202"/>
                </a:lnTo>
                <a:lnTo>
                  <a:pt x="2698" y="1515"/>
                </a:lnTo>
                <a:lnTo>
                  <a:pt x="2597" y="1738"/>
                </a:lnTo>
                <a:lnTo>
                  <a:pt x="2496" y="1970"/>
                </a:lnTo>
                <a:lnTo>
                  <a:pt x="2435" y="2182"/>
                </a:lnTo>
                <a:lnTo>
                  <a:pt x="2375" y="2384"/>
                </a:lnTo>
                <a:lnTo>
                  <a:pt x="2264" y="2779"/>
                </a:lnTo>
                <a:lnTo>
                  <a:pt x="2183" y="3152"/>
                </a:lnTo>
                <a:lnTo>
                  <a:pt x="2122" y="3445"/>
                </a:lnTo>
                <a:lnTo>
                  <a:pt x="2042" y="3785"/>
                </a:lnTo>
                <a:lnTo>
                  <a:pt x="0" y="3785"/>
                </a:lnTo>
                <a:lnTo>
                  <a:pt x="0" y="2742"/>
                </a:lnTo>
                <a:close/>
              </a:path>
            </a:pathLst>
          </a:custGeom>
          <a:gradFill>
            <a:gsLst>
              <a:gs pos="0">
                <a:srgbClr val="BFBFBF"/>
              </a:gs>
              <a:gs pos="100000">
                <a:srgbClr val="FFFFFF">
                  <a:alpha val="0"/>
                </a:srgbClr>
              </a:gs>
            </a:gsLst>
            <a:lin ang="5400000" scaled="0"/>
          </a:gradFill>
          <a:ln>
            <a:noFill/>
          </a:ln>
        </p:spPr>
        <p:txBody>
          <a:bodyPr anchorCtr="0" anchor="ctr" bIns="39425" lIns="78825" spcFirstLastPara="1" rIns="78825" wrap="square" tIns="39425">
            <a:noAutofit/>
          </a:bodyPr>
          <a:lstStyle/>
          <a:p>
            <a:pPr indent="0" lvl="0" marL="0" marR="0" rtl="0" algn="ctr">
              <a:lnSpc>
                <a:spcPct val="100000"/>
              </a:lnSpc>
              <a:spcBef>
                <a:spcPts val="0"/>
              </a:spcBef>
              <a:spcAft>
                <a:spcPts val="0"/>
              </a:spcAft>
              <a:buClr>
                <a:schemeClr val="dk1"/>
              </a:buClr>
              <a:buSzPts val="1599"/>
              <a:buFont typeface="Rockwell"/>
              <a:buNone/>
            </a:pPr>
            <a:r>
              <a:t/>
            </a:r>
            <a:endParaRPr b="1" i="0" sz="1599" u="none" cap="none" strike="noStrike">
              <a:solidFill>
                <a:srgbClr val="000000"/>
              </a:solidFill>
              <a:latin typeface="Twentieth Century"/>
              <a:ea typeface="Twentieth Century"/>
              <a:cs typeface="Twentieth Century"/>
              <a:sym typeface="Twentieth Century"/>
            </a:endParaRPr>
          </a:p>
        </p:txBody>
      </p:sp>
      <p:sp>
        <p:nvSpPr>
          <p:cNvPr id="871" name="Google Shape;871;p38"/>
          <p:cNvSpPr/>
          <p:nvPr/>
        </p:nvSpPr>
        <p:spPr>
          <a:xfrm>
            <a:off x="1691731" y="3567677"/>
            <a:ext cx="1996330" cy="368806"/>
          </a:xfrm>
          <a:prstGeom prst="roundRect">
            <a:avLst>
              <a:gd fmla="val 16667" name="adj"/>
            </a:avLst>
          </a:prstGeom>
          <a:solidFill>
            <a:schemeClr val="accent3"/>
          </a:solidFill>
          <a:ln>
            <a:noFill/>
          </a:ln>
          <a:effectLst>
            <a:outerShdw blurRad="50800" rotWithShape="0" algn="t" dir="5400000" dist="38100">
              <a:srgbClr val="000000">
                <a:alpha val="40000"/>
              </a:srgbClr>
            </a:outerShdw>
          </a:effectLst>
        </p:spPr>
        <p:txBody>
          <a:bodyPr anchorCtr="0" anchor="ctr" bIns="39425" lIns="78825" spcFirstLastPara="1" rIns="78825" wrap="square" tIns="39425">
            <a:noAutofit/>
          </a:bodyPr>
          <a:lstStyle/>
          <a:p>
            <a:pPr indent="0" lvl="0" marL="0" marR="0" rtl="0" algn="ctr">
              <a:lnSpc>
                <a:spcPct val="100000"/>
              </a:lnSpc>
              <a:spcBef>
                <a:spcPts val="0"/>
              </a:spcBef>
              <a:spcAft>
                <a:spcPts val="0"/>
              </a:spcAft>
              <a:buClr>
                <a:srgbClr val="FFFFFF"/>
              </a:buClr>
              <a:buSzPts val="1599"/>
              <a:buFont typeface="Twentieth Century"/>
              <a:buNone/>
            </a:pPr>
            <a:r>
              <a:rPr b="1" i="0" lang="tr-TR" sz="1599" u="none" cap="none" strike="noStrike">
                <a:solidFill>
                  <a:srgbClr val="FFFFFF"/>
                </a:solidFill>
                <a:latin typeface="Twentieth Century"/>
                <a:ea typeface="Twentieth Century"/>
                <a:cs typeface="Twentieth Century"/>
                <a:sym typeface="Twentieth Century"/>
              </a:rPr>
              <a:t>2010</a:t>
            </a:r>
            <a:endParaRPr b="1" i="0" sz="1599" u="none" cap="none" strike="noStrike">
              <a:solidFill>
                <a:srgbClr val="FFFFFF"/>
              </a:solidFill>
              <a:latin typeface="Twentieth Century"/>
              <a:ea typeface="Twentieth Century"/>
              <a:cs typeface="Twentieth Century"/>
              <a:sym typeface="Twentieth Century"/>
            </a:endParaRPr>
          </a:p>
        </p:txBody>
      </p:sp>
      <p:sp>
        <p:nvSpPr>
          <p:cNvPr id="872" name="Google Shape;872;p38"/>
          <p:cNvSpPr/>
          <p:nvPr/>
        </p:nvSpPr>
        <p:spPr>
          <a:xfrm>
            <a:off x="2529382" y="2770338"/>
            <a:ext cx="1996331" cy="370299"/>
          </a:xfrm>
          <a:prstGeom prst="roundRect">
            <a:avLst>
              <a:gd fmla="val 16667" name="adj"/>
            </a:avLst>
          </a:prstGeom>
          <a:solidFill>
            <a:schemeClr val="accent2"/>
          </a:solidFill>
          <a:ln>
            <a:noFill/>
          </a:ln>
          <a:effectLst>
            <a:outerShdw blurRad="50800" rotWithShape="0" algn="t" dir="5400000" dist="38100">
              <a:srgbClr val="000000">
                <a:alpha val="40000"/>
              </a:srgbClr>
            </a:outerShdw>
          </a:effectLst>
        </p:spPr>
        <p:txBody>
          <a:bodyPr anchorCtr="0" anchor="ctr" bIns="39425" lIns="78825" spcFirstLastPara="1" rIns="78825" wrap="square" tIns="39425">
            <a:noAutofit/>
          </a:bodyPr>
          <a:lstStyle/>
          <a:p>
            <a:pPr indent="0" lvl="0" marL="0" marR="0" rtl="0" algn="ctr">
              <a:lnSpc>
                <a:spcPct val="100000"/>
              </a:lnSpc>
              <a:spcBef>
                <a:spcPts val="0"/>
              </a:spcBef>
              <a:spcAft>
                <a:spcPts val="0"/>
              </a:spcAft>
              <a:buClr>
                <a:srgbClr val="FFFFFF"/>
              </a:buClr>
              <a:buSzPts val="1599"/>
              <a:buFont typeface="Twentieth Century"/>
              <a:buNone/>
            </a:pPr>
            <a:r>
              <a:rPr b="1" i="0" lang="tr-TR" sz="1599" u="none" cap="none" strike="noStrike">
                <a:solidFill>
                  <a:srgbClr val="FFFFFF"/>
                </a:solidFill>
                <a:latin typeface="Twentieth Century"/>
                <a:ea typeface="Twentieth Century"/>
                <a:cs typeface="Twentieth Century"/>
                <a:sym typeface="Twentieth Century"/>
              </a:rPr>
              <a:t>2011</a:t>
            </a:r>
            <a:endParaRPr b="1" i="0" sz="1599" u="none" cap="none" strike="noStrike">
              <a:solidFill>
                <a:srgbClr val="FFFFFF"/>
              </a:solidFill>
              <a:latin typeface="Twentieth Century"/>
              <a:ea typeface="Twentieth Century"/>
              <a:cs typeface="Twentieth Century"/>
              <a:sym typeface="Twentieth Century"/>
            </a:endParaRPr>
          </a:p>
        </p:txBody>
      </p:sp>
      <p:sp>
        <p:nvSpPr>
          <p:cNvPr id="873" name="Google Shape;873;p38"/>
          <p:cNvSpPr/>
          <p:nvPr/>
        </p:nvSpPr>
        <p:spPr>
          <a:xfrm>
            <a:off x="3152023" y="2002864"/>
            <a:ext cx="1996330" cy="370299"/>
          </a:xfrm>
          <a:prstGeom prst="roundRect">
            <a:avLst>
              <a:gd fmla="val 16667" name="adj"/>
            </a:avLst>
          </a:prstGeom>
          <a:solidFill>
            <a:schemeClr val="accent1"/>
          </a:solidFill>
          <a:ln>
            <a:noFill/>
          </a:ln>
          <a:effectLst>
            <a:outerShdw blurRad="50800" rotWithShape="0" algn="t" dir="5400000" dist="38100">
              <a:srgbClr val="000000">
                <a:alpha val="40000"/>
              </a:srgbClr>
            </a:outerShdw>
          </a:effectLst>
        </p:spPr>
        <p:txBody>
          <a:bodyPr anchorCtr="0" anchor="ctr" bIns="39425" lIns="78825" spcFirstLastPara="1" rIns="78825" wrap="square" tIns="39425">
            <a:noAutofit/>
          </a:bodyPr>
          <a:lstStyle/>
          <a:p>
            <a:pPr indent="0" lvl="0" marL="0" marR="0" rtl="0" algn="ctr">
              <a:lnSpc>
                <a:spcPct val="100000"/>
              </a:lnSpc>
              <a:spcBef>
                <a:spcPts val="0"/>
              </a:spcBef>
              <a:spcAft>
                <a:spcPts val="0"/>
              </a:spcAft>
              <a:buClr>
                <a:srgbClr val="FFFFFF"/>
              </a:buClr>
              <a:buSzPts val="1599"/>
              <a:buFont typeface="Twentieth Century"/>
              <a:buNone/>
            </a:pPr>
            <a:r>
              <a:rPr b="1" i="0" lang="tr-TR" sz="1599" u="none" cap="none" strike="noStrike">
                <a:solidFill>
                  <a:srgbClr val="FFFFFF"/>
                </a:solidFill>
                <a:latin typeface="Twentieth Century"/>
                <a:ea typeface="Twentieth Century"/>
                <a:cs typeface="Twentieth Century"/>
                <a:sym typeface="Twentieth Century"/>
              </a:rPr>
              <a:t>2012</a:t>
            </a:r>
            <a:endParaRPr b="1" i="0" sz="1599" u="none" cap="none" strike="noStrike">
              <a:solidFill>
                <a:srgbClr val="FFFFFF"/>
              </a:solidFill>
              <a:latin typeface="Twentieth Century"/>
              <a:ea typeface="Twentieth Century"/>
              <a:cs typeface="Twentieth Century"/>
              <a:sym typeface="Twentieth Century"/>
            </a:endParaRPr>
          </a:p>
        </p:txBody>
      </p:sp>
      <p:sp>
        <p:nvSpPr>
          <p:cNvPr id="874" name="Google Shape;874;p38"/>
          <p:cNvSpPr/>
          <p:nvPr/>
        </p:nvSpPr>
        <p:spPr>
          <a:xfrm>
            <a:off x="3852306" y="1277197"/>
            <a:ext cx="1996331" cy="370299"/>
          </a:xfrm>
          <a:prstGeom prst="roundRect">
            <a:avLst>
              <a:gd fmla="val 16667" name="adj"/>
            </a:avLst>
          </a:prstGeom>
          <a:solidFill>
            <a:schemeClr val="lt2"/>
          </a:solidFill>
          <a:ln>
            <a:noFill/>
          </a:ln>
          <a:effectLst>
            <a:outerShdw blurRad="50800" rotWithShape="0" algn="t" dir="5400000" dist="38100">
              <a:srgbClr val="000000">
                <a:alpha val="40000"/>
              </a:srgbClr>
            </a:outerShdw>
          </a:effectLst>
        </p:spPr>
        <p:txBody>
          <a:bodyPr anchorCtr="0" anchor="ctr" bIns="39425" lIns="78825" spcFirstLastPara="1" rIns="78825" wrap="square" tIns="39425">
            <a:noAutofit/>
          </a:bodyPr>
          <a:lstStyle/>
          <a:p>
            <a:pPr indent="0" lvl="0" marL="0" marR="0" rtl="0" algn="ctr">
              <a:lnSpc>
                <a:spcPct val="100000"/>
              </a:lnSpc>
              <a:spcBef>
                <a:spcPts val="0"/>
              </a:spcBef>
              <a:spcAft>
                <a:spcPts val="0"/>
              </a:spcAft>
              <a:buClr>
                <a:srgbClr val="FFFFFF"/>
              </a:buClr>
              <a:buSzPts val="1599"/>
              <a:buFont typeface="Twentieth Century"/>
              <a:buNone/>
            </a:pPr>
            <a:r>
              <a:rPr b="0" i="0" lang="tr-TR" sz="1599" u="none" cap="none" strike="noStrike">
                <a:solidFill>
                  <a:srgbClr val="FFFFFF"/>
                </a:solidFill>
                <a:latin typeface="Twentieth Century"/>
                <a:ea typeface="Twentieth Century"/>
                <a:cs typeface="Twentieth Century"/>
                <a:sym typeface="Twentieth Century"/>
              </a:rPr>
              <a:t>2013年12月</a:t>
            </a:r>
            <a:endParaRPr/>
          </a:p>
        </p:txBody>
      </p:sp>
      <p:sp>
        <p:nvSpPr>
          <p:cNvPr id="875" name="Google Shape;875;p38"/>
          <p:cNvSpPr/>
          <p:nvPr/>
        </p:nvSpPr>
        <p:spPr>
          <a:xfrm>
            <a:off x="898871" y="4296329"/>
            <a:ext cx="1996331" cy="370299"/>
          </a:xfrm>
          <a:prstGeom prst="roundRect">
            <a:avLst>
              <a:gd fmla="val 16667" name="adj"/>
            </a:avLst>
          </a:prstGeom>
          <a:solidFill>
            <a:schemeClr val="accent4"/>
          </a:solidFill>
          <a:ln>
            <a:noFill/>
          </a:ln>
          <a:effectLst>
            <a:outerShdw blurRad="50800" rotWithShape="0" algn="t" dir="5400000" dist="38100">
              <a:srgbClr val="000000">
                <a:alpha val="40000"/>
              </a:srgbClr>
            </a:outerShdw>
          </a:effectLst>
        </p:spPr>
        <p:txBody>
          <a:bodyPr anchorCtr="0" anchor="ctr" bIns="39425" lIns="78825" spcFirstLastPara="1" rIns="78825" wrap="square" tIns="39425">
            <a:noAutofit/>
          </a:bodyPr>
          <a:lstStyle/>
          <a:p>
            <a:pPr indent="0" lvl="0" marL="0" marR="0" rtl="0" algn="ctr">
              <a:lnSpc>
                <a:spcPct val="100000"/>
              </a:lnSpc>
              <a:spcBef>
                <a:spcPts val="0"/>
              </a:spcBef>
              <a:spcAft>
                <a:spcPts val="0"/>
              </a:spcAft>
              <a:buClr>
                <a:srgbClr val="FFFFFF"/>
              </a:buClr>
              <a:buSzPts val="1599"/>
              <a:buFont typeface="Twentieth Century"/>
              <a:buNone/>
            </a:pPr>
            <a:r>
              <a:rPr b="1" i="0" lang="tr-TR" sz="1599" u="none" cap="none" strike="noStrike">
                <a:solidFill>
                  <a:srgbClr val="FFFFFF"/>
                </a:solidFill>
                <a:latin typeface="Twentieth Century"/>
                <a:ea typeface="Twentieth Century"/>
                <a:cs typeface="Twentieth Century"/>
                <a:sym typeface="Twentieth Century"/>
              </a:rPr>
              <a:t>2009</a:t>
            </a:r>
            <a:endParaRPr b="1" i="0" sz="1599" u="none" cap="none" strike="noStrike">
              <a:solidFill>
                <a:srgbClr val="FFFFFF"/>
              </a:solidFill>
              <a:latin typeface="Twentieth Century"/>
              <a:ea typeface="Twentieth Century"/>
              <a:cs typeface="Twentieth Century"/>
              <a:sym typeface="Twentieth Century"/>
            </a:endParaRPr>
          </a:p>
        </p:txBody>
      </p:sp>
      <p:sp>
        <p:nvSpPr>
          <p:cNvPr id="876" name="Google Shape;876;p38"/>
          <p:cNvSpPr/>
          <p:nvPr/>
        </p:nvSpPr>
        <p:spPr>
          <a:xfrm>
            <a:off x="3852306" y="4272439"/>
            <a:ext cx="1979906" cy="513841"/>
          </a:xfrm>
          <a:prstGeom prst="rect">
            <a:avLst/>
          </a:prstGeom>
          <a:noFill/>
          <a:ln cap="flat" cmpd="sng" w="9525">
            <a:solidFill>
              <a:schemeClr val="accent4"/>
            </a:solidFill>
            <a:prstDash val="dash"/>
            <a:round/>
            <a:headEnd len="sm" w="sm" type="none"/>
            <a:tailEnd len="sm" w="sm" type="none"/>
          </a:ln>
        </p:spPr>
        <p:txBody>
          <a:bodyPr anchorCtr="0" anchor="t" bIns="39425" lIns="78825" spcFirstLastPara="1" rIns="78825" wrap="square" tIns="39425">
            <a:noAutofit/>
          </a:bodyPr>
          <a:lstStyle/>
          <a:p>
            <a:pPr indent="0" lvl="0" marL="0" marR="0" rtl="0" algn="ctr">
              <a:spcBef>
                <a:spcPts val="0"/>
              </a:spcBef>
              <a:spcAft>
                <a:spcPts val="0"/>
              </a:spcAft>
              <a:buNone/>
            </a:pPr>
            <a:r>
              <a:rPr b="0" i="0" lang="tr-TR" sz="1411" u="none" cap="none" strike="noStrike">
                <a:solidFill>
                  <a:srgbClr val="1F3864"/>
                </a:solidFill>
                <a:latin typeface="Twentieth Century"/>
                <a:ea typeface="Twentieth Century"/>
                <a:cs typeface="Twentieth Century"/>
                <a:sym typeface="Twentieth Century"/>
              </a:rPr>
              <a:t>I feel very strongly that change</a:t>
            </a:r>
            <a:endParaRPr b="0" i="0" sz="1411" u="none" cap="none" strike="noStrike">
              <a:solidFill>
                <a:srgbClr val="1F3864"/>
              </a:solidFill>
              <a:latin typeface="Twentieth Century"/>
              <a:ea typeface="Twentieth Century"/>
              <a:cs typeface="Twentieth Century"/>
              <a:sym typeface="Twentieth Century"/>
            </a:endParaRPr>
          </a:p>
        </p:txBody>
      </p:sp>
      <p:sp>
        <p:nvSpPr>
          <p:cNvPr id="877" name="Google Shape;877;p38"/>
          <p:cNvSpPr/>
          <p:nvPr/>
        </p:nvSpPr>
        <p:spPr>
          <a:xfrm>
            <a:off x="4379386" y="3490033"/>
            <a:ext cx="1979906" cy="513841"/>
          </a:xfrm>
          <a:prstGeom prst="rect">
            <a:avLst/>
          </a:prstGeom>
          <a:noFill/>
          <a:ln cap="flat" cmpd="sng" w="9525">
            <a:solidFill>
              <a:schemeClr val="accent3"/>
            </a:solidFill>
            <a:prstDash val="dash"/>
            <a:round/>
            <a:headEnd len="sm" w="sm" type="none"/>
            <a:tailEnd len="sm" w="sm" type="none"/>
          </a:ln>
        </p:spPr>
        <p:txBody>
          <a:bodyPr anchorCtr="0" anchor="t" bIns="39425" lIns="78825" spcFirstLastPara="1" rIns="78825" wrap="square" tIns="39425">
            <a:noAutofit/>
          </a:bodyPr>
          <a:lstStyle/>
          <a:p>
            <a:pPr indent="0" lvl="0" marL="0" marR="0" rtl="0" algn="ctr">
              <a:spcBef>
                <a:spcPts val="0"/>
              </a:spcBef>
              <a:spcAft>
                <a:spcPts val="0"/>
              </a:spcAft>
              <a:buNone/>
            </a:pPr>
            <a:r>
              <a:rPr b="0" i="0" lang="tr-TR" sz="1411" u="none" cap="none" strike="noStrike">
                <a:solidFill>
                  <a:srgbClr val="1F3864"/>
                </a:solidFill>
                <a:latin typeface="Twentieth Century"/>
                <a:ea typeface="Twentieth Century"/>
                <a:cs typeface="Twentieth Century"/>
                <a:sym typeface="Twentieth Century"/>
              </a:rPr>
              <a:t>Genius hath electric power which earth</a:t>
            </a:r>
            <a:endParaRPr b="0" i="0" sz="1411" u="none" cap="none" strike="noStrike">
              <a:solidFill>
                <a:srgbClr val="1F3864"/>
              </a:solidFill>
              <a:latin typeface="Twentieth Century"/>
              <a:ea typeface="Twentieth Century"/>
              <a:cs typeface="Twentieth Century"/>
              <a:sym typeface="Twentieth Century"/>
            </a:endParaRPr>
          </a:p>
        </p:txBody>
      </p:sp>
      <p:sp>
        <p:nvSpPr>
          <p:cNvPr id="878" name="Google Shape;878;p38"/>
          <p:cNvSpPr/>
          <p:nvPr/>
        </p:nvSpPr>
        <p:spPr>
          <a:xfrm>
            <a:off x="4891533" y="2707626"/>
            <a:ext cx="1979906" cy="513841"/>
          </a:xfrm>
          <a:prstGeom prst="rect">
            <a:avLst/>
          </a:prstGeom>
          <a:noFill/>
          <a:ln cap="flat" cmpd="sng" w="9525">
            <a:solidFill>
              <a:schemeClr val="accent2"/>
            </a:solidFill>
            <a:prstDash val="dash"/>
            <a:round/>
            <a:headEnd len="sm" w="sm" type="none"/>
            <a:tailEnd len="sm" w="sm" type="none"/>
          </a:ln>
        </p:spPr>
        <p:txBody>
          <a:bodyPr anchorCtr="0" anchor="t" bIns="39425" lIns="78825" spcFirstLastPara="1" rIns="78825" wrap="square" tIns="39425">
            <a:noAutofit/>
          </a:bodyPr>
          <a:lstStyle/>
          <a:p>
            <a:pPr indent="0" lvl="0" marL="0" marR="0" rtl="0" algn="ctr">
              <a:spcBef>
                <a:spcPts val="0"/>
              </a:spcBef>
              <a:spcAft>
                <a:spcPts val="0"/>
              </a:spcAft>
              <a:buNone/>
            </a:pPr>
            <a:r>
              <a:rPr b="0" i="0" lang="tr-TR" sz="1411" u="none" cap="none" strike="noStrike">
                <a:solidFill>
                  <a:srgbClr val="1F3864"/>
                </a:solidFill>
                <a:latin typeface="Twentieth Century"/>
                <a:ea typeface="Twentieth Century"/>
                <a:cs typeface="Twentieth Century"/>
                <a:sym typeface="Twentieth Century"/>
              </a:rPr>
              <a:t>A large income is the best recipe</a:t>
            </a:r>
            <a:endParaRPr b="0" i="0" sz="1411" u="none" cap="none" strike="noStrike">
              <a:solidFill>
                <a:srgbClr val="1F3864"/>
              </a:solidFill>
              <a:latin typeface="Twentieth Century"/>
              <a:ea typeface="Twentieth Century"/>
              <a:cs typeface="Twentieth Century"/>
              <a:sym typeface="Twentieth Century"/>
            </a:endParaRPr>
          </a:p>
        </p:txBody>
      </p:sp>
      <p:sp>
        <p:nvSpPr>
          <p:cNvPr id="879" name="Google Shape;879;p38"/>
          <p:cNvSpPr/>
          <p:nvPr/>
        </p:nvSpPr>
        <p:spPr>
          <a:xfrm>
            <a:off x="5369338" y="1925220"/>
            <a:ext cx="1981400" cy="513841"/>
          </a:xfrm>
          <a:prstGeom prst="rect">
            <a:avLst/>
          </a:prstGeom>
          <a:noFill/>
          <a:ln cap="flat" cmpd="sng" w="9525">
            <a:solidFill>
              <a:schemeClr val="accent1"/>
            </a:solidFill>
            <a:prstDash val="dash"/>
            <a:round/>
            <a:headEnd len="sm" w="sm" type="none"/>
            <a:tailEnd len="sm" w="sm" type="none"/>
          </a:ln>
        </p:spPr>
        <p:txBody>
          <a:bodyPr anchorCtr="0" anchor="t" bIns="39425" lIns="78825" spcFirstLastPara="1" rIns="78825" wrap="square" tIns="39425">
            <a:noAutofit/>
          </a:bodyPr>
          <a:lstStyle/>
          <a:p>
            <a:pPr indent="0" lvl="0" marL="0" marR="0" rtl="0" algn="ctr">
              <a:spcBef>
                <a:spcPts val="0"/>
              </a:spcBef>
              <a:spcAft>
                <a:spcPts val="0"/>
              </a:spcAft>
              <a:buNone/>
            </a:pPr>
            <a:r>
              <a:rPr b="0" i="0" lang="tr-TR" sz="1411" u="none" cap="none" strike="noStrike">
                <a:solidFill>
                  <a:srgbClr val="1F3864"/>
                </a:solidFill>
                <a:latin typeface="Twentieth Century"/>
                <a:ea typeface="Twentieth Century"/>
                <a:cs typeface="Twentieth Century"/>
                <a:sym typeface="Twentieth Century"/>
              </a:rPr>
              <a:t>I feel very strongly that change</a:t>
            </a:r>
            <a:endParaRPr b="0" i="0" sz="1411" u="none" cap="none" strike="noStrike">
              <a:solidFill>
                <a:srgbClr val="1F3864"/>
              </a:solidFill>
              <a:latin typeface="Twentieth Century"/>
              <a:ea typeface="Twentieth Century"/>
              <a:cs typeface="Twentieth Century"/>
              <a:sym typeface="Twentieth Century"/>
            </a:endParaRPr>
          </a:p>
        </p:txBody>
      </p:sp>
      <p:sp>
        <p:nvSpPr>
          <p:cNvPr id="880" name="Google Shape;880;p38"/>
          <p:cNvSpPr/>
          <p:nvPr/>
        </p:nvSpPr>
        <p:spPr>
          <a:xfrm>
            <a:off x="6120389" y="1214485"/>
            <a:ext cx="1979906" cy="513841"/>
          </a:xfrm>
          <a:prstGeom prst="rect">
            <a:avLst/>
          </a:prstGeom>
          <a:noFill/>
          <a:ln cap="flat" cmpd="sng" w="9525">
            <a:solidFill>
              <a:schemeClr val="lt2"/>
            </a:solidFill>
            <a:prstDash val="dash"/>
            <a:round/>
            <a:headEnd len="sm" w="sm" type="none"/>
            <a:tailEnd len="sm" w="sm" type="none"/>
          </a:ln>
        </p:spPr>
        <p:txBody>
          <a:bodyPr anchorCtr="0" anchor="t" bIns="39425" lIns="78825" spcFirstLastPara="1" rIns="78825" wrap="square" tIns="39425">
            <a:noAutofit/>
          </a:bodyPr>
          <a:lstStyle/>
          <a:p>
            <a:pPr indent="0" lvl="0" marL="0" marR="0" rtl="0" algn="ctr">
              <a:spcBef>
                <a:spcPts val="0"/>
              </a:spcBef>
              <a:spcAft>
                <a:spcPts val="0"/>
              </a:spcAft>
              <a:buNone/>
            </a:pPr>
            <a:r>
              <a:rPr b="0" i="0" lang="tr-TR" sz="1411" u="none" cap="none" strike="noStrike">
                <a:solidFill>
                  <a:srgbClr val="1F3864"/>
                </a:solidFill>
                <a:latin typeface="Twentieth Century"/>
                <a:ea typeface="Twentieth Century"/>
                <a:cs typeface="Twentieth Century"/>
                <a:sym typeface="Twentieth Century"/>
              </a:rPr>
              <a:t>Genius hath electric power which earth</a:t>
            </a:r>
            <a:endParaRPr b="0" i="0" sz="1411" u="none" cap="none" strike="noStrike">
              <a:solidFill>
                <a:srgbClr val="1F3864"/>
              </a:solidFill>
              <a:latin typeface="Twentieth Century"/>
              <a:ea typeface="Twentieth Century"/>
              <a:cs typeface="Twentieth Century"/>
              <a:sym typeface="Twentieth Century"/>
            </a:endParaRPr>
          </a:p>
        </p:txBody>
      </p:sp>
      <p:sp>
        <p:nvSpPr>
          <p:cNvPr id="881" name="Google Shape;881;p38"/>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70"/>
                                        </p:tgtEl>
                                        <p:attrNameLst>
                                          <p:attrName>style.visibility</p:attrName>
                                        </p:attrNameLst>
                                      </p:cBhvr>
                                      <p:to>
                                        <p:strVal val="visible"/>
                                      </p:to>
                                    </p:set>
                                    <p:animEffect filter="fade" transition="in">
                                      <p:cBhvr>
                                        <p:cTn dur="500"/>
                                        <p:tgtEl>
                                          <p:spTgt spid="870"/>
                                        </p:tgtEl>
                                      </p:cBhvr>
                                    </p:animEffect>
                                  </p:childTnLst>
                                </p:cTn>
                              </p:par>
                              <p:par>
                                <p:cTn fill="hold" nodeType="withEffect" presetClass="entr" presetID="2" presetSubtype="8">
                                  <p:stCondLst>
                                    <p:cond delay="300"/>
                                  </p:stCondLst>
                                  <p:childTnLst>
                                    <p:set>
                                      <p:cBhvr>
                                        <p:cTn dur="1" fill="hold">
                                          <p:stCondLst>
                                            <p:cond delay="0"/>
                                          </p:stCondLst>
                                        </p:cTn>
                                        <p:tgtEl>
                                          <p:spTgt spid="875"/>
                                        </p:tgtEl>
                                        <p:attrNameLst>
                                          <p:attrName>style.visibility</p:attrName>
                                        </p:attrNameLst>
                                      </p:cBhvr>
                                      <p:to>
                                        <p:strVal val="visible"/>
                                      </p:to>
                                    </p:set>
                                    <p:anim calcmode="lin" valueType="num">
                                      <p:cBhvr additive="base">
                                        <p:cTn dur="500"/>
                                        <p:tgtEl>
                                          <p:spTgt spid="87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300"/>
                                  </p:stCondLst>
                                  <p:childTnLst>
                                    <p:set>
                                      <p:cBhvr>
                                        <p:cTn dur="1" fill="hold">
                                          <p:stCondLst>
                                            <p:cond delay="0"/>
                                          </p:stCondLst>
                                        </p:cTn>
                                        <p:tgtEl>
                                          <p:spTgt spid="876"/>
                                        </p:tgtEl>
                                        <p:attrNameLst>
                                          <p:attrName>style.visibility</p:attrName>
                                        </p:attrNameLst>
                                      </p:cBhvr>
                                      <p:to>
                                        <p:strVal val="visible"/>
                                      </p:to>
                                    </p:set>
                                    <p:anim calcmode="lin" valueType="num">
                                      <p:cBhvr additive="base">
                                        <p:cTn dur="500"/>
                                        <p:tgtEl>
                                          <p:spTgt spid="87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500"/>
                                  </p:stCondLst>
                                  <p:childTnLst>
                                    <p:set>
                                      <p:cBhvr>
                                        <p:cTn dur="1" fill="hold">
                                          <p:stCondLst>
                                            <p:cond delay="0"/>
                                          </p:stCondLst>
                                        </p:cTn>
                                        <p:tgtEl>
                                          <p:spTgt spid="871"/>
                                        </p:tgtEl>
                                        <p:attrNameLst>
                                          <p:attrName>style.visibility</p:attrName>
                                        </p:attrNameLst>
                                      </p:cBhvr>
                                      <p:to>
                                        <p:strVal val="visible"/>
                                      </p:to>
                                    </p:set>
                                    <p:anim calcmode="lin" valueType="num">
                                      <p:cBhvr additive="base">
                                        <p:cTn dur="500"/>
                                        <p:tgtEl>
                                          <p:spTgt spid="87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500"/>
                                  </p:stCondLst>
                                  <p:childTnLst>
                                    <p:set>
                                      <p:cBhvr>
                                        <p:cTn dur="1" fill="hold">
                                          <p:stCondLst>
                                            <p:cond delay="0"/>
                                          </p:stCondLst>
                                        </p:cTn>
                                        <p:tgtEl>
                                          <p:spTgt spid="877"/>
                                        </p:tgtEl>
                                        <p:attrNameLst>
                                          <p:attrName>style.visibility</p:attrName>
                                        </p:attrNameLst>
                                      </p:cBhvr>
                                      <p:to>
                                        <p:strVal val="visible"/>
                                      </p:to>
                                    </p:set>
                                    <p:anim calcmode="lin" valueType="num">
                                      <p:cBhvr additive="base">
                                        <p:cTn dur="500"/>
                                        <p:tgtEl>
                                          <p:spTgt spid="87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700"/>
                                  </p:stCondLst>
                                  <p:childTnLst>
                                    <p:set>
                                      <p:cBhvr>
                                        <p:cTn dur="1" fill="hold">
                                          <p:stCondLst>
                                            <p:cond delay="0"/>
                                          </p:stCondLst>
                                        </p:cTn>
                                        <p:tgtEl>
                                          <p:spTgt spid="872"/>
                                        </p:tgtEl>
                                        <p:attrNameLst>
                                          <p:attrName>style.visibility</p:attrName>
                                        </p:attrNameLst>
                                      </p:cBhvr>
                                      <p:to>
                                        <p:strVal val="visible"/>
                                      </p:to>
                                    </p:set>
                                    <p:anim calcmode="lin" valueType="num">
                                      <p:cBhvr additive="base">
                                        <p:cTn dur="500"/>
                                        <p:tgtEl>
                                          <p:spTgt spid="87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700"/>
                                  </p:stCondLst>
                                  <p:childTnLst>
                                    <p:set>
                                      <p:cBhvr>
                                        <p:cTn dur="1" fill="hold">
                                          <p:stCondLst>
                                            <p:cond delay="0"/>
                                          </p:stCondLst>
                                        </p:cTn>
                                        <p:tgtEl>
                                          <p:spTgt spid="878"/>
                                        </p:tgtEl>
                                        <p:attrNameLst>
                                          <p:attrName>style.visibility</p:attrName>
                                        </p:attrNameLst>
                                      </p:cBhvr>
                                      <p:to>
                                        <p:strVal val="visible"/>
                                      </p:to>
                                    </p:set>
                                    <p:anim calcmode="lin" valueType="num">
                                      <p:cBhvr additive="base">
                                        <p:cTn dur="500"/>
                                        <p:tgtEl>
                                          <p:spTgt spid="87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900"/>
                                  </p:stCondLst>
                                  <p:childTnLst>
                                    <p:set>
                                      <p:cBhvr>
                                        <p:cTn dur="1" fill="hold">
                                          <p:stCondLst>
                                            <p:cond delay="0"/>
                                          </p:stCondLst>
                                        </p:cTn>
                                        <p:tgtEl>
                                          <p:spTgt spid="873"/>
                                        </p:tgtEl>
                                        <p:attrNameLst>
                                          <p:attrName>style.visibility</p:attrName>
                                        </p:attrNameLst>
                                      </p:cBhvr>
                                      <p:to>
                                        <p:strVal val="visible"/>
                                      </p:to>
                                    </p:set>
                                    <p:anim calcmode="lin" valueType="num">
                                      <p:cBhvr additive="base">
                                        <p:cTn dur="500"/>
                                        <p:tgtEl>
                                          <p:spTgt spid="87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900"/>
                                  </p:stCondLst>
                                  <p:childTnLst>
                                    <p:set>
                                      <p:cBhvr>
                                        <p:cTn dur="1" fill="hold">
                                          <p:stCondLst>
                                            <p:cond delay="0"/>
                                          </p:stCondLst>
                                        </p:cTn>
                                        <p:tgtEl>
                                          <p:spTgt spid="879"/>
                                        </p:tgtEl>
                                        <p:attrNameLst>
                                          <p:attrName>style.visibility</p:attrName>
                                        </p:attrNameLst>
                                      </p:cBhvr>
                                      <p:to>
                                        <p:strVal val="visible"/>
                                      </p:to>
                                    </p:set>
                                    <p:anim calcmode="lin" valueType="num">
                                      <p:cBhvr additive="base">
                                        <p:cTn dur="500"/>
                                        <p:tgtEl>
                                          <p:spTgt spid="87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1200"/>
                                  </p:stCondLst>
                                  <p:childTnLst>
                                    <p:set>
                                      <p:cBhvr>
                                        <p:cTn dur="1" fill="hold">
                                          <p:stCondLst>
                                            <p:cond delay="0"/>
                                          </p:stCondLst>
                                        </p:cTn>
                                        <p:tgtEl>
                                          <p:spTgt spid="874"/>
                                        </p:tgtEl>
                                        <p:attrNameLst>
                                          <p:attrName>style.visibility</p:attrName>
                                        </p:attrNameLst>
                                      </p:cBhvr>
                                      <p:to>
                                        <p:strVal val="visible"/>
                                      </p:to>
                                    </p:set>
                                    <p:anim calcmode="lin" valueType="num">
                                      <p:cBhvr additive="base">
                                        <p:cTn dur="500"/>
                                        <p:tgtEl>
                                          <p:spTgt spid="87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200"/>
                                  </p:stCondLst>
                                  <p:childTnLst>
                                    <p:set>
                                      <p:cBhvr>
                                        <p:cTn dur="1" fill="hold">
                                          <p:stCondLst>
                                            <p:cond delay="0"/>
                                          </p:stCondLst>
                                        </p:cTn>
                                        <p:tgtEl>
                                          <p:spTgt spid="880"/>
                                        </p:tgtEl>
                                        <p:attrNameLst>
                                          <p:attrName>style.visibility</p:attrName>
                                        </p:attrNameLst>
                                      </p:cBhvr>
                                      <p:to>
                                        <p:strVal val="visible"/>
                                      </p:to>
                                    </p:set>
                                    <p:anim calcmode="lin" valueType="num">
                                      <p:cBhvr additive="base">
                                        <p:cTn dur="500"/>
                                        <p:tgtEl>
                                          <p:spTgt spid="880"/>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6" name="Shape 886"/>
        <p:cNvGrpSpPr/>
        <p:nvPr/>
      </p:nvGrpSpPr>
      <p:grpSpPr>
        <a:xfrm>
          <a:off x="0" y="0"/>
          <a:ext cx="0" cy="0"/>
          <a:chOff x="0" y="0"/>
          <a:chExt cx="0" cy="0"/>
        </a:xfrm>
      </p:grpSpPr>
      <p:sp>
        <p:nvSpPr>
          <p:cNvPr id="887" name="Google Shape;887;p39"/>
          <p:cNvSpPr/>
          <p:nvPr/>
        </p:nvSpPr>
        <p:spPr>
          <a:xfrm>
            <a:off x="4673370" y="695153"/>
            <a:ext cx="2068917" cy="1269415"/>
          </a:xfrm>
          <a:prstGeom prst="cloudCallout">
            <a:avLst>
              <a:gd fmla="val -66639" name="adj1"/>
              <a:gd fmla="val 117063" name="adj2"/>
            </a:avLst>
          </a:prstGeom>
          <a:solidFill>
            <a:schemeClr val="accent3"/>
          </a:solidFill>
          <a:ln>
            <a:noFill/>
          </a:ln>
        </p:spPr>
        <p:txBody>
          <a:bodyPr anchorCtr="0" anchor="b" bIns="53725" lIns="0" spcFirstLastPara="1" rIns="26850" wrap="square" tIns="26850">
            <a:noAutofit/>
          </a:bodyPr>
          <a:lstStyle/>
          <a:p>
            <a:pPr indent="0" lvl="0" marL="0" marR="0" rtl="0" algn="l">
              <a:spcBef>
                <a:spcPts val="0"/>
              </a:spcBef>
              <a:spcAft>
                <a:spcPts val="0"/>
              </a:spcAft>
              <a:buNone/>
            </a:pPr>
            <a:r>
              <a:rPr b="1" i="0" lang="tr-TR" sz="2000" u="none" cap="none" strike="noStrike">
                <a:solidFill>
                  <a:srgbClr val="FFFFFF"/>
                </a:solidFill>
                <a:latin typeface="Twentieth Century"/>
                <a:ea typeface="Twentieth Century"/>
                <a:cs typeface="Twentieth Century"/>
                <a:sym typeface="Twentieth Century"/>
              </a:rPr>
              <a:t>      Annual</a:t>
            </a:r>
            <a:endParaRPr b="1" i="0" sz="2000" u="none" cap="none" strike="noStrike">
              <a:solidFill>
                <a:srgbClr val="FFFFFF"/>
              </a:solidFill>
              <a:latin typeface="Twentieth Century"/>
              <a:ea typeface="Twentieth Century"/>
              <a:cs typeface="Twentieth Century"/>
              <a:sym typeface="Twentieth Century"/>
            </a:endParaRPr>
          </a:p>
          <a:p>
            <a:pPr indent="0" lvl="0" marL="0" marR="0" rtl="0" algn="l">
              <a:lnSpc>
                <a:spcPct val="100000"/>
              </a:lnSpc>
              <a:spcBef>
                <a:spcPts val="0"/>
              </a:spcBef>
              <a:spcAft>
                <a:spcPts val="0"/>
              </a:spcAft>
              <a:buClr>
                <a:schemeClr val="lt1"/>
              </a:buClr>
              <a:buSzPts val="2000"/>
              <a:buFont typeface="Rockwell"/>
              <a:buNone/>
            </a:pPr>
            <a:r>
              <a:t/>
            </a:r>
            <a:endParaRPr b="1" i="0" sz="2000" u="none" cap="none" strike="noStrike">
              <a:solidFill>
                <a:srgbClr val="FFFFFF"/>
              </a:solidFill>
              <a:latin typeface="Twentieth Century"/>
              <a:ea typeface="Twentieth Century"/>
              <a:cs typeface="Twentieth Century"/>
              <a:sym typeface="Twentieth Century"/>
            </a:endParaRPr>
          </a:p>
        </p:txBody>
      </p:sp>
      <p:sp>
        <p:nvSpPr>
          <p:cNvPr id="888" name="Google Shape;888;p39"/>
          <p:cNvSpPr/>
          <p:nvPr/>
        </p:nvSpPr>
        <p:spPr>
          <a:xfrm>
            <a:off x="1089830" y="2251251"/>
            <a:ext cx="2354865" cy="1279657"/>
          </a:xfrm>
          <a:prstGeom prst="cloudCallout">
            <a:avLst>
              <a:gd fmla="val 68799" name="adj1"/>
              <a:gd fmla="val 17194" name="adj2"/>
            </a:avLst>
          </a:prstGeom>
          <a:solidFill>
            <a:schemeClr val="lt2"/>
          </a:solidFill>
          <a:ln>
            <a:noFill/>
          </a:ln>
        </p:spPr>
        <p:txBody>
          <a:bodyPr anchorCtr="0" anchor="b" bIns="53725" lIns="0" spcFirstLastPara="1" rIns="26850" wrap="square" tIns="26850">
            <a:noAutofit/>
          </a:bodyPr>
          <a:lstStyle/>
          <a:p>
            <a:pPr indent="0" lvl="0" marL="0" marR="0" rtl="0" algn="l">
              <a:lnSpc>
                <a:spcPct val="100000"/>
              </a:lnSpc>
              <a:spcBef>
                <a:spcPts val="0"/>
              </a:spcBef>
              <a:spcAft>
                <a:spcPts val="0"/>
              </a:spcAft>
              <a:buClr>
                <a:srgbClr val="FFFFFF"/>
              </a:buClr>
              <a:buSzPts val="1599"/>
              <a:buFont typeface="Microsoft Yahei"/>
              <a:buNone/>
            </a:pPr>
            <a:r>
              <a:rPr b="0" i="0" lang="tr-TR" sz="1599" u="none" cap="none" strike="noStrike">
                <a:solidFill>
                  <a:srgbClr val="FFFFFF"/>
                </a:solidFill>
                <a:latin typeface="Microsoft Yahei"/>
                <a:ea typeface="Microsoft Yahei"/>
                <a:cs typeface="Microsoft Yahei"/>
                <a:sym typeface="Microsoft Yahei"/>
              </a:rPr>
              <a:t>单击填加问题一？</a:t>
            </a:r>
            <a:endParaRPr b="0" i="0" sz="1599" u="none" cap="none" strike="noStrike">
              <a:solidFill>
                <a:srgbClr val="FFFFFF"/>
              </a:solidFill>
              <a:latin typeface="Microsoft Yahei"/>
              <a:ea typeface="Microsoft Yahei"/>
              <a:cs typeface="Microsoft Yahei"/>
              <a:sym typeface="Microsoft Yahei"/>
            </a:endParaRPr>
          </a:p>
          <a:p>
            <a:pPr indent="0" lvl="0" marL="0" marR="0" rtl="0" algn="l">
              <a:lnSpc>
                <a:spcPct val="100000"/>
              </a:lnSpc>
              <a:spcBef>
                <a:spcPts val="0"/>
              </a:spcBef>
              <a:spcAft>
                <a:spcPts val="0"/>
              </a:spcAft>
              <a:buClr>
                <a:schemeClr val="lt1"/>
              </a:buClr>
              <a:buSzPts val="1599"/>
              <a:buFont typeface="Rockwell"/>
              <a:buNone/>
            </a:pPr>
            <a:r>
              <a:t/>
            </a:r>
            <a:endParaRPr b="0" i="0" sz="1599" u="none" cap="none" strike="noStrike">
              <a:solidFill>
                <a:srgbClr val="FFFFFF"/>
              </a:solidFill>
              <a:latin typeface="Microsoft Yahei"/>
              <a:ea typeface="Microsoft Yahei"/>
              <a:cs typeface="Microsoft Yahei"/>
              <a:sym typeface="Microsoft Yahei"/>
            </a:endParaRPr>
          </a:p>
        </p:txBody>
      </p:sp>
      <p:sp>
        <p:nvSpPr>
          <p:cNvPr id="889" name="Google Shape;889;p39"/>
          <p:cNvSpPr/>
          <p:nvPr/>
        </p:nvSpPr>
        <p:spPr>
          <a:xfrm>
            <a:off x="3744800" y="2955489"/>
            <a:ext cx="1712634" cy="1932125"/>
          </a:xfrm>
          <a:custGeom>
            <a:rect b="b" l="l" r="r" t="t"/>
            <a:pathLst>
              <a:path extrusionOk="0" h="1627" w="1443">
                <a:moveTo>
                  <a:pt x="613" y="147"/>
                </a:moveTo>
                <a:cubicBezTo>
                  <a:pt x="613" y="65"/>
                  <a:pt x="547" y="0"/>
                  <a:pt x="466" y="0"/>
                </a:cubicBezTo>
                <a:cubicBezTo>
                  <a:pt x="385" y="0"/>
                  <a:pt x="319" y="65"/>
                  <a:pt x="319" y="147"/>
                </a:cubicBezTo>
                <a:cubicBezTo>
                  <a:pt x="319" y="228"/>
                  <a:pt x="385" y="294"/>
                  <a:pt x="466" y="294"/>
                </a:cubicBezTo>
                <a:cubicBezTo>
                  <a:pt x="547" y="294"/>
                  <a:pt x="613" y="228"/>
                  <a:pt x="613" y="147"/>
                </a:cubicBezTo>
                <a:close/>
                <a:moveTo>
                  <a:pt x="0" y="1173"/>
                </a:moveTo>
                <a:cubicBezTo>
                  <a:pt x="0" y="1182"/>
                  <a:pt x="0" y="1182"/>
                  <a:pt x="0" y="1182"/>
                </a:cubicBezTo>
                <a:cubicBezTo>
                  <a:pt x="0" y="1208"/>
                  <a:pt x="22" y="1230"/>
                  <a:pt x="48" y="1230"/>
                </a:cubicBezTo>
                <a:cubicBezTo>
                  <a:pt x="186" y="1230"/>
                  <a:pt x="186" y="1230"/>
                  <a:pt x="186" y="1230"/>
                </a:cubicBezTo>
                <a:cubicBezTo>
                  <a:pt x="186" y="1363"/>
                  <a:pt x="186" y="1363"/>
                  <a:pt x="186" y="1363"/>
                </a:cubicBezTo>
                <a:cubicBezTo>
                  <a:pt x="210" y="1363"/>
                  <a:pt x="210" y="1363"/>
                  <a:pt x="210" y="1363"/>
                </a:cubicBezTo>
                <a:cubicBezTo>
                  <a:pt x="210" y="1455"/>
                  <a:pt x="210" y="1455"/>
                  <a:pt x="210" y="1455"/>
                </a:cubicBezTo>
                <a:cubicBezTo>
                  <a:pt x="31" y="1504"/>
                  <a:pt x="31" y="1504"/>
                  <a:pt x="31" y="1504"/>
                </a:cubicBezTo>
                <a:cubicBezTo>
                  <a:pt x="31" y="1545"/>
                  <a:pt x="31" y="1545"/>
                  <a:pt x="31" y="1545"/>
                </a:cubicBezTo>
                <a:cubicBezTo>
                  <a:pt x="49" y="1543"/>
                  <a:pt x="49" y="1543"/>
                  <a:pt x="49" y="1543"/>
                </a:cubicBezTo>
                <a:cubicBezTo>
                  <a:pt x="49" y="1554"/>
                  <a:pt x="49" y="1554"/>
                  <a:pt x="49" y="1554"/>
                </a:cubicBezTo>
                <a:cubicBezTo>
                  <a:pt x="36" y="1558"/>
                  <a:pt x="26" y="1571"/>
                  <a:pt x="26" y="1586"/>
                </a:cubicBezTo>
                <a:cubicBezTo>
                  <a:pt x="26" y="1605"/>
                  <a:pt x="42" y="1620"/>
                  <a:pt x="61" y="1620"/>
                </a:cubicBezTo>
                <a:cubicBezTo>
                  <a:pt x="80" y="1620"/>
                  <a:pt x="95" y="1605"/>
                  <a:pt x="95" y="1586"/>
                </a:cubicBezTo>
                <a:cubicBezTo>
                  <a:pt x="95" y="1571"/>
                  <a:pt x="86" y="1558"/>
                  <a:pt x="73" y="1553"/>
                </a:cubicBezTo>
                <a:cubicBezTo>
                  <a:pt x="73" y="1541"/>
                  <a:pt x="73" y="1541"/>
                  <a:pt x="73" y="1541"/>
                </a:cubicBezTo>
                <a:cubicBezTo>
                  <a:pt x="210" y="1525"/>
                  <a:pt x="210" y="1525"/>
                  <a:pt x="210" y="1525"/>
                </a:cubicBezTo>
                <a:cubicBezTo>
                  <a:pt x="210" y="1537"/>
                  <a:pt x="210" y="1537"/>
                  <a:pt x="210" y="1537"/>
                </a:cubicBezTo>
                <a:cubicBezTo>
                  <a:pt x="215" y="1537"/>
                  <a:pt x="215" y="1537"/>
                  <a:pt x="215" y="1537"/>
                </a:cubicBezTo>
                <a:cubicBezTo>
                  <a:pt x="215" y="1594"/>
                  <a:pt x="215" y="1594"/>
                  <a:pt x="215" y="1594"/>
                </a:cubicBezTo>
                <a:cubicBezTo>
                  <a:pt x="228" y="1594"/>
                  <a:pt x="228" y="1594"/>
                  <a:pt x="228" y="1594"/>
                </a:cubicBezTo>
                <a:cubicBezTo>
                  <a:pt x="228" y="1627"/>
                  <a:pt x="228" y="1627"/>
                  <a:pt x="228" y="1627"/>
                </a:cubicBezTo>
                <a:cubicBezTo>
                  <a:pt x="258" y="1627"/>
                  <a:pt x="258" y="1627"/>
                  <a:pt x="258" y="1627"/>
                </a:cubicBezTo>
                <a:cubicBezTo>
                  <a:pt x="258" y="1594"/>
                  <a:pt x="258" y="1594"/>
                  <a:pt x="258" y="1594"/>
                </a:cubicBezTo>
                <a:cubicBezTo>
                  <a:pt x="271" y="1594"/>
                  <a:pt x="271" y="1594"/>
                  <a:pt x="271" y="1594"/>
                </a:cubicBezTo>
                <a:cubicBezTo>
                  <a:pt x="271" y="1537"/>
                  <a:pt x="271" y="1537"/>
                  <a:pt x="271" y="1537"/>
                </a:cubicBezTo>
                <a:cubicBezTo>
                  <a:pt x="276" y="1537"/>
                  <a:pt x="276" y="1537"/>
                  <a:pt x="276" y="1537"/>
                </a:cubicBezTo>
                <a:cubicBezTo>
                  <a:pt x="276" y="1525"/>
                  <a:pt x="276" y="1525"/>
                  <a:pt x="276" y="1525"/>
                </a:cubicBezTo>
                <a:cubicBezTo>
                  <a:pt x="411" y="1541"/>
                  <a:pt x="411" y="1541"/>
                  <a:pt x="411" y="1541"/>
                </a:cubicBezTo>
                <a:cubicBezTo>
                  <a:pt x="411" y="1553"/>
                  <a:pt x="411" y="1553"/>
                  <a:pt x="411" y="1553"/>
                </a:cubicBezTo>
                <a:cubicBezTo>
                  <a:pt x="398" y="1558"/>
                  <a:pt x="388" y="1571"/>
                  <a:pt x="388" y="1586"/>
                </a:cubicBezTo>
                <a:cubicBezTo>
                  <a:pt x="388" y="1605"/>
                  <a:pt x="404" y="1620"/>
                  <a:pt x="423" y="1620"/>
                </a:cubicBezTo>
                <a:cubicBezTo>
                  <a:pt x="442" y="1620"/>
                  <a:pt x="457" y="1605"/>
                  <a:pt x="457" y="1586"/>
                </a:cubicBezTo>
                <a:cubicBezTo>
                  <a:pt x="457" y="1571"/>
                  <a:pt x="448" y="1558"/>
                  <a:pt x="435" y="1554"/>
                </a:cubicBezTo>
                <a:cubicBezTo>
                  <a:pt x="435" y="1543"/>
                  <a:pt x="435" y="1543"/>
                  <a:pt x="435" y="1543"/>
                </a:cubicBezTo>
                <a:cubicBezTo>
                  <a:pt x="452" y="1545"/>
                  <a:pt x="452" y="1545"/>
                  <a:pt x="452" y="1545"/>
                </a:cubicBezTo>
                <a:cubicBezTo>
                  <a:pt x="452" y="1504"/>
                  <a:pt x="452" y="1504"/>
                  <a:pt x="452" y="1504"/>
                </a:cubicBezTo>
                <a:cubicBezTo>
                  <a:pt x="276" y="1456"/>
                  <a:pt x="276" y="1456"/>
                  <a:pt x="276" y="1456"/>
                </a:cubicBezTo>
                <a:cubicBezTo>
                  <a:pt x="276" y="1363"/>
                  <a:pt x="276" y="1363"/>
                  <a:pt x="276" y="1363"/>
                </a:cubicBezTo>
                <a:cubicBezTo>
                  <a:pt x="299" y="1363"/>
                  <a:pt x="299" y="1363"/>
                  <a:pt x="299" y="1363"/>
                </a:cubicBezTo>
                <a:cubicBezTo>
                  <a:pt x="299" y="1230"/>
                  <a:pt x="299" y="1230"/>
                  <a:pt x="299" y="1230"/>
                </a:cubicBezTo>
                <a:cubicBezTo>
                  <a:pt x="466" y="1230"/>
                  <a:pt x="466" y="1230"/>
                  <a:pt x="466" y="1230"/>
                </a:cubicBezTo>
                <a:cubicBezTo>
                  <a:pt x="493" y="1230"/>
                  <a:pt x="514" y="1208"/>
                  <a:pt x="514" y="1182"/>
                </a:cubicBezTo>
                <a:cubicBezTo>
                  <a:pt x="514" y="1173"/>
                  <a:pt x="514" y="1173"/>
                  <a:pt x="514" y="1173"/>
                </a:cubicBezTo>
                <a:cubicBezTo>
                  <a:pt x="514" y="1157"/>
                  <a:pt x="506" y="1143"/>
                  <a:pt x="494" y="1134"/>
                </a:cubicBezTo>
                <a:cubicBezTo>
                  <a:pt x="609" y="1134"/>
                  <a:pt x="609" y="1134"/>
                  <a:pt x="609" y="1134"/>
                </a:cubicBezTo>
                <a:cubicBezTo>
                  <a:pt x="538" y="1491"/>
                  <a:pt x="538" y="1491"/>
                  <a:pt x="538" y="1491"/>
                </a:cubicBezTo>
                <a:cubicBezTo>
                  <a:pt x="528" y="1539"/>
                  <a:pt x="562" y="1586"/>
                  <a:pt x="613" y="1596"/>
                </a:cubicBezTo>
                <a:cubicBezTo>
                  <a:pt x="664" y="1606"/>
                  <a:pt x="713" y="1576"/>
                  <a:pt x="722" y="1528"/>
                </a:cubicBezTo>
                <a:cubicBezTo>
                  <a:pt x="816" y="1057"/>
                  <a:pt x="816" y="1057"/>
                  <a:pt x="816" y="1057"/>
                </a:cubicBezTo>
                <a:cubicBezTo>
                  <a:pt x="816" y="1056"/>
                  <a:pt x="816" y="1054"/>
                  <a:pt x="816" y="1053"/>
                </a:cubicBezTo>
                <a:cubicBezTo>
                  <a:pt x="816" y="1053"/>
                  <a:pt x="816" y="1053"/>
                  <a:pt x="816" y="1053"/>
                </a:cubicBezTo>
                <a:cubicBezTo>
                  <a:pt x="817" y="1053"/>
                  <a:pt x="817" y="1052"/>
                  <a:pt x="817" y="1052"/>
                </a:cubicBezTo>
                <a:cubicBezTo>
                  <a:pt x="817" y="1051"/>
                  <a:pt x="817" y="1051"/>
                  <a:pt x="817" y="1051"/>
                </a:cubicBezTo>
                <a:cubicBezTo>
                  <a:pt x="818" y="1043"/>
                  <a:pt x="818" y="1035"/>
                  <a:pt x="818" y="1027"/>
                </a:cubicBezTo>
                <a:cubicBezTo>
                  <a:pt x="813" y="977"/>
                  <a:pt x="771" y="938"/>
                  <a:pt x="720" y="938"/>
                </a:cubicBezTo>
                <a:cubicBezTo>
                  <a:pt x="439" y="938"/>
                  <a:pt x="439" y="938"/>
                  <a:pt x="439" y="938"/>
                </a:cubicBezTo>
                <a:cubicBezTo>
                  <a:pt x="474" y="772"/>
                  <a:pt x="474" y="772"/>
                  <a:pt x="474" y="772"/>
                </a:cubicBezTo>
                <a:cubicBezTo>
                  <a:pt x="820" y="772"/>
                  <a:pt x="820" y="772"/>
                  <a:pt x="820" y="772"/>
                </a:cubicBezTo>
                <a:cubicBezTo>
                  <a:pt x="835" y="772"/>
                  <a:pt x="849" y="767"/>
                  <a:pt x="861" y="760"/>
                </a:cubicBezTo>
                <a:cubicBezTo>
                  <a:pt x="1231" y="760"/>
                  <a:pt x="1231" y="760"/>
                  <a:pt x="1231" y="760"/>
                </a:cubicBezTo>
                <a:cubicBezTo>
                  <a:pt x="1231" y="717"/>
                  <a:pt x="1231" y="717"/>
                  <a:pt x="1231" y="717"/>
                </a:cubicBezTo>
                <a:cubicBezTo>
                  <a:pt x="1238" y="717"/>
                  <a:pt x="1251" y="709"/>
                  <a:pt x="1245" y="707"/>
                </a:cubicBezTo>
                <a:cubicBezTo>
                  <a:pt x="1258" y="712"/>
                  <a:pt x="1258" y="712"/>
                  <a:pt x="1258" y="712"/>
                </a:cubicBezTo>
                <a:cubicBezTo>
                  <a:pt x="1427" y="272"/>
                  <a:pt x="1255" y="721"/>
                  <a:pt x="1428" y="267"/>
                </a:cubicBezTo>
                <a:cubicBezTo>
                  <a:pt x="1372" y="246"/>
                  <a:pt x="1400" y="256"/>
                  <a:pt x="1400" y="256"/>
                </a:cubicBezTo>
                <a:cubicBezTo>
                  <a:pt x="1235" y="687"/>
                  <a:pt x="1235" y="687"/>
                  <a:pt x="1235" y="687"/>
                </a:cubicBezTo>
                <a:cubicBezTo>
                  <a:pt x="1234" y="686"/>
                  <a:pt x="1232" y="686"/>
                  <a:pt x="1231" y="686"/>
                </a:cubicBezTo>
                <a:cubicBezTo>
                  <a:pt x="1223" y="686"/>
                  <a:pt x="1216" y="692"/>
                  <a:pt x="1215" y="700"/>
                </a:cubicBezTo>
                <a:cubicBezTo>
                  <a:pt x="898" y="700"/>
                  <a:pt x="898" y="700"/>
                  <a:pt x="898" y="700"/>
                </a:cubicBezTo>
                <a:cubicBezTo>
                  <a:pt x="898" y="698"/>
                  <a:pt x="898" y="695"/>
                  <a:pt x="898" y="693"/>
                </a:cubicBezTo>
                <a:cubicBezTo>
                  <a:pt x="898" y="650"/>
                  <a:pt x="863" y="615"/>
                  <a:pt x="820" y="615"/>
                </a:cubicBezTo>
                <a:cubicBezTo>
                  <a:pt x="507" y="615"/>
                  <a:pt x="507" y="615"/>
                  <a:pt x="507" y="615"/>
                </a:cubicBezTo>
                <a:cubicBezTo>
                  <a:pt x="526" y="525"/>
                  <a:pt x="526" y="525"/>
                  <a:pt x="526" y="525"/>
                </a:cubicBezTo>
                <a:cubicBezTo>
                  <a:pt x="542" y="447"/>
                  <a:pt x="492" y="371"/>
                  <a:pt x="415" y="354"/>
                </a:cubicBezTo>
                <a:cubicBezTo>
                  <a:pt x="367" y="344"/>
                  <a:pt x="367" y="344"/>
                  <a:pt x="367" y="344"/>
                </a:cubicBezTo>
                <a:cubicBezTo>
                  <a:pt x="289" y="328"/>
                  <a:pt x="213" y="378"/>
                  <a:pt x="196" y="456"/>
                </a:cubicBezTo>
                <a:cubicBezTo>
                  <a:pt x="151" y="670"/>
                  <a:pt x="151" y="670"/>
                  <a:pt x="151" y="670"/>
                </a:cubicBezTo>
                <a:cubicBezTo>
                  <a:pt x="138" y="730"/>
                  <a:pt x="138" y="730"/>
                  <a:pt x="138" y="730"/>
                </a:cubicBezTo>
                <a:cubicBezTo>
                  <a:pt x="138" y="578"/>
                  <a:pt x="138" y="578"/>
                  <a:pt x="138" y="578"/>
                </a:cubicBezTo>
                <a:cubicBezTo>
                  <a:pt x="138" y="552"/>
                  <a:pt x="117" y="530"/>
                  <a:pt x="90" y="530"/>
                </a:cubicBezTo>
                <a:cubicBezTo>
                  <a:pt x="54" y="530"/>
                  <a:pt x="54" y="530"/>
                  <a:pt x="54" y="530"/>
                </a:cubicBezTo>
                <a:cubicBezTo>
                  <a:pt x="28" y="530"/>
                  <a:pt x="6" y="552"/>
                  <a:pt x="6" y="578"/>
                </a:cubicBezTo>
                <a:cubicBezTo>
                  <a:pt x="6" y="918"/>
                  <a:pt x="6" y="918"/>
                  <a:pt x="6" y="918"/>
                </a:cubicBezTo>
                <a:cubicBezTo>
                  <a:pt x="6" y="943"/>
                  <a:pt x="25" y="964"/>
                  <a:pt x="49" y="966"/>
                </a:cubicBezTo>
                <a:cubicBezTo>
                  <a:pt x="49" y="1125"/>
                  <a:pt x="49" y="1125"/>
                  <a:pt x="49" y="1125"/>
                </a:cubicBezTo>
                <a:cubicBezTo>
                  <a:pt x="48" y="1125"/>
                  <a:pt x="48" y="1125"/>
                  <a:pt x="48" y="1125"/>
                </a:cubicBezTo>
                <a:cubicBezTo>
                  <a:pt x="22" y="1125"/>
                  <a:pt x="0" y="1146"/>
                  <a:pt x="0" y="1173"/>
                </a:cubicBezTo>
                <a:close/>
                <a:moveTo>
                  <a:pt x="96" y="1084"/>
                </a:moveTo>
                <a:cubicBezTo>
                  <a:pt x="106" y="1101"/>
                  <a:pt x="121" y="1116"/>
                  <a:pt x="140" y="1125"/>
                </a:cubicBezTo>
                <a:cubicBezTo>
                  <a:pt x="96" y="1125"/>
                  <a:pt x="96" y="1125"/>
                  <a:pt x="96" y="1125"/>
                </a:cubicBezTo>
                <a:lnTo>
                  <a:pt x="96" y="1084"/>
                </a:lnTo>
                <a:close/>
                <a:moveTo>
                  <a:pt x="1084" y="1519"/>
                </a:moveTo>
                <a:cubicBezTo>
                  <a:pt x="824" y="1519"/>
                  <a:pt x="824" y="1519"/>
                  <a:pt x="824" y="1519"/>
                </a:cubicBezTo>
                <a:cubicBezTo>
                  <a:pt x="824" y="1618"/>
                  <a:pt x="824" y="1618"/>
                  <a:pt x="824" y="1618"/>
                </a:cubicBezTo>
                <a:cubicBezTo>
                  <a:pt x="1443" y="1618"/>
                  <a:pt x="1443" y="1618"/>
                  <a:pt x="1443" y="1618"/>
                </a:cubicBezTo>
                <a:cubicBezTo>
                  <a:pt x="1443" y="1519"/>
                  <a:pt x="1443" y="1519"/>
                  <a:pt x="1443" y="1519"/>
                </a:cubicBezTo>
                <a:cubicBezTo>
                  <a:pt x="1293" y="1519"/>
                  <a:pt x="1293" y="1519"/>
                  <a:pt x="1293" y="1519"/>
                </a:cubicBezTo>
                <a:cubicBezTo>
                  <a:pt x="1293" y="870"/>
                  <a:pt x="1293" y="870"/>
                  <a:pt x="1293" y="870"/>
                </a:cubicBezTo>
                <a:cubicBezTo>
                  <a:pt x="1443" y="870"/>
                  <a:pt x="1443" y="870"/>
                  <a:pt x="1443" y="870"/>
                </a:cubicBezTo>
                <a:cubicBezTo>
                  <a:pt x="1443" y="772"/>
                  <a:pt x="1443" y="772"/>
                  <a:pt x="1443" y="772"/>
                </a:cubicBezTo>
                <a:cubicBezTo>
                  <a:pt x="586" y="772"/>
                  <a:pt x="586" y="772"/>
                  <a:pt x="586" y="772"/>
                </a:cubicBezTo>
                <a:cubicBezTo>
                  <a:pt x="586" y="870"/>
                  <a:pt x="586" y="870"/>
                  <a:pt x="586" y="870"/>
                </a:cubicBezTo>
                <a:cubicBezTo>
                  <a:pt x="1084" y="870"/>
                  <a:pt x="1084" y="870"/>
                  <a:pt x="1084" y="870"/>
                </a:cubicBezTo>
                <a:lnTo>
                  <a:pt x="1084" y="1519"/>
                </a:lnTo>
                <a:close/>
              </a:path>
            </a:pathLst>
          </a:custGeom>
          <a:solidFill>
            <a:schemeClr val="accent4"/>
          </a:solidFill>
          <a:ln>
            <a:noFill/>
          </a:ln>
        </p:spPr>
        <p:txBody>
          <a:bodyPr anchorCtr="0" anchor="t" bIns="26850" lIns="53725" spcFirstLastPara="1" rIns="53725" wrap="square" tIns="2685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Calibri"/>
              <a:ea typeface="Calibri"/>
              <a:cs typeface="Calibri"/>
              <a:sym typeface="Calibri"/>
            </a:endParaRPr>
          </a:p>
        </p:txBody>
      </p:sp>
      <p:sp>
        <p:nvSpPr>
          <p:cNvPr id="890" name="Google Shape;890;p39"/>
          <p:cNvSpPr/>
          <p:nvPr/>
        </p:nvSpPr>
        <p:spPr>
          <a:xfrm>
            <a:off x="5564093" y="2125834"/>
            <a:ext cx="2191121" cy="1422992"/>
          </a:xfrm>
          <a:prstGeom prst="cloudCallout">
            <a:avLst>
              <a:gd fmla="val -90339" name="adj1"/>
              <a:gd fmla="val 18228" name="adj2"/>
            </a:avLst>
          </a:prstGeom>
          <a:solidFill>
            <a:schemeClr val="accent2"/>
          </a:solidFill>
          <a:ln>
            <a:noFill/>
          </a:ln>
        </p:spPr>
        <p:txBody>
          <a:bodyPr anchorCtr="0" anchor="b" bIns="53725" lIns="0" spcFirstLastPara="1" rIns="26850" wrap="square" tIns="26850">
            <a:noAutofit/>
          </a:bodyPr>
          <a:lstStyle/>
          <a:p>
            <a:pPr indent="0" lvl="0" marL="0" marR="0" rtl="0" algn="l">
              <a:spcBef>
                <a:spcPts val="0"/>
              </a:spcBef>
              <a:spcAft>
                <a:spcPts val="0"/>
              </a:spcAft>
              <a:buNone/>
            </a:pPr>
            <a:r>
              <a:rPr b="1" i="0" lang="tr-TR" sz="2000" u="none" cap="none" strike="noStrike">
                <a:solidFill>
                  <a:srgbClr val="FFFFFF"/>
                </a:solidFill>
                <a:latin typeface="Twentieth Century"/>
                <a:ea typeface="Twentieth Century"/>
                <a:cs typeface="Twentieth Century"/>
                <a:sym typeface="Twentieth Century"/>
              </a:rPr>
              <a:t>     Meeting</a:t>
            </a:r>
            <a:endParaRPr b="1" i="0" sz="2000" u="none" cap="none" strike="noStrike">
              <a:solidFill>
                <a:srgbClr val="FFFFFF"/>
              </a:solidFill>
              <a:latin typeface="Twentieth Century"/>
              <a:ea typeface="Twentieth Century"/>
              <a:cs typeface="Twentieth Century"/>
              <a:sym typeface="Twentieth Century"/>
            </a:endParaRPr>
          </a:p>
          <a:p>
            <a:pPr indent="0" lvl="0" marL="0" marR="0" rtl="0" algn="l">
              <a:lnSpc>
                <a:spcPct val="100000"/>
              </a:lnSpc>
              <a:spcBef>
                <a:spcPts val="0"/>
              </a:spcBef>
              <a:spcAft>
                <a:spcPts val="0"/>
              </a:spcAft>
              <a:buClr>
                <a:schemeClr val="lt1"/>
              </a:buClr>
              <a:buSzPts val="2000"/>
              <a:buFont typeface="Rockwell"/>
              <a:buNone/>
            </a:pPr>
            <a:r>
              <a:t/>
            </a:r>
            <a:endParaRPr b="1" i="0" sz="2000" u="none" cap="none" strike="noStrike">
              <a:solidFill>
                <a:srgbClr val="FFFFFF"/>
              </a:solidFill>
              <a:latin typeface="Twentieth Century"/>
              <a:ea typeface="Twentieth Century"/>
              <a:cs typeface="Twentieth Century"/>
              <a:sym typeface="Twentieth Century"/>
            </a:endParaRPr>
          </a:p>
        </p:txBody>
      </p:sp>
      <p:sp>
        <p:nvSpPr>
          <p:cNvPr id="891" name="Google Shape;891;p39"/>
          <p:cNvSpPr/>
          <p:nvPr/>
        </p:nvSpPr>
        <p:spPr>
          <a:xfrm>
            <a:off x="2021551" y="743095"/>
            <a:ext cx="2293467" cy="1278618"/>
          </a:xfrm>
          <a:prstGeom prst="cloudCallout">
            <a:avLst>
              <a:gd fmla="val 44578" name="adj1"/>
              <a:gd fmla="val 117581" name="adj2"/>
            </a:avLst>
          </a:prstGeom>
          <a:solidFill>
            <a:schemeClr val="accent1"/>
          </a:solidFill>
          <a:ln>
            <a:noFill/>
          </a:ln>
        </p:spPr>
        <p:txBody>
          <a:bodyPr anchorCtr="0" anchor="b" bIns="53725" lIns="0" spcFirstLastPara="1" rIns="26850" wrap="square" tIns="26850">
            <a:noAutofit/>
          </a:bodyPr>
          <a:lstStyle/>
          <a:p>
            <a:pPr indent="0" lvl="0" marL="0" marR="0" rtl="0" algn="l">
              <a:spcBef>
                <a:spcPts val="0"/>
              </a:spcBef>
              <a:spcAft>
                <a:spcPts val="0"/>
              </a:spcAft>
              <a:buNone/>
            </a:pPr>
            <a:r>
              <a:rPr b="1" i="0" lang="tr-TR" sz="2000" u="none" cap="none" strike="noStrike">
                <a:solidFill>
                  <a:srgbClr val="FFFFFF"/>
                </a:solidFill>
                <a:latin typeface="Twentieth Century"/>
                <a:ea typeface="Twentieth Century"/>
                <a:cs typeface="Twentieth Century"/>
                <a:sym typeface="Twentieth Century"/>
              </a:rPr>
              <a:t>Conferences</a:t>
            </a:r>
            <a:endParaRPr b="1" i="0" sz="2000" u="none" cap="none" strike="noStrike">
              <a:solidFill>
                <a:srgbClr val="FFFFFF"/>
              </a:solidFill>
              <a:latin typeface="Twentieth Century"/>
              <a:ea typeface="Twentieth Century"/>
              <a:cs typeface="Twentieth Century"/>
              <a:sym typeface="Twentieth Century"/>
            </a:endParaRPr>
          </a:p>
          <a:p>
            <a:pPr indent="0" lvl="0" marL="0" marR="0" rtl="0" algn="l">
              <a:lnSpc>
                <a:spcPct val="100000"/>
              </a:lnSpc>
              <a:spcBef>
                <a:spcPts val="0"/>
              </a:spcBef>
              <a:spcAft>
                <a:spcPts val="0"/>
              </a:spcAft>
              <a:buClr>
                <a:schemeClr val="lt1"/>
              </a:buClr>
              <a:buSzPts val="2000"/>
              <a:buFont typeface="Rockwell"/>
              <a:buNone/>
            </a:pPr>
            <a:r>
              <a:t/>
            </a:r>
            <a:endParaRPr b="1" i="0" sz="2000" u="none" cap="none" strike="noStrike">
              <a:solidFill>
                <a:srgbClr val="FFFFFF"/>
              </a:solidFill>
              <a:latin typeface="Twentieth Century"/>
              <a:ea typeface="Twentieth Century"/>
              <a:cs typeface="Twentieth Century"/>
              <a:sym typeface="Twentieth Century"/>
            </a:endParaRPr>
          </a:p>
        </p:txBody>
      </p:sp>
      <p:sp>
        <p:nvSpPr>
          <p:cNvPr id="892" name="Google Shape;892;p39"/>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89"/>
                                        </p:tgtEl>
                                        <p:attrNameLst>
                                          <p:attrName>style.visibility</p:attrName>
                                        </p:attrNameLst>
                                      </p:cBhvr>
                                      <p:to>
                                        <p:strVal val="visible"/>
                                      </p:to>
                                    </p:set>
                                    <p:animEffect filter="fade" transition="in">
                                      <p:cBhvr>
                                        <p:cTn dur="500"/>
                                        <p:tgtEl>
                                          <p:spTgt spid="889"/>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888"/>
                                        </p:tgtEl>
                                        <p:attrNameLst>
                                          <p:attrName>style.visibility</p:attrName>
                                        </p:attrNameLst>
                                      </p:cBhvr>
                                      <p:to>
                                        <p:strVal val="visible"/>
                                      </p:to>
                                    </p:set>
                                    <p:animEffect filter="fade" transition="in">
                                      <p:cBhvr>
                                        <p:cTn dur="500"/>
                                        <p:tgtEl>
                                          <p:spTgt spid="88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891"/>
                                        </p:tgtEl>
                                        <p:attrNameLst>
                                          <p:attrName>style.visibility</p:attrName>
                                        </p:attrNameLst>
                                      </p:cBhvr>
                                      <p:to>
                                        <p:strVal val="visible"/>
                                      </p:to>
                                    </p:set>
                                    <p:animEffect filter="fade" transition="in">
                                      <p:cBhvr>
                                        <p:cTn dur="500"/>
                                        <p:tgtEl>
                                          <p:spTgt spid="89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887"/>
                                        </p:tgtEl>
                                        <p:attrNameLst>
                                          <p:attrName>style.visibility</p:attrName>
                                        </p:attrNameLst>
                                      </p:cBhvr>
                                      <p:to>
                                        <p:strVal val="visible"/>
                                      </p:to>
                                    </p:set>
                                    <p:animEffect filter="fade" transition="in">
                                      <p:cBhvr>
                                        <p:cTn dur="500"/>
                                        <p:tgtEl>
                                          <p:spTgt spid="887"/>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890"/>
                                        </p:tgtEl>
                                        <p:attrNameLst>
                                          <p:attrName>style.visibility</p:attrName>
                                        </p:attrNameLst>
                                      </p:cBhvr>
                                      <p:to>
                                        <p:strVal val="visible"/>
                                      </p:to>
                                    </p:set>
                                    <p:animEffect filter="fade" transition="in">
                                      <p:cBhvr>
                                        <p:cTn dur="500"/>
                                        <p:tgtEl>
                                          <p:spTgt spid="8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6" name="Shape 896"/>
        <p:cNvGrpSpPr/>
        <p:nvPr/>
      </p:nvGrpSpPr>
      <p:grpSpPr>
        <a:xfrm>
          <a:off x="0" y="0"/>
          <a:ext cx="0" cy="0"/>
          <a:chOff x="0" y="0"/>
          <a:chExt cx="0" cy="0"/>
        </a:xfrm>
      </p:grpSpPr>
      <p:cxnSp>
        <p:nvCxnSpPr>
          <p:cNvPr id="897" name="Google Shape;897;p40"/>
          <p:cNvCxnSpPr/>
          <p:nvPr/>
        </p:nvCxnSpPr>
        <p:spPr>
          <a:xfrm>
            <a:off x="2051720" y="2280163"/>
            <a:ext cx="5040560" cy="0"/>
          </a:xfrm>
          <a:prstGeom prst="straightConnector1">
            <a:avLst/>
          </a:prstGeom>
          <a:noFill/>
          <a:ln cap="flat" cmpd="sng" w="12700">
            <a:solidFill>
              <a:schemeClr val="dk1"/>
            </a:solidFill>
            <a:prstDash val="solid"/>
            <a:round/>
            <a:headEnd len="sm" w="sm" type="none"/>
            <a:tailEnd len="sm" w="sm" type="none"/>
          </a:ln>
        </p:spPr>
      </p:cxnSp>
      <p:sp>
        <p:nvSpPr>
          <p:cNvPr id="898" name="Google Shape;898;p40"/>
          <p:cNvSpPr txBox="1"/>
          <p:nvPr/>
        </p:nvSpPr>
        <p:spPr>
          <a:xfrm>
            <a:off x="2254061" y="1159342"/>
            <a:ext cx="4635884" cy="10156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6000" u="none" cap="none" strike="noStrike">
                <a:solidFill>
                  <a:schemeClr val="dk1"/>
                </a:solidFill>
                <a:latin typeface="Twentieth Century"/>
                <a:ea typeface="Twentieth Century"/>
                <a:cs typeface="Twentieth Century"/>
                <a:sym typeface="Twentieth Century"/>
              </a:rPr>
              <a:t>THANK YOU !</a:t>
            </a:r>
            <a:endParaRPr b="1" i="0" sz="6000" u="none" cap="none" strike="noStrike">
              <a:solidFill>
                <a:schemeClr val="dk1"/>
              </a:solidFill>
              <a:latin typeface="Twentieth Century"/>
              <a:ea typeface="Twentieth Century"/>
              <a:cs typeface="Twentieth Century"/>
              <a:sym typeface="Twentieth Century"/>
            </a:endParaRPr>
          </a:p>
        </p:txBody>
      </p:sp>
      <p:grpSp>
        <p:nvGrpSpPr>
          <p:cNvPr id="899" name="Google Shape;899;p40"/>
          <p:cNvGrpSpPr/>
          <p:nvPr/>
        </p:nvGrpSpPr>
        <p:grpSpPr>
          <a:xfrm>
            <a:off x="3034547" y="4731990"/>
            <a:ext cx="3132349" cy="288032"/>
            <a:chOff x="2745068" y="2497928"/>
            <a:chExt cx="3528392" cy="360040"/>
          </a:xfrm>
        </p:grpSpPr>
        <p:sp>
          <p:nvSpPr>
            <p:cNvPr id="900" name="Google Shape;900;p40"/>
            <p:cNvSpPr/>
            <p:nvPr/>
          </p:nvSpPr>
          <p:spPr>
            <a:xfrm>
              <a:off x="2745068" y="2497928"/>
              <a:ext cx="3528392" cy="360040"/>
            </a:xfrm>
            <a:prstGeom prst="snip2DiagRect">
              <a:avLst>
                <a:gd fmla="val 0" name="adj1"/>
                <a:gd fmla="val 16667" name="adj2"/>
              </a:avLst>
            </a:prstGeom>
            <a:solidFill>
              <a:srgbClr val="CF8D0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901" name="Google Shape;901;p40"/>
            <p:cNvSpPr txBox="1"/>
            <p:nvPr/>
          </p:nvSpPr>
          <p:spPr>
            <a:xfrm>
              <a:off x="2843808" y="2499742"/>
              <a:ext cx="3330913" cy="34624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1200" u="none" cap="none" strike="noStrike">
                  <a:solidFill>
                    <a:schemeClr val="dk1"/>
                  </a:solidFill>
                  <a:latin typeface="Twentieth Century"/>
                  <a:ea typeface="Twentieth Century"/>
                  <a:cs typeface="Twentieth Century"/>
                  <a:sym typeface="Twentieth Century"/>
                </a:rPr>
                <a:t>www.freepptbackgrounds.net</a:t>
              </a:r>
              <a:endParaRPr b="0" i="0" sz="1200" u="none" cap="none" strike="noStrike">
                <a:solidFill>
                  <a:schemeClr val="dk1"/>
                </a:solidFill>
                <a:latin typeface="Twentieth Century"/>
                <a:ea typeface="Twentieth Century"/>
                <a:cs typeface="Twentieth Century"/>
                <a:sym typeface="Twentieth Century"/>
              </a:endParaRPr>
            </a:p>
          </p:txBody>
        </p:sp>
      </p:grpSp>
      <p:sp>
        <p:nvSpPr>
          <p:cNvPr id="902" name="Google Shape;902;p40"/>
          <p:cNvSpPr txBox="1"/>
          <p:nvPr/>
        </p:nvSpPr>
        <p:spPr>
          <a:xfrm>
            <a:off x="1" y="2490480"/>
            <a:ext cx="9144000"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4000" u="none" cap="none" strike="noStrike">
                <a:solidFill>
                  <a:schemeClr val="dk1"/>
                </a:solidFill>
                <a:latin typeface="Twentieth Century"/>
                <a:ea typeface="Twentieth Century"/>
                <a:cs typeface="Twentieth Century"/>
                <a:sym typeface="Twentieth Century"/>
              </a:rPr>
              <a:t>Dubai Business Google Slides</a:t>
            </a:r>
            <a:endParaRPr b="0" i="0" sz="4000" u="none" cap="none" strike="noStrike">
              <a:solidFill>
                <a:schemeClr val="dk1"/>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898"/>
                                        </p:tgtEl>
                                        <p:attrNameLst>
                                          <p:attrName>style.visibility</p:attrName>
                                        </p:attrNameLst>
                                      </p:cBhvr>
                                      <p:to>
                                        <p:strVal val="visible"/>
                                      </p:to>
                                    </p:set>
                                    <p:animEffect filter="fade" transition="in">
                                      <p:cBhvr>
                                        <p:cTn dur="1000"/>
                                        <p:tgtEl>
                                          <p:spTgt spid="89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897"/>
                                        </p:tgtEl>
                                        <p:attrNameLst>
                                          <p:attrName>style.visibility</p:attrName>
                                        </p:attrNameLst>
                                      </p:cBhvr>
                                      <p:to>
                                        <p:strVal val="visible"/>
                                      </p:to>
                                    </p:set>
                                    <p:animEffect filter="fade" transition="in">
                                      <p:cBhvr>
                                        <p:cTn dur="500"/>
                                        <p:tgtEl>
                                          <p:spTgt spid="897"/>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899"/>
                                        </p:tgtEl>
                                        <p:attrNameLst>
                                          <p:attrName>style.visibility</p:attrName>
                                        </p:attrNameLst>
                                      </p:cBhvr>
                                      <p:to>
                                        <p:strVal val="visible"/>
                                      </p:to>
                                    </p:set>
                                    <p:animEffect filter="fade" transition="in">
                                      <p:cBhvr>
                                        <p:cTn dur="500"/>
                                        <p:tgtEl>
                                          <p:spTgt spid="8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pic>
        <p:nvPicPr>
          <p:cNvPr id="137" name="Google Shape;137;p16"/>
          <p:cNvPicPr preferRelativeResize="0"/>
          <p:nvPr/>
        </p:nvPicPr>
        <p:blipFill rotWithShape="1">
          <a:blip r:embed="rId3">
            <a:alphaModFix/>
          </a:blip>
          <a:srcRect b="0" l="0" r="0" t="0"/>
          <a:stretch/>
        </p:blipFill>
        <p:spPr>
          <a:xfrm>
            <a:off x="0" y="1372"/>
            <a:ext cx="9144000" cy="5140757"/>
          </a:xfrm>
          <a:prstGeom prst="rect">
            <a:avLst/>
          </a:prstGeom>
          <a:noFill/>
          <a:ln>
            <a:noFill/>
          </a:ln>
        </p:spPr>
      </p:pic>
      <p:grpSp>
        <p:nvGrpSpPr>
          <p:cNvPr id="138" name="Google Shape;138;p16"/>
          <p:cNvGrpSpPr/>
          <p:nvPr/>
        </p:nvGrpSpPr>
        <p:grpSpPr>
          <a:xfrm>
            <a:off x="3851920" y="843558"/>
            <a:ext cx="1602228" cy="1359398"/>
            <a:chOff x="1881842" y="2656049"/>
            <a:chExt cx="2397222" cy="2093640"/>
          </a:xfrm>
        </p:grpSpPr>
        <p:grpSp>
          <p:nvGrpSpPr>
            <p:cNvPr id="139" name="Google Shape;139;p16"/>
            <p:cNvGrpSpPr/>
            <p:nvPr/>
          </p:nvGrpSpPr>
          <p:grpSpPr>
            <a:xfrm>
              <a:off x="1881842" y="2656049"/>
              <a:ext cx="2397222" cy="2093640"/>
              <a:chOff x="1511944" y="2420246"/>
              <a:chExt cx="2627152" cy="2294453"/>
            </a:xfrm>
          </p:grpSpPr>
          <p:sp>
            <p:nvSpPr>
              <p:cNvPr id="140" name="Google Shape;140;p16"/>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141" name="Google Shape;141;p16"/>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142" name="Google Shape;142;p16"/>
            <p:cNvSpPr/>
            <p:nvPr/>
          </p:nvSpPr>
          <p:spPr>
            <a:xfrm>
              <a:off x="2193523" y="2932555"/>
              <a:ext cx="1773860" cy="1540629"/>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143" name="Google Shape;143;p16"/>
            <p:cNvSpPr txBox="1"/>
            <p:nvPr/>
          </p:nvSpPr>
          <p:spPr>
            <a:xfrm>
              <a:off x="2395514" y="2908939"/>
              <a:ext cx="1582966" cy="156424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6000"/>
                <a:buFont typeface="Twentieth Century"/>
                <a:buNone/>
              </a:pPr>
              <a:r>
                <a:rPr b="1" i="0" lang="tr-TR" sz="6000" u="none" cap="none" strike="noStrike">
                  <a:solidFill>
                    <a:srgbClr val="FFFFFF"/>
                  </a:solidFill>
                  <a:latin typeface="Twentieth Century"/>
                  <a:ea typeface="Twentieth Century"/>
                  <a:cs typeface="Twentieth Century"/>
                  <a:sym typeface="Twentieth Century"/>
                </a:rPr>
                <a:t>01</a:t>
              </a:r>
              <a:endParaRPr b="1" i="0" sz="6000" u="none" cap="none" strike="noStrike">
                <a:solidFill>
                  <a:srgbClr val="FFFFFF"/>
                </a:solidFill>
                <a:latin typeface="Twentieth Century"/>
                <a:ea typeface="Twentieth Century"/>
                <a:cs typeface="Twentieth Century"/>
                <a:sym typeface="Twentieth Century"/>
              </a:endParaRPr>
            </a:p>
          </p:txBody>
        </p:sp>
      </p:grpSp>
      <p:sp>
        <p:nvSpPr>
          <p:cNvPr id="144" name="Google Shape;144;p16"/>
          <p:cNvSpPr txBox="1"/>
          <p:nvPr/>
        </p:nvSpPr>
        <p:spPr>
          <a:xfrm>
            <a:off x="0" y="2321399"/>
            <a:ext cx="9143999"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4000" u="none" cap="none" strike="noStrike">
                <a:solidFill>
                  <a:schemeClr val="dk1"/>
                </a:solidFill>
                <a:latin typeface="Twentieth Century"/>
                <a:ea typeface="Twentieth Century"/>
                <a:cs typeface="Twentieth Century"/>
                <a:sym typeface="Twentieth Century"/>
              </a:rPr>
              <a:t>QUALITY </a:t>
            </a:r>
            <a:endParaRPr b="1" i="0" sz="4000" u="none" cap="none" strike="noStrike">
              <a:solidFill>
                <a:schemeClr val="dk1"/>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1">
                                  <p:stCondLst>
                                    <p:cond delay="0"/>
                                  </p:stCondLst>
                                  <p:childTnLst>
                                    <p:set>
                                      <p:cBhvr>
                                        <p:cTn dur="1" fill="hold">
                                          <p:stCondLst>
                                            <p:cond delay="0"/>
                                          </p:stCondLst>
                                        </p:cTn>
                                        <p:tgtEl>
                                          <p:spTgt spid="138"/>
                                        </p:tgtEl>
                                        <p:attrNameLst>
                                          <p:attrName>style.visibility</p:attrName>
                                        </p:attrNameLst>
                                      </p:cBhvr>
                                      <p:to>
                                        <p:strVal val="visible"/>
                                      </p:to>
                                    </p:set>
                                    <p:anim calcmode="lin" valueType="num">
                                      <p:cBhvr additive="base">
                                        <p:cTn dur="1000"/>
                                        <p:tgtEl>
                                          <p:spTgt spid="138"/>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44"/>
                                        </p:tgtEl>
                                        <p:attrNameLst>
                                          <p:attrName>style.visibility</p:attrName>
                                        </p:attrNameLst>
                                      </p:cBhvr>
                                      <p:to>
                                        <p:strVal val="visible"/>
                                      </p:to>
                                    </p:set>
                                    <p:animEffect filter="fade" transition="in">
                                      <p:cBhvr>
                                        <p:cTn dur="1000"/>
                                        <p:tgtEl>
                                          <p:spTgt spid="14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7"/>
          <p:cNvSpPr/>
          <p:nvPr/>
        </p:nvSpPr>
        <p:spPr>
          <a:xfrm>
            <a:off x="1430102" y="2090401"/>
            <a:ext cx="6260551" cy="1135924"/>
          </a:xfrm>
          <a:custGeom>
            <a:rect b="b" l="l" r="r" t="t"/>
            <a:pathLst>
              <a:path extrusionOk="0" h="1135924" w="6715173">
                <a:moveTo>
                  <a:pt x="0" y="1127509"/>
                </a:moveTo>
                <a:cubicBezTo>
                  <a:pt x="507007" y="1133134"/>
                  <a:pt x="1064537" y="60289"/>
                  <a:pt x="1616315" y="61691"/>
                </a:cubicBezTo>
                <a:cubicBezTo>
                  <a:pt x="2168093" y="63093"/>
                  <a:pt x="2778719" y="1127987"/>
                  <a:pt x="3310671" y="1135924"/>
                </a:cubicBezTo>
                <a:cubicBezTo>
                  <a:pt x="3866607" y="1117437"/>
                  <a:pt x="4488155" y="10816"/>
                  <a:pt x="5034421" y="2"/>
                </a:cubicBezTo>
                <a:cubicBezTo>
                  <a:pt x="5562285" y="-1785"/>
                  <a:pt x="6713956" y="1071307"/>
                  <a:pt x="6715173" y="1059155"/>
                </a:cubicBezTo>
              </a:path>
            </a:pathLst>
          </a:custGeom>
          <a:noFill/>
          <a:ln cap="flat" cmpd="sng" w="762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nvGrpSpPr>
          <p:cNvPr id="151" name="Google Shape;151;p17"/>
          <p:cNvGrpSpPr/>
          <p:nvPr/>
        </p:nvGrpSpPr>
        <p:grpSpPr>
          <a:xfrm>
            <a:off x="7143181" y="2647917"/>
            <a:ext cx="1050303" cy="1050303"/>
            <a:chOff x="1979712" y="3723878"/>
            <a:chExt cx="1050303" cy="1050303"/>
          </a:xfrm>
        </p:grpSpPr>
        <p:grpSp>
          <p:nvGrpSpPr>
            <p:cNvPr id="152" name="Google Shape;152;p17"/>
            <p:cNvGrpSpPr/>
            <p:nvPr/>
          </p:nvGrpSpPr>
          <p:grpSpPr>
            <a:xfrm>
              <a:off x="1979712" y="3723878"/>
              <a:ext cx="1050303" cy="1050303"/>
              <a:chOff x="1695226" y="3321784"/>
              <a:chExt cx="1250759" cy="1250759"/>
            </a:xfrm>
          </p:grpSpPr>
          <p:sp>
            <p:nvSpPr>
              <p:cNvPr id="153" name="Google Shape;153;p17"/>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4BC1DC"/>
                  </a:solidFill>
                  <a:latin typeface="Twentieth Century"/>
                  <a:ea typeface="Twentieth Century"/>
                  <a:cs typeface="Twentieth Century"/>
                  <a:sym typeface="Twentieth Century"/>
                </a:endParaRPr>
              </a:p>
            </p:txBody>
          </p:sp>
          <p:sp>
            <p:nvSpPr>
              <p:cNvPr id="154" name="Google Shape;154;p17"/>
              <p:cNvSpPr/>
              <p:nvPr/>
            </p:nvSpPr>
            <p:spPr>
              <a:xfrm>
                <a:off x="1826937" y="3453495"/>
                <a:ext cx="987336" cy="987336"/>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155" name="Google Shape;155;p17"/>
            <p:cNvSpPr txBox="1"/>
            <p:nvPr/>
          </p:nvSpPr>
          <p:spPr>
            <a:xfrm>
              <a:off x="2270717" y="3910326"/>
              <a:ext cx="457176" cy="70788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Twentieth Century"/>
                <a:buNone/>
              </a:pPr>
              <a:r>
                <a:rPr b="1" i="0" lang="tr-TR" sz="4000" u="none" cap="none" strike="noStrike">
                  <a:solidFill>
                    <a:srgbClr val="FFFFFF"/>
                  </a:solidFill>
                  <a:latin typeface="Twentieth Century"/>
                  <a:ea typeface="Twentieth Century"/>
                  <a:cs typeface="Twentieth Century"/>
                  <a:sym typeface="Twentieth Century"/>
                </a:rPr>
                <a:t>5</a:t>
              </a:r>
              <a:endParaRPr b="1" i="0" sz="4000" u="none" cap="none" strike="noStrike">
                <a:solidFill>
                  <a:srgbClr val="FFFFFF"/>
                </a:solidFill>
                <a:latin typeface="Twentieth Century"/>
                <a:ea typeface="Twentieth Century"/>
                <a:cs typeface="Twentieth Century"/>
                <a:sym typeface="Twentieth Century"/>
              </a:endParaRPr>
            </a:p>
          </p:txBody>
        </p:sp>
      </p:grpSp>
      <p:grpSp>
        <p:nvGrpSpPr>
          <p:cNvPr id="156" name="Google Shape;156;p17"/>
          <p:cNvGrpSpPr/>
          <p:nvPr/>
        </p:nvGrpSpPr>
        <p:grpSpPr>
          <a:xfrm>
            <a:off x="5600856" y="1565249"/>
            <a:ext cx="1050303" cy="1050303"/>
            <a:chOff x="1979712" y="3723878"/>
            <a:chExt cx="1050303" cy="1050303"/>
          </a:xfrm>
        </p:grpSpPr>
        <p:grpSp>
          <p:nvGrpSpPr>
            <p:cNvPr id="157" name="Google Shape;157;p17"/>
            <p:cNvGrpSpPr/>
            <p:nvPr/>
          </p:nvGrpSpPr>
          <p:grpSpPr>
            <a:xfrm>
              <a:off x="1979712" y="3723878"/>
              <a:ext cx="1050303" cy="1050303"/>
              <a:chOff x="1695226" y="3321784"/>
              <a:chExt cx="1250759" cy="1250759"/>
            </a:xfrm>
          </p:grpSpPr>
          <p:sp>
            <p:nvSpPr>
              <p:cNvPr id="158" name="Google Shape;158;p17"/>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4BC1DC"/>
                  </a:solidFill>
                  <a:latin typeface="Twentieth Century"/>
                  <a:ea typeface="Twentieth Century"/>
                  <a:cs typeface="Twentieth Century"/>
                  <a:sym typeface="Twentieth Century"/>
                </a:endParaRPr>
              </a:p>
            </p:txBody>
          </p:sp>
          <p:sp>
            <p:nvSpPr>
              <p:cNvPr id="159" name="Google Shape;159;p17"/>
              <p:cNvSpPr/>
              <p:nvPr/>
            </p:nvSpPr>
            <p:spPr>
              <a:xfrm>
                <a:off x="1826937" y="3453495"/>
                <a:ext cx="987336" cy="987336"/>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160" name="Google Shape;160;p17"/>
            <p:cNvSpPr txBox="1"/>
            <p:nvPr/>
          </p:nvSpPr>
          <p:spPr>
            <a:xfrm>
              <a:off x="2270717" y="3910326"/>
              <a:ext cx="457176" cy="70788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Twentieth Century"/>
                <a:buNone/>
              </a:pPr>
              <a:r>
                <a:rPr b="1" i="0" lang="tr-TR" sz="4000" u="none" cap="none" strike="noStrike">
                  <a:solidFill>
                    <a:srgbClr val="FFFFFF"/>
                  </a:solidFill>
                  <a:latin typeface="Twentieth Century"/>
                  <a:ea typeface="Twentieth Century"/>
                  <a:cs typeface="Twentieth Century"/>
                  <a:sym typeface="Twentieth Century"/>
                </a:rPr>
                <a:t>4</a:t>
              </a:r>
              <a:endParaRPr b="1" i="0" sz="4000" u="none" cap="none" strike="noStrike">
                <a:solidFill>
                  <a:srgbClr val="FFFFFF"/>
                </a:solidFill>
                <a:latin typeface="Twentieth Century"/>
                <a:ea typeface="Twentieth Century"/>
                <a:cs typeface="Twentieth Century"/>
                <a:sym typeface="Twentieth Century"/>
              </a:endParaRPr>
            </a:p>
          </p:txBody>
        </p:sp>
      </p:grpSp>
      <p:grpSp>
        <p:nvGrpSpPr>
          <p:cNvPr id="161" name="Google Shape;161;p17"/>
          <p:cNvGrpSpPr/>
          <p:nvPr/>
        </p:nvGrpSpPr>
        <p:grpSpPr>
          <a:xfrm>
            <a:off x="4008788" y="2650771"/>
            <a:ext cx="1050303" cy="1050303"/>
            <a:chOff x="1979712" y="3723878"/>
            <a:chExt cx="1050303" cy="1050303"/>
          </a:xfrm>
        </p:grpSpPr>
        <p:grpSp>
          <p:nvGrpSpPr>
            <p:cNvPr id="162" name="Google Shape;162;p17"/>
            <p:cNvGrpSpPr/>
            <p:nvPr/>
          </p:nvGrpSpPr>
          <p:grpSpPr>
            <a:xfrm>
              <a:off x="1979712" y="3723878"/>
              <a:ext cx="1050303" cy="1050303"/>
              <a:chOff x="1695226" y="3321784"/>
              <a:chExt cx="1250759" cy="1250759"/>
            </a:xfrm>
          </p:grpSpPr>
          <p:sp>
            <p:nvSpPr>
              <p:cNvPr id="163" name="Google Shape;163;p17"/>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4BC1DC"/>
                  </a:solidFill>
                  <a:latin typeface="Twentieth Century"/>
                  <a:ea typeface="Twentieth Century"/>
                  <a:cs typeface="Twentieth Century"/>
                  <a:sym typeface="Twentieth Century"/>
                </a:endParaRPr>
              </a:p>
            </p:txBody>
          </p:sp>
          <p:sp>
            <p:nvSpPr>
              <p:cNvPr id="164" name="Google Shape;164;p17"/>
              <p:cNvSpPr/>
              <p:nvPr/>
            </p:nvSpPr>
            <p:spPr>
              <a:xfrm>
                <a:off x="1826937" y="3453495"/>
                <a:ext cx="987336" cy="98733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165" name="Google Shape;165;p17"/>
            <p:cNvSpPr txBox="1"/>
            <p:nvPr/>
          </p:nvSpPr>
          <p:spPr>
            <a:xfrm>
              <a:off x="2270717" y="3910326"/>
              <a:ext cx="457176" cy="70788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Twentieth Century"/>
                <a:buNone/>
              </a:pPr>
              <a:r>
                <a:rPr b="1" i="0" lang="tr-TR" sz="4000" u="none" cap="none" strike="noStrike">
                  <a:solidFill>
                    <a:srgbClr val="FFFFFF"/>
                  </a:solidFill>
                  <a:latin typeface="Twentieth Century"/>
                  <a:ea typeface="Twentieth Century"/>
                  <a:cs typeface="Twentieth Century"/>
                  <a:sym typeface="Twentieth Century"/>
                </a:rPr>
                <a:t>3</a:t>
              </a:r>
              <a:endParaRPr b="1" i="0" sz="4000" u="none" cap="none" strike="noStrike">
                <a:solidFill>
                  <a:srgbClr val="FFFFFF"/>
                </a:solidFill>
                <a:latin typeface="Twentieth Century"/>
                <a:ea typeface="Twentieth Century"/>
                <a:cs typeface="Twentieth Century"/>
                <a:sym typeface="Twentieth Century"/>
              </a:endParaRPr>
            </a:p>
          </p:txBody>
        </p:sp>
      </p:grpSp>
      <p:grpSp>
        <p:nvGrpSpPr>
          <p:cNvPr id="166" name="Google Shape;166;p17"/>
          <p:cNvGrpSpPr/>
          <p:nvPr/>
        </p:nvGrpSpPr>
        <p:grpSpPr>
          <a:xfrm>
            <a:off x="2395306" y="1630403"/>
            <a:ext cx="1050303" cy="1050303"/>
            <a:chOff x="1979712" y="3723878"/>
            <a:chExt cx="1050303" cy="1050303"/>
          </a:xfrm>
        </p:grpSpPr>
        <p:grpSp>
          <p:nvGrpSpPr>
            <p:cNvPr id="167" name="Google Shape;167;p17"/>
            <p:cNvGrpSpPr/>
            <p:nvPr/>
          </p:nvGrpSpPr>
          <p:grpSpPr>
            <a:xfrm>
              <a:off x="1979712" y="3723878"/>
              <a:ext cx="1050303" cy="1050303"/>
              <a:chOff x="1695226" y="3321784"/>
              <a:chExt cx="1250759" cy="1250759"/>
            </a:xfrm>
          </p:grpSpPr>
          <p:sp>
            <p:nvSpPr>
              <p:cNvPr id="168" name="Google Shape;168;p17"/>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4BC1DC"/>
                  </a:solidFill>
                  <a:latin typeface="Twentieth Century"/>
                  <a:ea typeface="Twentieth Century"/>
                  <a:cs typeface="Twentieth Century"/>
                  <a:sym typeface="Twentieth Century"/>
                </a:endParaRPr>
              </a:p>
            </p:txBody>
          </p:sp>
          <p:sp>
            <p:nvSpPr>
              <p:cNvPr id="169" name="Google Shape;169;p17"/>
              <p:cNvSpPr/>
              <p:nvPr/>
            </p:nvSpPr>
            <p:spPr>
              <a:xfrm>
                <a:off x="1826937" y="3453495"/>
                <a:ext cx="987336" cy="987336"/>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170" name="Google Shape;170;p17"/>
            <p:cNvSpPr txBox="1"/>
            <p:nvPr/>
          </p:nvSpPr>
          <p:spPr>
            <a:xfrm>
              <a:off x="2270717" y="3910326"/>
              <a:ext cx="457176" cy="70788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Twentieth Century"/>
                <a:buNone/>
              </a:pPr>
              <a:r>
                <a:rPr b="1" i="0" lang="tr-TR" sz="4000" u="none" cap="none" strike="noStrike">
                  <a:solidFill>
                    <a:srgbClr val="FFFFFF"/>
                  </a:solidFill>
                  <a:latin typeface="Twentieth Century"/>
                  <a:ea typeface="Twentieth Century"/>
                  <a:cs typeface="Twentieth Century"/>
                  <a:sym typeface="Twentieth Century"/>
                </a:rPr>
                <a:t>2</a:t>
              </a:r>
              <a:endParaRPr b="1" i="0" sz="4000" u="none" cap="none" strike="noStrike">
                <a:solidFill>
                  <a:srgbClr val="FFFFFF"/>
                </a:solidFill>
                <a:latin typeface="Twentieth Century"/>
                <a:ea typeface="Twentieth Century"/>
                <a:cs typeface="Twentieth Century"/>
                <a:sym typeface="Twentieth Century"/>
              </a:endParaRPr>
            </a:p>
          </p:txBody>
        </p:sp>
      </p:grpSp>
      <p:grpSp>
        <p:nvGrpSpPr>
          <p:cNvPr id="171" name="Google Shape;171;p17"/>
          <p:cNvGrpSpPr/>
          <p:nvPr/>
        </p:nvGrpSpPr>
        <p:grpSpPr>
          <a:xfrm>
            <a:off x="859332" y="2680706"/>
            <a:ext cx="1050303" cy="1050303"/>
            <a:chOff x="1979712" y="3723878"/>
            <a:chExt cx="1050303" cy="1050303"/>
          </a:xfrm>
        </p:grpSpPr>
        <p:grpSp>
          <p:nvGrpSpPr>
            <p:cNvPr id="172" name="Google Shape;172;p17"/>
            <p:cNvGrpSpPr/>
            <p:nvPr/>
          </p:nvGrpSpPr>
          <p:grpSpPr>
            <a:xfrm>
              <a:off x="1979712" y="3723878"/>
              <a:ext cx="1050303" cy="1050303"/>
              <a:chOff x="1695226" y="3321784"/>
              <a:chExt cx="1250759" cy="1250759"/>
            </a:xfrm>
          </p:grpSpPr>
          <p:sp>
            <p:nvSpPr>
              <p:cNvPr id="173" name="Google Shape;173;p17"/>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4BC1DC"/>
                  </a:solidFill>
                  <a:latin typeface="Twentieth Century"/>
                  <a:ea typeface="Twentieth Century"/>
                  <a:cs typeface="Twentieth Century"/>
                  <a:sym typeface="Twentieth Century"/>
                </a:endParaRPr>
              </a:p>
            </p:txBody>
          </p:sp>
          <p:sp>
            <p:nvSpPr>
              <p:cNvPr id="174" name="Google Shape;174;p17"/>
              <p:cNvSpPr/>
              <p:nvPr/>
            </p:nvSpPr>
            <p:spPr>
              <a:xfrm>
                <a:off x="1826937" y="3453495"/>
                <a:ext cx="987336" cy="98733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175" name="Google Shape;175;p17"/>
            <p:cNvSpPr txBox="1"/>
            <p:nvPr/>
          </p:nvSpPr>
          <p:spPr>
            <a:xfrm>
              <a:off x="2270717" y="3910326"/>
              <a:ext cx="457176" cy="70788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Twentieth Century"/>
                <a:buNone/>
              </a:pPr>
              <a:r>
                <a:rPr b="1" i="0" lang="tr-TR" sz="4000" u="none" cap="none" strike="noStrike">
                  <a:solidFill>
                    <a:srgbClr val="FFFFFF"/>
                  </a:solidFill>
                  <a:latin typeface="Twentieth Century"/>
                  <a:ea typeface="Twentieth Century"/>
                  <a:cs typeface="Twentieth Century"/>
                  <a:sym typeface="Twentieth Century"/>
                </a:rPr>
                <a:t>1</a:t>
              </a:r>
              <a:endParaRPr b="1" i="0" sz="4000" u="none" cap="none" strike="noStrike">
                <a:solidFill>
                  <a:srgbClr val="FFFFFF"/>
                </a:solidFill>
                <a:latin typeface="Twentieth Century"/>
                <a:ea typeface="Twentieth Century"/>
                <a:cs typeface="Twentieth Century"/>
                <a:sym typeface="Twentieth Century"/>
              </a:endParaRPr>
            </a:p>
          </p:txBody>
        </p:sp>
      </p:grpSp>
      <p:sp>
        <p:nvSpPr>
          <p:cNvPr id="176" name="Google Shape;176;p17"/>
          <p:cNvSpPr txBox="1"/>
          <p:nvPr/>
        </p:nvSpPr>
        <p:spPr>
          <a:xfrm>
            <a:off x="476362" y="1903967"/>
            <a:ext cx="1791382" cy="523220"/>
          </a:xfrm>
          <a:prstGeom prst="rect">
            <a:avLst/>
          </a:prstGeom>
          <a:noFill/>
          <a:ln>
            <a:noFill/>
          </a:ln>
        </p:spPr>
        <p:txBody>
          <a:bodyPr anchorCtr="0" anchor="t" bIns="45700" lIns="91425" spcFirstLastPara="1" rIns="91425" wrap="square" tIns="45700">
            <a:noAutofit/>
          </a:bodyPr>
          <a:lstStyle/>
          <a:p>
            <a:pPr indent="0" lvl="1" marL="0" marR="0" rtl="0" algn="ctr">
              <a:spcBef>
                <a:spcPts val="0"/>
              </a:spcBef>
              <a:spcAft>
                <a:spcPts val="0"/>
              </a:spcAft>
              <a:buNone/>
            </a:pPr>
            <a:r>
              <a:rPr b="1" i="0" lang="tr-TR" sz="2800" u="none" cap="none" strike="noStrike">
                <a:solidFill>
                  <a:srgbClr val="000000"/>
                </a:solidFill>
                <a:latin typeface="Twentieth Century"/>
                <a:ea typeface="Twentieth Century"/>
                <a:cs typeface="Twentieth Century"/>
                <a:sym typeface="Twentieth Century"/>
              </a:rPr>
              <a:t>Solution</a:t>
            </a:r>
            <a:endParaRPr b="1" i="0" sz="2800" u="none" cap="none" strike="noStrike">
              <a:solidFill>
                <a:srgbClr val="000000"/>
              </a:solidFill>
              <a:latin typeface="Twentieth Century"/>
              <a:ea typeface="Twentieth Century"/>
              <a:cs typeface="Twentieth Century"/>
              <a:sym typeface="Twentieth Century"/>
            </a:endParaRPr>
          </a:p>
        </p:txBody>
      </p:sp>
      <p:sp>
        <p:nvSpPr>
          <p:cNvPr id="177" name="Google Shape;177;p17"/>
          <p:cNvSpPr txBox="1"/>
          <p:nvPr/>
        </p:nvSpPr>
        <p:spPr>
          <a:xfrm>
            <a:off x="2060538" y="2904191"/>
            <a:ext cx="1791382" cy="523220"/>
          </a:xfrm>
          <a:prstGeom prst="rect">
            <a:avLst/>
          </a:prstGeom>
          <a:noFill/>
          <a:ln>
            <a:noFill/>
          </a:ln>
        </p:spPr>
        <p:txBody>
          <a:bodyPr anchorCtr="0" anchor="t" bIns="45700" lIns="91425" spcFirstLastPara="1" rIns="91425" wrap="square" tIns="45700">
            <a:noAutofit/>
          </a:bodyPr>
          <a:lstStyle/>
          <a:p>
            <a:pPr indent="0" lvl="1" marL="0" marR="0" rtl="0" algn="ctr">
              <a:spcBef>
                <a:spcPts val="0"/>
              </a:spcBef>
              <a:spcAft>
                <a:spcPts val="0"/>
              </a:spcAft>
              <a:buNone/>
            </a:pPr>
            <a:r>
              <a:rPr b="1" i="0" lang="tr-TR" sz="2800" u="none" cap="none" strike="noStrike">
                <a:solidFill>
                  <a:srgbClr val="000000"/>
                </a:solidFill>
                <a:latin typeface="Twentieth Century"/>
                <a:ea typeface="Twentieth Century"/>
                <a:cs typeface="Twentieth Century"/>
                <a:sym typeface="Twentieth Century"/>
              </a:rPr>
              <a:t>Content</a:t>
            </a:r>
            <a:endParaRPr b="1" i="0" sz="2800" u="none" cap="none" strike="noStrike">
              <a:solidFill>
                <a:srgbClr val="000000"/>
              </a:solidFill>
              <a:latin typeface="Twentieth Century"/>
              <a:ea typeface="Twentieth Century"/>
              <a:cs typeface="Twentieth Century"/>
              <a:sym typeface="Twentieth Century"/>
            </a:endParaRPr>
          </a:p>
        </p:txBody>
      </p:sp>
      <p:sp>
        <p:nvSpPr>
          <p:cNvPr id="178" name="Google Shape;178;p17"/>
          <p:cNvSpPr txBox="1"/>
          <p:nvPr/>
        </p:nvSpPr>
        <p:spPr>
          <a:xfrm>
            <a:off x="3658326" y="1901113"/>
            <a:ext cx="1791382" cy="523220"/>
          </a:xfrm>
          <a:prstGeom prst="rect">
            <a:avLst/>
          </a:prstGeom>
          <a:noFill/>
          <a:ln>
            <a:noFill/>
          </a:ln>
        </p:spPr>
        <p:txBody>
          <a:bodyPr anchorCtr="0" anchor="t" bIns="45700" lIns="91425" spcFirstLastPara="1" rIns="91425" wrap="square" tIns="45700">
            <a:noAutofit/>
          </a:bodyPr>
          <a:lstStyle/>
          <a:p>
            <a:pPr indent="0" lvl="1" marL="0" marR="0" rtl="0" algn="ctr">
              <a:spcBef>
                <a:spcPts val="0"/>
              </a:spcBef>
              <a:spcAft>
                <a:spcPts val="0"/>
              </a:spcAft>
              <a:buNone/>
            </a:pPr>
            <a:r>
              <a:rPr b="1" i="0" lang="tr-TR" sz="2800" u="none" cap="none" strike="noStrike">
                <a:solidFill>
                  <a:srgbClr val="000000"/>
                </a:solidFill>
                <a:latin typeface="Twentieth Century"/>
                <a:ea typeface="Twentieth Century"/>
                <a:cs typeface="Twentieth Century"/>
                <a:sym typeface="Twentieth Century"/>
              </a:rPr>
              <a:t>Direction</a:t>
            </a:r>
            <a:endParaRPr b="1" i="0" sz="2800" u="none" cap="none" strike="noStrike">
              <a:solidFill>
                <a:srgbClr val="000000"/>
              </a:solidFill>
              <a:latin typeface="Twentieth Century"/>
              <a:ea typeface="Twentieth Century"/>
              <a:cs typeface="Twentieth Century"/>
              <a:sym typeface="Twentieth Century"/>
            </a:endParaRPr>
          </a:p>
        </p:txBody>
      </p:sp>
      <p:sp>
        <p:nvSpPr>
          <p:cNvPr id="179" name="Google Shape;179;p17"/>
          <p:cNvSpPr txBox="1"/>
          <p:nvPr/>
        </p:nvSpPr>
        <p:spPr>
          <a:xfrm>
            <a:off x="5220072" y="2918132"/>
            <a:ext cx="1791382" cy="523220"/>
          </a:xfrm>
          <a:prstGeom prst="rect">
            <a:avLst/>
          </a:prstGeom>
          <a:noFill/>
          <a:ln>
            <a:noFill/>
          </a:ln>
        </p:spPr>
        <p:txBody>
          <a:bodyPr anchorCtr="0" anchor="t" bIns="45700" lIns="91425" spcFirstLastPara="1" rIns="91425" wrap="square" tIns="45700">
            <a:noAutofit/>
          </a:bodyPr>
          <a:lstStyle/>
          <a:p>
            <a:pPr indent="0" lvl="1" marL="0" marR="0" rtl="0" algn="ctr">
              <a:spcBef>
                <a:spcPts val="0"/>
              </a:spcBef>
              <a:spcAft>
                <a:spcPts val="0"/>
              </a:spcAft>
              <a:buNone/>
            </a:pPr>
            <a:r>
              <a:rPr b="1" i="0" lang="tr-TR" sz="2800" u="none" cap="none" strike="noStrike">
                <a:solidFill>
                  <a:srgbClr val="000000"/>
                </a:solidFill>
                <a:latin typeface="Twentieth Century"/>
                <a:ea typeface="Twentieth Century"/>
                <a:cs typeface="Twentieth Century"/>
                <a:sym typeface="Twentieth Century"/>
              </a:rPr>
              <a:t>Visual</a:t>
            </a:r>
            <a:endParaRPr b="1" i="0" sz="2800" u="none" cap="none" strike="noStrike">
              <a:solidFill>
                <a:srgbClr val="000000"/>
              </a:solidFill>
              <a:latin typeface="Twentieth Century"/>
              <a:ea typeface="Twentieth Century"/>
              <a:cs typeface="Twentieth Century"/>
              <a:sym typeface="Twentieth Century"/>
            </a:endParaRPr>
          </a:p>
        </p:txBody>
      </p:sp>
      <p:sp>
        <p:nvSpPr>
          <p:cNvPr id="180" name="Google Shape;180;p17"/>
          <p:cNvSpPr txBox="1"/>
          <p:nvPr/>
        </p:nvSpPr>
        <p:spPr>
          <a:xfrm>
            <a:off x="6732240" y="1883608"/>
            <a:ext cx="1791382" cy="523220"/>
          </a:xfrm>
          <a:prstGeom prst="rect">
            <a:avLst/>
          </a:prstGeom>
          <a:noFill/>
          <a:ln>
            <a:noFill/>
          </a:ln>
        </p:spPr>
        <p:txBody>
          <a:bodyPr anchorCtr="0" anchor="t" bIns="45700" lIns="91425" spcFirstLastPara="1" rIns="91425" wrap="square" tIns="45700">
            <a:noAutofit/>
          </a:bodyPr>
          <a:lstStyle/>
          <a:p>
            <a:pPr indent="0" lvl="1" marL="0" marR="0" rtl="0" algn="ctr">
              <a:spcBef>
                <a:spcPts val="0"/>
              </a:spcBef>
              <a:spcAft>
                <a:spcPts val="0"/>
              </a:spcAft>
              <a:buNone/>
            </a:pPr>
            <a:r>
              <a:rPr b="1" i="0" lang="tr-TR" sz="2800" u="none" cap="none" strike="noStrike">
                <a:solidFill>
                  <a:srgbClr val="000000"/>
                </a:solidFill>
                <a:latin typeface="Twentieth Century"/>
                <a:ea typeface="Twentieth Century"/>
                <a:cs typeface="Twentieth Century"/>
                <a:sym typeface="Twentieth Century"/>
              </a:rPr>
              <a:t>Editable</a:t>
            </a:r>
            <a:endParaRPr b="1" i="0" sz="2800" u="none" cap="none" strike="noStrike">
              <a:solidFill>
                <a:srgbClr val="000000"/>
              </a:solidFill>
              <a:latin typeface="Twentieth Century"/>
              <a:ea typeface="Twentieth Century"/>
              <a:cs typeface="Twentieth Century"/>
              <a:sym typeface="Twentieth Century"/>
            </a:endParaRPr>
          </a:p>
        </p:txBody>
      </p:sp>
      <p:sp>
        <p:nvSpPr>
          <p:cNvPr id="181" name="Google Shape;181;p17"/>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171"/>
                                        </p:tgtEl>
                                        <p:attrNameLst>
                                          <p:attrName>style.visibility</p:attrName>
                                        </p:attrNameLst>
                                      </p:cBhvr>
                                      <p:to>
                                        <p:strVal val="visible"/>
                                      </p:to>
                                    </p:set>
                                    <p:anim calcmode="lin" valueType="num">
                                      <p:cBhvr additive="base">
                                        <p:cTn dur="500"/>
                                        <p:tgtEl>
                                          <p:spTgt spid="171"/>
                                        </p:tgtEl>
                                        <p:attrNameLst>
                                          <p:attrName>ppt_w</p:attrName>
                                        </p:attrNameLst>
                                      </p:cBhvr>
                                      <p:tavLst>
                                        <p:tav fmla="" tm="0">
                                          <p:val>
                                            <p:strVal val="0"/>
                                          </p:val>
                                        </p:tav>
                                        <p:tav fmla="" tm="100000">
                                          <p:val>
                                            <p:strVal val="#ppt_w"/>
                                          </p:val>
                                        </p:tav>
                                      </p:tavLst>
                                    </p:anim>
                                    <p:anim calcmode="lin" valueType="num">
                                      <p:cBhvr additive="base">
                                        <p:cTn dur="500"/>
                                        <p:tgtEl>
                                          <p:spTgt spid="171"/>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50"/>
                                        </p:tgtEl>
                                        <p:attrNameLst>
                                          <p:attrName>style.visibility</p:attrName>
                                        </p:attrNameLst>
                                      </p:cBhvr>
                                      <p:to>
                                        <p:strVal val="visible"/>
                                      </p:to>
                                    </p:set>
                                    <p:animEffect filter="fade" transition="in">
                                      <p:cBhvr>
                                        <p:cTn dur="2000"/>
                                        <p:tgtEl>
                                          <p:spTgt spid="150"/>
                                        </p:tgtEl>
                                      </p:cBhvr>
                                    </p:animEffect>
                                  </p:childTnLst>
                                </p:cTn>
                              </p:par>
                              <p:par>
                                <p:cTn fill="hold" nodeType="withEffect" presetClass="entr" presetID="23" presetSubtype="16">
                                  <p:stCondLst>
                                    <p:cond delay="0"/>
                                  </p:stCondLst>
                                  <p:childTnLst>
                                    <p:set>
                                      <p:cBhvr>
                                        <p:cTn dur="1" fill="hold">
                                          <p:stCondLst>
                                            <p:cond delay="0"/>
                                          </p:stCondLst>
                                        </p:cTn>
                                        <p:tgtEl>
                                          <p:spTgt spid="166"/>
                                        </p:tgtEl>
                                        <p:attrNameLst>
                                          <p:attrName>style.visibility</p:attrName>
                                        </p:attrNameLst>
                                      </p:cBhvr>
                                      <p:to>
                                        <p:strVal val="visible"/>
                                      </p:to>
                                    </p:set>
                                    <p:anim calcmode="lin" valueType="num">
                                      <p:cBhvr additive="base">
                                        <p:cTn dur="500"/>
                                        <p:tgtEl>
                                          <p:spTgt spid="166"/>
                                        </p:tgtEl>
                                        <p:attrNameLst>
                                          <p:attrName>ppt_w</p:attrName>
                                        </p:attrNameLst>
                                      </p:cBhvr>
                                      <p:tavLst>
                                        <p:tav fmla="" tm="0">
                                          <p:val>
                                            <p:strVal val="0"/>
                                          </p:val>
                                        </p:tav>
                                        <p:tav fmla="" tm="100000">
                                          <p:val>
                                            <p:strVal val="#ppt_w"/>
                                          </p:val>
                                        </p:tav>
                                      </p:tavLst>
                                    </p:anim>
                                    <p:anim calcmode="lin" valueType="num">
                                      <p:cBhvr additive="base">
                                        <p:cTn dur="500"/>
                                        <p:tgtEl>
                                          <p:spTgt spid="16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61"/>
                                        </p:tgtEl>
                                        <p:attrNameLst>
                                          <p:attrName>style.visibility</p:attrName>
                                        </p:attrNameLst>
                                      </p:cBhvr>
                                      <p:to>
                                        <p:strVal val="visible"/>
                                      </p:to>
                                    </p:set>
                                    <p:anim calcmode="lin" valueType="num">
                                      <p:cBhvr additive="base">
                                        <p:cTn dur="500"/>
                                        <p:tgtEl>
                                          <p:spTgt spid="161"/>
                                        </p:tgtEl>
                                        <p:attrNameLst>
                                          <p:attrName>ppt_w</p:attrName>
                                        </p:attrNameLst>
                                      </p:cBhvr>
                                      <p:tavLst>
                                        <p:tav fmla="" tm="0">
                                          <p:val>
                                            <p:strVal val="0"/>
                                          </p:val>
                                        </p:tav>
                                        <p:tav fmla="" tm="100000">
                                          <p:val>
                                            <p:strVal val="#ppt_w"/>
                                          </p:val>
                                        </p:tav>
                                      </p:tavLst>
                                    </p:anim>
                                    <p:anim calcmode="lin" valueType="num">
                                      <p:cBhvr additive="base">
                                        <p:cTn dur="500"/>
                                        <p:tgtEl>
                                          <p:spTgt spid="16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56"/>
                                        </p:tgtEl>
                                        <p:attrNameLst>
                                          <p:attrName>style.visibility</p:attrName>
                                        </p:attrNameLst>
                                      </p:cBhvr>
                                      <p:to>
                                        <p:strVal val="visible"/>
                                      </p:to>
                                    </p:set>
                                    <p:anim calcmode="lin" valueType="num">
                                      <p:cBhvr additive="base">
                                        <p:cTn dur="500"/>
                                        <p:tgtEl>
                                          <p:spTgt spid="156"/>
                                        </p:tgtEl>
                                        <p:attrNameLst>
                                          <p:attrName>ppt_w</p:attrName>
                                        </p:attrNameLst>
                                      </p:cBhvr>
                                      <p:tavLst>
                                        <p:tav fmla="" tm="0">
                                          <p:val>
                                            <p:strVal val="0"/>
                                          </p:val>
                                        </p:tav>
                                        <p:tav fmla="" tm="100000">
                                          <p:val>
                                            <p:strVal val="#ppt_w"/>
                                          </p:val>
                                        </p:tav>
                                      </p:tavLst>
                                    </p:anim>
                                    <p:anim calcmode="lin" valueType="num">
                                      <p:cBhvr additive="base">
                                        <p:cTn dur="500"/>
                                        <p:tgtEl>
                                          <p:spTgt spid="156"/>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76"/>
                                        </p:tgtEl>
                                        <p:attrNameLst>
                                          <p:attrName>style.visibility</p:attrName>
                                        </p:attrNameLst>
                                      </p:cBhvr>
                                      <p:to>
                                        <p:strVal val="visible"/>
                                      </p:to>
                                    </p:set>
                                    <p:animEffect filter="fade" transition="in">
                                      <p:cBhvr>
                                        <p:cTn dur="1000"/>
                                        <p:tgtEl>
                                          <p:spTgt spid="176"/>
                                        </p:tgtEl>
                                      </p:cBhvr>
                                    </p:animEffect>
                                  </p:childTnLst>
                                </p:cTn>
                              </p:par>
                              <p:par>
                                <p:cTn fill="hold" nodeType="withEffect" presetClass="entr" presetID="10" presetSubtype="0">
                                  <p:stCondLst>
                                    <p:cond delay="800"/>
                                  </p:stCondLst>
                                  <p:childTnLst>
                                    <p:set>
                                      <p:cBhvr>
                                        <p:cTn dur="1" fill="hold">
                                          <p:stCondLst>
                                            <p:cond delay="0"/>
                                          </p:stCondLst>
                                        </p:cTn>
                                        <p:tgtEl>
                                          <p:spTgt spid="177"/>
                                        </p:tgtEl>
                                        <p:attrNameLst>
                                          <p:attrName>style.visibility</p:attrName>
                                        </p:attrNameLst>
                                      </p:cBhvr>
                                      <p:to>
                                        <p:strVal val="visible"/>
                                      </p:to>
                                    </p:set>
                                    <p:animEffect filter="fade" transition="in">
                                      <p:cBhvr>
                                        <p:cTn dur="1000"/>
                                        <p:tgtEl>
                                          <p:spTgt spid="177"/>
                                        </p:tgtEl>
                                      </p:cBhvr>
                                    </p:animEffect>
                                  </p:childTnLst>
                                </p:cTn>
                              </p:par>
                              <p:par>
                                <p:cTn fill="hold" nodeType="withEffect" presetClass="entr" presetID="10" presetSubtype="0">
                                  <p:stCondLst>
                                    <p:cond delay="1400"/>
                                  </p:stCondLst>
                                  <p:childTnLst>
                                    <p:set>
                                      <p:cBhvr>
                                        <p:cTn dur="1" fill="hold">
                                          <p:stCondLst>
                                            <p:cond delay="0"/>
                                          </p:stCondLst>
                                        </p:cTn>
                                        <p:tgtEl>
                                          <p:spTgt spid="178"/>
                                        </p:tgtEl>
                                        <p:attrNameLst>
                                          <p:attrName>style.visibility</p:attrName>
                                        </p:attrNameLst>
                                      </p:cBhvr>
                                      <p:to>
                                        <p:strVal val="visible"/>
                                      </p:to>
                                    </p:set>
                                    <p:animEffect filter="fade" transition="in">
                                      <p:cBhvr>
                                        <p:cTn dur="1000"/>
                                        <p:tgtEl>
                                          <p:spTgt spid="178"/>
                                        </p:tgtEl>
                                      </p:cBhvr>
                                    </p:animEffect>
                                  </p:childTnLst>
                                </p:cTn>
                              </p:par>
                              <p:par>
                                <p:cTn fill="hold" nodeType="withEffect" presetClass="entr" presetID="10" presetSubtype="0">
                                  <p:stCondLst>
                                    <p:cond delay="1900"/>
                                  </p:stCondLst>
                                  <p:childTnLst>
                                    <p:set>
                                      <p:cBhvr>
                                        <p:cTn dur="1" fill="hold">
                                          <p:stCondLst>
                                            <p:cond delay="0"/>
                                          </p:stCondLst>
                                        </p:cTn>
                                        <p:tgtEl>
                                          <p:spTgt spid="179"/>
                                        </p:tgtEl>
                                        <p:attrNameLst>
                                          <p:attrName>style.visibility</p:attrName>
                                        </p:attrNameLst>
                                      </p:cBhvr>
                                      <p:to>
                                        <p:strVal val="visible"/>
                                      </p:to>
                                    </p:set>
                                    <p:animEffect filter="fade" transition="in">
                                      <p:cBhvr>
                                        <p:cTn dur="1000"/>
                                        <p:tgtEl>
                                          <p:spTgt spid="179"/>
                                        </p:tgtEl>
                                      </p:cBhvr>
                                    </p:animEffect>
                                  </p:childTnLst>
                                </p:cTn>
                              </p:par>
                              <p:par>
                                <p:cTn fill="hold" nodeType="withEffect" presetClass="entr" presetID="10" presetSubtype="0">
                                  <p:stCondLst>
                                    <p:cond delay="1900"/>
                                  </p:stCondLst>
                                  <p:childTnLst>
                                    <p:set>
                                      <p:cBhvr>
                                        <p:cTn dur="1" fill="hold">
                                          <p:stCondLst>
                                            <p:cond delay="0"/>
                                          </p:stCondLst>
                                        </p:cTn>
                                        <p:tgtEl>
                                          <p:spTgt spid="180"/>
                                        </p:tgtEl>
                                        <p:attrNameLst>
                                          <p:attrName>style.visibility</p:attrName>
                                        </p:attrNameLst>
                                      </p:cBhvr>
                                      <p:to>
                                        <p:strVal val="visible"/>
                                      </p:to>
                                    </p:set>
                                    <p:animEffect filter="fade" transition="in">
                                      <p:cBhvr>
                                        <p:cTn dur="1000"/>
                                        <p:tgtEl>
                                          <p:spTgt spid="180"/>
                                        </p:tgtEl>
                                      </p:cBhvr>
                                    </p:animEffect>
                                  </p:childTnLst>
                                </p:cTn>
                              </p:par>
                              <p:par>
                                <p:cTn fill="hold" nodeType="withEffect" presetClass="entr" presetID="23" presetSubtype="16">
                                  <p:stCondLst>
                                    <p:cond delay="1900"/>
                                  </p:stCondLst>
                                  <p:childTnLst>
                                    <p:set>
                                      <p:cBhvr>
                                        <p:cTn dur="1" fill="hold">
                                          <p:stCondLst>
                                            <p:cond delay="0"/>
                                          </p:stCondLst>
                                        </p:cTn>
                                        <p:tgtEl>
                                          <p:spTgt spid="151"/>
                                        </p:tgtEl>
                                        <p:attrNameLst>
                                          <p:attrName>style.visibility</p:attrName>
                                        </p:attrNameLst>
                                      </p:cBhvr>
                                      <p:to>
                                        <p:strVal val="visible"/>
                                      </p:to>
                                    </p:set>
                                    <p:anim calcmode="lin" valueType="num">
                                      <p:cBhvr additive="base">
                                        <p:cTn dur="500"/>
                                        <p:tgtEl>
                                          <p:spTgt spid="151"/>
                                        </p:tgtEl>
                                        <p:attrNameLst>
                                          <p:attrName>ppt_w</p:attrName>
                                        </p:attrNameLst>
                                      </p:cBhvr>
                                      <p:tavLst>
                                        <p:tav fmla="" tm="0">
                                          <p:val>
                                            <p:strVal val="0"/>
                                          </p:val>
                                        </p:tav>
                                        <p:tav fmla="" tm="100000">
                                          <p:val>
                                            <p:strVal val="#ppt_w"/>
                                          </p:val>
                                        </p:tav>
                                      </p:tavLst>
                                    </p:anim>
                                    <p:anim calcmode="lin" valueType="num">
                                      <p:cBhvr additive="base">
                                        <p:cTn dur="500"/>
                                        <p:tgtEl>
                                          <p:spTgt spid="151"/>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18"/>
          <p:cNvSpPr/>
          <p:nvPr/>
        </p:nvSpPr>
        <p:spPr>
          <a:xfrm>
            <a:off x="6113981" y="1968570"/>
            <a:ext cx="2047602" cy="1905433"/>
          </a:xfrm>
          <a:custGeom>
            <a:rect b="b" l="l" r="r" t="t"/>
            <a:pathLst>
              <a:path extrusionOk="0" h="167" w="179">
                <a:moveTo>
                  <a:pt x="3" y="165"/>
                </a:moveTo>
                <a:cubicBezTo>
                  <a:pt x="0" y="162"/>
                  <a:pt x="0" y="158"/>
                  <a:pt x="0" y="158"/>
                </a:cubicBezTo>
                <a:cubicBezTo>
                  <a:pt x="8" y="126"/>
                  <a:pt x="8" y="126"/>
                  <a:pt x="8" y="126"/>
                </a:cubicBezTo>
                <a:cubicBezTo>
                  <a:pt x="8" y="126"/>
                  <a:pt x="58" y="115"/>
                  <a:pt x="62" y="92"/>
                </a:cubicBezTo>
                <a:cubicBezTo>
                  <a:pt x="66" y="71"/>
                  <a:pt x="25" y="51"/>
                  <a:pt x="25" y="51"/>
                </a:cubicBezTo>
                <a:cubicBezTo>
                  <a:pt x="35" y="8"/>
                  <a:pt x="35" y="8"/>
                  <a:pt x="35" y="8"/>
                </a:cubicBezTo>
                <a:cubicBezTo>
                  <a:pt x="35" y="8"/>
                  <a:pt x="37" y="3"/>
                  <a:pt x="43" y="1"/>
                </a:cubicBezTo>
                <a:cubicBezTo>
                  <a:pt x="47" y="0"/>
                  <a:pt x="52" y="3"/>
                  <a:pt x="52" y="3"/>
                </a:cubicBezTo>
                <a:cubicBezTo>
                  <a:pt x="171" y="75"/>
                  <a:pt x="171" y="75"/>
                  <a:pt x="171" y="75"/>
                </a:cubicBezTo>
                <a:cubicBezTo>
                  <a:pt x="171" y="75"/>
                  <a:pt x="179" y="80"/>
                  <a:pt x="179" y="88"/>
                </a:cubicBezTo>
                <a:cubicBezTo>
                  <a:pt x="179" y="93"/>
                  <a:pt x="171" y="96"/>
                  <a:pt x="171" y="96"/>
                </a:cubicBezTo>
                <a:cubicBezTo>
                  <a:pt x="10" y="167"/>
                  <a:pt x="10" y="167"/>
                  <a:pt x="10" y="167"/>
                </a:cubicBezTo>
                <a:cubicBezTo>
                  <a:pt x="10" y="167"/>
                  <a:pt x="5" y="167"/>
                  <a:pt x="3" y="165"/>
                </a:cubicBezTo>
                <a:close/>
                <a:moveTo>
                  <a:pt x="113" y="65"/>
                </a:moveTo>
                <a:cubicBezTo>
                  <a:pt x="106" y="65"/>
                  <a:pt x="100" y="69"/>
                  <a:pt x="100" y="74"/>
                </a:cubicBezTo>
                <a:cubicBezTo>
                  <a:pt x="100" y="80"/>
                  <a:pt x="106" y="84"/>
                  <a:pt x="113" y="84"/>
                </a:cubicBezTo>
                <a:cubicBezTo>
                  <a:pt x="120" y="84"/>
                  <a:pt x="126" y="80"/>
                  <a:pt x="126" y="74"/>
                </a:cubicBezTo>
                <a:cubicBezTo>
                  <a:pt x="126" y="69"/>
                  <a:pt x="120" y="65"/>
                  <a:pt x="113" y="6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505"/>
              <a:buFont typeface="Rockwell"/>
              <a:buNone/>
            </a:pPr>
            <a:r>
              <a:t/>
            </a:r>
            <a:endParaRPr b="0" i="0" sz="1505" u="none" cap="none" strike="noStrike">
              <a:solidFill>
                <a:srgbClr val="FFFFFF"/>
              </a:solidFill>
              <a:latin typeface="Twentieth Century"/>
              <a:ea typeface="Twentieth Century"/>
              <a:cs typeface="Twentieth Century"/>
              <a:sym typeface="Twentieth Century"/>
            </a:endParaRPr>
          </a:p>
        </p:txBody>
      </p:sp>
      <p:sp>
        <p:nvSpPr>
          <p:cNvPr id="188" name="Google Shape;188;p18"/>
          <p:cNvSpPr/>
          <p:nvPr/>
        </p:nvSpPr>
        <p:spPr>
          <a:xfrm>
            <a:off x="5006171" y="2171669"/>
            <a:ext cx="1659870" cy="1634019"/>
          </a:xfrm>
          <a:custGeom>
            <a:rect b="b" l="l" r="r" t="t"/>
            <a:pathLst>
              <a:path extrusionOk="0" h="143" w="145">
                <a:moveTo>
                  <a:pt x="145" y="74"/>
                </a:moveTo>
                <a:cubicBezTo>
                  <a:pt x="145" y="82"/>
                  <a:pt x="133" y="88"/>
                  <a:pt x="133" y="88"/>
                </a:cubicBezTo>
                <a:cubicBezTo>
                  <a:pt x="8" y="143"/>
                  <a:pt x="8" y="143"/>
                  <a:pt x="8" y="143"/>
                </a:cubicBezTo>
                <a:cubicBezTo>
                  <a:pt x="8" y="143"/>
                  <a:pt x="4" y="143"/>
                  <a:pt x="2" y="141"/>
                </a:cubicBezTo>
                <a:cubicBezTo>
                  <a:pt x="0" y="139"/>
                  <a:pt x="0" y="135"/>
                  <a:pt x="0" y="135"/>
                </a:cubicBezTo>
                <a:cubicBezTo>
                  <a:pt x="6" y="108"/>
                  <a:pt x="6" y="108"/>
                  <a:pt x="6" y="108"/>
                </a:cubicBezTo>
                <a:cubicBezTo>
                  <a:pt x="6" y="108"/>
                  <a:pt x="50" y="92"/>
                  <a:pt x="50" y="73"/>
                </a:cubicBezTo>
                <a:cubicBezTo>
                  <a:pt x="49" y="57"/>
                  <a:pt x="21" y="44"/>
                  <a:pt x="21" y="44"/>
                </a:cubicBezTo>
                <a:cubicBezTo>
                  <a:pt x="29" y="8"/>
                  <a:pt x="29" y="8"/>
                  <a:pt x="29" y="8"/>
                </a:cubicBezTo>
                <a:cubicBezTo>
                  <a:pt x="29" y="8"/>
                  <a:pt x="31" y="3"/>
                  <a:pt x="36" y="1"/>
                </a:cubicBezTo>
                <a:cubicBezTo>
                  <a:pt x="40" y="0"/>
                  <a:pt x="44" y="3"/>
                  <a:pt x="44" y="3"/>
                </a:cubicBezTo>
                <a:cubicBezTo>
                  <a:pt x="138" y="61"/>
                  <a:pt x="138" y="61"/>
                  <a:pt x="138" y="61"/>
                </a:cubicBezTo>
                <a:cubicBezTo>
                  <a:pt x="138" y="61"/>
                  <a:pt x="145" y="65"/>
                  <a:pt x="145" y="7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505"/>
              <a:buFont typeface="Rockwell"/>
              <a:buNone/>
            </a:pPr>
            <a:r>
              <a:t/>
            </a:r>
            <a:endParaRPr b="0" i="0" sz="1505" u="none" cap="none" strike="noStrike">
              <a:solidFill>
                <a:srgbClr val="FFFFFF"/>
              </a:solidFill>
              <a:latin typeface="Twentieth Century"/>
              <a:ea typeface="Twentieth Century"/>
              <a:cs typeface="Twentieth Century"/>
              <a:sym typeface="Twentieth Century"/>
            </a:endParaRPr>
          </a:p>
        </p:txBody>
      </p:sp>
      <p:sp>
        <p:nvSpPr>
          <p:cNvPr id="189" name="Google Shape;189;p18"/>
          <p:cNvSpPr/>
          <p:nvPr/>
        </p:nvSpPr>
        <p:spPr>
          <a:xfrm>
            <a:off x="3975910" y="2321222"/>
            <a:ext cx="1451230" cy="1417996"/>
          </a:xfrm>
          <a:custGeom>
            <a:rect b="b" l="l" r="r" t="t"/>
            <a:pathLst>
              <a:path extrusionOk="0" h="124" w="127">
                <a:moveTo>
                  <a:pt x="127" y="64"/>
                </a:moveTo>
                <a:cubicBezTo>
                  <a:pt x="127" y="71"/>
                  <a:pt x="117" y="76"/>
                  <a:pt x="117" y="76"/>
                </a:cubicBezTo>
                <a:cubicBezTo>
                  <a:pt x="8" y="124"/>
                  <a:pt x="8" y="124"/>
                  <a:pt x="8" y="124"/>
                </a:cubicBezTo>
                <a:cubicBezTo>
                  <a:pt x="8" y="124"/>
                  <a:pt x="4" y="124"/>
                  <a:pt x="2" y="123"/>
                </a:cubicBezTo>
                <a:cubicBezTo>
                  <a:pt x="0" y="121"/>
                  <a:pt x="1" y="118"/>
                  <a:pt x="1" y="118"/>
                </a:cubicBezTo>
                <a:cubicBezTo>
                  <a:pt x="6" y="94"/>
                  <a:pt x="6" y="94"/>
                  <a:pt x="6" y="94"/>
                </a:cubicBezTo>
                <a:cubicBezTo>
                  <a:pt x="6" y="94"/>
                  <a:pt x="39" y="81"/>
                  <a:pt x="39" y="62"/>
                </a:cubicBezTo>
                <a:cubicBezTo>
                  <a:pt x="40" y="48"/>
                  <a:pt x="19" y="38"/>
                  <a:pt x="19" y="38"/>
                </a:cubicBezTo>
                <a:cubicBezTo>
                  <a:pt x="26" y="6"/>
                  <a:pt x="26" y="6"/>
                  <a:pt x="26" y="6"/>
                </a:cubicBezTo>
                <a:cubicBezTo>
                  <a:pt x="26" y="6"/>
                  <a:pt x="28" y="2"/>
                  <a:pt x="32" y="1"/>
                </a:cubicBezTo>
                <a:cubicBezTo>
                  <a:pt x="36" y="0"/>
                  <a:pt x="39" y="2"/>
                  <a:pt x="39" y="2"/>
                </a:cubicBezTo>
                <a:cubicBezTo>
                  <a:pt x="121" y="52"/>
                  <a:pt x="121" y="52"/>
                  <a:pt x="121" y="52"/>
                </a:cubicBezTo>
                <a:cubicBezTo>
                  <a:pt x="121" y="52"/>
                  <a:pt x="127" y="57"/>
                  <a:pt x="127" y="64"/>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505"/>
              <a:buFont typeface="Rockwell"/>
              <a:buNone/>
            </a:pPr>
            <a:r>
              <a:t/>
            </a:r>
            <a:endParaRPr b="0" i="0" sz="1505" u="none" cap="none" strike="noStrike">
              <a:solidFill>
                <a:srgbClr val="FFFFFF"/>
              </a:solidFill>
              <a:latin typeface="Twentieth Century"/>
              <a:ea typeface="Twentieth Century"/>
              <a:cs typeface="Twentieth Century"/>
              <a:sym typeface="Twentieth Century"/>
            </a:endParaRPr>
          </a:p>
        </p:txBody>
      </p:sp>
      <p:sp>
        <p:nvSpPr>
          <p:cNvPr id="190" name="Google Shape;190;p18"/>
          <p:cNvSpPr/>
          <p:nvPr/>
        </p:nvSpPr>
        <p:spPr>
          <a:xfrm>
            <a:off x="3167207" y="2446774"/>
            <a:ext cx="1152122" cy="1166893"/>
          </a:xfrm>
          <a:custGeom>
            <a:rect b="b" l="l" r="r" t="t"/>
            <a:pathLst>
              <a:path extrusionOk="0" h="102" w="101">
                <a:moveTo>
                  <a:pt x="15" y="31"/>
                </a:moveTo>
                <a:cubicBezTo>
                  <a:pt x="21" y="5"/>
                  <a:pt x="21" y="5"/>
                  <a:pt x="21" y="5"/>
                </a:cubicBezTo>
                <a:cubicBezTo>
                  <a:pt x="21" y="5"/>
                  <a:pt x="22" y="2"/>
                  <a:pt x="26" y="1"/>
                </a:cubicBezTo>
                <a:cubicBezTo>
                  <a:pt x="29" y="0"/>
                  <a:pt x="32" y="2"/>
                  <a:pt x="32" y="2"/>
                </a:cubicBezTo>
                <a:cubicBezTo>
                  <a:pt x="95" y="41"/>
                  <a:pt x="95" y="41"/>
                  <a:pt x="95" y="41"/>
                </a:cubicBezTo>
                <a:cubicBezTo>
                  <a:pt x="95" y="41"/>
                  <a:pt x="101" y="46"/>
                  <a:pt x="101" y="51"/>
                </a:cubicBezTo>
                <a:cubicBezTo>
                  <a:pt x="101" y="60"/>
                  <a:pt x="94" y="63"/>
                  <a:pt x="94" y="63"/>
                </a:cubicBezTo>
                <a:cubicBezTo>
                  <a:pt x="6" y="102"/>
                  <a:pt x="6" y="102"/>
                  <a:pt x="6" y="102"/>
                </a:cubicBezTo>
                <a:cubicBezTo>
                  <a:pt x="6" y="102"/>
                  <a:pt x="3" y="102"/>
                  <a:pt x="2" y="101"/>
                </a:cubicBezTo>
                <a:cubicBezTo>
                  <a:pt x="0" y="99"/>
                  <a:pt x="0" y="97"/>
                  <a:pt x="0" y="97"/>
                </a:cubicBezTo>
                <a:cubicBezTo>
                  <a:pt x="5" y="77"/>
                  <a:pt x="5" y="77"/>
                  <a:pt x="5" y="77"/>
                </a:cubicBezTo>
                <a:lnTo>
                  <a:pt x="15" y="31"/>
                </a:lnTo>
                <a:close/>
              </a:path>
            </a:pathLst>
          </a:cu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505"/>
              <a:buFont typeface="Rockwell"/>
              <a:buNone/>
            </a:pPr>
            <a:r>
              <a:t/>
            </a:r>
            <a:endParaRPr b="0" i="0" sz="1505" u="none" cap="none" strike="noStrike">
              <a:solidFill>
                <a:srgbClr val="FFFFFF"/>
              </a:solidFill>
              <a:latin typeface="Twentieth Century"/>
              <a:ea typeface="Twentieth Century"/>
              <a:cs typeface="Twentieth Century"/>
              <a:sym typeface="Twentieth Century"/>
            </a:endParaRPr>
          </a:p>
        </p:txBody>
      </p:sp>
      <p:grpSp>
        <p:nvGrpSpPr>
          <p:cNvPr id="191" name="Google Shape;191;p18"/>
          <p:cNvGrpSpPr/>
          <p:nvPr/>
        </p:nvGrpSpPr>
        <p:grpSpPr>
          <a:xfrm flipH="1">
            <a:off x="4819861" y="3018202"/>
            <a:ext cx="3064505" cy="1591778"/>
            <a:chOff x="3810703" y="2629963"/>
            <a:chExt cx="2636115" cy="1367783"/>
          </a:xfrm>
        </p:grpSpPr>
        <p:sp>
          <p:nvSpPr>
            <p:cNvPr id="192" name="Google Shape;192;p18"/>
            <p:cNvSpPr/>
            <p:nvPr/>
          </p:nvSpPr>
          <p:spPr>
            <a:xfrm flipH="1" rot="10800000">
              <a:off x="3951201" y="2629963"/>
              <a:ext cx="2495617" cy="839100"/>
            </a:xfrm>
            <a:custGeom>
              <a:rect b="b" l="l" r="r" t="t"/>
              <a:pathLst>
                <a:path extrusionOk="0" h="552450" w="1600200">
                  <a:moveTo>
                    <a:pt x="0" y="552450"/>
                  </a:moveTo>
                  <a:lnTo>
                    <a:pt x="171450" y="0"/>
                  </a:lnTo>
                  <a:lnTo>
                    <a:pt x="1600200" y="0"/>
                  </a:lnTo>
                </a:path>
              </a:pathLst>
            </a:custGeom>
            <a:noFill/>
            <a:ln cap="flat" cmpd="sng" w="19050">
              <a:solidFill>
                <a:srgbClr val="000000"/>
              </a:solidFill>
              <a:prstDash val="dot"/>
              <a:miter lim="800000"/>
              <a:headEnd len="med" w="med" type="oval"/>
              <a:tailEnd len="med" w="med" type="triangl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505"/>
                <a:buFont typeface="Rockwell"/>
                <a:buNone/>
              </a:pPr>
              <a:r>
                <a:t/>
              </a:r>
              <a:endParaRPr b="0" i="0" sz="1505" u="none" cap="none" strike="noStrike">
                <a:solidFill>
                  <a:srgbClr val="000000"/>
                </a:solidFill>
                <a:latin typeface="Twentieth Century"/>
                <a:ea typeface="Twentieth Century"/>
                <a:cs typeface="Twentieth Century"/>
                <a:sym typeface="Twentieth Century"/>
              </a:endParaRPr>
            </a:p>
          </p:txBody>
        </p:sp>
        <p:sp>
          <p:nvSpPr>
            <p:cNvPr id="193" name="Google Shape;193;p18"/>
            <p:cNvSpPr txBox="1"/>
            <p:nvPr/>
          </p:nvSpPr>
          <p:spPr>
            <a:xfrm>
              <a:off x="3810703" y="3520384"/>
              <a:ext cx="2606573" cy="4773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1505" u="none" cap="none" strike="noStrike">
                  <a:solidFill>
                    <a:srgbClr val="000000"/>
                  </a:solidFill>
                  <a:latin typeface="Twentieth Century"/>
                  <a:ea typeface="Twentieth Century"/>
                  <a:cs typeface="Twentieth Century"/>
                  <a:sym typeface="Twentieth Century"/>
                </a:rPr>
                <a:t>A complex idea can be conveyed with just a single</a:t>
              </a:r>
              <a:endParaRPr b="0" i="0" sz="1505" u="none" cap="none" strike="noStrike">
                <a:solidFill>
                  <a:srgbClr val="000000"/>
                </a:solidFill>
                <a:latin typeface="Twentieth Century"/>
                <a:ea typeface="Twentieth Century"/>
                <a:cs typeface="Twentieth Century"/>
                <a:sym typeface="Twentieth Century"/>
              </a:endParaRPr>
            </a:p>
          </p:txBody>
        </p:sp>
      </p:grpSp>
      <p:grpSp>
        <p:nvGrpSpPr>
          <p:cNvPr id="194" name="Google Shape;194;p18"/>
          <p:cNvGrpSpPr/>
          <p:nvPr/>
        </p:nvGrpSpPr>
        <p:grpSpPr>
          <a:xfrm>
            <a:off x="374500" y="2106230"/>
            <a:ext cx="3143719" cy="914957"/>
            <a:chOff x="1367759" y="1549082"/>
            <a:chExt cx="2702818" cy="786537"/>
          </a:xfrm>
        </p:grpSpPr>
        <p:sp>
          <p:nvSpPr>
            <p:cNvPr id="195" name="Google Shape;195;p18"/>
            <p:cNvSpPr/>
            <p:nvPr/>
          </p:nvSpPr>
          <p:spPr>
            <a:xfrm flipH="1">
              <a:off x="1581098" y="2059652"/>
              <a:ext cx="2457062" cy="275967"/>
            </a:xfrm>
            <a:custGeom>
              <a:rect b="b" l="l" r="r" t="t"/>
              <a:pathLst>
                <a:path extrusionOk="0" h="552450" w="1600200">
                  <a:moveTo>
                    <a:pt x="0" y="552450"/>
                  </a:moveTo>
                  <a:lnTo>
                    <a:pt x="171450" y="0"/>
                  </a:lnTo>
                  <a:lnTo>
                    <a:pt x="1600200" y="0"/>
                  </a:lnTo>
                </a:path>
              </a:pathLst>
            </a:custGeom>
            <a:noFill/>
            <a:ln cap="flat" cmpd="sng" w="19050">
              <a:solidFill>
                <a:srgbClr val="000000"/>
              </a:solidFill>
              <a:prstDash val="dot"/>
              <a:miter lim="800000"/>
              <a:headEnd len="med" w="med" type="oval"/>
              <a:tailEnd len="med" w="med" type="triangl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505"/>
                <a:buFont typeface="Rockwell"/>
                <a:buNone/>
              </a:pPr>
              <a:r>
                <a:t/>
              </a:r>
              <a:endParaRPr b="0" i="0" sz="1505" u="none" cap="none" strike="noStrike">
                <a:solidFill>
                  <a:srgbClr val="000000"/>
                </a:solidFill>
                <a:latin typeface="Twentieth Century"/>
                <a:ea typeface="Twentieth Century"/>
                <a:cs typeface="Twentieth Century"/>
                <a:sym typeface="Twentieth Century"/>
              </a:endParaRPr>
            </a:p>
          </p:txBody>
        </p:sp>
        <p:sp>
          <p:nvSpPr>
            <p:cNvPr id="196" name="Google Shape;196;p18"/>
            <p:cNvSpPr txBox="1"/>
            <p:nvPr/>
          </p:nvSpPr>
          <p:spPr>
            <a:xfrm>
              <a:off x="1367759" y="1549082"/>
              <a:ext cx="2702818" cy="4775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1505" u="none" cap="none" strike="noStrike">
                  <a:solidFill>
                    <a:srgbClr val="000000"/>
                  </a:solidFill>
                  <a:latin typeface="Twentieth Century"/>
                  <a:ea typeface="Twentieth Century"/>
                  <a:cs typeface="Twentieth Century"/>
                  <a:sym typeface="Twentieth Century"/>
                </a:rPr>
                <a:t>Show and explain your  web, app or software  projects using</a:t>
              </a:r>
              <a:endParaRPr b="0" i="0" sz="1505" u="none" cap="none" strike="noStrike">
                <a:solidFill>
                  <a:srgbClr val="000000"/>
                </a:solidFill>
                <a:latin typeface="Twentieth Century"/>
                <a:ea typeface="Twentieth Century"/>
                <a:cs typeface="Twentieth Century"/>
                <a:sym typeface="Twentieth Century"/>
              </a:endParaRPr>
            </a:p>
          </p:txBody>
        </p:sp>
      </p:grpSp>
      <p:grpSp>
        <p:nvGrpSpPr>
          <p:cNvPr id="197" name="Google Shape;197;p18"/>
          <p:cNvGrpSpPr/>
          <p:nvPr/>
        </p:nvGrpSpPr>
        <p:grpSpPr>
          <a:xfrm>
            <a:off x="5520893" y="974737"/>
            <a:ext cx="3136226" cy="1717959"/>
            <a:chOff x="6200913" y="1741256"/>
            <a:chExt cx="3335392" cy="1826568"/>
          </a:xfrm>
        </p:grpSpPr>
        <p:sp>
          <p:nvSpPr>
            <p:cNvPr id="198" name="Google Shape;198;p18"/>
            <p:cNvSpPr txBox="1"/>
            <p:nvPr/>
          </p:nvSpPr>
          <p:spPr>
            <a:xfrm flipH="1">
              <a:off x="6200913" y="1741256"/>
              <a:ext cx="3335392" cy="59065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1505" u="none" cap="none" strike="noStrike">
                  <a:solidFill>
                    <a:srgbClr val="000000"/>
                  </a:solidFill>
                  <a:latin typeface="Twentieth Century"/>
                  <a:ea typeface="Twentieth Century"/>
                  <a:cs typeface="Twentieth Century"/>
                  <a:sym typeface="Twentieth Century"/>
                </a:rPr>
                <a:t>Show and explain your  web, app or software  projects using</a:t>
              </a:r>
              <a:endParaRPr/>
            </a:p>
          </p:txBody>
        </p:sp>
        <p:sp>
          <p:nvSpPr>
            <p:cNvPr id="199" name="Google Shape;199;p18"/>
            <p:cNvSpPr/>
            <p:nvPr/>
          </p:nvSpPr>
          <p:spPr>
            <a:xfrm>
              <a:off x="6536766" y="2373995"/>
              <a:ext cx="801921" cy="1193829"/>
            </a:xfrm>
            <a:custGeom>
              <a:rect b="b" l="l" r="r" t="t"/>
              <a:pathLst>
                <a:path extrusionOk="0" h="965200" w="647700">
                  <a:moveTo>
                    <a:pt x="0" y="965200"/>
                  </a:moveTo>
                  <a:lnTo>
                    <a:pt x="101600" y="520700"/>
                  </a:lnTo>
                  <a:lnTo>
                    <a:pt x="647700" y="0"/>
                  </a:lnTo>
                </a:path>
              </a:pathLst>
            </a:custGeom>
            <a:noFill/>
            <a:ln cap="flat" cmpd="sng" w="19050">
              <a:solidFill>
                <a:srgbClr val="000000"/>
              </a:solidFill>
              <a:prstDash val="dot"/>
              <a:miter lim="800000"/>
              <a:headEnd len="med" w="med" type="oval"/>
              <a:tailEnd len="med" w="med" type="triangl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505"/>
                <a:buFont typeface="Rockwell"/>
                <a:buNone/>
              </a:pPr>
              <a:r>
                <a:t/>
              </a:r>
              <a:endParaRPr b="0" i="0" sz="1505" u="none" cap="none" strike="noStrike">
                <a:solidFill>
                  <a:srgbClr val="000000"/>
                </a:solidFill>
                <a:latin typeface="Twentieth Century"/>
                <a:ea typeface="Twentieth Century"/>
                <a:cs typeface="Twentieth Century"/>
                <a:sym typeface="Twentieth Century"/>
              </a:endParaRPr>
            </a:p>
          </p:txBody>
        </p:sp>
      </p:grpSp>
      <p:grpSp>
        <p:nvGrpSpPr>
          <p:cNvPr id="200" name="Google Shape;200;p18"/>
          <p:cNvGrpSpPr/>
          <p:nvPr/>
        </p:nvGrpSpPr>
        <p:grpSpPr>
          <a:xfrm>
            <a:off x="1115616" y="1030832"/>
            <a:ext cx="3556425" cy="1654398"/>
            <a:chOff x="1516745" y="1801102"/>
            <a:chExt cx="3782276" cy="1758870"/>
          </a:xfrm>
        </p:grpSpPr>
        <p:sp>
          <p:nvSpPr>
            <p:cNvPr id="201" name="Google Shape;201;p18"/>
            <p:cNvSpPr/>
            <p:nvPr/>
          </p:nvSpPr>
          <p:spPr>
            <a:xfrm flipH="1">
              <a:off x="4498687" y="2366224"/>
              <a:ext cx="800334" cy="1193748"/>
            </a:xfrm>
            <a:custGeom>
              <a:rect b="b" l="l" r="r" t="t"/>
              <a:pathLst>
                <a:path extrusionOk="0" h="965200" w="647700">
                  <a:moveTo>
                    <a:pt x="0" y="965200"/>
                  </a:moveTo>
                  <a:lnTo>
                    <a:pt x="101600" y="520700"/>
                  </a:lnTo>
                  <a:lnTo>
                    <a:pt x="647700" y="0"/>
                  </a:lnTo>
                </a:path>
              </a:pathLst>
            </a:custGeom>
            <a:noFill/>
            <a:ln cap="flat" cmpd="sng" w="19050">
              <a:solidFill>
                <a:srgbClr val="000000"/>
              </a:solidFill>
              <a:prstDash val="dot"/>
              <a:miter lim="800000"/>
              <a:headEnd len="med" w="med" type="oval"/>
              <a:tailEnd len="med" w="med" type="triangl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505"/>
                <a:buFont typeface="Rockwell"/>
                <a:buNone/>
              </a:pPr>
              <a:r>
                <a:t/>
              </a:r>
              <a:endParaRPr b="0" i="0" sz="1505" u="none" cap="none" strike="noStrike">
                <a:solidFill>
                  <a:srgbClr val="000000"/>
                </a:solidFill>
                <a:latin typeface="Twentieth Century"/>
                <a:ea typeface="Twentieth Century"/>
                <a:cs typeface="Twentieth Century"/>
                <a:sym typeface="Twentieth Century"/>
              </a:endParaRPr>
            </a:p>
          </p:txBody>
        </p:sp>
        <p:sp>
          <p:nvSpPr>
            <p:cNvPr id="202" name="Google Shape;202;p18"/>
            <p:cNvSpPr txBox="1"/>
            <p:nvPr/>
          </p:nvSpPr>
          <p:spPr>
            <a:xfrm flipH="1">
              <a:off x="1516745" y="1801102"/>
              <a:ext cx="3048636" cy="59061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1505" u="none" cap="none" strike="noStrike">
                  <a:solidFill>
                    <a:srgbClr val="000000"/>
                  </a:solidFill>
                  <a:latin typeface="Twentieth Century"/>
                  <a:ea typeface="Twentieth Century"/>
                  <a:cs typeface="Twentieth Century"/>
                  <a:sym typeface="Twentieth Century"/>
                </a:rPr>
                <a:t>I hope and I believe that this Template will your Time</a:t>
              </a:r>
              <a:endParaRPr b="0" i="0" sz="1505" u="none" cap="none" strike="noStrike">
                <a:solidFill>
                  <a:srgbClr val="000000"/>
                </a:solidFill>
                <a:latin typeface="Twentieth Century"/>
                <a:ea typeface="Twentieth Century"/>
                <a:cs typeface="Twentieth Century"/>
                <a:sym typeface="Twentieth Century"/>
              </a:endParaRPr>
            </a:p>
          </p:txBody>
        </p:sp>
      </p:grpSp>
      <p:sp>
        <p:nvSpPr>
          <p:cNvPr id="203" name="Google Shape;203;p18"/>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190"/>
                                        </p:tgtEl>
                                        <p:attrNameLst>
                                          <p:attrName>style.visibility</p:attrName>
                                        </p:attrNameLst>
                                      </p:cBhvr>
                                      <p:to>
                                        <p:strVal val="visible"/>
                                      </p:to>
                                    </p:set>
                                    <p:anim calcmode="lin" valueType="num">
                                      <p:cBhvr additive="base">
                                        <p:cTn dur="500"/>
                                        <p:tgtEl>
                                          <p:spTgt spid="190"/>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8">
                                  <p:stCondLst>
                                    <p:cond delay="0"/>
                                  </p:stCondLst>
                                  <p:childTnLst>
                                    <p:set>
                                      <p:cBhvr>
                                        <p:cTn dur="1" fill="hold">
                                          <p:stCondLst>
                                            <p:cond delay="0"/>
                                          </p:stCondLst>
                                        </p:cTn>
                                        <p:tgtEl>
                                          <p:spTgt spid="189"/>
                                        </p:tgtEl>
                                        <p:attrNameLst>
                                          <p:attrName>style.visibility</p:attrName>
                                        </p:attrNameLst>
                                      </p:cBhvr>
                                      <p:to>
                                        <p:strVal val="visible"/>
                                      </p:to>
                                    </p:set>
                                    <p:anim calcmode="lin" valueType="num">
                                      <p:cBhvr additive="base">
                                        <p:cTn dur="500"/>
                                        <p:tgtEl>
                                          <p:spTgt spid="189"/>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188"/>
                                        </p:tgtEl>
                                        <p:attrNameLst>
                                          <p:attrName>style.visibility</p:attrName>
                                        </p:attrNameLst>
                                      </p:cBhvr>
                                      <p:to>
                                        <p:strVal val="visible"/>
                                      </p:to>
                                    </p:set>
                                    <p:anim calcmode="lin" valueType="num">
                                      <p:cBhvr additive="base">
                                        <p:cTn dur="500"/>
                                        <p:tgtEl>
                                          <p:spTgt spid="188"/>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8">
                                  <p:stCondLst>
                                    <p:cond delay="0"/>
                                  </p:stCondLst>
                                  <p:childTnLst>
                                    <p:set>
                                      <p:cBhvr>
                                        <p:cTn dur="1" fill="hold">
                                          <p:stCondLst>
                                            <p:cond delay="0"/>
                                          </p:stCondLst>
                                        </p:cTn>
                                        <p:tgtEl>
                                          <p:spTgt spid="187"/>
                                        </p:tgtEl>
                                        <p:attrNameLst>
                                          <p:attrName>style.visibility</p:attrName>
                                        </p:attrNameLst>
                                      </p:cBhvr>
                                      <p:to>
                                        <p:strVal val="visible"/>
                                      </p:to>
                                    </p:set>
                                    <p:anim calcmode="lin" valueType="num">
                                      <p:cBhvr additive="base">
                                        <p:cTn dur="500"/>
                                        <p:tgtEl>
                                          <p:spTgt spid="187"/>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500"/>
                                        <p:tgtEl>
                                          <p:spTgt spid="194"/>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200"/>
                                        </p:tgtEl>
                                        <p:attrNameLst>
                                          <p:attrName>style.visibility</p:attrName>
                                        </p:attrNameLst>
                                      </p:cBhvr>
                                      <p:to>
                                        <p:strVal val="visible"/>
                                      </p:to>
                                    </p:set>
                                    <p:animEffect filter="fade" transition="in">
                                      <p:cBhvr>
                                        <p:cTn dur="500"/>
                                        <p:tgtEl>
                                          <p:spTgt spid="200"/>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97"/>
                                        </p:tgtEl>
                                        <p:attrNameLst>
                                          <p:attrName>style.visibility</p:attrName>
                                        </p:attrNameLst>
                                      </p:cBhvr>
                                      <p:to>
                                        <p:strVal val="visible"/>
                                      </p:to>
                                    </p:set>
                                    <p:animEffect filter="fade" transition="in">
                                      <p:cBhvr>
                                        <p:cTn dur="500"/>
                                        <p:tgtEl>
                                          <p:spTgt spid="197"/>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91"/>
                                        </p:tgtEl>
                                        <p:attrNameLst>
                                          <p:attrName>style.visibility</p:attrName>
                                        </p:attrNameLst>
                                      </p:cBhvr>
                                      <p:to>
                                        <p:strVal val="visible"/>
                                      </p:to>
                                    </p:set>
                                    <p:animEffect filter="fade" transition="in">
                                      <p:cBhvr>
                                        <p:cTn dur="500"/>
                                        <p:tgtEl>
                                          <p:spTgt spid="1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19"/>
          <p:cNvSpPr/>
          <p:nvPr/>
        </p:nvSpPr>
        <p:spPr>
          <a:xfrm>
            <a:off x="3523815" y="3197746"/>
            <a:ext cx="1648428" cy="260562"/>
          </a:xfrm>
          <a:prstGeom prst="rect">
            <a:avLst/>
          </a:prstGeom>
          <a:noFill/>
          <a:ln>
            <a:noFill/>
          </a:ln>
        </p:spPr>
        <p:txBody>
          <a:bodyPr anchorCtr="0" anchor="ctr" bIns="32225" lIns="64475" spcFirstLastPara="1" rIns="64475" wrap="square" tIns="32225">
            <a:noAutofit/>
          </a:bodyPr>
          <a:lstStyle/>
          <a:p>
            <a:pPr indent="0" lvl="0" marL="0" marR="0" rtl="0" algn="l">
              <a:spcBef>
                <a:spcPts val="0"/>
              </a:spcBef>
              <a:spcAft>
                <a:spcPts val="0"/>
              </a:spcAft>
              <a:buNone/>
            </a:pPr>
            <a:r>
              <a:rPr b="1" i="0" lang="tr-TR" sz="1270" u="none" cap="none" strike="noStrike">
                <a:solidFill>
                  <a:srgbClr val="000000"/>
                </a:solidFill>
                <a:latin typeface="Twentieth Century"/>
                <a:ea typeface="Twentieth Century"/>
                <a:cs typeface="Twentieth Century"/>
                <a:sym typeface="Twentieth Century"/>
              </a:rPr>
              <a:t>Raise</a:t>
            </a:r>
            <a:endParaRPr b="1" i="0" sz="1270" u="none" cap="none" strike="noStrike">
              <a:solidFill>
                <a:srgbClr val="000000"/>
              </a:solidFill>
              <a:latin typeface="Twentieth Century"/>
              <a:ea typeface="Twentieth Century"/>
              <a:cs typeface="Twentieth Century"/>
              <a:sym typeface="Twentieth Century"/>
            </a:endParaRPr>
          </a:p>
        </p:txBody>
      </p:sp>
      <p:sp>
        <p:nvSpPr>
          <p:cNvPr id="210" name="Google Shape;210;p19"/>
          <p:cNvSpPr/>
          <p:nvPr/>
        </p:nvSpPr>
        <p:spPr>
          <a:xfrm>
            <a:off x="3711951" y="2557934"/>
            <a:ext cx="1648428" cy="260562"/>
          </a:xfrm>
          <a:prstGeom prst="rect">
            <a:avLst/>
          </a:prstGeom>
          <a:noFill/>
          <a:ln>
            <a:noFill/>
          </a:ln>
        </p:spPr>
        <p:txBody>
          <a:bodyPr anchorCtr="0" anchor="ctr" bIns="32225" lIns="64475" spcFirstLastPara="1" rIns="64475" wrap="square" tIns="32225">
            <a:noAutofit/>
          </a:bodyPr>
          <a:lstStyle/>
          <a:p>
            <a:pPr indent="0" lvl="0" marL="0" marR="0" rtl="0" algn="l">
              <a:spcBef>
                <a:spcPts val="0"/>
              </a:spcBef>
              <a:spcAft>
                <a:spcPts val="0"/>
              </a:spcAft>
              <a:buNone/>
            </a:pPr>
            <a:r>
              <a:rPr b="1" i="0" lang="tr-TR" sz="1270" u="none" cap="none" strike="noStrike">
                <a:solidFill>
                  <a:srgbClr val="000000"/>
                </a:solidFill>
                <a:latin typeface="Twentieth Century"/>
                <a:ea typeface="Twentieth Century"/>
                <a:cs typeface="Twentieth Century"/>
                <a:sym typeface="Twentieth Century"/>
              </a:rPr>
              <a:t>Money</a:t>
            </a:r>
            <a:endParaRPr b="1" i="0" sz="1270" u="none" cap="none" strike="noStrike">
              <a:solidFill>
                <a:srgbClr val="000000"/>
              </a:solidFill>
              <a:latin typeface="Twentieth Century"/>
              <a:ea typeface="Twentieth Century"/>
              <a:cs typeface="Twentieth Century"/>
              <a:sym typeface="Twentieth Century"/>
            </a:endParaRPr>
          </a:p>
        </p:txBody>
      </p:sp>
      <p:sp>
        <p:nvSpPr>
          <p:cNvPr id="211" name="Google Shape;211;p19"/>
          <p:cNvSpPr/>
          <p:nvPr/>
        </p:nvSpPr>
        <p:spPr>
          <a:xfrm>
            <a:off x="3550691" y="1953212"/>
            <a:ext cx="1648428" cy="260562"/>
          </a:xfrm>
          <a:prstGeom prst="rect">
            <a:avLst/>
          </a:prstGeom>
          <a:noFill/>
          <a:ln>
            <a:noFill/>
          </a:ln>
        </p:spPr>
        <p:txBody>
          <a:bodyPr anchorCtr="0" anchor="ctr" bIns="32225" lIns="64475" spcFirstLastPara="1" rIns="64475" wrap="square" tIns="32225">
            <a:noAutofit/>
          </a:bodyPr>
          <a:lstStyle/>
          <a:p>
            <a:pPr indent="0" lvl="0" marL="0" marR="0" rtl="0" algn="l">
              <a:spcBef>
                <a:spcPts val="0"/>
              </a:spcBef>
              <a:spcAft>
                <a:spcPts val="0"/>
              </a:spcAft>
              <a:buNone/>
            </a:pPr>
            <a:r>
              <a:rPr b="1" i="0" lang="tr-TR" sz="1270" u="none" cap="none" strike="noStrike">
                <a:solidFill>
                  <a:srgbClr val="000000"/>
                </a:solidFill>
                <a:latin typeface="Twentieth Century"/>
                <a:ea typeface="Twentieth Century"/>
                <a:cs typeface="Twentieth Century"/>
                <a:sym typeface="Twentieth Century"/>
              </a:rPr>
              <a:t>Invectors</a:t>
            </a:r>
            <a:endParaRPr b="1" i="0" sz="1270" u="none" cap="none" strike="noStrike">
              <a:solidFill>
                <a:srgbClr val="000000"/>
              </a:solidFill>
              <a:latin typeface="Twentieth Century"/>
              <a:ea typeface="Twentieth Century"/>
              <a:cs typeface="Twentieth Century"/>
              <a:sym typeface="Twentieth Century"/>
            </a:endParaRPr>
          </a:p>
        </p:txBody>
      </p:sp>
      <p:sp>
        <p:nvSpPr>
          <p:cNvPr id="212" name="Google Shape;212;p19"/>
          <p:cNvSpPr/>
          <p:nvPr/>
        </p:nvSpPr>
        <p:spPr>
          <a:xfrm>
            <a:off x="5228614" y="1869872"/>
            <a:ext cx="2294959" cy="342123"/>
          </a:xfrm>
          <a:prstGeom prst="rect">
            <a:avLst/>
          </a:prstGeom>
          <a:noFill/>
          <a:ln>
            <a:noFill/>
          </a:ln>
        </p:spPr>
        <p:txBody>
          <a:bodyPr anchorCtr="0" anchor="t" bIns="32225" lIns="64475" spcFirstLastPara="1" rIns="64475" wrap="square" tIns="32225">
            <a:noAutofit/>
          </a:bodyPr>
          <a:lstStyle/>
          <a:p>
            <a:pPr indent="0" lvl="0" marL="0" marR="0" rtl="0" algn="l">
              <a:spcBef>
                <a:spcPts val="0"/>
              </a:spcBef>
              <a:spcAft>
                <a:spcPts val="0"/>
              </a:spcAft>
              <a:buNone/>
            </a:pPr>
            <a:r>
              <a:rPr b="1" i="0" lang="tr-TR" sz="1800" u="none" cap="none" strike="noStrike">
                <a:solidFill>
                  <a:srgbClr val="000000"/>
                </a:solidFill>
                <a:latin typeface="Twentieth Century"/>
                <a:ea typeface="Twentieth Century"/>
                <a:cs typeface="Twentieth Century"/>
                <a:sym typeface="Twentieth Century"/>
              </a:rPr>
              <a:t>Layouts</a:t>
            </a:r>
            <a:endParaRPr b="1" i="0" sz="1800" u="none" cap="none" strike="noStrike">
              <a:solidFill>
                <a:srgbClr val="000000"/>
              </a:solidFill>
              <a:latin typeface="Twentieth Century"/>
              <a:ea typeface="Twentieth Century"/>
              <a:cs typeface="Twentieth Century"/>
              <a:sym typeface="Twentieth Century"/>
            </a:endParaRPr>
          </a:p>
        </p:txBody>
      </p:sp>
      <p:sp>
        <p:nvSpPr>
          <p:cNvPr id="213" name="Google Shape;213;p19"/>
          <p:cNvSpPr/>
          <p:nvPr/>
        </p:nvSpPr>
        <p:spPr>
          <a:xfrm>
            <a:off x="5251380" y="2368684"/>
            <a:ext cx="2615984" cy="1357785"/>
          </a:xfrm>
          <a:prstGeom prst="rect">
            <a:avLst/>
          </a:prstGeom>
          <a:noFill/>
          <a:ln>
            <a:noFill/>
          </a:ln>
        </p:spPr>
        <p:txBody>
          <a:bodyPr anchorCtr="0" anchor="t" bIns="32225" lIns="64475" spcFirstLastPara="1" rIns="64475" wrap="square" tIns="32225">
            <a:noAutofit/>
          </a:bodyPr>
          <a:lstStyle/>
          <a:p>
            <a:pPr indent="0" lvl="0" marL="0" marR="0" rtl="0" algn="l">
              <a:spcBef>
                <a:spcPts val="0"/>
              </a:spcBef>
              <a:spcAft>
                <a:spcPts val="0"/>
              </a:spcAft>
              <a:buNone/>
            </a:pPr>
            <a:r>
              <a:rPr b="0" i="0" lang="tr-TR" sz="1200" u="none" cap="none" strike="noStrike">
                <a:solidFill>
                  <a:srgbClr val="000000"/>
                </a:solidFill>
                <a:latin typeface="Twentieth Century"/>
                <a:ea typeface="Twentieth Century"/>
                <a:cs typeface="Twentieth Century"/>
                <a:sym typeface="Twentieth Century"/>
              </a:rPr>
              <a:t>Click on the button under the  presentation preview that says "Use as  Google Slides Theme. You will get a copy of this document on  your Google Drive and will be able to  edit, add or delete slides. You have to be signed in to your  Google account. </a:t>
            </a:r>
            <a:endParaRPr b="0" i="0" sz="1200" u="none" cap="none" strike="noStrike">
              <a:solidFill>
                <a:srgbClr val="000000"/>
              </a:solidFill>
              <a:latin typeface="Twentieth Century"/>
              <a:ea typeface="Twentieth Century"/>
              <a:cs typeface="Twentieth Century"/>
              <a:sym typeface="Twentieth Century"/>
            </a:endParaRPr>
          </a:p>
        </p:txBody>
      </p:sp>
      <p:grpSp>
        <p:nvGrpSpPr>
          <p:cNvPr id="214" name="Google Shape;214;p19"/>
          <p:cNvGrpSpPr/>
          <p:nvPr/>
        </p:nvGrpSpPr>
        <p:grpSpPr>
          <a:xfrm>
            <a:off x="737612" y="1180143"/>
            <a:ext cx="2813079" cy="2957913"/>
            <a:chOff x="1046163" y="1628775"/>
            <a:chExt cx="3986819" cy="4192387"/>
          </a:xfrm>
        </p:grpSpPr>
        <p:grpSp>
          <p:nvGrpSpPr>
            <p:cNvPr id="215" name="Google Shape;215;p19"/>
            <p:cNvGrpSpPr/>
            <p:nvPr/>
          </p:nvGrpSpPr>
          <p:grpSpPr>
            <a:xfrm>
              <a:off x="1046163" y="1628775"/>
              <a:ext cx="3986819" cy="4192387"/>
              <a:chOff x="0" y="0"/>
              <a:chExt cx="3986578" cy="4192919"/>
            </a:xfrm>
          </p:grpSpPr>
          <p:cxnSp>
            <p:nvCxnSpPr>
              <p:cNvPr id="216" name="Google Shape;216;p19"/>
              <p:cNvCxnSpPr/>
              <p:nvPr/>
            </p:nvCxnSpPr>
            <p:spPr>
              <a:xfrm>
                <a:off x="0" y="2098240"/>
                <a:ext cx="3986578" cy="1"/>
              </a:xfrm>
              <a:prstGeom prst="straightConnector1">
                <a:avLst/>
              </a:prstGeom>
              <a:noFill/>
              <a:ln cap="flat" cmpd="sng" w="28575">
                <a:solidFill>
                  <a:srgbClr val="808080">
                    <a:alpha val="49803"/>
                  </a:srgbClr>
                </a:solidFill>
                <a:prstDash val="solid"/>
                <a:miter lim="800000"/>
                <a:headEnd len="med" w="med" type="none"/>
                <a:tailEnd len="med" w="med" type="none"/>
              </a:ln>
            </p:spPr>
          </p:cxnSp>
          <p:cxnSp>
            <p:nvCxnSpPr>
              <p:cNvPr id="217" name="Google Shape;217;p19"/>
              <p:cNvCxnSpPr/>
              <p:nvPr/>
            </p:nvCxnSpPr>
            <p:spPr>
              <a:xfrm>
                <a:off x="1993289" y="0"/>
                <a:ext cx="1" cy="4192919"/>
              </a:xfrm>
              <a:prstGeom prst="straightConnector1">
                <a:avLst/>
              </a:prstGeom>
              <a:noFill/>
              <a:ln cap="flat" cmpd="sng" w="28575">
                <a:solidFill>
                  <a:srgbClr val="808080">
                    <a:alpha val="49803"/>
                  </a:srgbClr>
                </a:solidFill>
                <a:prstDash val="solid"/>
                <a:miter lim="800000"/>
                <a:headEnd len="med" w="med" type="none"/>
                <a:tailEnd len="med" w="med" type="none"/>
              </a:ln>
            </p:spPr>
          </p:cxnSp>
          <p:sp>
            <p:nvSpPr>
              <p:cNvPr id="218" name="Google Shape;218;p19"/>
              <p:cNvSpPr/>
              <p:nvPr/>
            </p:nvSpPr>
            <p:spPr>
              <a:xfrm>
                <a:off x="395452" y="475577"/>
                <a:ext cx="3192112" cy="3216828"/>
              </a:xfrm>
              <a:prstGeom prst="ellipse">
                <a:avLst/>
              </a:prstGeom>
              <a:noFill/>
              <a:ln cap="flat" cmpd="sng" w="9525">
                <a:solidFill>
                  <a:srgbClr val="B2B2B2">
                    <a:alpha val="49803"/>
                  </a:srgb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219" name="Google Shape;219;p19"/>
              <p:cNvSpPr/>
              <p:nvPr/>
            </p:nvSpPr>
            <p:spPr>
              <a:xfrm>
                <a:off x="197726" y="268959"/>
                <a:ext cx="3608939" cy="3642531"/>
              </a:xfrm>
              <a:prstGeom prst="ellipse">
                <a:avLst/>
              </a:prstGeom>
              <a:noFill/>
              <a:ln cap="flat" cmpd="sng" w="19050">
                <a:solidFill>
                  <a:srgbClr val="B2B2B2">
                    <a:alpha val="49803"/>
                  </a:srgb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grpSp>
        <p:sp>
          <p:nvSpPr>
            <p:cNvPr id="220" name="Google Shape;220;p19"/>
            <p:cNvSpPr/>
            <p:nvPr/>
          </p:nvSpPr>
          <p:spPr>
            <a:xfrm>
              <a:off x="1696381" y="2383904"/>
              <a:ext cx="2668568" cy="2721311"/>
            </a:xfrm>
            <a:prstGeom prst="ellipse">
              <a:avLst/>
            </a:prstGeom>
            <a:solidFill>
              <a:srgbClr val="595959"/>
            </a:solidFill>
            <a:ln cap="flat" cmpd="sng" w="38100">
              <a:solidFill>
                <a:srgbClr val="F8F8F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221" name="Google Shape;221;p19"/>
            <p:cNvSpPr/>
            <p:nvPr/>
          </p:nvSpPr>
          <p:spPr>
            <a:xfrm>
              <a:off x="1806425" y="2490111"/>
              <a:ext cx="2446515" cy="2496873"/>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222" name="Google Shape;222;p19"/>
            <p:cNvSpPr/>
            <p:nvPr/>
          </p:nvSpPr>
          <p:spPr>
            <a:xfrm>
              <a:off x="2258392" y="2967042"/>
              <a:ext cx="1566163" cy="1599121"/>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975"/>
                <a:buFont typeface="Rockwell"/>
                <a:buNone/>
              </a:pPr>
              <a:r>
                <a:t/>
              </a:r>
              <a:endParaRPr b="1" i="0" sz="1975" u="none" cap="none" strike="noStrike">
                <a:solidFill>
                  <a:srgbClr val="FFFFFF"/>
                </a:solidFill>
                <a:latin typeface="Twentieth Century"/>
                <a:ea typeface="Twentieth Century"/>
                <a:cs typeface="Twentieth Century"/>
                <a:sym typeface="Twentieth Century"/>
              </a:endParaRPr>
            </a:p>
          </p:txBody>
        </p:sp>
      </p:grpSp>
      <p:sp>
        <p:nvSpPr>
          <p:cNvPr id="223" name="Google Shape;223;p19"/>
          <p:cNvSpPr/>
          <p:nvPr/>
        </p:nvSpPr>
        <p:spPr>
          <a:xfrm>
            <a:off x="3078858" y="3698694"/>
            <a:ext cx="1649922" cy="260562"/>
          </a:xfrm>
          <a:prstGeom prst="rect">
            <a:avLst/>
          </a:prstGeom>
          <a:noFill/>
          <a:ln>
            <a:noFill/>
          </a:ln>
        </p:spPr>
        <p:txBody>
          <a:bodyPr anchorCtr="0" anchor="ctr" bIns="32225" lIns="64475" spcFirstLastPara="1" rIns="64475" wrap="square" tIns="32225">
            <a:noAutofit/>
          </a:bodyPr>
          <a:lstStyle/>
          <a:p>
            <a:pPr indent="0" lvl="0" marL="0" marR="0" rtl="0" algn="l">
              <a:spcBef>
                <a:spcPts val="0"/>
              </a:spcBef>
              <a:spcAft>
                <a:spcPts val="0"/>
              </a:spcAft>
              <a:buNone/>
            </a:pPr>
            <a:r>
              <a:rPr b="1" i="0" lang="tr-TR" sz="1270" u="none" cap="none" strike="noStrike">
                <a:solidFill>
                  <a:srgbClr val="000000"/>
                </a:solidFill>
                <a:latin typeface="Twentieth Century"/>
                <a:ea typeface="Twentieth Century"/>
                <a:cs typeface="Twentieth Century"/>
                <a:sym typeface="Twentieth Century"/>
              </a:rPr>
              <a:t>Grow</a:t>
            </a:r>
            <a:endParaRPr b="1" i="0" sz="1270" u="none" cap="none" strike="noStrike">
              <a:solidFill>
                <a:srgbClr val="000000"/>
              </a:solidFill>
              <a:latin typeface="Twentieth Century"/>
              <a:ea typeface="Twentieth Century"/>
              <a:cs typeface="Twentieth Century"/>
              <a:sym typeface="Twentieth Century"/>
            </a:endParaRPr>
          </a:p>
        </p:txBody>
      </p:sp>
      <p:sp>
        <p:nvSpPr>
          <p:cNvPr id="224" name="Google Shape;224;p19"/>
          <p:cNvSpPr/>
          <p:nvPr/>
        </p:nvSpPr>
        <p:spPr>
          <a:xfrm>
            <a:off x="2971352" y="1390297"/>
            <a:ext cx="1649922" cy="260562"/>
          </a:xfrm>
          <a:prstGeom prst="rect">
            <a:avLst/>
          </a:prstGeom>
          <a:noFill/>
          <a:ln>
            <a:noFill/>
          </a:ln>
        </p:spPr>
        <p:txBody>
          <a:bodyPr anchorCtr="0" anchor="ctr" bIns="32225" lIns="64475" spcFirstLastPara="1" rIns="64475" wrap="square" tIns="32225">
            <a:noAutofit/>
          </a:bodyPr>
          <a:lstStyle/>
          <a:p>
            <a:pPr indent="0" lvl="0" marL="0" marR="0" rtl="0" algn="l">
              <a:spcBef>
                <a:spcPts val="0"/>
              </a:spcBef>
              <a:spcAft>
                <a:spcPts val="0"/>
              </a:spcAft>
              <a:buNone/>
            </a:pPr>
            <a:r>
              <a:rPr b="1" i="0" lang="tr-TR" sz="1270" u="none" cap="none" strike="noStrike">
                <a:solidFill>
                  <a:srgbClr val="000000"/>
                </a:solidFill>
                <a:latin typeface="Twentieth Century"/>
                <a:ea typeface="Twentieth Century"/>
                <a:cs typeface="Twentieth Century"/>
                <a:sym typeface="Twentieth Century"/>
              </a:rPr>
              <a:t>Impress</a:t>
            </a:r>
            <a:endParaRPr b="1" i="0" sz="1270" u="none" cap="none" strike="noStrike">
              <a:solidFill>
                <a:srgbClr val="000000"/>
              </a:solidFill>
              <a:latin typeface="Twentieth Century"/>
              <a:ea typeface="Twentieth Century"/>
              <a:cs typeface="Twentieth Century"/>
              <a:sym typeface="Twentieth Century"/>
            </a:endParaRPr>
          </a:p>
        </p:txBody>
      </p:sp>
      <p:sp>
        <p:nvSpPr>
          <p:cNvPr id="225" name="Google Shape;225;p19"/>
          <p:cNvSpPr/>
          <p:nvPr/>
        </p:nvSpPr>
        <p:spPr>
          <a:xfrm>
            <a:off x="2642861" y="1386196"/>
            <a:ext cx="268766" cy="268766"/>
          </a:xfrm>
          <a:prstGeom prst="ellipse">
            <a:avLst/>
          </a:prstGeom>
          <a:solidFill>
            <a:srgbClr val="A8D08C"/>
          </a:solidFill>
          <a:ln>
            <a:noFill/>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226" name="Google Shape;226;p19"/>
          <p:cNvSpPr/>
          <p:nvPr/>
        </p:nvSpPr>
        <p:spPr>
          <a:xfrm>
            <a:off x="3205776" y="1944631"/>
            <a:ext cx="268766" cy="268766"/>
          </a:xfrm>
          <a:prstGeom prst="ellipse">
            <a:avLst/>
          </a:prstGeom>
          <a:solidFill>
            <a:srgbClr val="C55A11"/>
          </a:solidFill>
          <a:ln>
            <a:noFill/>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227" name="Google Shape;227;p19"/>
          <p:cNvSpPr/>
          <p:nvPr/>
        </p:nvSpPr>
        <p:spPr>
          <a:xfrm>
            <a:off x="3389432" y="2552339"/>
            <a:ext cx="268766" cy="268766"/>
          </a:xfrm>
          <a:prstGeom prst="ellipse">
            <a:avLst/>
          </a:prstGeom>
          <a:solidFill>
            <a:schemeClr val="accent2"/>
          </a:solidFill>
          <a:ln>
            <a:noFill/>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228" name="Google Shape;228;p19"/>
          <p:cNvSpPr/>
          <p:nvPr/>
        </p:nvSpPr>
        <p:spPr>
          <a:xfrm>
            <a:off x="3198309" y="3197377"/>
            <a:ext cx="268766" cy="268766"/>
          </a:xfrm>
          <a:prstGeom prst="ellipse">
            <a:avLst/>
          </a:prstGeom>
          <a:solidFill>
            <a:schemeClr val="accent3"/>
          </a:solidFill>
          <a:ln cap="flat" cmpd="sng" w="12700">
            <a:solidFill>
              <a:srgbClr val="F8F8F8"/>
            </a:solidFill>
            <a:prstDash val="solid"/>
            <a:miter lim="800000"/>
            <a:headEnd len="sm" w="sm" type="none"/>
            <a:tailEnd len="sm" w="sm" type="none"/>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229" name="Google Shape;229;p19"/>
          <p:cNvSpPr/>
          <p:nvPr/>
        </p:nvSpPr>
        <p:spPr>
          <a:xfrm>
            <a:off x="2702586" y="3690113"/>
            <a:ext cx="268766" cy="268766"/>
          </a:xfrm>
          <a:prstGeom prst="ellipse">
            <a:avLst/>
          </a:prstGeom>
          <a:solidFill>
            <a:schemeClr val="accent4"/>
          </a:solidFill>
          <a:ln>
            <a:noFill/>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230" name="Google Shape;230;p19"/>
          <p:cNvSpPr txBox="1"/>
          <p:nvPr/>
        </p:nvSpPr>
        <p:spPr>
          <a:xfrm>
            <a:off x="1590160" y="2506849"/>
            <a:ext cx="1717113" cy="372900"/>
          </a:xfrm>
          <a:prstGeom prst="rect">
            <a:avLst/>
          </a:prstGeom>
          <a:noFill/>
          <a:ln>
            <a:noFill/>
          </a:ln>
        </p:spPr>
        <p:txBody>
          <a:bodyPr anchorCtr="0" anchor="t" bIns="32225" lIns="64475" spcFirstLastPara="1" rIns="64475" wrap="square" tIns="32225">
            <a:noAutofit/>
          </a:bodyPr>
          <a:lstStyle/>
          <a:p>
            <a:pPr indent="0" lvl="0" marL="0" marR="0" rtl="0" algn="l">
              <a:spcBef>
                <a:spcPts val="0"/>
              </a:spcBef>
              <a:spcAft>
                <a:spcPts val="0"/>
              </a:spcAft>
              <a:buNone/>
            </a:pPr>
            <a:r>
              <a:rPr b="1" i="0" lang="tr-TR" sz="2000" u="none" cap="none" strike="noStrike">
                <a:solidFill>
                  <a:srgbClr val="FFFFFF"/>
                </a:solidFill>
                <a:latin typeface="Twentieth Century"/>
                <a:ea typeface="Twentieth Century"/>
                <a:cs typeface="Twentieth Century"/>
                <a:sym typeface="Twentieth Century"/>
              </a:rPr>
              <a:t>Company</a:t>
            </a:r>
            <a:endParaRPr b="1" i="0" sz="2000" u="none" cap="none" strike="noStrike">
              <a:solidFill>
                <a:srgbClr val="FFFFFF"/>
              </a:solidFill>
              <a:latin typeface="Twentieth Century"/>
              <a:ea typeface="Twentieth Century"/>
              <a:cs typeface="Twentieth Century"/>
              <a:sym typeface="Twentieth Century"/>
            </a:endParaRPr>
          </a:p>
        </p:txBody>
      </p:sp>
      <p:sp>
        <p:nvSpPr>
          <p:cNvPr id="231" name="Google Shape;231;p19"/>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14"/>
                                        </p:tgtEl>
                                        <p:attrNameLst>
                                          <p:attrName>style.visibility</p:attrName>
                                        </p:attrNameLst>
                                      </p:cBhvr>
                                      <p:to>
                                        <p:strVal val="visible"/>
                                      </p:to>
                                    </p:set>
                                    <p:animEffect filter="fade" transition="in">
                                      <p:cBhvr>
                                        <p:cTn dur="1000"/>
                                        <p:tgtEl>
                                          <p:spTgt spid="214"/>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2000" fill="hold"/>
                                        <p:tgtEl>
                                          <p:spTgt spid="214"/>
                                        </p:tgtEl>
                                        <p:attrNameLst>
                                          <p:attrName>r</p:attrName>
                                        </p:attrNameLst>
                                      </p:cBhvr>
                                    </p:animRot>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230"/>
                                        </p:tgtEl>
                                        <p:attrNameLst>
                                          <p:attrName>style.visibility</p:attrName>
                                        </p:attrNameLst>
                                      </p:cBhvr>
                                      <p:to>
                                        <p:strVal val="visible"/>
                                      </p:to>
                                    </p:set>
                                    <p:anim calcmode="lin" valueType="num">
                                      <p:cBhvr additive="base">
                                        <p:cTn dur="500"/>
                                        <p:tgtEl>
                                          <p:spTgt spid="230"/>
                                        </p:tgtEl>
                                        <p:attrNameLst>
                                          <p:attrName>ppt_w</p:attrName>
                                        </p:attrNameLst>
                                      </p:cBhvr>
                                      <p:tavLst>
                                        <p:tav fmla="" tm="0">
                                          <p:val>
                                            <p:strVal val="0"/>
                                          </p:val>
                                        </p:tav>
                                        <p:tav fmla="" tm="100000">
                                          <p:val>
                                            <p:strVal val="#ppt_w"/>
                                          </p:val>
                                        </p:tav>
                                      </p:tavLst>
                                    </p:anim>
                                    <p:anim calcmode="lin" valueType="num">
                                      <p:cBhvr additive="base">
                                        <p:cTn dur="500"/>
                                        <p:tgtEl>
                                          <p:spTgt spid="230"/>
                                        </p:tgtEl>
                                        <p:attrNameLst>
                                          <p:attrName>ppt_h</p:attrName>
                                        </p:attrNameLst>
                                      </p:cBhvr>
                                      <p:tavLst>
                                        <p:tav fmla="" tm="0">
                                          <p:val>
                                            <p:strVal val="0"/>
                                          </p:val>
                                        </p:tav>
                                        <p:tav fmla="" tm="100000">
                                          <p:val>
                                            <p:strVal val="#ppt_h"/>
                                          </p:val>
                                        </p:tav>
                                      </p:tavLst>
                                    </p:anim>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500"/>
                                        <p:tgtEl>
                                          <p:spTgt spid="225"/>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224"/>
                                        </p:tgtEl>
                                        <p:attrNameLst>
                                          <p:attrName>style.visibility</p:attrName>
                                        </p:attrNameLst>
                                      </p:cBhvr>
                                      <p:to>
                                        <p:strVal val="visible"/>
                                      </p:to>
                                    </p:set>
                                    <p:animEffect filter="fade" transition="in">
                                      <p:cBhvr>
                                        <p:cTn dur="500"/>
                                        <p:tgtEl>
                                          <p:spTgt spid="224"/>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226"/>
                                        </p:tgtEl>
                                        <p:attrNameLst>
                                          <p:attrName>style.visibility</p:attrName>
                                        </p:attrNameLst>
                                      </p:cBhvr>
                                      <p:to>
                                        <p:strVal val="visible"/>
                                      </p:to>
                                    </p:set>
                                    <p:animEffect filter="fade" transition="in">
                                      <p:cBhvr>
                                        <p:cTn dur="500"/>
                                        <p:tgtEl>
                                          <p:spTgt spid="226"/>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500"/>
                                        <p:tgtEl>
                                          <p:spTgt spid="211"/>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227"/>
                                        </p:tgtEl>
                                        <p:attrNameLst>
                                          <p:attrName>style.visibility</p:attrName>
                                        </p:attrNameLst>
                                      </p:cBhvr>
                                      <p:to>
                                        <p:strVal val="visible"/>
                                      </p:to>
                                    </p:set>
                                    <p:animEffect filter="fade" transition="in">
                                      <p:cBhvr>
                                        <p:cTn dur="500"/>
                                        <p:tgtEl>
                                          <p:spTgt spid="227"/>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500"/>
                                        <p:tgtEl>
                                          <p:spTgt spid="210"/>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228"/>
                                        </p:tgtEl>
                                        <p:attrNameLst>
                                          <p:attrName>style.visibility</p:attrName>
                                        </p:attrNameLst>
                                      </p:cBhvr>
                                      <p:to>
                                        <p:strVal val="visible"/>
                                      </p:to>
                                    </p:set>
                                    <p:animEffect filter="fade" transition="in">
                                      <p:cBhvr>
                                        <p:cTn dur="500"/>
                                        <p:tgtEl>
                                          <p:spTgt spid="228"/>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209"/>
                                        </p:tgtEl>
                                        <p:attrNameLst>
                                          <p:attrName>style.visibility</p:attrName>
                                        </p:attrNameLst>
                                      </p:cBhvr>
                                      <p:to>
                                        <p:strVal val="visible"/>
                                      </p:to>
                                    </p:set>
                                    <p:animEffect filter="fade" transition="in">
                                      <p:cBhvr>
                                        <p:cTn dur="500"/>
                                        <p:tgtEl>
                                          <p:spTgt spid="209"/>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229"/>
                                        </p:tgtEl>
                                        <p:attrNameLst>
                                          <p:attrName>style.visibility</p:attrName>
                                        </p:attrNameLst>
                                      </p:cBhvr>
                                      <p:to>
                                        <p:strVal val="visible"/>
                                      </p:to>
                                    </p:set>
                                    <p:animEffect filter="fade" transition="in">
                                      <p:cBhvr>
                                        <p:cTn dur="500"/>
                                        <p:tgtEl>
                                          <p:spTgt spid="229"/>
                                        </p:tgtEl>
                                      </p:cBhvr>
                                    </p:animEffec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223"/>
                                        </p:tgtEl>
                                        <p:attrNameLst>
                                          <p:attrName>style.visibility</p:attrName>
                                        </p:attrNameLst>
                                      </p:cBhvr>
                                      <p:to>
                                        <p:strVal val="visible"/>
                                      </p:to>
                                    </p:set>
                                    <p:animEffect filter="fade" transition="in">
                                      <p:cBhvr>
                                        <p:cTn dur="500"/>
                                        <p:tgtEl>
                                          <p:spTgt spid="223"/>
                                        </p:tgtEl>
                                      </p:cBhvr>
                                    </p:animEffect>
                                  </p:childTnLst>
                                </p:cTn>
                              </p:par>
                            </p:childTnLst>
                          </p:cTn>
                        </p:par>
                        <p:par>
                          <p:cTn fill="hold">
                            <p:stCondLst>
                              <p:cond delay="8500"/>
                            </p:stCondLst>
                            <p:childTnLst>
                              <p:par>
                                <p:cTn fill="hold" nodeType="afterEffect" presetClass="entr" presetID="10" presetSubtype="0">
                                  <p:stCondLst>
                                    <p:cond delay="0"/>
                                  </p:stCondLst>
                                  <p:childTnLst>
                                    <p:set>
                                      <p:cBhvr>
                                        <p:cTn dur="1" fill="hold">
                                          <p:stCondLst>
                                            <p:cond delay="0"/>
                                          </p:stCondLst>
                                        </p:cTn>
                                        <p:tgtEl>
                                          <p:spTgt spid="212"/>
                                        </p:tgtEl>
                                        <p:attrNameLst>
                                          <p:attrName>style.visibility</p:attrName>
                                        </p:attrNameLst>
                                      </p:cBhvr>
                                      <p:to>
                                        <p:strVal val="visible"/>
                                      </p:to>
                                    </p:set>
                                    <p:animEffect filter="fade" transition="in">
                                      <p:cBhvr>
                                        <p:cTn dur="500"/>
                                        <p:tgtEl>
                                          <p:spTgt spid="212"/>
                                        </p:tgtEl>
                                      </p:cBhvr>
                                    </p:animEffect>
                                  </p:childTnLst>
                                </p:cTn>
                              </p:par>
                            </p:childTnLst>
                          </p:cTn>
                        </p:par>
                        <p:par>
                          <p:cTn fill="hold">
                            <p:stCondLst>
                              <p:cond delay="9000"/>
                            </p:stCondLst>
                            <p:childTnLst>
                              <p:par>
                                <p:cTn fill="hold" nodeType="after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500"/>
                                        <p:tgtEl>
                                          <p:spTgt spid="21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grpSp>
        <p:nvGrpSpPr>
          <p:cNvPr id="237" name="Google Shape;237;p20"/>
          <p:cNvGrpSpPr/>
          <p:nvPr/>
        </p:nvGrpSpPr>
        <p:grpSpPr>
          <a:xfrm>
            <a:off x="4664575" y="957664"/>
            <a:ext cx="1669332" cy="1667840"/>
            <a:chOff x="523649" y="2000605"/>
            <a:chExt cx="2671496" cy="2671496"/>
          </a:xfrm>
        </p:grpSpPr>
        <p:sp>
          <p:nvSpPr>
            <p:cNvPr id="238" name="Google Shape;238;p20"/>
            <p:cNvSpPr/>
            <p:nvPr/>
          </p:nvSpPr>
          <p:spPr>
            <a:xfrm>
              <a:off x="523649" y="2000605"/>
              <a:ext cx="2671496" cy="2671496"/>
            </a:xfrm>
            <a:prstGeom prst="rect">
              <a:avLst/>
            </a:prstGeom>
            <a:solidFill>
              <a:schemeClr val="lt2"/>
            </a:solidFill>
            <a:ln>
              <a:noFill/>
            </a:ln>
          </p:spPr>
          <p:txBody>
            <a:bodyPr anchorCtr="0" anchor="b" bIns="86000" lIns="86000" spcFirstLastPara="1" rIns="86000" wrap="square" tIns="86000">
              <a:noAutofit/>
            </a:bodyPr>
            <a:lstStyle/>
            <a:p>
              <a:pPr indent="0" lvl="0" marL="0" marR="0" rtl="0" algn="l">
                <a:lnSpc>
                  <a:spcPct val="100000"/>
                </a:lnSpc>
                <a:spcBef>
                  <a:spcPts val="0"/>
                </a:spcBef>
                <a:spcAft>
                  <a:spcPts val="0"/>
                </a:spcAft>
                <a:buClr>
                  <a:srgbClr val="FFFFFF"/>
                </a:buClr>
                <a:buSzPts val="1270"/>
                <a:buFont typeface="Twentieth Century"/>
                <a:buNone/>
              </a:pPr>
              <a:r>
                <a:rPr b="0" i="0" lang="tr-TR" sz="1270" u="none" cap="none" strike="noStrike">
                  <a:solidFill>
                    <a:srgbClr val="FFFFFF"/>
                  </a:solidFill>
                  <a:latin typeface="Twentieth Century"/>
                  <a:ea typeface="Twentieth Century"/>
                  <a:cs typeface="Twentieth Century"/>
                  <a:sym typeface="Twentieth Century"/>
                </a:rPr>
                <a:t>单击填加文字</a:t>
              </a:r>
              <a:endParaRPr b="0" i="0" sz="1270" u="none" cap="none" strike="noStrike">
                <a:solidFill>
                  <a:srgbClr val="FFFFFF"/>
                </a:solidFill>
                <a:latin typeface="Twentieth Century"/>
                <a:ea typeface="Twentieth Century"/>
                <a:cs typeface="Twentieth Century"/>
                <a:sym typeface="Twentieth Century"/>
              </a:endParaRPr>
            </a:p>
          </p:txBody>
        </p:sp>
        <p:pic>
          <p:nvPicPr>
            <p:cNvPr descr="\\MAGNUM\Projects\Microsoft\Cloud Power FY12\Design\Icons\PNGs\Metering.png" id="239" name="Google Shape;239;p20"/>
            <p:cNvPicPr preferRelativeResize="0"/>
            <p:nvPr/>
          </p:nvPicPr>
          <p:blipFill rotWithShape="1">
            <a:blip r:embed="rId3">
              <a:alphaModFix/>
            </a:blip>
            <a:srcRect b="0" l="0" r="0" t="0"/>
            <a:stretch/>
          </p:blipFill>
          <p:spPr>
            <a:xfrm>
              <a:off x="939380" y="2323940"/>
              <a:ext cx="1840034" cy="1854218"/>
            </a:xfrm>
            <a:prstGeom prst="rect">
              <a:avLst/>
            </a:prstGeom>
            <a:noFill/>
            <a:ln>
              <a:noFill/>
            </a:ln>
          </p:spPr>
        </p:pic>
      </p:grpSp>
      <p:grpSp>
        <p:nvGrpSpPr>
          <p:cNvPr id="240" name="Google Shape;240;p20"/>
          <p:cNvGrpSpPr/>
          <p:nvPr/>
        </p:nvGrpSpPr>
        <p:grpSpPr>
          <a:xfrm>
            <a:off x="6424990" y="957664"/>
            <a:ext cx="1669332" cy="1667840"/>
            <a:chOff x="3344876" y="2000605"/>
            <a:chExt cx="2671496" cy="2671496"/>
          </a:xfrm>
        </p:grpSpPr>
        <p:sp>
          <p:nvSpPr>
            <p:cNvPr id="241" name="Google Shape;241;p20"/>
            <p:cNvSpPr/>
            <p:nvPr/>
          </p:nvSpPr>
          <p:spPr>
            <a:xfrm>
              <a:off x="3344876" y="2000605"/>
              <a:ext cx="2671496" cy="2671496"/>
            </a:xfrm>
            <a:prstGeom prst="rect">
              <a:avLst/>
            </a:prstGeom>
            <a:solidFill>
              <a:schemeClr val="accent1"/>
            </a:solidFill>
            <a:ln>
              <a:noFill/>
            </a:ln>
          </p:spPr>
          <p:txBody>
            <a:bodyPr anchorCtr="0" anchor="b" bIns="86000" lIns="86000" spcFirstLastPara="1" rIns="86000" wrap="square" tIns="86000">
              <a:noAutofit/>
            </a:bodyPr>
            <a:lstStyle/>
            <a:p>
              <a:pPr indent="0" lvl="0" marL="0" marR="0" rtl="0" algn="l">
                <a:spcBef>
                  <a:spcPts val="0"/>
                </a:spcBef>
                <a:spcAft>
                  <a:spcPts val="0"/>
                </a:spcAft>
                <a:buNone/>
              </a:pPr>
              <a:r>
                <a:rPr b="1" i="0" lang="tr-TR" sz="1800" u="none" cap="none" strike="noStrike">
                  <a:solidFill>
                    <a:srgbClr val="FFFFFF"/>
                  </a:solidFill>
                  <a:latin typeface="Twentieth Century"/>
                  <a:ea typeface="Twentieth Century"/>
                  <a:cs typeface="Twentieth Century"/>
                  <a:sym typeface="Twentieth Century"/>
                </a:rPr>
                <a:t>Base</a:t>
              </a:r>
              <a:endParaRPr b="1" i="0" sz="1800" u="none" cap="none" strike="noStrike">
                <a:solidFill>
                  <a:srgbClr val="FFFFFF"/>
                </a:solidFill>
                <a:latin typeface="Twentieth Century"/>
                <a:ea typeface="Twentieth Century"/>
                <a:cs typeface="Twentieth Century"/>
                <a:sym typeface="Twentieth Century"/>
              </a:endParaRPr>
            </a:p>
          </p:txBody>
        </p:sp>
        <p:pic>
          <p:nvPicPr>
            <p:cNvPr descr="\\MAGNUM\Projects\Microsoft\Cloud Power FY12\Design\Icons\PNGs\Self_Service.png" id="242" name="Google Shape;242;p20"/>
            <p:cNvPicPr preferRelativeResize="0"/>
            <p:nvPr/>
          </p:nvPicPr>
          <p:blipFill rotWithShape="1">
            <a:blip r:embed="rId4">
              <a:alphaModFix/>
            </a:blip>
            <a:srcRect b="0" l="0" r="0" t="0"/>
            <a:stretch/>
          </p:blipFill>
          <p:spPr>
            <a:xfrm>
              <a:off x="3860105" y="2424205"/>
              <a:ext cx="1641038" cy="1653688"/>
            </a:xfrm>
            <a:prstGeom prst="rect">
              <a:avLst/>
            </a:prstGeom>
            <a:noFill/>
            <a:ln>
              <a:noFill/>
            </a:ln>
          </p:spPr>
        </p:pic>
      </p:grpSp>
      <p:grpSp>
        <p:nvGrpSpPr>
          <p:cNvPr id="243" name="Google Shape;243;p20"/>
          <p:cNvGrpSpPr/>
          <p:nvPr/>
        </p:nvGrpSpPr>
        <p:grpSpPr>
          <a:xfrm>
            <a:off x="6424990" y="2721066"/>
            <a:ext cx="1669332" cy="1669332"/>
            <a:chOff x="8987331" y="2006755"/>
            <a:chExt cx="2671496" cy="2671496"/>
          </a:xfrm>
        </p:grpSpPr>
        <p:sp>
          <p:nvSpPr>
            <p:cNvPr id="244" name="Google Shape;244;p20"/>
            <p:cNvSpPr/>
            <p:nvPr/>
          </p:nvSpPr>
          <p:spPr>
            <a:xfrm>
              <a:off x="8987331" y="2006755"/>
              <a:ext cx="2671496" cy="2671496"/>
            </a:xfrm>
            <a:prstGeom prst="rect">
              <a:avLst/>
            </a:prstGeom>
            <a:solidFill>
              <a:schemeClr val="accent4"/>
            </a:solidFill>
            <a:ln>
              <a:noFill/>
            </a:ln>
          </p:spPr>
          <p:txBody>
            <a:bodyPr anchorCtr="0" anchor="b" bIns="86000" lIns="86000" spcFirstLastPara="1" rIns="86000" wrap="square" tIns="86000">
              <a:noAutofit/>
            </a:bodyPr>
            <a:lstStyle/>
            <a:p>
              <a:pPr indent="0" lvl="0" marL="0" marR="0" rtl="0" algn="l">
                <a:spcBef>
                  <a:spcPts val="0"/>
                </a:spcBef>
                <a:spcAft>
                  <a:spcPts val="0"/>
                </a:spcAft>
                <a:buNone/>
              </a:pPr>
              <a:r>
                <a:rPr b="1" i="0" lang="tr-TR" sz="1800" u="none" cap="none" strike="noStrike">
                  <a:solidFill>
                    <a:srgbClr val="FFFFFF"/>
                  </a:solidFill>
                  <a:latin typeface="Twentieth Century"/>
                  <a:ea typeface="Twentieth Century"/>
                  <a:cs typeface="Twentieth Century"/>
                  <a:sym typeface="Twentieth Century"/>
                </a:rPr>
                <a:t>Business</a:t>
              </a:r>
              <a:endParaRPr b="1" i="0" sz="1800" u="none" cap="none" strike="noStrike">
                <a:solidFill>
                  <a:srgbClr val="FFFFFF"/>
                </a:solidFill>
                <a:latin typeface="Twentieth Century"/>
                <a:ea typeface="Twentieth Century"/>
                <a:cs typeface="Twentieth Century"/>
                <a:sym typeface="Twentieth Century"/>
              </a:endParaRPr>
            </a:p>
          </p:txBody>
        </p:sp>
        <p:pic>
          <p:nvPicPr>
            <p:cNvPr descr="\\MAGNUM\Projects\Microsoft\Cloud Power FY12\Design\Icons\PNGs\Scalable_Elastic_4.png" id="245" name="Google Shape;245;p20"/>
            <p:cNvPicPr preferRelativeResize="0"/>
            <p:nvPr/>
          </p:nvPicPr>
          <p:blipFill rotWithShape="1">
            <a:blip r:embed="rId5">
              <a:alphaModFix/>
            </a:blip>
            <a:srcRect b="0" l="0" r="0" t="0"/>
            <a:stretch/>
          </p:blipFill>
          <p:spPr>
            <a:xfrm>
              <a:off x="9396077" y="2316898"/>
              <a:ext cx="1854004" cy="1868302"/>
            </a:xfrm>
            <a:prstGeom prst="rect">
              <a:avLst/>
            </a:prstGeom>
            <a:noFill/>
            <a:ln>
              <a:noFill/>
            </a:ln>
          </p:spPr>
        </p:pic>
      </p:grpSp>
      <p:grpSp>
        <p:nvGrpSpPr>
          <p:cNvPr id="246" name="Google Shape;246;p20"/>
          <p:cNvGrpSpPr/>
          <p:nvPr/>
        </p:nvGrpSpPr>
        <p:grpSpPr>
          <a:xfrm>
            <a:off x="4664575" y="2721066"/>
            <a:ext cx="1669332" cy="1669332"/>
            <a:chOff x="7153762" y="3619300"/>
            <a:chExt cx="1877134" cy="1877134"/>
          </a:xfrm>
        </p:grpSpPr>
        <p:sp>
          <p:nvSpPr>
            <p:cNvPr id="247" name="Google Shape;247;p20"/>
            <p:cNvSpPr/>
            <p:nvPr/>
          </p:nvSpPr>
          <p:spPr>
            <a:xfrm>
              <a:off x="7153762" y="3619300"/>
              <a:ext cx="1877134" cy="1877134"/>
            </a:xfrm>
            <a:prstGeom prst="rect">
              <a:avLst/>
            </a:prstGeom>
            <a:solidFill>
              <a:schemeClr val="accent3"/>
            </a:solidFill>
            <a:ln>
              <a:noFill/>
            </a:ln>
          </p:spPr>
          <p:txBody>
            <a:bodyPr anchorCtr="0" anchor="b" bIns="86000" lIns="86000" spcFirstLastPara="1" rIns="86000" wrap="square" tIns="86000">
              <a:noAutofit/>
            </a:bodyPr>
            <a:lstStyle/>
            <a:p>
              <a:pPr indent="0" lvl="0" marL="0" marR="0" rtl="0" algn="l">
                <a:spcBef>
                  <a:spcPts val="0"/>
                </a:spcBef>
                <a:spcAft>
                  <a:spcPts val="0"/>
                </a:spcAft>
                <a:buNone/>
              </a:pPr>
              <a:r>
                <a:rPr b="1" i="0" lang="tr-TR" sz="1800" u="none" cap="none" strike="noStrike">
                  <a:solidFill>
                    <a:srgbClr val="FFFFFF"/>
                  </a:solidFill>
                  <a:latin typeface="Twentieth Century"/>
                  <a:ea typeface="Twentieth Century"/>
                  <a:cs typeface="Twentieth Century"/>
                  <a:sym typeface="Twentieth Century"/>
                </a:rPr>
                <a:t>Models</a:t>
              </a:r>
              <a:endParaRPr b="1" i="0" sz="1800" u="none" cap="none" strike="noStrike">
                <a:solidFill>
                  <a:srgbClr val="FFFFFF"/>
                </a:solidFill>
                <a:latin typeface="Twentieth Century"/>
                <a:ea typeface="Twentieth Century"/>
                <a:cs typeface="Twentieth Century"/>
                <a:sym typeface="Twentieth Century"/>
              </a:endParaRPr>
            </a:p>
          </p:txBody>
        </p:sp>
        <p:sp>
          <p:nvSpPr>
            <p:cNvPr id="248" name="Google Shape;248;p20"/>
            <p:cNvSpPr/>
            <p:nvPr/>
          </p:nvSpPr>
          <p:spPr>
            <a:xfrm>
              <a:off x="7624859" y="3966887"/>
              <a:ext cx="934942" cy="902560"/>
            </a:xfrm>
            <a:custGeom>
              <a:rect b="b" l="l" r="r" t="t"/>
              <a:pathLst>
                <a:path extrusionOk="0" h="2201" w="2278">
                  <a:moveTo>
                    <a:pt x="2125" y="983"/>
                  </a:moveTo>
                  <a:cubicBezTo>
                    <a:pt x="2074" y="983"/>
                    <a:pt x="2030" y="1007"/>
                    <a:pt x="2002" y="1045"/>
                  </a:cubicBezTo>
                  <a:cubicBezTo>
                    <a:pt x="1787" y="929"/>
                    <a:pt x="1787" y="929"/>
                    <a:pt x="1787" y="929"/>
                  </a:cubicBezTo>
                  <a:cubicBezTo>
                    <a:pt x="1795" y="914"/>
                    <a:pt x="1799" y="897"/>
                    <a:pt x="1799" y="879"/>
                  </a:cubicBezTo>
                  <a:cubicBezTo>
                    <a:pt x="1799" y="828"/>
                    <a:pt x="1764" y="785"/>
                    <a:pt x="1715" y="773"/>
                  </a:cubicBezTo>
                  <a:cubicBezTo>
                    <a:pt x="1729" y="640"/>
                    <a:pt x="1729" y="640"/>
                    <a:pt x="1729" y="640"/>
                  </a:cubicBezTo>
                  <a:cubicBezTo>
                    <a:pt x="1805" y="630"/>
                    <a:pt x="1863" y="566"/>
                    <a:pt x="1863" y="488"/>
                  </a:cubicBezTo>
                  <a:cubicBezTo>
                    <a:pt x="1863" y="404"/>
                    <a:pt x="1795" y="335"/>
                    <a:pt x="1711" y="335"/>
                  </a:cubicBezTo>
                  <a:cubicBezTo>
                    <a:pt x="1645" y="335"/>
                    <a:pt x="1589" y="377"/>
                    <a:pt x="1567" y="435"/>
                  </a:cubicBezTo>
                  <a:cubicBezTo>
                    <a:pt x="1472" y="427"/>
                    <a:pt x="1472" y="427"/>
                    <a:pt x="1472" y="427"/>
                  </a:cubicBezTo>
                  <a:cubicBezTo>
                    <a:pt x="1472" y="426"/>
                    <a:pt x="1472" y="425"/>
                    <a:pt x="1472" y="424"/>
                  </a:cubicBezTo>
                  <a:cubicBezTo>
                    <a:pt x="1472" y="364"/>
                    <a:pt x="1423" y="315"/>
                    <a:pt x="1363" y="315"/>
                  </a:cubicBezTo>
                  <a:cubicBezTo>
                    <a:pt x="1334" y="315"/>
                    <a:pt x="1309" y="326"/>
                    <a:pt x="1289" y="343"/>
                  </a:cubicBezTo>
                  <a:cubicBezTo>
                    <a:pt x="1187" y="250"/>
                    <a:pt x="1187" y="250"/>
                    <a:pt x="1187" y="250"/>
                  </a:cubicBezTo>
                  <a:cubicBezTo>
                    <a:pt x="1208" y="223"/>
                    <a:pt x="1221" y="190"/>
                    <a:pt x="1221" y="153"/>
                  </a:cubicBezTo>
                  <a:cubicBezTo>
                    <a:pt x="1221" y="69"/>
                    <a:pt x="1153" y="0"/>
                    <a:pt x="1068" y="0"/>
                  </a:cubicBezTo>
                  <a:cubicBezTo>
                    <a:pt x="984" y="0"/>
                    <a:pt x="916" y="69"/>
                    <a:pt x="916" y="153"/>
                  </a:cubicBezTo>
                  <a:cubicBezTo>
                    <a:pt x="916" y="197"/>
                    <a:pt x="935" y="237"/>
                    <a:pt x="965" y="265"/>
                  </a:cubicBezTo>
                  <a:cubicBezTo>
                    <a:pt x="856" y="422"/>
                    <a:pt x="856" y="422"/>
                    <a:pt x="856" y="422"/>
                  </a:cubicBezTo>
                  <a:cubicBezTo>
                    <a:pt x="842" y="416"/>
                    <a:pt x="827" y="412"/>
                    <a:pt x="810" y="412"/>
                  </a:cubicBezTo>
                  <a:cubicBezTo>
                    <a:pt x="760" y="412"/>
                    <a:pt x="717" y="446"/>
                    <a:pt x="705" y="493"/>
                  </a:cubicBezTo>
                  <a:cubicBezTo>
                    <a:pt x="561" y="480"/>
                    <a:pt x="561" y="480"/>
                    <a:pt x="561" y="480"/>
                  </a:cubicBezTo>
                  <a:cubicBezTo>
                    <a:pt x="561" y="480"/>
                    <a:pt x="561" y="479"/>
                    <a:pt x="561" y="478"/>
                  </a:cubicBezTo>
                  <a:cubicBezTo>
                    <a:pt x="561" y="394"/>
                    <a:pt x="493" y="325"/>
                    <a:pt x="408" y="325"/>
                  </a:cubicBezTo>
                  <a:cubicBezTo>
                    <a:pt x="324" y="325"/>
                    <a:pt x="256" y="394"/>
                    <a:pt x="256" y="478"/>
                  </a:cubicBezTo>
                  <a:cubicBezTo>
                    <a:pt x="256" y="546"/>
                    <a:pt x="300" y="603"/>
                    <a:pt x="362" y="623"/>
                  </a:cubicBezTo>
                  <a:cubicBezTo>
                    <a:pt x="348" y="732"/>
                    <a:pt x="348" y="732"/>
                    <a:pt x="348" y="732"/>
                  </a:cubicBezTo>
                  <a:cubicBezTo>
                    <a:pt x="291" y="736"/>
                    <a:pt x="246" y="783"/>
                    <a:pt x="246" y="841"/>
                  </a:cubicBezTo>
                  <a:cubicBezTo>
                    <a:pt x="246" y="873"/>
                    <a:pt x="259" y="901"/>
                    <a:pt x="281" y="921"/>
                  </a:cubicBezTo>
                  <a:cubicBezTo>
                    <a:pt x="221" y="1002"/>
                    <a:pt x="221" y="1002"/>
                    <a:pt x="221" y="1002"/>
                  </a:cubicBezTo>
                  <a:cubicBezTo>
                    <a:pt x="201" y="991"/>
                    <a:pt x="177" y="985"/>
                    <a:pt x="153" y="985"/>
                  </a:cubicBezTo>
                  <a:cubicBezTo>
                    <a:pt x="68" y="985"/>
                    <a:pt x="0" y="1054"/>
                    <a:pt x="0" y="1138"/>
                  </a:cubicBezTo>
                  <a:cubicBezTo>
                    <a:pt x="0" y="1222"/>
                    <a:pt x="68" y="1291"/>
                    <a:pt x="153" y="1291"/>
                  </a:cubicBezTo>
                  <a:cubicBezTo>
                    <a:pt x="190" y="1291"/>
                    <a:pt x="225" y="1277"/>
                    <a:pt x="251" y="1254"/>
                  </a:cubicBezTo>
                  <a:cubicBezTo>
                    <a:pt x="354" y="1339"/>
                    <a:pt x="354" y="1339"/>
                    <a:pt x="354" y="1339"/>
                  </a:cubicBezTo>
                  <a:cubicBezTo>
                    <a:pt x="344" y="1356"/>
                    <a:pt x="338" y="1375"/>
                    <a:pt x="338" y="1396"/>
                  </a:cubicBezTo>
                  <a:cubicBezTo>
                    <a:pt x="338" y="1436"/>
                    <a:pt x="359" y="1471"/>
                    <a:pt x="392" y="1490"/>
                  </a:cubicBezTo>
                  <a:cubicBezTo>
                    <a:pt x="332" y="1733"/>
                    <a:pt x="332" y="1733"/>
                    <a:pt x="332" y="1733"/>
                  </a:cubicBezTo>
                  <a:cubicBezTo>
                    <a:pt x="328" y="1732"/>
                    <a:pt x="323" y="1732"/>
                    <a:pt x="319" y="1732"/>
                  </a:cubicBezTo>
                  <a:cubicBezTo>
                    <a:pt x="235" y="1732"/>
                    <a:pt x="166" y="1800"/>
                    <a:pt x="166" y="1885"/>
                  </a:cubicBezTo>
                  <a:cubicBezTo>
                    <a:pt x="166" y="1969"/>
                    <a:pt x="235" y="2038"/>
                    <a:pt x="319" y="2038"/>
                  </a:cubicBezTo>
                  <a:cubicBezTo>
                    <a:pt x="399" y="2038"/>
                    <a:pt x="464" y="1977"/>
                    <a:pt x="471" y="1899"/>
                  </a:cubicBezTo>
                  <a:cubicBezTo>
                    <a:pt x="664" y="1884"/>
                    <a:pt x="664" y="1884"/>
                    <a:pt x="664" y="1884"/>
                  </a:cubicBezTo>
                  <a:cubicBezTo>
                    <a:pt x="676" y="1931"/>
                    <a:pt x="718" y="1966"/>
                    <a:pt x="769" y="1966"/>
                  </a:cubicBezTo>
                  <a:cubicBezTo>
                    <a:pt x="802" y="1966"/>
                    <a:pt x="832" y="1951"/>
                    <a:pt x="852" y="1928"/>
                  </a:cubicBezTo>
                  <a:cubicBezTo>
                    <a:pt x="931" y="1982"/>
                    <a:pt x="931" y="1982"/>
                    <a:pt x="931" y="1982"/>
                  </a:cubicBezTo>
                  <a:cubicBezTo>
                    <a:pt x="921" y="2002"/>
                    <a:pt x="916" y="2024"/>
                    <a:pt x="916" y="2049"/>
                  </a:cubicBezTo>
                  <a:cubicBezTo>
                    <a:pt x="916" y="2128"/>
                    <a:pt x="976" y="2193"/>
                    <a:pt x="1053" y="2200"/>
                  </a:cubicBezTo>
                  <a:cubicBezTo>
                    <a:pt x="1053" y="2201"/>
                    <a:pt x="1053" y="2201"/>
                    <a:pt x="1053" y="2201"/>
                  </a:cubicBezTo>
                  <a:cubicBezTo>
                    <a:pt x="1056" y="2201"/>
                    <a:pt x="1056" y="2201"/>
                    <a:pt x="1056" y="2201"/>
                  </a:cubicBezTo>
                  <a:cubicBezTo>
                    <a:pt x="1060" y="2201"/>
                    <a:pt x="1064" y="2201"/>
                    <a:pt x="1068" y="2201"/>
                  </a:cubicBezTo>
                  <a:cubicBezTo>
                    <a:pt x="1073" y="2201"/>
                    <a:pt x="1077" y="2201"/>
                    <a:pt x="1081" y="2201"/>
                  </a:cubicBezTo>
                  <a:cubicBezTo>
                    <a:pt x="1083" y="2201"/>
                    <a:pt x="1083" y="2201"/>
                    <a:pt x="1083" y="2201"/>
                  </a:cubicBezTo>
                  <a:cubicBezTo>
                    <a:pt x="1083" y="2201"/>
                    <a:pt x="1083" y="2201"/>
                    <a:pt x="1083" y="2201"/>
                  </a:cubicBezTo>
                  <a:cubicBezTo>
                    <a:pt x="1161" y="2193"/>
                    <a:pt x="1221" y="2128"/>
                    <a:pt x="1221" y="2049"/>
                  </a:cubicBezTo>
                  <a:cubicBezTo>
                    <a:pt x="1221" y="2011"/>
                    <a:pt x="1207" y="1976"/>
                    <a:pt x="1184" y="1949"/>
                  </a:cubicBezTo>
                  <a:cubicBezTo>
                    <a:pt x="1268" y="1853"/>
                    <a:pt x="1268" y="1853"/>
                    <a:pt x="1268" y="1853"/>
                  </a:cubicBezTo>
                  <a:cubicBezTo>
                    <a:pt x="1285" y="1863"/>
                    <a:pt x="1304" y="1869"/>
                    <a:pt x="1324" y="1869"/>
                  </a:cubicBezTo>
                  <a:cubicBezTo>
                    <a:pt x="1364" y="1869"/>
                    <a:pt x="1399" y="1847"/>
                    <a:pt x="1418" y="1815"/>
                  </a:cubicBezTo>
                  <a:cubicBezTo>
                    <a:pt x="1666" y="1872"/>
                    <a:pt x="1666" y="1872"/>
                    <a:pt x="1666" y="1872"/>
                  </a:cubicBezTo>
                  <a:cubicBezTo>
                    <a:pt x="1665" y="1876"/>
                    <a:pt x="1665" y="1880"/>
                    <a:pt x="1665" y="1885"/>
                  </a:cubicBezTo>
                  <a:cubicBezTo>
                    <a:pt x="1665" y="1969"/>
                    <a:pt x="1734" y="2038"/>
                    <a:pt x="1818" y="2038"/>
                  </a:cubicBezTo>
                  <a:cubicBezTo>
                    <a:pt x="1902" y="2038"/>
                    <a:pt x="1971" y="1969"/>
                    <a:pt x="1971" y="1885"/>
                  </a:cubicBezTo>
                  <a:cubicBezTo>
                    <a:pt x="1971" y="1820"/>
                    <a:pt x="1931" y="1765"/>
                    <a:pt x="1874" y="1743"/>
                  </a:cubicBezTo>
                  <a:cubicBezTo>
                    <a:pt x="1893" y="1572"/>
                    <a:pt x="1893" y="1572"/>
                    <a:pt x="1893" y="1572"/>
                  </a:cubicBezTo>
                  <a:cubicBezTo>
                    <a:pt x="1949" y="1567"/>
                    <a:pt x="1994" y="1520"/>
                    <a:pt x="1994" y="1463"/>
                  </a:cubicBezTo>
                  <a:cubicBezTo>
                    <a:pt x="1994" y="1436"/>
                    <a:pt x="1984" y="1412"/>
                    <a:pt x="1969" y="1393"/>
                  </a:cubicBezTo>
                  <a:cubicBezTo>
                    <a:pt x="2060" y="1273"/>
                    <a:pt x="2060" y="1273"/>
                    <a:pt x="2060" y="1273"/>
                  </a:cubicBezTo>
                  <a:cubicBezTo>
                    <a:pt x="2080" y="1283"/>
                    <a:pt x="2102" y="1288"/>
                    <a:pt x="2125" y="1288"/>
                  </a:cubicBezTo>
                  <a:cubicBezTo>
                    <a:pt x="2209" y="1288"/>
                    <a:pt x="2278" y="1220"/>
                    <a:pt x="2278" y="1135"/>
                  </a:cubicBezTo>
                  <a:cubicBezTo>
                    <a:pt x="2278" y="1051"/>
                    <a:pt x="2209" y="983"/>
                    <a:pt x="2125" y="983"/>
                  </a:cubicBezTo>
                  <a:close/>
                  <a:moveTo>
                    <a:pt x="1940" y="1369"/>
                  </a:moveTo>
                  <a:cubicBezTo>
                    <a:pt x="1924" y="1359"/>
                    <a:pt x="1905" y="1353"/>
                    <a:pt x="1884" y="1353"/>
                  </a:cubicBezTo>
                  <a:cubicBezTo>
                    <a:pt x="1838" y="1353"/>
                    <a:pt x="1798" y="1383"/>
                    <a:pt x="1782" y="1424"/>
                  </a:cubicBezTo>
                  <a:cubicBezTo>
                    <a:pt x="1392" y="1262"/>
                    <a:pt x="1392" y="1262"/>
                    <a:pt x="1392" y="1262"/>
                  </a:cubicBezTo>
                  <a:cubicBezTo>
                    <a:pt x="1390" y="1268"/>
                    <a:pt x="1387" y="1273"/>
                    <a:pt x="1385" y="1279"/>
                  </a:cubicBezTo>
                  <a:cubicBezTo>
                    <a:pt x="1777" y="1441"/>
                    <a:pt x="1777" y="1441"/>
                    <a:pt x="1777" y="1441"/>
                  </a:cubicBezTo>
                  <a:cubicBezTo>
                    <a:pt x="1776" y="1448"/>
                    <a:pt x="1775" y="1455"/>
                    <a:pt x="1775" y="1463"/>
                  </a:cubicBezTo>
                  <a:cubicBezTo>
                    <a:pt x="1775" y="1513"/>
                    <a:pt x="1809" y="1555"/>
                    <a:pt x="1855" y="1568"/>
                  </a:cubicBezTo>
                  <a:cubicBezTo>
                    <a:pt x="1837" y="1733"/>
                    <a:pt x="1837" y="1733"/>
                    <a:pt x="1837" y="1733"/>
                  </a:cubicBezTo>
                  <a:cubicBezTo>
                    <a:pt x="1831" y="1733"/>
                    <a:pt x="1825" y="1732"/>
                    <a:pt x="1818" y="1732"/>
                  </a:cubicBezTo>
                  <a:cubicBezTo>
                    <a:pt x="1781" y="1732"/>
                    <a:pt x="1746" y="1746"/>
                    <a:pt x="1720" y="1768"/>
                  </a:cubicBezTo>
                  <a:cubicBezTo>
                    <a:pt x="1324" y="1372"/>
                    <a:pt x="1324" y="1372"/>
                    <a:pt x="1324" y="1372"/>
                  </a:cubicBezTo>
                  <a:cubicBezTo>
                    <a:pt x="1317" y="1379"/>
                    <a:pt x="1310" y="1386"/>
                    <a:pt x="1302" y="1393"/>
                  </a:cubicBezTo>
                  <a:cubicBezTo>
                    <a:pt x="1699" y="1789"/>
                    <a:pt x="1699" y="1789"/>
                    <a:pt x="1699" y="1789"/>
                  </a:cubicBezTo>
                  <a:cubicBezTo>
                    <a:pt x="1688" y="1803"/>
                    <a:pt x="1679" y="1818"/>
                    <a:pt x="1674" y="1835"/>
                  </a:cubicBezTo>
                  <a:cubicBezTo>
                    <a:pt x="1432" y="1779"/>
                    <a:pt x="1432" y="1779"/>
                    <a:pt x="1432" y="1779"/>
                  </a:cubicBezTo>
                  <a:cubicBezTo>
                    <a:pt x="1433" y="1773"/>
                    <a:pt x="1433" y="1766"/>
                    <a:pt x="1433" y="1759"/>
                  </a:cubicBezTo>
                  <a:cubicBezTo>
                    <a:pt x="1433" y="1699"/>
                    <a:pt x="1385" y="1650"/>
                    <a:pt x="1324" y="1650"/>
                  </a:cubicBezTo>
                  <a:cubicBezTo>
                    <a:pt x="1313" y="1650"/>
                    <a:pt x="1302" y="1652"/>
                    <a:pt x="1292" y="1655"/>
                  </a:cubicBezTo>
                  <a:cubicBezTo>
                    <a:pt x="1209" y="1454"/>
                    <a:pt x="1209" y="1454"/>
                    <a:pt x="1209" y="1454"/>
                  </a:cubicBezTo>
                  <a:cubicBezTo>
                    <a:pt x="1204" y="1457"/>
                    <a:pt x="1198" y="1459"/>
                    <a:pt x="1193" y="1461"/>
                  </a:cubicBezTo>
                  <a:cubicBezTo>
                    <a:pt x="1276" y="1662"/>
                    <a:pt x="1276" y="1662"/>
                    <a:pt x="1276" y="1662"/>
                  </a:cubicBezTo>
                  <a:cubicBezTo>
                    <a:pt x="1240" y="1680"/>
                    <a:pt x="1215" y="1717"/>
                    <a:pt x="1215" y="1759"/>
                  </a:cubicBezTo>
                  <a:cubicBezTo>
                    <a:pt x="1215" y="1786"/>
                    <a:pt x="1224" y="1810"/>
                    <a:pt x="1240" y="1828"/>
                  </a:cubicBezTo>
                  <a:cubicBezTo>
                    <a:pt x="1156" y="1924"/>
                    <a:pt x="1156" y="1924"/>
                    <a:pt x="1156" y="1924"/>
                  </a:cubicBezTo>
                  <a:cubicBezTo>
                    <a:pt x="1135" y="1909"/>
                    <a:pt x="1110" y="1899"/>
                    <a:pt x="1083" y="1897"/>
                  </a:cubicBezTo>
                  <a:cubicBezTo>
                    <a:pt x="1083" y="1484"/>
                    <a:pt x="1083" y="1484"/>
                    <a:pt x="1083" y="1484"/>
                  </a:cubicBezTo>
                  <a:cubicBezTo>
                    <a:pt x="1078" y="1484"/>
                    <a:pt x="1073" y="1484"/>
                    <a:pt x="1068" y="1484"/>
                  </a:cubicBezTo>
                  <a:cubicBezTo>
                    <a:pt x="1063" y="1484"/>
                    <a:pt x="1058" y="1484"/>
                    <a:pt x="1053" y="1484"/>
                  </a:cubicBezTo>
                  <a:cubicBezTo>
                    <a:pt x="1053" y="1897"/>
                    <a:pt x="1053" y="1897"/>
                    <a:pt x="1053" y="1897"/>
                  </a:cubicBezTo>
                  <a:cubicBezTo>
                    <a:pt x="1013" y="1901"/>
                    <a:pt x="977" y="1920"/>
                    <a:pt x="952" y="1950"/>
                  </a:cubicBezTo>
                  <a:cubicBezTo>
                    <a:pt x="871" y="1895"/>
                    <a:pt x="871" y="1895"/>
                    <a:pt x="871" y="1895"/>
                  </a:cubicBezTo>
                  <a:cubicBezTo>
                    <a:pt x="876" y="1883"/>
                    <a:pt x="878" y="1870"/>
                    <a:pt x="878" y="1857"/>
                  </a:cubicBezTo>
                  <a:cubicBezTo>
                    <a:pt x="878" y="1815"/>
                    <a:pt x="855" y="1779"/>
                    <a:pt x="820" y="1760"/>
                  </a:cubicBezTo>
                  <a:cubicBezTo>
                    <a:pt x="944" y="1461"/>
                    <a:pt x="944" y="1461"/>
                    <a:pt x="944" y="1461"/>
                  </a:cubicBezTo>
                  <a:cubicBezTo>
                    <a:pt x="939" y="1459"/>
                    <a:pt x="933" y="1457"/>
                    <a:pt x="928" y="1454"/>
                  </a:cubicBezTo>
                  <a:cubicBezTo>
                    <a:pt x="804" y="1753"/>
                    <a:pt x="804" y="1753"/>
                    <a:pt x="804" y="1753"/>
                  </a:cubicBezTo>
                  <a:cubicBezTo>
                    <a:pt x="793" y="1749"/>
                    <a:pt x="781" y="1747"/>
                    <a:pt x="769" y="1747"/>
                  </a:cubicBezTo>
                  <a:cubicBezTo>
                    <a:pt x="712" y="1747"/>
                    <a:pt x="666" y="1791"/>
                    <a:pt x="660" y="1846"/>
                  </a:cubicBezTo>
                  <a:cubicBezTo>
                    <a:pt x="470" y="1861"/>
                    <a:pt x="470" y="1861"/>
                    <a:pt x="470" y="1861"/>
                  </a:cubicBezTo>
                  <a:cubicBezTo>
                    <a:pt x="466" y="1834"/>
                    <a:pt x="454" y="1810"/>
                    <a:pt x="438" y="1789"/>
                  </a:cubicBezTo>
                  <a:cubicBezTo>
                    <a:pt x="835" y="1393"/>
                    <a:pt x="835" y="1393"/>
                    <a:pt x="835" y="1393"/>
                  </a:cubicBezTo>
                  <a:cubicBezTo>
                    <a:pt x="827" y="1386"/>
                    <a:pt x="820" y="1379"/>
                    <a:pt x="813" y="1372"/>
                  </a:cubicBezTo>
                  <a:cubicBezTo>
                    <a:pt x="417" y="1768"/>
                    <a:pt x="417" y="1768"/>
                    <a:pt x="417" y="1768"/>
                  </a:cubicBezTo>
                  <a:cubicBezTo>
                    <a:pt x="403" y="1756"/>
                    <a:pt x="387" y="1747"/>
                    <a:pt x="369" y="1741"/>
                  </a:cubicBezTo>
                  <a:cubicBezTo>
                    <a:pt x="428" y="1504"/>
                    <a:pt x="428" y="1504"/>
                    <a:pt x="428" y="1504"/>
                  </a:cubicBezTo>
                  <a:cubicBezTo>
                    <a:pt x="434" y="1505"/>
                    <a:pt x="440" y="1505"/>
                    <a:pt x="447" y="1505"/>
                  </a:cubicBezTo>
                  <a:cubicBezTo>
                    <a:pt x="507" y="1505"/>
                    <a:pt x="556" y="1457"/>
                    <a:pt x="556" y="1396"/>
                  </a:cubicBezTo>
                  <a:cubicBezTo>
                    <a:pt x="556" y="1384"/>
                    <a:pt x="554" y="1373"/>
                    <a:pt x="551" y="1362"/>
                  </a:cubicBezTo>
                  <a:cubicBezTo>
                    <a:pt x="752" y="1279"/>
                    <a:pt x="752" y="1279"/>
                    <a:pt x="752" y="1279"/>
                  </a:cubicBezTo>
                  <a:cubicBezTo>
                    <a:pt x="750" y="1273"/>
                    <a:pt x="747" y="1268"/>
                    <a:pt x="745" y="1262"/>
                  </a:cubicBezTo>
                  <a:cubicBezTo>
                    <a:pt x="544" y="1345"/>
                    <a:pt x="544" y="1345"/>
                    <a:pt x="544" y="1345"/>
                  </a:cubicBezTo>
                  <a:cubicBezTo>
                    <a:pt x="525" y="1311"/>
                    <a:pt x="489" y="1287"/>
                    <a:pt x="447" y="1287"/>
                  </a:cubicBezTo>
                  <a:cubicBezTo>
                    <a:pt x="421" y="1287"/>
                    <a:pt x="397" y="1296"/>
                    <a:pt x="379" y="1311"/>
                  </a:cubicBezTo>
                  <a:cubicBezTo>
                    <a:pt x="277" y="1226"/>
                    <a:pt x="277" y="1226"/>
                    <a:pt x="277" y="1226"/>
                  </a:cubicBezTo>
                  <a:cubicBezTo>
                    <a:pt x="292" y="1205"/>
                    <a:pt x="302" y="1180"/>
                    <a:pt x="305" y="1153"/>
                  </a:cubicBezTo>
                  <a:cubicBezTo>
                    <a:pt x="723" y="1153"/>
                    <a:pt x="723" y="1153"/>
                    <a:pt x="723" y="1153"/>
                  </a:cubicBezTo>
                  <a:cubicBezTo>
                    <a:pt x="722" y="1148"/>
                    <a:pt x="722" y="1143"/>
                    <a:pt x="722" y="1138"/>
                  </a:cubicBezTo>
                  <a:cubicBezTo>
                    <a:pt x="722" y="1133"/>
                    <a:pt x="722" y="1128"/>
                    <a:pt x="723" y="1123"/>
                  </a:cubicBezTo>
                  <a:cubicBezTo>
                    <a:pt x="305" y="1123"/>
                    <a:pt x="305" y="1123"/>
                    <a:pt x="305" y="1123"/>
                  </a:cubicBezTo>
                  <a:cubicBezTo>
                    <a:pt x="301" y="1083"/>
                    <a:pt x="281" y="1048"/>
                    <a:pt x="253" y="1023"/>
                  </a:cubicBezTo>
                  <a:cubicBezTo>
                    <a:pt x="312" y="942"/>
                    <a:pt x="312" y="942"/>
                    <a:pt x="312" y="942"/>
                  </a:cubicBezTo>
                  <a:cubicBezTo>
                    <a:pt x="325" y="947"/>
                    <a:pt x="340" y="950"/>
                    <a:pt x="355" y="950"/>
                  </a:cubicBezTo>
                  <a:cubicBezTo>
                    <a:pt x="397" y="950"/>
                    <a:pt x="433" y="927"/>
                    <a:pt x="451" y="892"/>
                  </a:cubicBezTo>
                  <a:cubicBezTo>
                    <a:pt x="745" y="1014"/>
                    <a:pt x="745" y="1014"/>
                    <a:pt x="745" y="1014"/>
                  </a:cubicBezTo>
                  <a:cubicBezTo>
                    <a:pt x="747" y="1008"/>
                    <a:pt x="750" y="1003"/>
                    <a:pt x="752" y="997"/>
                  </a:cubicBezTo>
                  <a:cubicBezTo>
                    <a:pt x="458" y="875"/>
                    <a:pt x="458" y="875"/>
                    <a:pt x="458" y="875"/>
                  </a:cubicBezTo>
                  <a:cubicBezTo>
                    <a:pt x="462" y="865"/>
                    <a:pt x="464" y="853"/>
                    <a:pt x="464" y="841"/>
                  </a:cubicBezTo>
                  <a:cubicBezTo>
                    <a:pt x="464" y="792"/>
                    <a:pt x="431" y="750"/>
                    <a:pt x="386" y="736"/>
                  </a:cubicBezTo>
                  <a:cubicBezTo>
                    <a:pt x="399" y="630"/>
                    <a:pt x="399" y="630"/>
                    <a:pt x="399" y="630"/>
                  </a:cubicBezTo>
                  <a:cubicBezTo>
                    <a:pt x="402" y="630"/>
                    <a:pt x="405" y="631"/>
                    <a:pt x="408" y="631"/>
                  </a:cubicBezTo>
                  <a:cubicBezTo>
                    <a:pt x="445" y="631"/>
                    <a:pt x="479" y="618"/>
                    <a:pt x="505" y="596"/>
                  </a:cubicBezTo>
                  <a:cubicBezTo>
                    <a:pt x="813" y="904"/>
                    <a:pt x="813" y="904"/>
                    <a:pt x="813" y="904"/>
                  </a:cubicBezTo>
                  <a:cubicBezTo>
                    <a:pt x="820" y="897"/>
                    <a:pt x="827" y="889"/>
                    <a:pt x="835" y="883"/>
                  </a:cubicBezTo>
                  <a:cubicBezTo>
                    <a:pt x="527" y="575"/>
                    <a:pt x="527" y="575"/>
                    <a:pt x="527" y="575"/>
                  </a:cubicBezTo>
                  <a:cubicBezTo>
                    <a:pt x="540" y="558"/>
                    <a:pt x="550" y="539"/>
                    <a:pt x="556" y="518"/>
                  </a:cubicBezTo>
                  <a:cubicBezTo>
                    <a:pt x="701" y="530"/>
                    <a:pt x="701" y="530"/>
                    <a:pt x="701" y="530"/>
                  </a:cubicBezTo>
                  <a:cubicBezTo>
                    <a:pt x="706" y="587"/>
                    <a:pt x="753" y="631"/>
                    <a:pt x="810" y="631"/>
                  </a:cubicBezTo>
                  <a:cubicBezTo>
                    <a:pt x="823" y="631"/>
                    <a:pt x="835" y="628"/>
                    <a:pt x="846" y="624"/>
                  </a:cubicBezTo>
                  <a:cubicBezTo>
                    <a:pt x="928" y="822"/>
                    <a:pt x="928" y="822"/>
                    <a:pt x="928" y="822"/>
                  </a:cubicBezTo>
                  <a:cubicBezTo>
                    <a:pt x="933" y="819"/>
                    <a:pt x="939" y="817"/>
                    <a:pt x="944" y="815"/>
                  </a:cubicBezTo>
                  <a:cubicBezTo>
                    <a:pt x="863" y="617"/>
                    <a:pt x="863" y="617"/>
                    <a:pt x="863" y="617"/>
                  </a:cubicBezTo>
                  <a:cubicBezTo>
                    <a:pt x="896" y="599"/>
                    <a:pt x="919" y="563"/>
                    <a:pt x="919" y="521"/>
                  </a:cubicBezTo>
                  <a:cubicBezTo>
                    <a:pt x="919" y="491"/>
                    <a:pt x="907" y="464"/>
                    <a:pt x="887" y="444"/>
                  </a:cubicBezTo>
                  <a:cubicBezTo>
                    <a:pt x="996" y="287"/>
                    <a:pt x="996" y="287"/>
                    <a:pt x="996" y="287"/>
                  </a:cubicBezTo>
                  <a:cubicBezTo>
                    <a:pt x="1013" y="297"/>
                    <a:pt x="1033" y="303"/>
                    <a:pt x="1053" y="305"/>
                  </a:cubicBezTo>
                  <a:cubicBezTo>
                    <a:pt x="1053" y="792"/>
                    <a:pt x="1053" y="792"/>
                    <a:pt x="1053" y="792"/>
                  </a:cubicBezTo>
                  <a:cubicBezTo>
                    <a:pt x="1058" y="792"/>
                    <a:pt x="1063" y="792"/>
                    <a:pt x="1068" y="792"/>
                  </a:cubicBezTo>
                  <a:cubicBezTo>
                    <a:pt x="1073" y="792"/>
                    <a:pt x="1078" y="792"/>
                    <a:pt x="1083" y="792"/>
                  </a:cubicBezTo>
                  <a:cubicBezTo>
                    <a:pt x="1083" y="305"/>
                    <a:pt x="1083" y="305"/>
                    <a:pt x="1083" y="305"/>
                  </a:cubicBezTo>
                  <a:cubicBezTo>
                    <a:pt x="1112" y="302"/>
                    <a:pt x="1138" y="292"/>
                    <a:pt x="1159" y="276"/>
                  </a:cubicBezTo>
                  <a:cubicBezTo>
                    <a:pt x="1266" y="373"/>
                    <a:pt x="1266" y="373"/>
                    <a:pt x="1266" y="373"/>
                  </a:cubicBezTo>
                  <a:cubicBezTo>
                    <a:pt x="1258" y="388"/>
                    <a:pt x="1253" y="406"/>
                    <a:pt x="1253" y="424"/>
                  </a:cubicBezTo>
                  <a:cubicBezTo>
                    <a:pt x="1253" y="467"/>
                    <a:pt x="1278" y="504"/>
                    <a:pt x="1314" y="522"/>
                  </a:cubicBezTo>
                  <a:cubicBezTo>
                    <a:pt x="1193" y="815"/>
                    <a:pt x="1193" y="815"/>
                    <a:pt x="1193" y="815"/>
                  </a:cubicBezTo>
                  <a:cubicBezTo>
                    <a:pt x="1198" y="817"/>
                    <a:pt x="1204" y="819"/>
                    <a:pt x="1209" y="822"/>
                  </a:cubicBezTo>
                  <a:cubicBezTo>
                    <a:pt x="1331" y="529"/>
                    <a:pt x="1331" y="529"/>
                    <a:pt x="1331" y="529"/>
                  </a:cubicBezTo>
                  <a:cubicBezTo>
                    <a:pt x="1341" y="532"/>
                    <a:pt x="1351" y="533"/>
                    <a:pt x="1363" y="533"/>
                  </a:cubicBezTo>
                  <a:cubicBezTo>
                    <a:pt x="1409" y="533"/>
                    <a:pt x="1448" y="505"/>
                    <a:pt x="1464" y="464"/>
                  </a:cubicBezTo>
                  <a:cubicBezTo>
                    <a:pt x="1559" y="472"/>
                    <a:pt x="1559" y="472"/>
                    <a:pt x="1559" y="472"/>
                  </a:cubicBezTo>
                  <a:cubicBezTo>
                    <a:pt x="1558" y="477"/>
                    <a:pt x="1558" y="483"/>
                    <a:pt x="1558" y="488"/>
                  </a:cubicBezTo>
                  <a:cubicBezTo>
                    <a:pt x="1558" y="527"/>
                    <a:pt x="1572" y="562"/>
                    <a:pt x="1596" y="589"/>
                  </a:cubicBezTo>
                  <a:cubicBezTo>
                    <a:pt x="1302" y="883"/>
                    <a:pt x="1302" y="883"/>
                    <a:pt x="1302" y="883"/>
                  </a:cubicBezTo>
                  <a:cubicBezTo>
                    <a:pt x="1310" y="889"/>
                    <a:pt x="1317" y="897"/>
                    <a:pt x="1324" y="904"/>
                  </a:cubicBezTo>
                  <a:cubicBezTo>
                    <a:pt x="1618" y="610"/>
                    <a:pt x="1618" y="610"/>
                    <a:pt x="1618" y="610"/>
                  </a:cubicBezTo>
                  <a:cubicBezTo>
                    <a:pt x="1639" y="625"/>
                    <a:pt x="1664" y="636"/>
                    <a:pt x="1691" y="640"/>
                  </a:cubicBezTo>
                  <a:cubicBezTo>
                    <a:pt x="1678" y="771"/>
                    <a:pt x="1678" y="771"/>
                    <a:pt x="1678" y="771"/>
                  </a:cubicBezTo>
                  <a:cubicBezTo>
                    <a:pt x="1623" y="777"/>
                    <a:pt x="1581" y="823"/>
                    <a:pt x="1581" y="879"/>
                  </a:cubicBezTo>
                  <a:cubicBezTo>
                    <a:pt x="1581" y="891"/>
                    <a:pt x="1583" y="903"/>
                    <a:pt x="1586" y="914"/>
                  </a:cubicBezTo>
                  <a:cubicBezTo>
                    <a:pt x="1385" y="997"/>
                    <a:pt x="1385" y="997"/>
                    <a:pt x="1385" y="997"/>
                  </a:cubicBezTo>
                  <a:cubicBezTo>
                    <a:pt x="1387" y="1003"/>
                    <a:pt x="1390" y="1008"/>
                    <a:pt x="1392" y="1014"/>
                  </a:cubicBezTo>
                  <a:cubicBezTo>
                    <a:pt x="1593" y="930"/>
                    <a:pt x="1593" y="930"/>
                    <a:pt x="1593" y="930"/>
                  </a:cubicBezTo>
                  <a:cubicBezTo>
                    <a:pt x="1612" y="965"/>
                    <a:pt x="1648" y="989"/>
                    <a:pt x="1690" y="989"/>
                  </a:cubicBezTo>
                  <a:cubicBezTo>
                    <a:pt x="1719" y="989"/>
                    <a:pt x="1745" y="978"/>
                    <a:pt x="1764" y="960"/>
                  </a:cubicBezTo>
                  <a:cubicBezTo>
                    <a:pt x="1983" y="1078"/>
                    <a:pt x="1983" y="1078"/>
                    <a:pt x="1983" y="1078"/>
                  </a:cubicBezTo>
                  <a:cubicBezTo>
                    <a:pt x="1978" y="1092"/>
                    <a:pt x="1974" y="1107"/>
                    <a:pt x="1973" y="1123"/>
                  </a:cubicBezTo>
                  <a:cubicBezTo>
                    <a:pt x="1414" y="1123"/>
                    <a:pt x="1414" y="1123"/>
                    <a:pt x="1414" y="1123"/>
                  </a:cubicBezTo>
                  <a:cubicBezTo>
                    <a:pt x="1415" y="1128"/>
                    <a:pt x="1415" y="1133"/>
                    <a:pt x="1415" y="1138"/>
                  </a:cubicBezTo>
                  <a:cubicBezTo>
                    <a:pt x="1415" y="1143"/>
                    <a:pt x="1415" y="1148"/>
                    <a:pt x="1414" y="1153"/>
                  </a:cubicBezTo>
                  <a:cubicBezTo>
                    <a:pt x="1973" y="1153"/>
                    <a:pt x="1973" y="1153"/>
                    <a:pt x="1973" y="1153"/>
                  </a:cubicBezTo>
                  <a:cubicBezTo>
                    <a:pt x="1978" y="1193"/>
                    <a:pt x="1998" y="1229"/>
                    <a:pt x="2028" y="1253"/>
                  </a:cubicBezTo>
                  <a:lnTo>
                    <a:pt x="1940" y="1369"/>
                  </a:lnTo>
                  <a:close/>
                  <a:moveTo>
                    <a:pt x="1350" y="1031"/>
                  </a:moveTo>
                  <a:cubicBezTo>
                    <a:pt x="1348" y="1025"/>
                    <a:pt x="1345" y="1020"/>
                    <a:pt x="1343" y="1014"/>
                  </a:cubicBezTo>
                  <a:cubicBezTo>
                    <a:pt x="1330" y="985"/>
                    <a:pt x="1313" y="959"/>
                    <a:pt x="1292" y="936"/>
                  </a:cubicBezTo>
                  <a:cubicBezTo>
                    <a:pt x="1285" y="928"/>
                    <a:pt x="1278" y="921"/>
                    <a:pt x="1270" y="915"/>
                  </a:cubicBezTo>
                  <a:cubicBezTo>
                    <a:pt x="1247" y="894"/>
                    <a:pt x="1221" y="876"/>
                    <a:pt x="1192" y="863"/>
                  </a:cubicBezTo>
                  <a:cubicBezTo>
                    <a:pt x="1186" y="861"/>
                    <a:pt x="1181" y="858"/>
                    <a:pt x="1175" y="856"/>
                  </a:cubicBezTo>
                  <a:cubicBezTo>
                    <a:pt x="1147" y="845"/>
                    <a:pt x="1116" y="839"/>
                    <a:pt x="1083" y="837"/>
                  </a:cubicBezTo>
                  <a:cubicBezTo>
                    <a:pt x="1079" y="837"/>
                    <a:pt x="1073" y="837"/>
                    <a:pt x="1068" y="837"/>
                  </a:cubicBezTo>
                  <a:cubicBezTo>
                    <a:pt x="1063" y="837"/>
                    <a:pt x="1058" y="837"/>
                    <a:pt x="1053" y="837"/>
                  </a:cubicBezTo>
                  <a:cubicBezTo>
                    <a:pt x="1021" y="839"/>
                    <a:pt x="990" y="845"/>
                    <a:pt x="962" y="856"/>
                  </a:cubicBezTo>
                  <a:cubicBezTo>
                    <a:pt x="956" y="858"/>
                    <a:pt x="950" y="861"/>
                    <a:pt x="945" y="863"/>
                  </a:cubicBezTo>
                  <a:cubicBezTo>
                    <a:pt x="916" y="876"/>
                    <a:pt x="890" y="894"/>
                    <a:pt x="866" y="915"/>
                  </a:cubicBezTo>
                  <a:cubicBezTo>
                    <a:pt x="859" y="921"/>
                    <a:pt x="852" y="928"/>
                    <a:pt x="845" y="936"/>
                  </a:cubicBezTo>
                  <a:cubicBezTo>
                    <a:pt x="824" y="959"/>
                    <a:pt x="807" y="985"/>
                    <a:pt x="794" y="1014"/>
                  </a:cubicBezTo>
                  <a:cubicBezTo>
                    <a:pt x="791" y="1020"/>
                    <a:pt x="789" y="1025"/>
                    <a:pt x="787" y="1031"/>
                  </a:cubicBezTo>
                  <a:cubicBezTo>
                    <a:pt x="776" y="1060"/>
                    <a:pt x="769" y="1091"/>
                    <a:pt x="768" y="1123"/>
                  </a:cubicBezTo>
                  <a:cubicBezTo>
                    <a:pt x="767" y="1128"/>
                    <a:pt x="767" y="1133"/>
                    <a:pt x="767" y="1138"/>
                  </a:cubicBezTo>
                  <a:cubicBezTo>
                    <a:pt x="767" y="1143"/>
                    <a:pt x="767" y="1148"/>
                    <a:pt x="768" y="1153"/>
                  </a:cubicBezTo>
                  <a:cubicBezTo>
                    <a:pt x="769" y="1185"/>
                    <a:pt x="776" y="1216"/>
                    <a:pt x="787" y="1245"/>
                  </a:cubicBezTo>
                  <a:cubicBezTo>
                    <a:pt x="789" y="1250"/>
                    <a:pt x="791" y="1256"/>
                    <a:pt x="794" y="1261"/>
                  </a:cubicBezTo>
                  <a:cubicBezTo>
                    <a:pt x="807" y="1290"/>
                    <a:pt x="824" y="1317"/>
                    <a:pt x="845" y="1340"/>
                  </a:cubicBezTo>
                  <a:cubicBezTo>
                    <a:pt x="852" y="1347"/>
                    <a:pt x="859" y="1354"/>
                    <a:pt x="866" y="1361"/>
                  </a:cubicBezTo>
                  <a:cubicBezTo>
                    <a:pt x="890" y="1382"/>
                    <a:pt x="916" y="1399"/>
                    <a:pt x="945" y="1412"/>
                  </a:cubicBezTo>
                  <a:cubicBezTo>
                    <a:pt x="950" y="1415"/>
                    <a:pt x="956" y="1417"/>
                    <a:pt x="962" y="1419"/>
                  </a:cubicBezTo>
                  <a:cubicBezTo>
                    <a:pt x="990" y="1430"/>
                    <a:pt x="1021" y="1437"/>
                    <a:pt x="1053" y="1439"/>
                  </a:cubicBezTo>
                  <a:cubicBezTo>
                    <a:pt x="1058" y="1439"/>
                    <a:pt x="1063" y="1439"/>
                    <a:pt x="1068" y="1439"/>
                  </a:cubicBezTo>
                  <a:cubicBezTo>
                    <a:pt x="1073" y="1439"/>
                    <a:pt x="1079" y="1439"/>
                    <a:pt x="1083" y="1439"/>
                  </a:cubicBezTo>
                  <a:cubicBezTo>
                    <a:pt x="1116" y="1437"/>
                    <a:pt x="1147" y="1430"/>
                    <a:pt x="1175" y="1419"/>
                  </a:cubicBezTo>
                  <a:cubicBezTo>
                    <a:pt x="1181" y="1417"/>
                    <a:pt x="1186" y="1415"/>
                    <a:pt x="1192" y="1412"/>
                  </a:cubicBezTo>
                  <a:cubicBezTo>
                    <a:pt x="1221" y="1399"/>
                    <a:pt x="1247" y="1382"/>
                    <a:pt x="1270" y="1361"/>
                  </a:cubicBezTo>
                  <a:cubicBezTo>
                    <a:pt x="1278" y="1354"/>
                    <a:pt x="1285" y="1347"/>
                    <a:pt x="1292" y="1340"/>
                  </a:cubicBezTo>
                  <a:cubicBezTo>
                    <a:pt x="1313" y="1317"/>
                    <a:pt x="1330" y="1290"/>
                    <a:pt x="1343" y="1261"/>
                  </a:cubicBezTo>
                  <a:cubicBezTo>
                    <a:pt x="1345" y="1256"/>
                    <a:pt x="1348" y="1250"/>
                    <a:pt x="1350" y="1245"/>
                  </a:cubicBezTo>
                  <a:cubicBezTo>
                    <a:pt x="1361" y="1216"/>
                    <a:pt x="1368" y="1185"/>
                    <a:pt x="1369" y="1153"/>
                  </a:cubicBezTo>
                  <a:cubicBezTo>
                    <a:pt x="1369" y="1148"/>
                    <a:pt x="1370" y="1143"/>
                    <a:pt x="1370" y="1138"/>
                  </a:cubicBezTo>
                  <a:cubicBezTo>
                    <a:pt x="1370" y="1133"/>
                    <a:pt x="1369" y="1128"/>
                    <a:pt x="1369" y="1123"/>
                  </a:cubicBezTo>
                  <a:cubicBezTo>
                    <a:pt x="1368" y="1091"/>
                    <a:pt x="1361" y="1060"/>
                    <a:pt x="1350" y="1031"/>
                  </a:cubicBezTo>
                  <a:close/>
                </a:path>
              </a:pathLst>
            </a:custGeom>
            <a:solidFill>
              <a:srgbClr val="FFFFFF"/>
            </a:solidFill>
            <a:ln>
              <a:noFill/>
            </a:ln>
          </p:spPr>
          <p:txBody>
            <a:bodyPr anchorCtr="0" anchor="t" bIns="38700" lIns="77400" spcFirstLastPara="1" rIns="77400" wrap="square" tIns="38700">
              <a:noAutofit/>
            </a:bodyPr>
            <a:lstStyle/>
            <a:p>
              <a:pPr indent="0" lvl="0" marL="0" marR="0" rtl="0" algn="l">
                <a:lnSpc>
                  <a:spcPct val="100000"/>
                </a:lnSpc>
                <a:spcBef>
                  <a:spcPts val="0"/>
                </a:spcBef>
                <a:spcAft>
                  <a:spcPts val="0"/>
                </a:spcAft>
                <a:buClr>
                  <a:schemeClr val="dk1"/>
                </a:buClr>
                <a:buSzPts val="1800"/>
                <a:buFont typeface="Rockwell"/>
                <a:buNone/>
              </a:pPr>
              <a:r>
                <a:t/>
              </a:r>
              <a:endParaRPr b="1" i="0" sz="1800" u="none" cap="none" strike="noStrike">
                <a:solidFill>
                  <a:srgbClr val="000000"/>
                </a:solidFill>
                <a:latin typeface="Twentieth Century"/>
                <a:ea typeface="Twentieth Century"/>
                <a:cs typeface="Twentieth Century"/>
                <a:sym typeface="Twentieth Century"/>
              </a:endParaRPr>
            </a:p>
          </p:txBody>
        </p:sp>
      </p:grpSp>
      <p:pic>
        <p:nvPicPr>
          <p:cNvPr id="249" name="Google Shape;249;p20"/>
          <p:cNvPicPr preferRelativeResize="0"/>
          <p:nvPr/>
        </p:nvPicPr>
        <p:blipFill rotWithShape="1">
          <a:blip r:embed="rId6">
            <a:alphaModFix/>
          </a:blip>
          <a:srcRect b="0" l="0" r="0" t="0"/>
          <a:stretch/>
        </p:blipFill>
        <p:spPr>
          <a:xfrm>
            <a:off x="1049680" y="957665"/>
            <a:ext cx="3495444" cy="3432733"/>
          </a:xfrm>
          <a:prstGeom prst="rect">
            <a:avLst/>
          </a:prstGeom>
          <a:noFill/>
          <a:ln>
            <a:noFill/>
          </a:ln>
        </p:spPr>
      </p:pic>
      <p:sp>
        <p:nvSpPr>
          <p:cNvPr id="250" name="Google Shape;250;p20"/>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49"/>
                                        </p:tgtEl>
                                        <p:attrNameLst>
                                          <p:attrName>style.visibility</p:attrName>
                                        </p:attrNameLst>
                                      </p:cBhvr>
                                      <p:to>
                                        <p:strVal val="visible"/>
                                      </p:to>
                                    </p:set>
                                    <p:animEffect filter="fade" transition="in">
                                      <p:cBhvr>
                                        <p:cTn dur="500"/>
                                        <p:tgtEl>
                                          <p:spTgt spid="249"/>
                                        </p:tgtEl>
                                      </p:cBhvr>
                                    </p:animEffect>
                                  </p:childTnLst>
                                </p:cTn>
                              </p:par>
                              <p:par>
                                <p:cTn fill="hold" nodeType="withEffect" presetClass="entr" presetID="2" presetSubtype="2">
                                  <p:stCondLst>
                                    <p:cond delay="0"/>
                                  </p:stCondLst>
                                  <p:childTnLst>
                                    <p:set>
                                      <p:cBhvr>
                                        <p:cTn dur="1" fill="hold">
                                          <p:stCondLst>
                                            <p:cond delay="0"/>
                                          </p:stCondLst>
                                        </p:cTn>
                                        <p:tgtEl>
                                          <p:spTgt spid="237"/>
                                        </p:tgtEl>
                                        <p:attrNameLst>
                                          <p:attrName>style.visibility</p:attrName>
                                        </p:attrNameLst>
                                      </p:cBhvr>
                                      <p:to>
                                        <p:strVal val="visible"/>
                                      </p:to>
                                    </p:set>
                                    <p:anim calcmode="lin" valueType="num">
                                      <p:cBhvr additive="base">
                                        <p:cTn dur="1000"/>
                                        <p:tgtEl>
                                          <p:spTgt spid="23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200"/>
                                  </p:stCondLst>
                                  <p:childTnLst>
                                    <p:set>
                                      <p:cBhvr>
                                        <p:cTn dur="1" fill="hold">
                                          <p:stCondLst>
                                            <p:cond delay="0"/>
                                          </p:stCondLst>
                                        </p:cTn>
                                        <p:tgtEl>
                                          <p:spTgt spid="240"/>
                                        </p:tgtEl>
                                        <p:attrNameLst>
                                          <p:attrName>style.visibility</p:attrName>
                                        </p:attrNameLst>
                                      </p:cBhvr>
                                      <p:to>
                                        <p:strVal val="visible"/>
                                      </p:to>
                                    </p:set>
                                    <p:anim calcmode="lin" valueType="num">
                                      <p:cBhvr additive="base">
                                        <p:cTn dur="1000"/>
                                        <p:tgtEl>
                                          <p:spTgt spid="24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400"/>
                                  </p:stCondLst>
                                  <p:childTnLst>
                                    <p:set>
                                      <p:cBhvr>
                                        <p:cTn dur="1" fill="hold">
                                          <p:stCondLst>
                                            <p:cond delay="0"/>
                                          </p:stCondLst>
                                        </p:cTn>
                                        <p:tgtEl>
                                          <p:spTgt spid="246"/>
                                        </p:tgtEl>
                                        <p:attrNameLst>
                                          <p:attrName>style.visibility</p:attrName>
                                        </p:attrNameLst>
                                      </p:cBhvr>
                                      <p:to>
                                        <p:strVal val="visible"/>
                                      </p:to>
                                    </p:set>
                                    <p:anim calcmode="lin" valueType="num">
                                      <p:cBhvr additive="base">
                                        <p:cTn dur="1000"/>
                                        <p:tgtEl>
                                          <p:spTgt spid="24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600"/>
                                  </p:stCondLst>
                                  <p:childTnLst>
                                    <p:set>
                                      <p:cBhvr>
                                        <p:cTn dur="1" fill="hold">
                                          <p:stCondLst>
                                            <p:cond delay="0"/>
                                          </p:stCondLst>
                                        </p:cTn>
                                        <p:tgtEl>
                                          <p:spTgt spid="243"/>
                                        </p:tgtEl>
                                        <p:attrNameLst>
                                          <p:attrName>style.visibility</p:attrName>
                                        </p:attrNameLst>
                                      </p:cBhvr>
                                      <p:to>
                                        <p:strVal val="visible"/>
                                      </p:to>
                                    </p:set>
                                    <p:anim calcmode="lin" valueType="num">
                                      <p:cBhvr additive="base">
                                        <p:cTn dur="1000"/>
                                        <p:tgtEl>
                                          <p:spTgt spid="243"/>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21"/>
          <p:cNvSpPr txBox="1"/>
          <p:nvPr/>
        </p:nvSpPr>
        <p:spPr>
          <a:xfrm>
            <a:off x="3748932" y="1804868"/>
            <a:ext cx="596012" cy="277708"/>
          </a:xfrm>
          <a:prstGeom prst="rect">
            <a:avLst/>
          </a:prstGeom>
          <a:noFill/>
          <a:ln>
            <a:noFill/>
          </a:ln>
        </p:spPr>
        <p:txBody>
          <a:bodyPr anchorCtr="0" anchor="t" bIns="34625" lIns="69275" spcFirstLastPara="1" rIns="69275" wrap="square" tIns="34625">
            <a:noAutofit/>
          </a:bodyPr>
          <a:lstStyle/>
          <a:p>
            <a:pPr indent="0" lvl="0" marL="0" marR="0" rtl="0" algn="l">
              <a:lnSpc>
                <a:spcPct val="100000"/>
              </a:lnSpc>
              <a:spcBef>
                <a:spcPts val="0"/>
              </a:spcBef>
              <a:spcAft>
                <a:spcPts val="0"/>
              </a:spcAft>
              <a:buClr>
                <a:srgbClr val="7F7F7F"/>
              </a:buClr>
              <a:buSzPts val="1350"/>
              <a:buFont typeface="Twentieth Century"/>
              <a:buNone/>
            </a:pPr>
            <a:r>
              <a:rPr b="0" i="0" lang="tr-TR" sz="1350" u="none" cap="none" strike="noStrike">
                <a:solidFill>
                  <a:srgbClr val="7F7F7F"/>
                </a:solidFill>
                <a:latin typeface="Twentieth Century"/>
                <a:ea typeface="Twentieth Century"/>
                <a:cs typeface="Twentieth Century"/>
                <a:sym typeface="Twentieth Century"/>
              </a:rPr>
              <a:t>82%</a:t>
            </a:r>
            <a:endParaRPr b="0" i="0" sz="1350" u="none" cap="none" strike="noStrike">
              <a:solidFill>
                <a:srgbClr val="7F7F7F"/>
              </a:solidFill>
              <a:latin typeface="Twentieth Century"/>
              <a:ea typeface="Twentieth Century"/>
              <a:cs typeface="Twentieth Century"/>
              <a:sym typeface="Twentieth Century"/>
            </a:endParaRPr>
          </a:p>
        </p:txBody>
      </p:sp>
      <p:sp>
        <p:nvSpPr>
          <p:cNvPr id="257" name="Google Shape;257;p21"/>
          <p:cNvSpPr txBox="1"/>
          <p:nvPr/>
        </p:nvSpPr>
        <p:spPr>
          <a:xfrm>
            <a:off x="3058213" y="1920354"/>
            <a:ext cx="588246" cy="277708"/>
          </a:xfrm>
          <a:prstGeom prst="rect">
            <a:avLst/>
          </a:prstGeom>
          <a:noFill/>
          <a:ln>
            <a:noFill/>
          </a:ln>
        </p:spPr>
        <p:txBody>
          <a:bodyPr anchorCtr="0" anchor="t" bIns="34625" lIns="69275" spcFirstLastPara="1" rIns="69275" wrap="square" tIns="34625">
            <a:noAutofit/>
          </a:bodyPr>
          <a:lstStyle/>
          <a:p>
            <a:pPr indent="0" lvl="0" marL="0" marR="0" rtl="0" algn="l">
              <a:lnSpc>
                <a:spcPct val="100000"/>
              </a:lnSpc>
              <a:spcBef>
                <a:spcPts val="0"/>
              </a:spcBef>
              <a:spcAft>
                <a:spcPts val="0"/>
              </a:spcAft>
              <a:buClr>
                <a:srgbClr val="7F7F7F"/>
              </a:buClr>
              <a:buSzPts val="1350"/>
              <a:buFont typeface="Twentieth Century"/>
              <a:buNone/>
            </a:pPr>
            <a:r>
              <a:rPr b="0" i="0" lang="tr-TR" sz="1350" u="none" cap="none" strike="noStrike">
                <a:solidFill>
                  <a:srgbClr val="7F7F7F"/>
                </a:solidFill>
                <a:latin typeface="Twentieth Century"/>
                <a:ea typeface="Twentieth Century"/>
                <a:cs typeface="Twentieth Century"/>
                <a:sym typeface="Twentieth Century"/>
              </a:rPr>
              <a:t>73%</a:t>
            </a:r>
            <a:endParaRPr b="0" i="0" sz="1350" u="none" cap="none" strike="noStrike">
              <a:solidFill>
                <a:srgbClr val="7F7F7F"/>
              </a:solidFill>
              <a:latin typeface="Twentieth Century"/>
              <a:ea typeface="Twentieth Century"/>
              <a:cs typeface="Twentieth Century"/>
              <a:sym typeface="Twentieth Century"/>
            </a:endParaRPr>
          </a:p>
        </p:txBody>
      </p:sp>
      <p:sp>
        <p:nvSpPr>
          <p:cNvPr id="258" name="Google Shape;258;p21"/>
          <p:cNvSpPr txBox="1"/>
          <p:nvPr/>
        </p:nvSpPr>
        <p:spPr>
          <a:xfrm>
            <a:off x="2430859" y="2237068"/>
            <a:ext cx="591353" cy="277708"/>
          </a:xfrm>
          <a:prstGeom prst="rect">
            <a:avLst/>
          </a:prstGeom>
          <a:noFill/>
          <a:ln>
            <a:noFill/>
          </a:ln>
        </p:spPr>
        <p:txBody>
          <a:bodyPr anchorCtr="0" anchor="t" bIns="34625" lIns="69275" spcFirstLastPara="1" rIns="69275" wrap="square" tIns="34625">
            <a:noAutofit/>
          </a:bodyPr>
          <a:lstStyle/>
          <a:p>
            <a:pPr indent="0" lvl="0" marL="0" marR="0" rtl="0" algn="l">
              <a:lnSpc>
                <a:spcPct val="100000"/>
              </a:lnSpc>
              <a:spcBef>
                <a:spcPts val="0"/>
              </a:spcBef>
              <a:spcAft>
                <a:spcPts val="0"/>
              </a:spcAft>
              <a:buClr>
                <a:srgbClr val="7F7F7F"/>
              </a:buClr>
              <a:buSzPts val="1350"/>
              <a:buFont typeface="Twentieth Century"/>
              <a:buNone/>
            </a:pPr>
            <a:r>
              <a:rPr b="0" i="0" lang="tr-TR" sz="1350" u="none" cap="none" strike="noStrike">
                <a:solidFill>
                  <a:srgbClr val="7F7F7F"/>
                </a:solidFill>
                <a:latin typeface="Twentieth Century"/>
                <a:ea typeface="Twentieth Century"/>
                <a:cs typeface="Twentieth Century"/>
                <a:sym typeface="Twentieth Century"/>
              </a:rPr>
              <a:t>56%</a:t>
            </a:r>
            <a:endParaRPr b="0" i="0" sz="1350" u="none" cap="none" strike="noStrike">
              <a:solidFill>
                <a:srgbClr val="7F7F7F"/>
              </a:solidFill>
              <a:latin typeface="Twentieth Century"/>
              <a:ea typeface="Twentieth Century"/>
              <a:cs typeface="Twentieth Century"/>
              <a:sym typeface="Twentieth Century"/>
            </a:endParaRPr>
          </a:p>
        </p:txBody>
      </p:sp>
      <p:sp>
        <p:nvSpPr>
          <p:cNvPr id="259" name="Google Shape;259;p21"/>
          <p:cNvSpPr txBox="1"/>
          <p:nvPr/>
        </p:nvSpPr>
        <p:spPr>
          <a:xfrm>
            <a:off x="1873564" y="2602761"/>
            <a:ext cx="595985" cy="277708"/>
          </a:xfrm>
          <a:prstGeom prst="rect">
            <a:avLst/>
          </a:prstGeom>
          <a:noFill/>
          <a:ln>
            <a:noFill/>
          </a:ln>
        </p:spPr>
        <p:txBody>
          <a:bodyPr anchorCtr="0" anchor="t" bIns="34625" lIns="69275" spcFirstLastPara="1" rIns="69275" wrap="square" tIns="34625">
            <a:noAutofit/>
          </a:bodyPr>
          <a:lstStyle/>
          <a:p>
            <a:pPr indent="0" lvl="0" marL="0" marR="0" rtl="0" algn="l">
              <a:lnSpc>
                <a:spcPct val="100000"/>
              </a:lnSpc>
              <a:spcBef>
                <a:spcPts val="0"/>
              </a:spcBef>
              <a:spcAft>
                <a:spcPts val="0"/>
              </a:spcAft>
              <a:buClr>
                <a:srgbClr val="7F7F7F"/>
              </a:buClr>
              <a:buSzPts val="1350"/>
              <a:buFont typeface="Twentieth Century"/>
              <a:buNone/>
            </a:pPr>
            <a:r>
              <a:rPr b="0" i="0" lang="tr-TR" sz="1350" u="none" cap="none" strike="noStrike">
                <a:solidFill>
                  <a:srgbClr val="7F7F7F"/>
                </a:solidFill>
                <a:latin typeface="Twentieth Century"/>
                <a:ea typeface="Twentieth Century"/>
                <a:cs typeface="Twentieth Century"/>
                <a:sym typeface="Twentieth Century"/>
              </a:rPr>
              <a:t>32%</a:t>
            </a:r>
            <a:endParaRPr b="0" i="0" sz="1350" u="none" cap="none" strike="noStrike">
              <a:solidFill>
                <a:srgbClr val="7F7F7F"/>
              </a:solidFill>
              <a:latin typeface="Twentieth Century"/>
              <a:ea typeface="Twentieth Century"/>
              <a:cs typeface="Twentieth Century"/>
              <a:sym typeface="Twentieth Century"/>
            </a:endParaRPr>
          </a:p>
        </p:txBody>
      </p:sp>
      <p:grpSp>
        <p:nvGrpSpPr>
          <p:cNvPr id="260" name="Google Shape;260;p21"/>
          <p:cNvGrpSpPr/>
          <p:nvPr/>
        </p:nvGrpSpPr>
        <p:grpSpPr>
          <a:xfrm flipH="1" rot="5400000">
            <a:off x="2231437" y="1936430"/>
            <a:ext cx="1674944" cy="2159770"/>
            <a:chOff x="8155995" y="3063800"/>
            <a:chExt cx="4110065" cy="2647126"/>
          </a:xfrm>
        </p:grpSpPr>
        <p:sp>
          <p:nvSpPr>
            <p:cNvPr id="261" name="Google Shape;261;p21"/>
            <p:cNvSpPr/>
            <p:nvPr/>
          </p:nvSpPr>
          <p:spPr>
            <a:xfrm>
              <a:off x="8156003" y="3063800"/>
              <a:ext cx="1680799" cy="332667"/>
            </a:xfrm>
            <a:prstGeom prst="rect">
              <a:avLst/>
            </a:prstGeom>
            <a:solidFill>
              <a:schemeClr val="accent1"/>
            </a:solidFill>
            <a:ln>
              <a:noFill/>
            </a:ln>
            <a:effectLst>
              <a:outerShdw blurRad="114300" rotWithShape="0" algn="l" dist="88900">
                <a:srgbClr val="000000">
                  <a:alpha val="21960"/>
                </a:srgbClr>
              </a:outerShdw>
            </a:effectLst>
          </p:spPr>
          <p:txBody>
            <a:bodyPr anchorCtr="0" anchor="ctr" bIns="51825" lIns="103675" spcFirstLastPara="1" rIns="103675" wrap="square" tIns="51825">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262" name="Google Shape;262;p21"/>
            <p:cNvSpPr/>
            <p:nvPr/>
          </p:nvSpPr>
          <p:spPr>
            <a:xfrm>
              <a:off x="9889504" y="3063800"/>
              <a:ext cx="2376556" cy="332667"/>
            </a:xfrm>
            <a:prstGeom prst="rect">
              <a:avLst/>
            </a:prstGeom>
            <a:solidFill>
              <a:schemeClr val="accent2"/>
            </a:solidFill>
            <a:ln>
              <a:noFill/>
            </a:ln>
            <a:effectLst>
              <a:outerShdw blurRad="114300" rotWithShape="0" algn="l" dist="88900">
                <a:srgbClr val="000000">
                  <a:alpha val="21960"/>
                </a:srgbClr>
              </a:outerShdw>
            </a:effectLst>
          </p:spPr>
          <p:txBody>
            <a:bodyPr anchorCtr="0" anchor="ctr" bIns="51825" lIns="103675" spcFirstLastPara="1" rIns="103675" wrap="square" tIns="51825">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263" name="Google Shape;263;p21"/>
            <p:cNvSpPr/>
            <p:nvPr/>
          </p:nvSpPr>
          <p:spPr>
            <a:xfrm>
              <a:off x="8156001" y="3899089"/>
              <a:ext cx="1555419" cy="332667"/>
            </a:xfrm>
            <a:prstGeom prst="rect">
              <a:avLst/>
            </a:prstGeom>
            <a:solidFill>
              <a:schemeClr val="accent1"/>
            </a:solidFill>
            <a:ln>
              <a:noFill/>
            </a:ln>
            <a:effectLst>
              <a:outerShdw blurRad="114300" rotWithShape="0" algn="l" dist="88900">
                <a:srgbClr val="000000">
                  <a:alpha val="21960"/>
                </a:srgbClr>
              </a:outerShdw>
            </a:effectLst>
          </p:spPr>
          <p:txBody>
            <a:bodyPr anchorCtr="0" anchor="ctr" bIns="51825" lIns="103675" spcFirstLastPara="1" rIns="103675" wrap="square" tIns="51825">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264" name="Google Shape;264;p21"/>
            <p:cNvSpPr/>
            <p:nvPr/>
          </p:nvSpPr>
          <p:spPr>
            <a:xfrm>
              <a:off x="9763824" y="3899089"/>
              <a:ext cx="2199274" cy="332667"/>
            </a:xfrm>
            <a:prstGeom prst="rect">
              <a:avLst/>
            </a:prstGeom>
            <a:solidFill>
              <a:schemeClr val="accent2"/>
            </a:solidFill>
            <a:ln>
              <a:noFill/>
            </a:ln>
            <a:effectLst>
              <a:outerShdw blurRad="114300" rotWithShape="0" algn="l" dist="88900">
                <a:srgbClr val="000000">
                  <a:alpha val="21960"/>
                </a:srgbClr>
              </a:outerShdw>
            </a:effectLst>
          </p:spPr>
          <p:txBody>
            <a:bodyPr anchorCtr="0" anchor="ctr" bIns="51825" lIns="103675" spcFirstLastPara="1" rIns="103675" wrap="square" tIns="51825">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265" name="Google Shape;265;p21"/>
            <p:cNvSpPr/>
            <p:nvPr/>
          </p:nvSpPr>
          <p:spPr>
            <a:xfrm>
              <a:off x="8155998" y="4671503"/>
              <a:ext cx="1174131" cy="332667"/>
            </a:xfrm>
            <a:prstGeom prst="rect">
              <a:avLst/>
            </a:prstGeom>
            <a:solidFill>
              <a:schemeClr val="accent1"/>
            </a:solidFill>
            <a:ln>
              <a:noFill/>
            </a:ln>
            <a:effectLst>
              <a:outerShdw blurRad="114300" rotWithShape="0" algn="l" dist="88900">
                <a:srgbClr val="000000">
                  <a:alpha val="21960"/>
                </a:srgbClr>
              </a:outerShdw>
            </a:effectLst>
          </p:spPr>
          <p:txBody>
            <a:bodyPr anchorCtr="0" anchor="ctr" bIns="51825" lIns="103675" spcFirstLastPara="1" rIns="103675" wrap="square" tIns="51825">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266" name="Google Shape;266;p21"/>
            <p:cNvSpPr/>
            <p:nvPr/>
          </p:nvSpPr>
          <p:spPr>
            <a:xfrm>
              <a:off x="9381625" y="4671501"/>
              <a:ext cx="1660158" cy="332667"/>
            </a:xfrm>
            <a:prstGeom prst="rect">
              <a:avLst/>
            </a:prstGeom>
            <a:solidFill>
              <a:schemeClr val="accent2"/>
            </a:solidFill>
            <a:ln>
              <a:noFill/>
            </a:ln>
            <a:effectLst>
              <a:outerShdw blurRad="114300" rotWithShape="0" algn="l" dist="88900">
                <a:srgbClr val="000000">
                  <a:alpha val="21960"/>
                </a:srgbClr>
              </a:outerShdw>
            </a:effectLst>
          </p:spPr>
          <p:txBody>
            <a:bodyPr anchorCtr="0" anchor="ctr" bIns="51825" lIns="103675" spcFirstLastPara="1" rIns="103675" wrap="square" tIns="51825">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267" name="Google Shape;267;p21"/>
            <p:cNvSpPr/>
            <p:nvPr/>
          </p:nvSpPr>
          <p:spPr>
            <a:xfrm>
              <a:off x="8155995" y="5378253"/>
              <a:ext cx="810249" cy="332667"/>
            </a:xfrm>
            <a:prstGeom prst="rect">
              <a:avLst/>
            </a:prstGeom>
            <a:solidFill>
              <a:schemeClr val="accent1"/>
            </a:solidFill>
            <a:ln>
              <a:noFill/>
            </a:ln>
            <a:effectLst>
              <a:outerShdw blurRad="114300" rotWithShape="0" algn="l" dist="88900">
                <a:srgbClr val="000000">
                  <a:alpha val="21960"/>
                </a:srgbClr>
              </a:outerShdw>
            </a:effectLst>
          </p:spPr>
          <p:txBody>
            <a:bodyPr anchorCtr="0" anchor="ctr" bIns="51825" lIns="103675" spcFirstLastPara="1" rIns="103675" wrap="square" tIns="51825">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268" name="Google Shape;268;p21"/>
            <p:cNvSpPr/>
            <p:nvPr/>
          </p:nvSpPr>
          <p:spPr>
            <a:xfrm>
              <a:off x="9018774" y="5378259"/>
              <a:ext cx="1145643" cy="332667"/>
            </a:xfrm>
            <a:prstGeom prst="rect">
              <a:avLst/>
            </a:prstGeom>
            <a:solidFill>
              <a:schemeClr val="accent2"/>
            </a:solidFill>
            <a:ln>
              <a:noFill/>
            </a:ln>
            <a:effectLst>
              <a:outerShdw blurRad="114300" rotWithShape="0" algn="l" dist="88900">
                <a:srgbClr val="000000">
                  <a:alpha val="21960"/>
                </a:srgbClr>
              </a:outerShdw>
            </a:effectLst>
          </p:spPr>
          <p:txBody>
            <a:bodyPr anchorCtr="0" anchor="ctr" bIns="51825" lIns="103675" spcFirstLastPara="1" rIns="103675" wrap="square" tIns="51825">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269" name="Google Shape;269;p21"/>
          <p:cNvGrpSpPr/>
          <p:nvPr/>
        </p:nvGrpSpPr>
        <p:grpSpPr>
          <a:xfrm>
            <a:off x="4932040" y="2228006"/>
            <a:ext cx="1302758" cy="1137185"/>
            <a:chOff x="1397291" y="3132277"/>
            <a:chExt cx="1948823" cy="1702026"/>
          </a:xfrm>
        </p:grpSpPr>
        <p:grpSp>
          <p:nvGrpSpPr>
            <p:cNvPr id="270" name="Google Shape;270;p21"/>
            <p:cNvGrpSpPr/>
            <p:nvPr/>
          </p:nvGrpSpPr>
          <p:grpSpPr>
            <a:xfrm>
              <a:off x="1397291" y="3132277"/>
              <a:ext cx="1948823" cy="1702026"/>
              <a:chOff x="1511944" y="2420246"/>
              <a:chExt cx="2627152" cy="2294453"/>
            </a:xfrm>
          </p:grpSpPr>
          <p:sp>
            <p:nvSpPr>
              <p:cNvPr id="271" name="Google Shape;271;p21"/>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sp>
            <p:nvSpPr>
              <p:cNvPr id="272" name="Google Shape;272;p21"/>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grpSp>
        <p:sp>
          <p:nvSpPr>
            <p:cNvPr id="273" name="Google Shape;273;p21"/>
            <p:cNvSpPr/>
            <p:nvPr/>
          </p:nvSpPr>
          <p:spPr>
            <a:xfrm>
              <a:off x="1650672" y="3357062"/>
              <a:ext cx="1442061" cy="1252455"/>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sp>
          <p:nvSpPr>
            <p:cNvPr id="274" name="Google Shape;274;p21"/>
            <p:cNvSpPr txBox="1"/>
            <p:nvPr/>
          </p:nvSpPr>
          <p:spPr>
            <a:xfrm>
              <a:off x="1982401" y="3715854"/>
              <a:ext cx="1185538" cy="50671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1600"/>
                <a:buFont typeface="Twentieth Century"/>
                <a:buNone/>
              </a:pPr>
              <a:r>
                <a:rPr b="1" i="0" lang="tr-TR" sz="1600" u="none" cap="none" strike="noStrike">
                  <a:solidFill>
                    <a:srgbClr val="FFFFFF"/>
                  </a:solidFill>
                  <a:latin typeface="Twentieth Century"/>
                  <a:ea typeface="Twentieth Century"/>
                  <a:cs typeface="Twentieth Century"/>
                  <a:sym typeface="Twentieth Century"/>
                </a:rPr>
                <a:t>2001</a:t>
              </a:r>
              <a:endParaRPr b="1" i="0" sz="1600" u="none" cap="none" strike="noStrike">
                <a:solidFill>
                  <a:srgbClr val="FFFFFF"/>
                </a:solidFill>
                <a:latin typeface="Twentieth Century"/>
                <a:ea typeface="Twentieth Century"/>
                <a:cs typeface="Twentieth Century"/>
                <a:sym typeface="Twentieth Century"/>
              </a:endParaRPr>
            </a:p>
          </p:txBody>
        </p:sp>
      </p:grpSp>
      <p:grpSp>
        <p:nvGrpSpPr>
          <p:cNvPr id="275" name="Google Shape;275;p21"/>
          <p:cNvGrpSpPr/>
          <p:nvPr/>
        </p:nvGrpSpPr>
        <p:grpSpPr>
          <a:xfrm>
            <a:off x="5932033" y="2796598"/>
            <a:ext cx="1302758" cy="1137185"/>
            <a:chOff x="2893203" y="3983290"/>
            <a:chExt cx="1948823" cy="1702026"/>
          </a:xfrm>
        </p:grpSpPr>
        <p:grpSp>
          <p:nvGrpSpPr>
            <p:cNvPr id="276" name="Google Shape;276;p21"/>
            <p:cNvGrpSpPr/>
            <p:nvPr/>
          </p:nvGrpSpPr>
          <p:grpSpPr>
            <a:xfrm>
              <a:off x="2893203" y="3983290"/>
              <a:ext cx="1948823" cy="1702026"/>
              <a:chOff x="1511944" y="2420246"/>
              <a:chExt cx="2627152" cy="2294453"/>
            </a:xfrm>
          </p:grpSpPr>
          <p:sp>
            <p:nvSpPr>
              <p:cNvPr id="277" name="Google Shape;277;p21"/>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sp>
            <p:nvSpPr>
              <p:cNvPr id="278" name="Google Shape;278;p21"/>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grpSp>
        <p:sp>
          <p:nvSpPr>
            <p:cNvPr id="279" name="Google Shape;279;p21"/>
            <p:cNvSpPr/>
            <p:nvPr/>
          </p:nvSpPr>
          <p:spPr>
            <a:xfrm>
              <a:off x="3146586" y="4181609"/>
              <a:ext cx="1442061" cy="1252455"/>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sp>
          <p:nvSpPr>
            <p:cNvPr id="280" name="Google Shape;280;p21"/>
            <p:cNvSpPr txBox="1"/>
            <p:nvPr/>
          </p:nvSpPr>
          <p:spPr>
            <a:xfrm>
              <a:off x="3435319" y="4569349"/>
              <a:ext cx="1185538" cy="50671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1600"/>
                <a:buFont typeface="Twentieth Century"/>
                <a:buNone/>
              </a:pPr>
              <a:r>
                <a:rPr b="1" i="0" lang="tr-TR" sz="1600" u="none" cap="none" strike="noStrike">
                  <a:solidFill>
                    <a:srgbClr val="FFFFFF"/>
                  </a:solidFill>
                  <a:latin typeface="Twentieth Century"/>
                  <a:ea typeface="Twentieth Century"/>
                  <a:cs typeface="Twentieth Century"/>
                  <a:sym typeface="Twentieth Century"/>
                </a:rPr>
                <a:t>2005</a:t>
              </a:r>
              <a:endParaRPr b="1" i="0" sz="1600" u="none" cap="none" strike="noStrike">
                <a:solidFill>
                  <a:srgbClr val="FFFFFF"/>
                </a:solidFill>
                <a:latin typeface="Twentieth Century"/>
                <a:ea typeface="Twentieth Century"/>
                <a:cs typeface="Twentieth Century"/>
                <a:sym typeface="Twentieth Century"/>
              </a:endParaRPr>
            </a:p>
          </p:txBody>
        </p:sp>
      </p:grpSp>
      <p:grpSp>
        <p:nvGrpSpPr>
          <p:cNvPr id="281" name="Google Shape;281;p21"/>
          <p:cNvGrpSpPr/>
          <p:nvPr/>
        </p:nvGrpSpPr>
        <p:grpSpPr>
          <a:xfrm>
            <a:off x="6927254" y="2218600"/>
            <a:ext cx="1302758" cy="1137185"/>
            <a:chOff x="4381974" y="3118200"/>
            <a:chExt cx="1948823" cy="1702026"/>
          </a:xfrm>
        </p:grpSpPr>
        <p:grpSp>
          <p:nvGrpSpPr>
            <p:cNvPr id="282" name="Google Shape;282;p21"/>
            <p:cNvGrpSpPr/>
            <p:nvPr/>
          </p:nvGrpSpPr>
          <p:grpSpPr>
            <a:xfrm>
              <a:off x="4381974" y="3118200"/>
              <a:ext cx="1948823" cy="1702026"/>
              <a:chOff x="1511944" y="2420246"/>
              <a:chExt cx="2627152" cy="2294453"/>
            </a:xfrm>
          </p:grpSpPr>
          <p:sp>
            <p:nvSpPr>
              <p:cNvPr id="283" name="Google Shape;283;p21"/>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sp>
            <p:nvSpPr>
              <p:cNvPr id="284" name="Google Shape;284;p21"/>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grpSp>
        <p:sp>
          <p:nvSpPr>
            <p:cNvPr id="285" name="Google Shape;285;p21"/>
            <p:cNvSpPr/>
            <p:nvPr/>
          </p:nvSpPr>
          <p:spPr>
            <a:xfrm>
              <a:off x="4635357" y="3316519"/>
              <a:ext cx="1442061" cy="1252455"/>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sp>
          <p:nvSpPr>
            <p:cNvPr id="286" name="Google Shape;286;p21"/>
            <p:cNvSpPr txBox="1"/>
            <p:nvPr/>
          </p:nvSpPr>
          <p:spPr>
            <a:xfrm>
              <a:off x="4960659" y="3674895"/>
              <a:ext cx="1185538" cy="50671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1600"/>
                <a:buFont typeface="Twentieth Century"/>
                <a:buNone/>
              </a:pPr>
              <a:r>
                <a:rPr b="1" i="0" lang="tr-TR" sz="1600" u="none" cap="none" strike="noStrike">
                  <a:solidFill>
                    <a:srgbClr val="FFFFFF"/>
                  </a:solidFill>
                  <a:latin typeface="Twentieth Century"/>
                  <a:ea typeface="Twentieth Century"/>
                  <a:cs typeface="Twentieth Century"/>
                  <a:sym typeface="Twentieth Century"/>
                </a:rPr>
                <a:t>2020</a:t>
              </a:r>
              <a:endParaRPr b="1" i="0" sz="1600" u="none" cap="none" strike="noStrike">
                <a:solidFill>
                  <a:srgbClr val="FFFFFF"/>
                </a:solidFill>
                <a:latin typeface="Twentieth Century"/>
                <a:ea typeface="Twentieth Century"/>
                <a:cs typeface="Twentieth Century"/>
                <a:sym typeface="Twentieth Century"/>
              </a:endParaRPr>
            </a:p>
          </p:txBody>
        </p:sp>
      </p:grpSp>
      <p:grpSp>
        <p:nvGrpSpPr>
          <p:cNvPr id="287" name="Google Shape;287;p21"/>
          <p:cNvGrpSpPr/>
          <p:nvPr/>
        </p:nvGrpSpPr>
        <p:grpSpPr>
          <a:xfrm>
            <a:off x="6923590" y="3376396"/>
            <a:ext cx="1302758" cy="1137185"/>
            <a:chOff x="4376494" y="4851074"/>
            <a:chExt cx="1948823" cy="1702026"/>
          </a:xfrm>
        </p:grpSpPr>
        <p:grpSp>
          <p:nvGrpSpPr>
            <p:cNvPr id="288" name="Google Shape;288;p21"/>
            <p:cNvGrpSpPr/>
            <p:nvPr/>
          </p:nvGrpSpPr>
          <p:grpSpPr>
            <a:xfrm>
              <a:off x="4376494" y="4851074"/>
              <a:ext cx="1948823" cy="1702026"/>
              <a:chOff x="1511944" y="2420246"/>
              <a:chExt cx="2627152" cy="2294453"/>
            </a:xfrm>
          </p:grpSpPr>
          <p:sp>
            <p:nvSpPr>
              <p:cNvPr id="289" name="Google Shape;289;p21"/>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sp>
            <p:nvSpPr>
              <p:cNvPr id="290" name="Google Shape;290;p21"/>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grpSp>
        <p:sp>
          <p:nvSpPr>
            <p:cNvPr id="291" name="Google Shape;291;p21"/>
            <p:cNvSpPr/>
            <p:nvPr/>
          </p:nvSpPr>
          <p:spPr>
            <a:xfrm>
              <a:off x="4629876" y="5049394"/>
              <a:ext cx="1442061" cy="1252455"/>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sp>
          <p:nvSpPr>
            <p:cNvPr id="292" name="Google Shape;292;p21"/>
            <p:cNvSpPr txBox="1"/>
            <p:nvPr/>
          </p:nvSpPr>
          <p:spPr>
            <a:xfrm>
              <a:off x="4937053" y="5441967"/>
              <a:ext cx="1185538" cy="50671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1600"/>
                <a:buFont typeface="Twentieth Century"/>
                <a:buNone/>
              </a:pPr>
              <a:r>
                <a:rPr b="1" i="0" lang="tr-TR" sz="1600" u="none" cap="none" strike="noStrike">
                  <a:solidFill>
                    <a:srgbClr val="FFFFFF"/>
                  </a:solidFill>
                  <a:latin typeface="Twentieth Century"/>
                  <a:ea typeface="Twentieth Century"/>
                  <a:cs typeface="Twentieth Century"/>
                  <a:sym typeface="Twentieth Century"/>
                </a:rPr>
                <a:t>2010</a:t>
              </a:r>
              <a:endParaRPr b="1" i="0" sz="1600" u="none" cap="none" strike="noStrike">
                <a:solidFill>
                  <a:srgbClr val="FFFFFF"/>
                </a:solidFill>
                <a:latin typeface="Twentieth Century"/>
                <a:ea typeface="Twentieth Century"/>
                <a:cs typeface="Twentieth Century"/>
                <a:sym typeface="Twentieth Century"/>
              </a:endParaRPr>
            </a:p>
          </p:txBody>
        </p:sp>
      </p:grpSp>
      <p:grpSp>
        <p:nvGrpSpPr>
          <p:cNvPr id="293" name="Google Shape;293;p21"/>
          <p:cNvGrpSpPr/>
          <p:nvPr/>
        </p:nvGrpSpPr>
        <p:grpSpPr>
          <a:xfrm>
            <a:off x="890709" y="1743827"/>
            <a:ext cx="3656760" cy="2105541"/>
            <a:chOff x="7041153" y="3140803"/>
            <a:chExt cx="5470223" cy="3151364"/>
          </a:xfrm>
        </p:grpSpPr>
        <p:cxnSp>
          <p:nvCxnSpPr>
            <p:cNvPr id="294" name="Google Shape;294;p21"/>
            <p:cNvCxnSpPr/>
            <p:nvPr/>
          </p:nvCxnSpPr>
          <p:spPr>
            <a:xfrm>
              <a:off x="8039682" y="6292167"/>
              <a:ext cx="4471694" cy="0"/>
            </a:xfrm>
            <a:prstGeom prst="straightConnector1">
              <a:avLst/>
            </a:prstGeom>
            <a:noFill/>
            <a:ln cap="flat" cmpd="sng" w="9525">
              <a:solidFill>
                <a:srgbClr val="7F7F7F"/>
              </a:solidFill>
              <a:prstDash val="solid"/>
              <a:miter lim="800000"/>
              <a:headEnd len="sm" w="sm" type="none"/>
              <a:tailEnd len="med" w="med" type="stealth"/>
            </a:ln>
          </p:spPr>
        </p:cxnSp>
        <p:cxnSp>
          <p:nvCxnSpPr>
            <p:cNvPr id="295" name="Google Shape;295;p21"/>
            <p:cNvCxnSpPr/>
            <p:nvPr/>
          </p:nvCxnSpPr>
          <p:spPr>
            <a:xfrm rot="10800000">
              <a:off x="8039039" y="3140803"/>
              <a:ext cx="0" cy="3130693"/>
            </a:xfrm>
            <a:prstGeom prst="straightConnector1">
              <a:avLst/>
            </a:prstGeom>
            <a:noFill/>
            <a:ln cap="flat" cmpd="sng" w="9525">
              <a:solidFill>
                <a:srgbClr val="7F7F7F"/>
              </a:solidFill>
              <a:prstDash val="solid"/>
              <a:miter lim="800000"/>
              <a:headEnd len="sm" w="sm" type="none"/>
              <a:tailEnd len="med" w="med" type="stealth"/>
            </a:ln>
          </p:spPr>
        </p:cxnSp>
        <p:sp>
          <p:nvSpPr>
            <p:cNvPr id="296" name="Google Shape;296;p21"/>
            <p:cNvSpPr txBox="1"/>
            <p:nvPr/>
          </p:nvSpPr>
          <p:spPr>
            <a:xfrm>
              <a:off x="7041153" y="3398595"/>
              <a:ext cx="997887" cy="41457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7F7F7F"/>
                </a:buClr>
                <a:buSzPts val="1200"/>
                <a:buFont typeface="Twentieth Century"/>
                <a:buNone/>
              </a:pPr>
              <a:r>
                <a:rPr b="0" i="0" lang="tr-TR" sz="1200" u="none" cap="none" strike="noStrike">
                  <a:solidFill>
                    <a:srgbClr val="7F7F7F"/>
                  </a:solidFill>
                  <a:latin typeface="Twentieth Century"/>
                  <a:ea typeface="Twentieth Century"/>
                  <a:cs typeface="Twentieth Century"/>
                  <a:sym typeface="Twentieth Century"/>
                </a:rPr>
                <a:t>2020</a:t>
              </a:r>
              <a:endParaRPr b="0" i="0" sz="1200" u="none" cap="none" strike="noStrike">
                <a:solidFill>
                  <a:srgbClr val="7F7F7F"/>
                </a:solidFill>
                <a:latin typeface="Twentieth Century"/>
                <a:ea typeface="Twentieth Century"/>
                <a:cs typeface="Twentieth Century"/>
                <a:sym typeface="Twentieth Century"/>
              </a:endParaRPr>
            </a:p>
          </p:txBody>
        </p:sp>
        <p:sp>
          <p:nvSpPr>
            <p:cNvPr id="297" name="Google Shape;297;p21"/>
            <p:cNvSpPr txBox="1"/>
            <p:nvPr/>
          </p:nvSpPr>
          <p:spPr>
            <a:xfrm>
              <a:off x="7041153" y="4232255"/>
              <a:ext cx="997887" cy="41457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7F7F7F"/>
                </a:buClr>
                <a:buSzPts val="1200"/>
                <a:buFont typeface="Twentieth Century"/>
                <a:buNone/>
              </a:pPr>
              <a:r>
                <a:rPr b="0" i="0" lang="tr-TR" sz="1200" u="none" cap="none" strike="noStrike">
                  <a:solidFill>
                    <a:srgbClr val="7F7F7F"/>
                  </a:solidFill>
                  <a:latin typeface="Twentieth Century"/>
                  <a:ea typeface="Twentieth Century"/>
                  <a:cs typeface="Twentieth Century"/>
                  <a:sym typeface="Twentieth Century"/>
                </a:rPr>
                <a:t>2010</a:t>
              </a:r>
              <a:endParaRPr b="0" i="0" sz="1200" u="none" cap="none" strike="noStrike">
                <a:solidFill>
                  <a:srgbClr val="7F7F7F"/>
                </a:solidFill>
                <a:latin typeface="Twentieth Century"/>
                <a:ea typeface="Twentieth Century"/>
                <a:cs typeface="Twentieth Century"/>
                <a:sym typeface="Twentieth Century"/>
              </a:endParaRPr>
            </a:p>
          </p:txBody>
        </p:sp>
        <p:sp>
          <p:nvSpPr>
            <p:cNvPr id="298" name="Google Shape;298;p21"/>
            <p:cNvSpPr txBox="1"/>
            <p:nvPr/>
          </p:nvSpPr>
          <p:spPr>
            <a:xfrm>
              <a:off x="7041153" y="5004668"/>
              <a:ext cx="997887" cy="41457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7F7F7F"/>
                </a:buClr>
                <a:buSzPts val="1200"/>
                <a:buFont typeface="Twentieth Century"/>
                <a:buNone/>
              </a:pPr>
              <a:r>
                <a:rPr b="0" i="0" lang="tr-TR" sz="1200" u="none" cap="none" strike="noStrike">
                  <a:solidFill>
                    <a:srgbClr val="7F7F7F"/>
                  </a:solidFill>
                  <a:latin typeface="Twentieth Century"/>
                  <a:ea typeface="Twentieth Century"/>
                  <a:cs typeface="Twentieth Century"/>
                  <a:sym typeface="Twentieth Century"/>
                </a:rPr>
                <a:t>2005</a:t>
              </a:r>
              <a:endParaRPr b="0" i="0" sz="1200" u="none" cap="none" strike="noStrike">
                <a:solidFill>
                  <a:srgbClr val="7F7F7F"/>
                </a:solidFill>
                <a:latin typeface="Twentieth Century"/>
                <a:ea typeface="Twentieth Century"/>
                <a:cs typeface="Twentieth Century"/>
                <a:sym typeface="Twentieth Century"/>
              </a:endParaRPr>
            </a:p>
          </p:txBody>
        </p:sp>
        <p:sp>
          <p:nvSpPr>
            <p:cNvPr id="299" name="Google Shape;299;p21"/>
            <p:cNvSpPr txBox="1"/>
            <p:nvPr/>
          </p:nvSpPr>
          <p:spPr>
            <a:xfrm>
              <a:off x="7041153" y="5677402"/>
              <a:ext cx="997887" cy="41457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7F7F7F"/>
                </a:buClr>
                <a:buSzPts val="1200"/>
                <a:buFont typeface="Twentieth Century"/>
                <a:buNone/>
              </a:pPr>
              <a:r>
                <a:rPr b="0" i="0" lang="tr-TR" sz="1200" u="none" cap="none" strike="noStrike">
                  <a:solidFill>
                    <a:srgbClr val="7F7F7F"/>
                  </a:solidFill>
                  <a:latin typeface="Twentieth Century"/>
                  <a:ea typeface="Twentieth Century"/>
                  <a:cs typeface="Twentieth Century"/>
                  <a:sym typeface="Twentieth Century"/>
                </a:rPr>
                <a:t>2001</a:t>
              </a:r>
              <a:endParaRPr b="0" i="0" sz="1200" u="none" cap="none" strike="noStrike">
                <a:solidFill>
                  <a:srgbClr val="7F7F7F"/>
                </a:solidFill>
                <a:latin typeface="Twentieth Century"/>
                <a:ea typeface="Twentieth Century"/>
                <a:cs typeface="Twentieth Century"/>
                <a:sym typeface="Twentieth Century"/>
              </a:endParaRPr>
            </a:p>
          </p:txBody>
        </p:sp>
      </p:grpSp>
      <p:grpSp>
        <p:nvGrpSpPr>
          <p:cNvPr id="300" name="Google Shape;300;p21"/>
          <p:cNvGrpSpPr/>
          <p:nvPr/>
        </p:nvGrpSpPr>
        <p:grpSpPr>
          <a:xfrm>
            <a:off x="5354986" y="1206970"/>
            <a:ext cx="2184598" cy="1165476"/>
            <a:chOff x="6084168" y="1129514"/>
            <a:chExt cx="2317853" cy="1201912"/>
          </a:xfrm>
        </p:grpSpPr>
        <p:sp>
          <p:nvSpPr>
            <p:cNvPr id="301" name="Google Shape;301;p21"/>
            <p:cNvSpPr txBox="1"/>
            <p:nvPr/>
          </p:nvSpPr>
          <p:spPr>
            <a:xfrm>
              <a:off x="6084168" y="1514664"/>
              <a:ext cx="2317853" cy="816762"/>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0" i="0" lang="tr-TR" sz="1200" u="none" cap="none" strike="noStrike">
                  <a:solidFill>
                    <a:srgbClr val="3F3F3F"/>
                  </a:solidFill>
                  <a:latin typeface="Twentieth Century"/>
                  <a:ea typeface="Twentieth Century"/>
                  <a:cs typeface="Twentieth Century"/>
                  <a:sym typeface="Twentieth Century"/>
                </a:rPr>
                <a:t>Click on the button under the  presentation preview that says "Use as  Google Slides Theme.</a:t>
              </a:r>
              <a:endParaRPr b="0" i="0" sz="1200" u="none" cap="none" strike="noStrike">
                <a:solidFill>
                  <a:srgbClr val="3F3F3F"/>
                </a:solidFill>
                <a:latin typeface="Twentieth Century"/>
                <a:ea typeface="Twentieth Century"/>
                <a:cs typeface="Twentieth Century"/>
                <a:sym typeface="Twentieth Century"/>
              </a:endParaRPr>
            </a:p>
          </p:txBody>
        </p:sp>
        <p:sp>
          <p:nvSpPr>
            <p:cNvPr id="302" name="Google Shape;302;p21"/>
            <p:cNvSpPr txBox="1"/>
            <p:nvPr/>
          </p:nvSpPr>
          <p:spPr>
            <a:xfrm>
              <a:off x="6109640" y="1129514"/>
              <a:ext cx="1649099" cy="476098"/>
            </a:xfrm>
            <a:prstGeom prst="rect">
              <a:avLst/>
            </a:prstGeom>
            <a:noFill/>
            <a:ln>
              <a:noFill/>
            </a:ln>
          </p:spPr>
          <p:txBody>
            <a:bodyPr anchorCtr="0" anchor="t" bIns="0" lIns="91425" spcFirstLastPara="1" rIns="91425" wrap="square" tIns="0">
              <a:noAutofit/>
            </a:bodyPr>
            <a:lstStyle/>
            <a:p>
              <a:pPr indent="0" lvl="0" marL="0" marR="0" rtl="0" algn="l">
                <a:lnSpc>
                  <a:spcPct val="150000"/>
                </a:lnSpc>
                <a:spcBef>
                  <a:spcPts val="0"/>
                </a:spcBef>
                <a:spcAft>
                  <a:spcPts val="0"/>
                </a:spcAft>
                <a:buNone/>
              </a:pPr>
              <a:r>
                <a:rPr b="0" i="0" lang="tr-TR" sz="2000" u="none" cap="none" strike="noStrike">
                  <a:solidFill>
                    <a:srgbClr val="3F3F3F"/>
                  </a:solidFill>
                  <a:latin typeface="Twentieth Century"/>
                  <a:ea typeface="Twentieth Century"/>
                  <a:cs typeface="Twentieth Century"/>
                  <a:sym typeface="Twentieth Century"/>
                </a:rPr>
                <a:t>Business</a:t>
              </a:r>
              <a:endParaRPr b="0" i="0" sz="2000" u="none" cap="none" strike="noStrike">
                <a:solidFill>
                  <a:srgbClr val="3F3F3F"/>
                </a:solidFill>
                <a:latin typeface="Twentieth Century"/>
                <a:ea typeface="Twentieth Century"/>
                <a:cs typeface="Twentieth Century"/>
                <a:sym typeface="Twentieth Century"/>
              </a:endParaRPr>
            </a:p>
          </p:txBody>
        </p:sp>
      </p:grpSp>
      <p:sp>
        <p:nvSpPr>
          <p:cNvPr id="303" name="Google Shape;303;p21"/>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269"/>
                                        </p:tgtEl>
                                        <p:attrNameLst>
                                          <p:attrName>style.visibility</p:attrName>
                                        </p:attrNameLst>
                                      </p:cBhvr>
                                      <p:to>
                                        <p:strVal val="visible"/>
                                      </p:to>
                                    </p:set>
                                    <p:anim calcmode="lin" valueType="num">
                                      <p:cBhvr additive="base">
                                        <p:cTn dur="1500"/>
                                        <p:tgtEl>
                                          <p:spTgt spid="26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275"/>
                                        </p:tgtEl>
                                        <p:attrNameLst>
                                          <p:attrName>style.visibility</p:attrName>
                                        </p:attrNameLst>
                                      </p:cBhvr>
                                      <p:to>
                                        <p:strVal val="visible"/>
                                      </p:to>
                                    </p:set>
                                    <p:anim calcmode="lin" valueType="num">
                                      <p:cBhvr additive="base">
                                        <p:cTn dur="1500"/>
                                        <p:tgtEl>
                                          <p:spTgt spid="27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281"/>
                                        </p:tgtEl>
                                        <p:attrNameLst>
                                          <p:attrName>style.visibility</p:attrName>
                                        </p:attrNameLst>
                                      </p:cBhvr>
                                      <p:to>
                                        <p:strVal val="visible"/>
                                      </p:to>
                                    </p:set>
                                    <p:anim calcmode="lin" valueType="num">
                                      <p:cBhvr additive="base">
                                        <p:cTn dur="1500"/>
                                        <p:tgtEl>
                                          <p:spTgt spid="28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287"/>
                                        </p:tgtEl>
                                        <p:attrNameLst>
                                          <p:attrName>style.visibility</p:attrName>
                                        </p:attrNameLst>
                                      </p:cBhvr>
                                      <p:to>
                                        <p:strVal val="visible"/>
                                      </p:to>
                                    </p:set>
                                    <p:anim calcmode="lin" valueType="num">
                                      <p:cBhvr additive="base">
                                        <p:cTn dur="1500"/>
                                        <p:tgtEl>
                                          <p:spTgt spid="287"/>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00"/>
                                        </p:tgtEl>
                                        <p:attrNameLst>
                                          <p:attrName>style.visibility</p:attrName>
                                        </p:attrNameLst>
                                      </p:cBhvr>
                                      <p:to>
                                        <p:strVal val="visible"/>
                                      </p:to>
                                    </p:set>
                                    <p:animEffect filter="fade" transition="in">
                                      <p:cBhvr>
                                        <p:cTn dur="1000"/>
                                        <p:tgtEl>
                                          <p:spTgt spid="300"/>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293"/>
                                        </p:tgtEl>
                                        <p:attrNameLst>
                                          <p:attrName>style.visibility</p:attrName>
                                        </p:attrNameLst>
                                      </p:cBhvr>
                                      <p:to>
                                        <p:strVal val="visible"/>
                                      </p:to>
                                    </p:set>
                                    <p:animEffect filter="fade" transition="in">
                                      <p:cBhvr>
                                        <p:cTn dur="500"/>
                                        <p:tgtEl>
                                          <p:spTgt spid="293"/>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260"/>
                                        </p:tgtEl>
                                        <p:attrNameLst>
                                          <p:attrName>style.visibility</p:attrName>
                                        </p:attrNameLst>
                                      </p:cBhvr>
                                      <p:to>
                                        <p:strVal val="visible"/>
                                      </p:to>
                                    </p:set>
                                    <p:animEffect filter="fade" transition="in">
                                      <p:cBhvr>
                                        <p:cTn dur="500"/>
                                        <p:tgtEl>
                                          <p:spTgt spid="260"/>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259"/>
                                        </p:tgtEl>
                                        <p:attrNameLst>
                                          <p:attrName>style.visibility</p:attrName>
                                        </p:attrNameLst>
                                      </p:cBhvr>
                                      <p:to>
                                        <p:strVal val="visible"/>
                                      </p:to>
                                    </p:set>
                                    <p:animEffect filter="fade" transition="in">
                                      <p:cBhvr>
                                        <p:cTn dur="200"/>
                                        <p:tgtEl>
                                          <p:spTgt spid="259"/>
                                        </p:tgtEl>
                                      </p:cBhvr>
                                    </p:animEffect>
                                  </p:childTnLst>
                                </p:cTn>
                              </p:par>
                            </p:childTnLst>
                          </p:cTn>
                        </p:par>
                        <p:par>
                          <p:cTn fill="hold">
                            <p:stCondLst>
                              <p:cond delay="3700"/>
                            </p:stCondLst>
                            <p:childTnLst>
                              <p:par>
                                <p:cTn fill="hold" nodeType="afterEffect" presetClass="entr" presetID="10" presetSubtype="0">
                                  <p:stCondLst>
                                    <p:cond delay="0"/>
                                  </p:stCondLst>
                                  <p:childTnLst>
                                    <p:set>
                                      <p:cBhvr>
                                        <p:cTn dur="1" fill="hold">
                                          <p:stCondLst>
                                            <p:cond delay="0"/>
                                          </p:stCondLst>
                                        </p:cTn>
                                        <p:tgtEl>
                                          <p:spTgt spid="258"/>
                                        </p:tgtEl>
                                        <p:attrNameLst>
                                          <p:attrName>style.visibility</p:attrName>
                                        </p:attrNameLst>
                                      </p:cBhvr>
                                      <p:to>
                                        <p:strVal val="visible"/>
                                      </p:to>
                                    </p:set>
                                    <p:animEffect filter="fade" transition="in">
                                      <p:cBhvr>
                                        <p:cTn dur="200"/>
                                        <p:tgtEl>
                                          <p:spTgt spid="258"/>
                                        </p:tgtEl>
                                      </p:cBhvr>
                                    </p:animEffect>
                                  </p:childTnLst>
                                </p:cTn>
                              </p:par>
                            </p:childTnLst>
                          </p:cTn>
                        </p:par>
                        <p:par>
                          <p:cTn fill="hold">
                            <p:stCondLst>
                              <p:cond delay="3900"/>
                            </p:stCondLst>
                            <p:childTnLst>
                              <p:par>
                                <p:cTn fill="hold" nodeType="afterEffect" presetClass="entr" presetID="10" presetSubtype="0">
                                  <p:stCondLst>
                                    <p:cond delay="0"/>
                                  </p:stCondLst>
                                  <p:childTnLst>
                                    <p:set>
                                      <p:cBhvr>
                                        <p:cTn dur="1" fill="hold">
                                          <p:stCondLst>
                                            <p:cond delay="0"/>
                                          </p:stCondLst>
                                        </p:cTn>
                                        <p:tgtEl>
                                          <p:spTgt spid="257"/>
                                        </p:tgtEl>
                                        <p:attrNameLst>
                                          <p:attrName>style.visibility</p:attrName>
                                        </p:attrNameLst>
                                      </p:cBhvr>
                                      <p:to>
                                        <p:strVal val="visible"/>
                                      </p:to>
                                    </p:set>
                                    <p:animEffect filter="fade" transition="in">
                                      <p:cBhvr>
                                        <p:cTn dur="200"/>
                                        <p:tgtEl>
                                          <p:spTgt spid="257"/>
                                        </p:tgtEl>
                                      </p:cBhvr>
                                    </p:animEffect>
                                  </p:childTnLst>
                                </p:cTn>
                              </p:par>
                            </p:childTnLst>
                          </p:cTn>
                        </p:par>
                        <p:par>
                          <p:cTn fill="hold">
                            <p:stCondLst>
                              <p:cond delay="4100"/>
                            </p:stCondLst>
                            <p:childTnLst>
                              <p:par>
                                <p:cTn fill="hold" nodeType="afterEffect" presetClass="entr" presetID="10" presetSubtype="0">
                                  <p:stCondLst>
                                    <p:cond delay="0"/>
                                  </p:stCondLst>
                                  <p:childTnLst>
                                    <p:set>
                                      <p:cBhvr>
                                        <p:cTn dur="1" fill="hold">
                                          <p:stCondLst>
                                            <p:cond delay="0"/>
                                          </p:stCondLst>
                                        </p:cTn>
                                        <p:tgtEl>
                                          <p:spTgt spid="256"/>
                                        </p:tgtEl>
                                        <p:attrNameLst>
                                          <p:attrName>style.visibility</p:attrName>
                                        </p:attrNameLst>
                                      </p:cBhvr>
                                      <p:to>
                                        <p:strVal val="visible"/>
                                      </p:to>
                                    </p:set>
                                    <p:animEffect filter="fade" transition="in">
                                      <p:cBhvr>
                                        <p:cTn dur="200"/>
                                        <p:tgtEl>
                                          <p:spTgt spid="25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pic>
        <p:nvPicPr>
          <p:cNvPr id="308" name="Google Shape;308;p22"/>
          <p:cNvPicPr preferRelativeResize="0"/>
          <p:nvPr/>
        </p:nvPicPr>
        <p:blipFill rotWithShape="1">
          <a:blip r:embed="rId3">
            <a:alphaModFix/>
          </a:blip>
          <a:srcRect b="0" l="0" r="0" t="0"/>
          <a:stretch/>
        </p:blipFill>
        <p:spPr>
          <a:xfrm>
            <a:off x="0" y="1372"/>
            <a:ext cx="9144000" cy="5140757"/>
          </a:xfrm>
          <a:prstGeom prst="rect">
            <a:avLst/>
          </a:prstGeom>
          <a:noFill/>
          <a:ln>
            <a:noFill/>
          </a:ln>
        </p:spPr>
      </p:pic>
      <p:grpSp>
        <p:nvGrpSpPr>
          <p:cNvPr id="309" name="Google Shape;309;p22"/>
          <p:cNvGrpSpPr/>
          <p:nvPr/>
        </p:nvGrpSpPr>
        <p:grpSpPr>
          <a:xfrm>
            <a:off x="3851920" y="843558"/>
            <a:ext cx="1602228" cy="1359398"/>
            <a:chOff x="1881842" y="2656049"/>
            <a:chExt cx="2397222" cy="2093640"/>
          </a:xfrm>
        </p:grpSpPr>
        <p:grpSp>
          <p:nvGrpSpPr>
            <p:cNvPr id="310" name="Google Shape;310;p22"/>
            <p:cNvGrpSpPr/>
            <p:nvPr/>
          </p:nvGrpSpPr>
          <p:grpSpPr>
            <a:xfrm>
              <a:off x="1881842" y="2656049"/>
              <a:ext cx="2397222" cy="2093640"/>
              <a:chOff x="1511944" y="2420246"/>
              <a:chExt cx="2627152" cy="2294453"/>
            </a:xfrm>
          </p:grpSpPr>
          <p:sp>
            <p:nvSpPr>
              <p:cNvPr id="311" name="Google Shape;311;p22"/>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312" name="Google Shape;312;p22"/>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313" name="Google Shape;313;p22"/>
            <p:cNvSpPr/>
            <p:nvPr/>
          </p:nvSpPr>
          <p:spPr>
            <a:xfrm>
              <a:off x="2193523" y="2932555"/>
              <a:ext cx="1773860" cy="1540629"/>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314" name="Google Shape;314;p22"/>
            <p:cNvSpPr txBox="1"/>
            <p:nvPr/>
          </p:nvSpPr>
          <p:spPr>
            <a:xfrm>
              <a:off x="2395514" y="2908939"/>
              <a:ext cx="1582966" cy="156424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6000"/>
                <a:buFont typeface="Twentieth Century"/>
                <a:buNone/>
              </a:pPr>
              <a:r>
                <a:rPr b="1" i="0" lang="tr-TR" sz="6000" u="none" cap="none" strike="noStrike">
                  <a:solidFill>
                    <a:srgbClr val="FFFFFF"/>
                  </a:solidFill>
                  <a:latin typeface="Twentieth Century"/>
                  <a:ea typeface="Twentieth Century"/>
                  <a:cs typeface="Twentieth Century"/>
                  <a:sym typeface="Twentieth Century"/>
                </a:rPr>
                <a:t>02</a:t>
              </a:r>
              <a:endParaRPr b="1" i="0" sz="6000" u="none" cap="none" strike="noStrike">
                <a:solidFill>
                  <a:srgbClr val="FFFFFF"/>
                </a:solidFill>
                <a:latin typeface="Twentieth Century"/>
                <a:ea typeface="Twentieth Century"/>
                <a:cs typeface="Twentieth Century"/>
                <a:sym typeface="Twentieth Century"/>
              </a:endParaRPr>
            </a:p>
          </p:txBody>
        </p:sp>
      </p:grpSp>
      <p:sp>
        <p:nvSpPr>
          <p:cNvPr id="315" name="Google Shape;315;p22"/>
          <p:cNvSpPr txBox="1"/>
          <p:nvPr/>
        </p:nvSpPr>
        <p:spPr>
          <a:xfrm>
            <a:off x="0" y="2321399"/>
            <a:ext cx="9143999"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4000" u="none" cap="none" strike="noStrike">
                <a:solidFill>
                  <a:schemeClr val="dk1"/>
                </a:solidFill>
                <a:latin typeface="Twentieth Century"/>
                <a:ea typeface="Twentieth Century"/>
                <a:cs typeface="Twentieth Century"/>
                <a:sym typeface="Twentieth Century"/>
              </a:rPr>
              <a:t>ASSURANCE </a:t>
            </a:r>
            <a:endParaRPr b="1" i="0" sz="4000" u="none" cap="none" strike="noStrike">
              <a:solidFill>
                <a:schemeClr val="dk1"/>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1">
                                  <p:stCondLst>
                                    <p:cond delay="0"/>
                                  </p:stCondLst>
                                  <p:childTnLst>
                                    <p:set>
                                      <p:cBhvr>
                                        <p:cTn dur="1" fill="hold">
                                          <p:stCondLst>
                                            <p:cond delay="0"/>
                                          </p:stCondLst>
                                        </p:cTn>
                                        <p:tgtEl>
                                          <p:spTgt spid="309"/>
                                        </p:tgtEl>
                                        <p:attrNameLst>
                                          <p:attrName>style.visibility</p:attrName>
                                        </p:attrNameLst>
                                      </p:cBhvr>
                                      <p:to>
                                        <p:strVal val="visible"/>
                                      </p:to>
                                    </p:set>
                                    <p:anim calcmode="lin" valueType="num">
                                      <p:cBhvr additive="base">
                                        <p:cTn dur="1000"/>
                                        <p:tgtEl>
                                          <p:spTgt spid="309"/>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15"/>
                                        </p:tgtEl>
                                        <p:attrNameLst>
                                          <p:attrName>style.visibility</p:attrName>
                                        </p:attrNameLst>
                                      </p:cBhvr>
                                      <p:to>
                                        <p:strVal val="visible"/>
                                      </p:to>
                                    </p:set>
                                    <p:animEffect filter="fade" transition="in">
                                      <p:cBhvr>
                                        <p:cTn dur="1000"/>
                                        <p:tgtEl>
                                          <p:spTgt spid="3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ubai Business Google Slides，Freepptbackgrounds.net">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lide 9">
  <a:themeElements>
    <a:clrScheme name="自定义 145">
      <a:dk1>
        <a:srgbClr val="000000"/>
      </a:dk1>
      <a:lt1>
        <a:srgbClr val="FFFFFF"/>
      </a:lt1>
      <a:dk2>
        <a:srgbClr val="44546A"/>
      </a:dk2>
      <a:lt2>
        <a:srgbClr val="E7E6E6"/>
      </a:lt2>
      <a:accent1>
        <a:srgbClr val="C55A11"/>
      </a:accent1>
      <a:accent2>
        <a:srgbClr val="ED7D31"/>
      </a:accent2>
      <a:accent3>
        <a:srgbClr val="FFC000"/>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