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39"/>
  </p:notesMasterIdLst>
  <p:sldIdLst>
    <p:sldId id="780" r:id="rId3"/>
    <p:sldId id="743" r:id="rId4"/>
    <p:sldId id="782" r:id="rId5"/>
    <p:sldId id="822" r:id="rId6"/>
    <p:sldId id="854" r:id="rId7"/>
    <p:sldId id="855" r:id="rId8"/>
    <p:sldId id="848" r:id="rId9"/>
    <p:sldId id="835" r:id="rId10"/>
    <p:sldId id="868" r:id="rId11"/>
    <p:sldId id="863" r:id="rId12"/>
    <p:sldId id="869" r:id="rId13"/>
    <p:sldId id="870" r:id="rId14"/>
    <p:sldId id="850" r:id="rId15"/>
    <p:sldId id="825" r:id="rId16"/>
    <p:sldId id="836" r:id="rId17"/>
    <p:sldId id="837" r:id="rId18"/>
    <p:sldId id="838" r:id="rId19"/>
    <p:sldId id="864" r:id="rId20"/>
    <p:sldId id="827" r:id="rId21"/>
    <p:sldId id="828" r:id="rId22"/>
    <p:sldId id="839" r:id="rId23"/>
    <p:sldId id="840" r:id="rId24"/>
    <p:sldId id="842" r:id="rId25"/>
    <p:sldId id="865" r:id="rId26"/>
    <p:sldId id="841" r:id="rId27"/>
    <p:sldId id="843" r:id="rId28"/>
    <p:sldId id="831" r:id="rId29"/>
    <p:sldId id="844" r:id="rId30"/>
    <p:sldId id="845" r:id="rId31"/>
    <p:sldId id="866" r:id="rId32"/>
    <p:sldId id="833" r:id="rId33"/>
    <p:sldId id="852" r:id="rId34"/>
    <p:sldId id="853" r:id="rId35"/>
    <p:sldId id="834" r:id="rId36"/>
    <p:sldId id="847" r:id="rId37"/>
    <p:sldId id="871" r:id="rId38"/>
  </p:sldIdLst>
  <p:sldSz cx="12196763" cy="6858000"/>
  <p:notesSz cx="6858000" cy="9144000"/>
  <p:custDataLst>
    <p:tags r:id="rId4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BBC"/>
    <a:srgbClr val="F8F8F8"/>
    <a:srgbClr val="EAEAEA"/>
    <a:srgbClr val="DDDDDD"/>
    <a:srgbClr val="0DC2D5"/>
    <a:srgbClr val="17DCF1"/>
    <a:srgbClr val="12D0CB"/>
    <a:srgbClr val="FDE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5" autoAdjust="0"/>
    <p:restoredTop sz="94694"/>
  </p:normalViewPr>
  <p:slideViewPr>
    <p:cSldViewPr snapToObjects="1">
      <p:cViewPr varScale="1">
        <p:scale>
          <a:sx n="128" d="100"/>
          <a:sy n="128" d="100"/>
        </p:scale>
        <p:origin x="544" y="176"/>
      </p:cViewPr>
      <p:guideLst>
        <p:guide orient="horz" pos="2142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6E290A1-C88B-43F1-B989-F001D8FA17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2A06BDA-4352-4441-92F5-E774102542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5B7AEB7-0878-4CA0-B8B2-576CE12F688B}" type="datetimeFigureOut">
              <a:rPr lang="zh-CN" altLang="en-US"/>
              <a:pPr>
                <a:defRPr/>
              </a:pPr>
              <a:t>2022/5/26</a:t>
            </a:fld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F91ACD8-10F3-4959-94BB-4D7408E661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F3BB305-4DB2-4990-91E4-440CC1D6C7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1F86E53-4D22-4975-8FE6-8389A62896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 sz="1200"/>
            </a:lvl1pPr>
          </a:lstStyle>
          <a:p>
            <a:fld id="{179A1D60-E12A-45CB-838D-CBE5DADA9F8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680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8BDE47B9-20FF-47A8-973D-6360D833C715}" type="slidenum">
              <a:rPr lang="zh-CN" altLang="en-US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08EE9082-694D-4D11-B7BE-89C5706C857D}" type="slidenum">
              <a:rPr lang="zh-CN" altLang="en-US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ADB67B62-3D67-49A8-A748-887217DE904B}" type="slidenum">
              <a:rPr lang="zh-CN" altLang="en-US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DE32A1AE-7775-4B85-A737-EFE2B834456E}" type="slidenum">
              <a:rPr lang="zh-CN" altLang="en-US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331E447A-7604-4614-AC00-2B612313E697}" type="slidenum">
              <a:rPr lang="zh-CN" altLang="en-US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412659FF-72C1-44BD-AA30-2ABEF1A9853D}" type="slidenum">
              <a:rPr lang="zh-CN" altLang="en-US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D5AC45F4-2DD6-49BE-A203-064219380A88}" type="slidenum">
              <a:rPr lang="zh-CN" altLang="en-US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7B931DAD-EF27-47A2-A79F-169222B08E77}" type="slidenum">
              <a:rPr lang="zh-CN" altLang="en-US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D1F5D586-55DC-41DC-A232-37DA2E611251}" type="slidenum">
              <a:rPr lang="zh-CN" altLang="en-US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F8EB3CE3-9C41-4D64-B033-7322D088EBB2}" type="slidenum">
              <a:rPr lang="zh-CN" altLang="en-US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D076A557-52A0-415F-93ED-864F929DC90F}" type="slidenum">
              <a:rPr lang="zh-CN" altLang="en-US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5A78EF86-8057-414C-B77A-E386FD90EF40}" type="slidenum">
              <a:rPr lang="zh-CN" altLang="en-US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AF7DBD70-229D-4A0A-BCD5-A7028F40B216}" type="slidenum">
              <a:rPr lang="zh-CN" altLang="en-US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47273143-D9E1-4479-99F1-F6A438C24E34}" type="slidenum">
              <a:rPr lang="zh-CN" altLang="en-US"/>
              <a:pPr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96F1873D-E48C-4B07-8BA9-62661B42B4F1}" type="slidenum">
              <a:rPr lang="zh-CN" altLang="en-US"/>
              <a:pPr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BC22DE37-316C-4E18-9C26-EE732225EC74}" type="slidenum">
              <a:rPr lang="zh-CN" altLang="en-US"/>
              <a:pPr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4A29E3CF-9885-4A64-8C26-97B85AE4D8BB}" type="slidenum">
              <a:rPr lang="zh-CN" altLang="en-US"/>
              <a:pPr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5644A47C-69EE-402F-96E2-F6EAAE229831}" type="slidenum">
              <a:rPr lang="zh-CN" altLang="en-US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4E3AF1ED-BA23-491A-99DB-98F27DB19819}" type="slidenum">
              <a:rPr lang="zh-CN" altLang="en-US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50138BE4-2B56-44D4-B64F-32CB8167F8AB}" type="slidenum">
              <a:rPr lang="zh-CN" altLang="en-US"/>
              <a:pPr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673D4999-1027-4F10-BB06-C91EDDA99887}" type="slidenum">
              <a:rPr lang="zh-CN" altLang="en-US"/>
              <a:pPr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FEA3F67D-D164-4415-B155-3718CB266C12}" type="slidenum">
              <a:rPr lang="zh-CN" altLang="en-US"/>
              <a:pPr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4C0D57E8-98B1-4FB8-98A1-F3CA47226F26}" type="slidenum">
              <a:rPr lang="zh-CN" altLang="en-US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C63CE73B-6CCE-4218-8A14-83863EC9A475}" type="slidenum">
              <a:rPr lang="zh-CN" altLang="en-US"/>
              <a:pPr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1E99D409-EBA3-4B7D-831E-9189F5EF227C}" type="slidenum">
              <a:rPr lang="zh-CN" altLang="en-US"/>
              <a:pPr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5629ABD0-E447-4037-803F-1D4A8A15E571}" type="slidenum">
              <a:rPr lang="zh-CN" altLang="en-US"/>
              <a:pPr/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967B541D-05E4-412F-B785-D55322495A5B}" type="slidenum">
              <a:rPr lang="zh-CN" altLang="en-US"/>
              <a:pPr/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757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D4C82FD5-A414-4B3E-8B97-DF856106F34D}" type="slidenum">
              <a:rPr lang="zh-CN" altLang="en-US"/>
              <a:pPr/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7B9E691F-4D4D-4AFB-A78E-05D23041094B}" type="slidenum">
              <a:rPr lang="zh-CN" altLang="en-US"/>
              <a:pPr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798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BBE58022-CB29-4000-9A95-0C16D5DECC2E}" type="slidenum">
              <a:rPr lang="zh-CN" altLang="en-US"/>
              <a:pPr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82C2BD44-7690-4FD0-B3B2-C0D8B00A87B3}" type="slidenum">
              <a:rPr lang="zh-CN" altLang="en-US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DD5FFD6E-893E-41DC-A7C9-17BE60852C89}" type="slidenum">
              <a:rPr lang="zh-CN" altLang="en-US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84D9E88A-BCBC-4068-95F5-12053387DC16}" type="slidenum">
              <a:rPr lang="zh-CN" altLang="en-US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BD64C5C9-9071-44D9-AF56-9635FB67ADCD}" type="slidenum">
              <a:rPr lang="zh-CN" altLang="en-US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B3143013-5310-483D-9633-0008E43A2254}" type="slidenum">
              <a:rPr lang="zh-CN" altLang="en-US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B9459635-BC1E-4B39-93EA-87A6656747B4}" type="slidenum">
              <a:rPr lang="zh-CN" altLang="en-US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7963" cy="1470025"/>
          </a:xfr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916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5462646"/>
      </p:ext>
    </p:extLst>
  </p:cSld>
  <p:clrMapOvr>
    <a:masterClrMapping/>
  </p:clrMapOvr>
  <p:transition spd="slow" advClick="0" advTm="296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  <p:extLst>
      <p:ext uri="{BB962C8B-B14F-4D97-AF65-F5344CB8AC3E}">
        <p14:creationId xmlns:p14="http://schemas.microsoft.com/office/powerpoint/2010/main" val="3359939651"/>
      </p:ext>
    </p:extLst>
  </p:cSld>
  <p:clrMapOvr>
    <a:masterClrMapping/>
  </p:clrMapOvr>
  <p:transition spd="slow" advClick="0" advTm="296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  <p:extLst>
      <p:ext uri="{BB962C8B-B14F-4D97-AF65-F5344CB8AC3E}">
        <p14:creationId xmlns:p14="http://schemas.microsoft.com/office/powerpoint/2010/main" val="2080995089"/>
      </p:ext>
    </p:extLst>
  </p:cSld>
  <p:clrMapOvr>
    <a:masterClrMapping/>
  </p:clrMapOvr>
  <p:transition spd="slow" advClick="0" advTm="296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7963" cy="1470025"/>
          </a:xfr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916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7548203"/>
      </p:ext>
    </p:extLst>
  </p:cSld>
  <p:clrMapOvr>
    <a:masterClrMapping/>
  </p:clrMapOvr>
  <p:transition spd="slow" advClick="0" advTm="296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  <p:extLst>
      <p:ext uri="{BB962C8B-B14F-4D97-AF65-F5344CB8AC3E}">
        <p14:creationId xmlns:p14="http://schemas.microsoft.com/office/powerpoint/2010/main" val="288846180"/>
      </p:ext>
    </p:extLst>
  </p:cSld>
  <p:clrMapOvr>
    <a:masterClrMapping/>
  </p:clrMapOvr>
  <p:transition spd="slow" advClick="0" advTm="296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8736699"/>
      </p:ext>
    </p:extLst>
  </p:cSld>
  <p:clrMapOvr>
    <a:masterClrMapping/>
  </p:clrMapOvr>
  <p:transition spd="slow" advClick="0" advTm="296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  <p:extLst>
      <p:ext uri="{BB962C8B-B14F-4D97-AF65-F5344CB8AC3E}">
        <p14:creationId xmlns:p14="http://schemas.microsoft.com/office/powerpoint/2010/main" val="3285170803"/>
      </p:ext>
    </p:extLst>
  </p:cSld>
  <p:clrMapOvr>
    <a:masterClrMapping/>
  </p:clrMapOvr>
  <p:transition spd="slow" advClick="0" advTm="296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55202018"/>
      </p:ext>
    </p:extLst>
  </p:cSld>
  <p:clrMapOvr>
    <a:masterClrMapping/>
  </p:clrMapOvr>
  <p:transition spd="slow" advClick="0" advTm="296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7478385"/>
      </p:ext>
    </p:extLst>
  </p:cSld>
  <p:clrMapOvr>
    <a:masterClrMapping/>
  </p:clrMapOvr>
  <p:transition spd="slow" advClick="0" advTm="296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291447"/>
      </p:ext>
    </p:extLst>
  </p:cSld>
  <p:clrMapOvr>
    <a:masterClrMapping/>
  </p:clrMapOvr>
  <p:transition spd="slow" advClick="0" advTm="296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1696456"/>
      </p:ext>
    </p:extLst>
  </p:cSld>
  <p:clrMapOvr>
    <a:masterClrMapping/>
  </p:clrMapOvr>
  <p:transition spd="slow" advClick="0" advTm="296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  <p:extLst>
      <p:ext uri="{BB962C8B-B14F-4D97-AF65-F5344CB8AC3E}">
        <p14:creationId xmlns:p14="http://schemas.microsoft.com/office/powerpoint/2010/main" val="2056430639"/>
      </p:ext>
    </p:extLst>
  </p:cSld>
  <p:clrMapOvr>
    <a:masterClrMapping/>
  </p:clrMapOvr>
  <p:transition spd="slow" advClick="0" advTm="296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0902848"/>
      </p:ext>
    </p:extLst>
  </p:cSld>
  <p:clrMapOvr>
    <a:masterClrMapping/>
  </p:clrMapOvr>
  <p:transition spd="slow" advClick="0" advTm="296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  <p:extLst>
      <p:ext uri="{BB962C8B-B14F-4D97-AF65-F5344CB8AC3E}">
        <p14:creationId xmlns:p14="http://schemas.microsoft.com/office/powerpoint/2010/main" val="2143813869"/>
      </p:ext>
    </p:extLst>
  </p:cSld>
  <p:clrMapOvr>
    <a:masterClrMapping/>
  </p:clrMapOvr>
  <p:transition spd="slow" advClick="0" advTm="296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  <p:extLst>
      <p:ext uri="{BB962C8B-B14F-4D97-AF65-F5344CB8AC3E}">
        <p14:creationId xmlns:p14="http://schemas.microsoft.com/office/powerpoint/2010/main" val="1336311927"/>
      </p:ext>
    </p:extLst>
  </p:cSld>
  <p:clrMapOvr>
    <a:masterClrMapping/>
  </p:clrMapOvr>
  <p:transition spd="slow" advClick="0" advTm="296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5322945"/>
      </p:ext>
    </p:extLst>
  </p:cSld>
  <p:clrMapOvr>
    <a:masterClrMapping/>
  </p:clrMapOvr>
  <p:transition spd="slow" advClick="0" advTm="296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  <p:extLst>
      <p:ext uri="{BB962C8B-B14F-4D97-AF65-F5344CB8AC3E}">
        <p14:creationId xmlns:p14="http://schemas.microsoft.com/office/powerpoint/2010/main" val="3810611184"/>
      </p:ext>
    </p:extLst>
  </p:cSld>
  <p:clrMapOvr>
    <a:masterClrMapping/>
  </p:clrMapOvr>
  <p:transition spd="slow" advClick="0" advTm="296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  <p:extLst>
      <p:ext uri="{BB962C8B-B14F-4D97-AF65-F5344CB8AC3E}">
        <p14:creationId xmlns:p14="http://schemas.microsoft.com/office/powerpoint/2010/main" val="645275825"/>
      </p:ext>
    </p:extLst>
  </p:cSld>
  <p:clrMapOvr>
    <a:masterClrMapping/>
  </p:clrMapOvr>
  <p:transition spd="slow" advClick="0" advTm="296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0890100"/>
      </p:ext>
    </p:extLst>
  </p:cSld>
  <p:clrMapOvr>
    <a:masterClrMapping/>
  </p:clrMapOvr>
  <p:transition spd="slow" advClick="0" advTm="296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640300"/>
      </p:ext>
    </p:extLst>
  </p:cSld>
  <p:clrMapOvr>
    <a:masterClrMapping/>
  </p:clrMapOvr>
  <p:transition spd="slow" advClick="0" advTm="296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44743"/>
      </p:ext>
    </p:extLst>
  </p:cSld>
  <p:clrMapOvr>
    <a:masterClrMapping/>
  </p:clrMapOvr>
  <p:transition spd="slow" advClick="0" advTm="296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2238813"/>
      </p:ext>
    </p:extLst>
  </p:cSld>
  <p:clrMapOvr>
    <a:masterClrMapping/>
  </p:clrMapOvr>
  <p:transition spd="slow" advClick="0" advTm="296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CN" dirty="0"/>
              <a:t>Templatesppt.com</a:t>
            </a:r>
            <a:endParaRPr lang="zh-CN" alt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slow" advClick="0" advTm="2960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1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5"/>
          <p:cNvSpPr>
            <a:spLocks/>
          </p:cNvSpPr>
          <p:nvPr userDrawn="1"/>
        </p:nvSpPr>
        <p:spPr bwMode="auto">
          <a:xfrm>
            <a:off x="63500" y="73025"/>
            <a:ext cx="1227138" cy="487363"/>
          </a:xfrm>
          <a:custGeom>
            <a:avLst/>
            <a:gdLst>
              <a:gd name="T0" fmla="*/ 0 w 1600"/>
              <a:gd name="T1" fmla="*/ 0 h 617"/>
              <a:gd name="T2" fmla="*/ 2147483646 w 1600"/>
              <a:gd name="T3" fmla="*/ 0 h 617"/>
              <a:gd name="T4" fmla="*/ 2147483646 w 1600"/>
              <a:gd name="T5" fmla="*/ 2147483646 h 617"/>
              <a:gd name="T6" fmla="*/ 2147483646 w 1600"/>
              <a:gd name="T7" fmla="*/ 2147483646 h 617"/>
              <a:gd name="T8" fmla="*/ 0 w 1600"/>
              <a:gd name="T9" fmla="*/ 2147483646 h 617"/>
              <a:gd name="T10" fmla="*/ 0 w 1600"/>
              <a:gd name="T11" fmla="*/ 0 h 6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00" h="617">
                <a:moveTo>
                  <a:pt x="0" y="0"/>
                </a:moveTo>
                <a:lnTo>
                  <a:pt x="1429" y="0"/>
                </a:lnTo>
                <a:lnTo>
                  <a:pt x="1600" y="308"/>
                </a:lnTo>
                <a:lnTo>
                  <a:pt x="1429" y="617"/>
                </a:lnTo>
                <a:lnTo>
                  <a:pt x="0" y="6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" name="Freeform 6"/>
          <p:cNvSpPr>
            <a:spLocks/>
          </p:cNvSpPr>
          <p:nvPr userDrawn="1"/>
        </p:nvSpPr>
        <p:spPr bwMode="auto">
          <a:xfrm>
            <a:off x="1196975" y="73025"/>
            <a:ext cx="10215563" cy="487363"/>
          </a:xfrm>
          <a:custGeom>
            <a:avLst/>
            <a:gdLst>
              <a:gd name="T0" fmla="*/ 0 w 13327"/>
              <a:gd name="T1" fmla="*/ 0 h 617"/>
              <a:gd name="T2" fmla="*/ 2147483646 w 13327"/>
              <a:gd name="T3" fmla="*/ 0 h 617"/>
              <a:gd name="T4" fmla="*/ 2147483646 w 13327"/>
              <a:gd name="T5" fmla="*/ 2147483646 h 617"/>
              <a:gd name="T6" fmla="*/ 2147483646 w 13327"/>
              <a:gd name="T7" fmla="*/ 2147483646 h 617"/>
              <a:gd name="T8" fmla="*/ 0 w 13327"/>
              <a:gd name="T9" fmla="*/ 2147483646 h 617"/>
              <a:gd name="T10" fmla="*/ 2147483646 w 13327"/>
              <a:gd name="T11" fmla="*/ 2147483646 h 617"/>
              <a:gd name="T12" fmla="*/ 0 w 13327"/>
              <a:gd name="T13" fmla="*/ 0 h 6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327" h="617">
                <a:moveTo>
                  <a:pt x="0" y="0"/>
                </a:moveTo>
                <a:lnTo>
                  <a:pt x="13155" y="0"/>
                </a:lnTo>
                <a:lnTo>
                  <a:pt x="13327" y="308"/>
                </a:lnTo>
                <a:lnTo>
                  <a:pt x="13155" y="617"/>
                </a:lnTo>
                <a:lnTo>
                  <a:pt x="0" y="617"/>
                </a:lnTo>
                <a:lnTo>
                  <a:pt x="171" y="3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" name="Freeform 7"/>
          <p:cNvSpPr>
            <a:spLocks/>
          </p:cNvSpPr>
          <p:nvPr userDrawn="1"/>
        </p:nvSpPr>
        <p:spPr bwMode="auto">
          <a:xfrm>
            <a:off x="11320463" y="73025"/>
            <a:ext cx="812800" cy="487363"/>
          </a:xfrm>
          <a:custGeom>
            <a:avLst/>
            <a:gdLst>
              <a:gd name="T0" fmla="*/ 0 w 1060"/>
              <a:gd name="T1" fmla="*/ 0 h 617"/>
              <a:gd name="T2" fmla="*/ 2147483646 w 1060"/>
              <a:gd name="T3" fmla="*/ 0 h 617"/>
              <a:gd name="T4" fmla="*/ 2147483646 w 1060"/>
              <a:gd name="T5" fmla="*/ 2147483646 h 617"/>
              <a:gd name="T6" fmla="*/ 0 w 1060"/>
              <a:gd name="T7" fmla="*/ 2147483646 h 617"/>
              <a:gd name="T8" fmla="*/ 2147483646 w 1060"/>
              <a:gd name="T9" fmla="*/ 2147483646 h 617"/>
              <a:gd name="T10" fmla="*/ 0 w 1060"/>
              <a:gd name="T11" fmla="*/ 0 h 6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60" h="617">
                <a:moveTo>
                  <a:pt x="0" y="0"/>
                </a:moveTo>
                <a:lnTo>
                  <a:pt x="1060" y="0"/>
                </a:lnTo>
                <a:lnTo>
                  <a:pt x="1060" y="617"/>
                </a:lnTo>
                <a:lnTo>
                  <a:pt x="0" y="617"/>
                </a:lnTo>
                <a:lnTo>
                  <a:pt x="172" y="3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CF6599F7-3751-4EA1-971C-CF7A4AC2E6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17325" y="115888"/>
            <a:ext cx="31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fld id="{E08851EB-1E8C-4815-BB23-560DA25DB3AC}" type="slidenum">
              <a:rPr lang="zh-CN" altLang="en-US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pPr algn="ctr" eaLnBrk="1" hangingPunct="1">
                <a:buFont typeface="Arial" charset="0"/>
                <a:buNone/>
              </a:pPr>
              <a:t>‹#›</a:t>
            </a:fld>
            <a:endParaRPr lang="zh-CN" altLang="en-US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CN" dirty="0"/>
              <a:t>Templatesppt.com</a:t>
            </a:r>
            <a:endParaRPr lang="zh-CN" altLang="zh-CN" dirty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1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0550"/>
            <a:ext cx="12196763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>
            <a:extLst>
              <a:ext uri="{FF2B5EF4-FFF2-40B4-BE49-F238E27FC236}">
                <a16:creationId xmlns:a16="http://schemas.microsoft.com/office/drawing/2014/main" id="{6B217C03-56C1-42AC-A7D5-9E2C826A5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380306"/>
            <a:ext cx="767397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zh-CN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TRAIN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zh-CN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TRANSPORTATION</a:t>
            </a:r>
            <a:endParaRPr lang="zh-CN" alt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7173" name="图片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00463"/>
            <a:ext cx="117125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矩形 15"/>
          <p:cNvSpPr>
            <a:spLocks noChangeArrowheads="1"/>
          </p:cNvSpPr>
          <p:nvPr/>
        </p:nvSpPr>
        <p:spPr bwMode="auto">
          <a:xfrm>
            <a:off x="774700" y="3071813"/>
            <a:ext cx="4242123" cy="400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7176" name="TextBox 16"/>
          <p:cNvSpPr txBox="1">
            <a:spLocks noChangeArrowheads="1"/>
          </p:cNvSpPr>
          <p:nvPr/>
        </p:nvSpPr>
        <p:spPr bwMode="auto">
          <a:xfrm>
            <a:off x="1045030" y="3072880"/>
            <a:ext cx="3701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zh-CN" spc="300" dirty="0">
                <a:solidFill>
                  <a:srgbClr val="F8F8F8"/>
                </a:solidFill>
                <a:latin typeface="+mj-lt"/>
              </a:rPr>
              <a:t>PRESENTATION TEMPLATE</a:t>
            </a:r>
            <a:endParaRPr lang="zh-CN" altLang="en-US" spc="300" dirty="0">
              <a:solidFill>
                <a:srgbClr val="F8F8F8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5" grpId="0" animBg="1" autoUpdateAnimBg="0"/>
      <p:bldP spid="717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WPS上传PPT\高铁\过渡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12196763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0"/>
          <p:cNvSpPr txBox="1">
            <a:spLocks noChangeArrowheads="1"/>
          </p:cNvSpPr>
          <p:nvPr/>
        </p:nvSpPr>
        <p:spPr bwMode="auto">
          <a:xfrm>
            <a:off x="2641600" y="3357563"/>
            <a:ext cx="6913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4800" b="1" dirty="0">
                <a:solidFill>
                  <a:srgbClr val="FFFFFF"/>
                </a:solidFill>
                <a:latin typeface="+mj-lt"/>
              </a:rPr>
              <a:t>TWO</a:t>
            </a:r>
            <a:endParaRPr lang="zh-CN" altLang="en-US" sz="4800" b="1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7412" name="直接连接符 11"/>
          <p:cNvCxnSpPr>
            <a:cxnSpLocks noChangeShapeType="1"/>
          </p:cNvCxnSpPr>
          <p:nvPr/>
        </p:nvCxnSpPr>
        <p:spPr bwMode="auto">
          <a:xfrm>
            <a:off x="2641600" y="4195763"/>
            <a:ext cx="69135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3" name="TextBox 14"/>
          <p:cNvSpPr txBox="1">
            <a:spLocks noChangeArrowheads="1"/>
          </p:cNvSpPr>
          <p:nvPr/>
        </p:nvSpPr>
        <p:spPr bwMode="auto">
          <a:xfrm>
            <a:off x="2714625" y="4289425"/>
            <a:ext cx="6624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dirty="0">
                <a:solidFill>
                  <a:srgbClr val="FFFFFF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22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7414" name="组合 15"/>
          <p:cNvGrpSpPr>
            <a:grpSpLocks/>
          </p:cNvGrpSpPr>
          <p:nvPr/>
        </p:nvGrpSpPr>
        <p:grpSpPr bwMode="auto">
          <a:xfrm>
            <a:off x="4948238" y="1039813"/>
            <a:ext cx="2301875" cy="2308225"/>
            <a:chOff x="0" y="0"/>
            <a:chExt cx="2301875" cy="2308226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0" y="0"/>
              <a:ext cx="2301875" cy="23082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25609" name="Freeform 6"/>
            <p:cNvSpPr>
              <a:spLocks noEditPoints="1"/>
            </p:cNvSpPr>
            <p:nvPr/>
          </p:nvSpPr>
          <p:spPr bwMode="auto">
            <a:xfrm>
              <a:off x="123825" y="123825"/>
              <a:ext cx="2054225" cy="2058988"/>
            </a:xfrm>
            <a:custGeom>
              <a:avLst/>
              <a:gdLst>
                <a:gd name="T0" fmla="*/ 2147483646 w 3306"/>
                <a:gd name="T1" fmla="*/ 0 h 3306"/>
                <a:gd name="T2" fmla="*/ 2147483646 w 3306"/>
                <a:gd name="T3" fmla="*/ 2147483646 h 3306"/>
                <a:gd name="T4" fmla="*/ 2147483646 w 3306"/>
                <a:gd name="T5" fmla="*/ 2147483646 h 3306"/>
                <a:gd name="T6" fmla="*/ 0 w 3306"/>
                <a:gd name="T7" fmla="*/ 2147483646 h 3306"/>
                <a:gd name="T8" fmla="*/ 2147483646 w 3306"/>
                <a:gd name="T9" fmla="*/ 0 h 3306"/>
                <a:gd name="T10" fmla="*/ 2147483646 w 3306"/>
                <a:gd name="T11" fmla="*/ 2147483646 h 3306"/>
                <a:gd name="T12" fmla="*/ 2147483646 w 3306"/>
                <a:gd name="T13" fmla="*/ 2147483646 h 3306"/>
                <a:gd name="T14" fmla="*/ 2147483646 w 3306"/>
                <a:gd name="T15" fmla="*/ 2147483646 h 3306"/>
                <a:gd name="T16" fmla="*/ 2147483646 w 3306"/>
                <a:gd name="T17" fmla="*/ 2147483646 h 3306"/>
                <a:gd name="T18" fmla="*/ 2147483646 w 3306"/>
                <a:gd name="T19" fmla="*/ 2147483646 h 3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17417" name="Freeform 40"/>
          <p:cNvSpPr>
            <a:spLocks noEditPoints="1"/>
          </p:cNvSpPr>
          <p:nvPr/>
        </p:nvSpPr>
        <p:spPr bwMode="auto">
          <a:xfrm>
            <a:off x="5410200" y="1557338"/>
            <a:ext cx="1376363" cy="1273175"/>
          </a:xfrm>
          <a:custGeom>
            <a:avLst/>
            <a:gdLst>
              <a:gd name="T0" fmla="*/ 0 w 416"/>
              <a:gd name="T1" fmla="*/ 2147483646 h 384"/>
              <a:gd name="T2" fmla="*/ 2147483646 w 416"/>
              <a:gd name="T3" fmla="*/ 2147483646 h 384"/>
              <a:gd name="T4" fmla="*/ 2147483646 w 416"/>
              <a:gd name="T5" fmla="*/ 2147483646 h 384"/>
              <a:gd name="T6" fmla="*/ 2147483646 w 416"/>
              <a:gd name="T7" fmla="*/ 2147483646 h 384"/>
              <a:gd name="T8" fmla="*/ 2147483646 w 416"/>
              <a:gd name="T9" fmla="*/ 2147483646 h 384"/>
              <a:gd name="T10" fmla="*/ 2147483646 w 416"/>
              <a:gd name="T11" fmla="*/ 2147483646 h 384"/>
              <a:gd name="T12" fmla="*/ 2147483646 w 416"/>
              <a:gd name="T13" fmla="*/ 2147483646 h 384"/>
              <a:gd name="T14" fmla="*/ 2147483646 w 416"/>
              <a:gd name="T15" fmla="*/ 2147483646 h 384"/>
              <a:gd name="T16" fmla="*/ 2147483646 w 416"/>
              <a:gd name="T17" fmla="*/ 2147483646 h 384"/>
              <a:gd name="T18" fmla="*/ 2147483646 w 416"/>
              <a:gd name="T19" fmla="*/ 2147483646 h 384"/>
              <a:gd name="T20" fmla="*/ 0 w 416"/>
              <a:gd name="T21" fmla="*/ 2147483646 h 384"/>
              <a:gd name="T22" fmla="*/ 2147483646 w 416"/>
              <a:gd name="T23" fmla="*/ 2147483646 h 384"/>
              <a:gd name="T24" fmla="*/ 2147483646 w 416"/>
              <a:gd name="T25" fmla="*/ 2147483646 h 384"/>
              <a:gd name="T26" fmla="*/ 2147483646 w 416"/>
              <a:gd name="T27" fmla="*/ 2147483646 h 384"/>
              <a:gd name="T28" fmla="*/ 2147483646 w 416"/>
              <a:gd name="T29" fmla="*/ 2147483646 h 384"/>
              <a:gd name="T30" fmla="*/ 2147483646 w 416"/>
              <a:gd name="T31" fmla="*/ 2147483646 h 384"/>
              <a:gd name="T32" fmla="*/ 2147483646 w 416"/>
              <a:gd name="T33" fmla="*/ 2147483646 h 384"/>
              <a:gd name="T34" fmla="*/ 2147483646 w 416"/>
              <a:gd name="T35" fmla="*/ 2147483646 h 384"/>
              <a:gd name="T36" fmla="*/ 2147483646 w 416"/>
              <a:gd name="T37" fmla="*/ 2147483646 h 384"/>
              <a:gd name="T38" fmla="*/ 2147483646 w 416"/>
              <a:gd name="T39" fmla="*/ 2147483646 h 384"/>
              <a:gd name="T40" fmla="*/ 2147483646 w 416"/>
              <a:gd name="T41" fmla="*/ 2147483646 h 384"/>
              <a:gd name="T42" fmla="*/ 2147483646 w 416"/>
              <a:gd name="T43" fmla="*/ 2147483646 h 384"/>
              <a:gd name="T44" fmla="*/ 2147483646 w 416"/>
              <a:gd name="T45" fmla="*/ 2147483646 h 384"/>
              <a:gd name="T46" fmla="*/ 2147483646 w 416"/>
              <a:gd name="T47" fmla="*/ 2147483646 h 384"/>
              <a:gd name="T48" fmla="*/ 2147483646 w 416"/>
              <a:gd name="T49" fmla="*/ 2147483646 h 384"/>
              <a:gd name="T50" fmla="*/ 2147483646 w 416"/>
              <a:gd name="T51" fmla="*/ 2147483646 h 384"/>
              <a:gd name="T52" fmla="*/ 2147483646 w 416"/>
              <a:gd name="T53" fmla="*/ 2147483646 h 384"/>
              <a:gd name="T54" fmla="*/ 2147483646 w 416"/>
              <a:gd name="T55" fmla="*/ 2147483646 h 384"/>
              <a:gd name="T56" fmla="*/ 2147483646 w 416"/>
              <a:gd name="T57" fmla="*/ 2147483646 h 384"/>
              <a:gd name="T58" fmla="*/ 2147483646 w 416"/>
              <a:gd name="T59" fmla="*/ 2147483646 h 384"/>
              <a:gd name="T60" fmla="*/ 2147483646 w 416"/>
              <a:gd name="T61" fmla="*/ 2147483646 h 384"/>
              <a:gd name="T62" fmla="*/ 2147483646 w 416"/>
              <a:gd name="T63" fmla="*/ 2147483646 h 384"/>
              <a:gd name="T64" fmla="*/ 2147483646 w 416"/>
              <a:gd name="T65" fmla="*/ 2147483646 h 384"/>
              <a:gd name="T66" fmla="*/ 2147483646 w 416"/>
              <a:gd name="T67" fmla="*/ 2147483646 h 384"/>
              <a:gd name="T68" fmla="*/ 2147483646 w 416"/>
              <a:gd name="T69" fmla="*/ 2147483646 h 384"/>
              <a:gd name="T70" fmla="*/ 2147483646 w 416"/>
              <a:gd name="T71" fmla="*/ 2147483646 h 384"/>
              <a:gd name="T72" fmla="*/ 2147483646 w 416"/>
              <a:gd name="T73" fmla="*/ 2147483646 h 384"/>
              <a:gd name="T74" fmla="*/ 2147483646 w 416"/>
              <a:gd name="T75" fmla="*/ 2147483646 h 384"/>
              <a:gd name="T76" fmla="*/ 2147483646 w 416"/>
              <a:gd name="T77" fmla="*/ 2147483646 h 384"/>
              <a:gd name="T78" fmla="*/ 2147483646 w 416"/>
              <a:gd name="T79" fmla="*/ 2147483646 h 384"/>
              <a:gd name="T80" fmla="*/ 2147483646 w 416"/>
              <a:gd name="T81" fmla="*/ 2147483646 h 384"/>
              <a:gd name="T82" fmla="*/ 2147483646 w 416"/>
              <a:gd name="T83" fmla="*/ 2147483646 h 384"/>
              <a:gd name="T84" fmla="*/ 2147483646 w 416"/>
              <a:gd name="T85" fmla="*/ 2147483646 h 384"/>
              <a:gd name="T86" fmla="*/ 2147483646 w 416"/>
              <a:gd name="T87" fmla="*/ 2147483646 h 384"/>
              <a:gd name="T88" fmla="*/ 2147483646 w 416"/>
              <a:gd name="T89" fmla="*/ 2147483646 h 384"/>
              <a:gd name="T90" fmla="*/ 2147483646 w 416"/>
              <a:gd name="T91" fmla="*/ 2147483646 h 384"/>
              <a:gd name="T92" fmla="*/ 2147483646 w 416"/>
              <a:gd name="T93" fmla="*/ 2147483646 h 3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16" h="384">
                <a:moveTo>
                  <a:pt x="0" y="67"/>
                </a:moveTo>
                <a:cubicBezTo>
                  <a:pt x="0" y="120"/>
                  <a:pt x="0" y="174"/>
                  <a:pt x="0" y="227"/>
                </a:cubicBezTo>
                <a:cubicBezTo>
                  <a:pt x="0" y="231"/>
                  <a:pt x="71" y="298"/>
                  <a:pt x="79" y="307"/>
                </a:cubicBezTo>
                <a:cubicBezTo>
                  <a:pt x="88" y="316"/>
                  <a:pt x="155" y="384"/>
                  <a:pt x="160" y="384"/>
                </a:cubicBezTo>
                <a:cubicBezTo>
                  <a:pt x="192" y="384"/>
                  <a:pt x="225" y="384"/>
                  <a:pt x="257" y="384"/>
                </a:cubicBezTo>
                <a:cubicBezTo>
                  <a:pt x="270" y="384"/>
                  <a:pt x="275" y="372"/>
                  <a:pt x="281" y="364"/>
                </a:cubicBezTo>
                <a:cubicBezTo>
                  <a:pt x="281" y="297"/>
                  <a:pt x="281" y="231"/>
                  <a:pt x="281" y="165"/>
                </a:cubicBezTo>
                <a:cubicBezTo>
                  <a:pt x="274" y="167"/>
                  <a:pt x="257" y="160"/>
                  <a:pt x="253" y="170"/>
                </a:cubicBezTo>
                <a:cubicBezTo>
                  <a:pt x="251" y="174"/>
                  <a:pt x="253" y="249"/>
                  <a:pt x="253" y="264"/>
                </a:cubicBezTo>
                <a:cubicBezTo>
                  <a:pt x="253" y="279"/>
                  <a:pt x="258" y="357"/>
                  <a:pt x="247" y="357"/>
                </a:cubicBezTo>
                <a:cubicBezTo>
                  <a:pt x="221" y="357"/>
                  <a:pt x="195" y="357"/>
                  <a:pt x="168" y="357"/>
                </a:cubicBezTo>
                <a:cubicBezTo>
                  <a:pt x="160" y="357"/>
                  <a:pt x="164" y="330"/>
                  <a:pt x="164" y="322"/>
                </a:cubicBezTo>
                <a:cubicBezTo>
                  <a:pt x="164" y="309"/>
                  <a:pt x="164" y="295"/>
                  <a:pt x="164" y="282"/>
                </a:cubicBezTo>
                <a:cubicBezTo>
                  <a:pt x="164" y="245"/>
                  <a:pt x="164" y="239"/>
                  <a:pt x="141" y="224"/>
                </a:cubicBezTo>
                <a:cubicBezTo>
                  <a:pt x="131" y="224"/>
                  <a:pt x="131" y="221"/>
                  <a:pt x="122" y="221"/>
                </a:cubicBezTo>
                <a:cubicBezTo>
                  <a:pt x="91" y="221"/>
                  <a:pt x="60" y="221"/>
                  <a:pt x="29" y="221"/>
                </a:cubicBezTo>
                <a:cubicBezTo>
                  <a:pt x="29" y="173"/>
                  <a:pt x="29" y="125"/>
                  <a:pt x="29" y="77"/>
                </a:cubicBezTo>
                <a:cubicBezTo>
                  <a:pt x="29" y="73"/>
                  <a:pt x="30" y="73"/>
                  <a:pt x="32" y="70"/>
                </a:cubicBezTo>
                <a:cubicBezTo>
                  <a:pt x="68" y="70"/>
                  <a:pt x="103" y="70"/>
                  <a:pt x="138" y="70"/>
                </a:cubicBezTo>
                <a:cubicBezTo>
                  <a:pt x="145" y="65"/>
                  <a:pt x="163" y="50"/>
                  <a:pt x="164" y="40"/>
                </a:cubicBezTo>
                <a:cubicBezTo>
                  <a:pt x="119" y="40"/>
                  <a:pt x="75" y="40"/>
                  <a:pt x="31" y="40"/>
                </a:cubicBezTo>
                <a:cubicBezTo>
                  <a:pt x="19" y="40"/>
                  <a:pt x="0" y="57"/>
                  <a:pt x="0" y="67"/>
                </a:cubicBezTo>
                <a:close/>
                <a:moveTo>
                  <a:pt x="220" y="93"/>
                </a:moveTo>
                <a:lnTo>
                  <a:pt x="234" y="79"/>
                </a:lnTo>
                <a:lnTo>
                  <a:pt x="220" y="65"/>
                </a:lnTo>
                <a:cubicBezTo>
                  <a:pt x="219" y="64"/>
                  <a:pt x="219" y="63"/>
                  <a:pt x="220" y="63"/>
                </a:cubicBezTo>
                <a:lnTo>
                  <a:pt x="229" y="53"/>
                </a:lnTo>
                <a:cubicBezTo>
                  <a:pt x="230" y="53"/>
                  <a:pt x="231" y="53"/>
                  <a:pt x="231" y="53"/>
                </a:cubicBezTo>
                <a:lnTo>
                  <a:pt x="246" y="68"/>
                </a:lnTo>
                <a:lnTo>
                  <a:pt x="260" y="53"/>
                </a:lnTo>
                <a:cubicBezTo>
                  <a:pt x="261" y="53"/>
                  <a:pt x="261" y="53"/>
                  <a:pt x="262" y="53"/>
                </a:cubicBezTo>
                <a:lnTo>
                  <a:pt x="272" y="63"/>
                </a:lnTo>
                <a:cubicBezTo>
                  <a:pt x="272" y="63"/>
                  <a:pt x="272" y="64"/>
                  <a:pt x="272" y="65"/>
                </a:cubicBezTo>
                <a:lnTo>
                  <a:pt x="257" y="79"/>
                </a:lnTo>
                <a:lnTo>
                  <a:pt x="272" y="93"/>
                </a:lnTo>
                <a:cubicBezTo>
                  <a:pt x="272" y="94"/>
                  <a:pt x="272" y="95"/>
                  <a:pt x="272" y="95"/>
                </a:cubicBezTo>
                <a:lnTo>
                  <a:pt x="262" y="105"/>
                </a:lnTo>
                <a:cubicBezTo>
                  <a:pt x="261" y="105"/>
                  <a:pt x="261" y="105"/>
                  <a:pt x="260" y="105"/>
                </a:cubicBezTo>
                <a:lnTo>
                  <a:pt x="246" y="90"/>
                </a:lnTo>
                <a:lnTo>
                  <a:pt x="231" y="105"/>
                </a:lnTo>
                <a:cubicBezTo>
                  <a:pt x="231" y="105"/>
                  <a:pt x="230" y="105"/>
                  <a:pt x="229" y="105"/>
                </a:cubicBezTo>
                <a:lnTo>
                  <a:pt x="220" y="95"/>
                </a:lnTo>
                <a:cubicBezTo>
                  <a:pt x="219" y="95"/>
                  <a:pt x="219" y="94"/>
                  <a:pt x="220" y="93"/>
                </a:cubicBezTo>
                <a:close/>
                <a:moveTo>
                  <a:pt x="340" y="144"/>
                </a:moveTo>
                <a:lnTo>
                  <a:pt x="411" y="215"/>
                </a:lnTo>
                <a:cubicBezTo>
                  <a:pt x="416" y="221"/>
                  <a:pt x="416" y="230"/>
                  <a:pt x="411" y="236"/>
                </a:cubicBezTo>
                <a:lnTo>
                  <a:pt x="402" y="244"/>
                </a:lnTo>
                <a:cubicBezTo>
                  <a:pt x="397" y="250"/>
                  <a:pt x="388" y="250"/>
                  <a:pt x="382" y="244"/>
                </a:cubicBezTo>
                <a:lnTo>
                  <a:pt x="311" y="173"/>
                </a:lnTo>
                <a:lnTo>
                  <a:pt x="340" y="144"/>
                </a:lnTo>
                <a:close/>
                <a:moveTo>
                  <a:pt x="195" y="28"/>
                </a:moveTo>
                <a:cubicBezTo>
                  <a:pt x="223" y="0"/>
                  <a:pt x="269" y="0"/>
                  <a:pt x="297" y="28"/>
                </a:cubicBezTo>
                <a:cubicBezTo>
                  <a:pt x="322" y="53"/>
                  <a:pt x="325" y="92"/>
                  <a:pt x="305" y="121"/>
                </a:cubicBezTo>
                <a:lnTo>
                  <a:pt x="328" y="144"/>
                </a:lnTo>
                <a:cubicBezTo>
                  <a:pt x="329" y="145"/>
                  <a:pt x="329" y="146"/>
                  <a:pt x="328" y="147"/>
                </a:cubicBezTo>
                <a:lnTo>
                  <a:pt x="314" y="161"/>
                </a:lnTo>
                <a:cubicBezTo>
                  <a:pt x="313" y="162"/>
                  <a:pt x="311" y="162"/>
                  <a:pt x="310" y="161"/>
                </a:cubicBezTo>
                <a:lnTo>
                  <a:pt x="287" y="138"/>
                </a:lnTo>
                <a:cubicBezTo>
                  <a:pt x="259" y="158"/>
                  <a:pt x="220" y="156"/>
                  <a:pt x="195" y="130"/>
                </a:cubicBezTo>
                <a:cubicBezTo>
                  <a:pt x="166" y="102"/>
                  <a:pt x="166" y="56"/>
                  <a:pt x="195" y="28"/>
                </a:cubicBezTo>
                <a:close/>
                <a:moveTo>
                  <a:pt x="212" y="45"/>
                </a:moveTo>
                <a:cubicBezTo>
                  <a:pt x="230" y="26"/>
                  <a:pt x="261" y="26"/>
                  <a:pt x="280" y="45"/>
                </a:cubicBezTo>
                <a:cubicBezTo>
                  <a:pt x="299" y="64"/>
                  <a:pt x="299" y="94"/>
                  <a:pt x="280" y="113"/>
                </a:cubicBezTo>
                <a:cubicBezTo>
                  <a:pt x="261" y="132"/>
                  <a:pt x="230" y="132"/>
                  <a:pt x="212" y="113"/>
                </a:cubicBezTo>
                <a:cubicBezTo>
                  <a:pt x="193" y="94"/>
                  <a:pt x="193" y="64"/>
                  <a:pt x="212" y="45"/>
                </a:cubicBezTo>
                <a:close/>
                <a:moveTo>
                  <a:pt x="133" y="335"/>
                </a:moveTo>
                <a:cubicBezTo>
                  <a:pt x="133" y="307"/>
                  <a:pt x="132" y="279"/>
                  <a:pt x="132" y="251"/>
                </a:cubicBezTo>
                <a:cubicBezTo>
                  <a:pt x="105" y="251"/>
                  <a:pt x="78" y="251"/>
                  <a:pt x="52" y="251"/>
                </a:cubicBezTo>
                <a:cubicBezTo>
                  <a:pt x="51" y="252"/>
                  <a:pt x="51" y="252"/>
                  <a:pt x="50" y="253"/>
                </a:cubicBezTo>
                <a:cubicBezTo>
                  <a:pt x="78" y="280"/>
                  <a:pt x="106" y="307"/>
                  <a:pt x="133" y="335"/>
                </a:cubicBezTo>
                <a:close/>
                <a:moveTo>
                  <a:pt x="48" y="97"/>
                </a:moveTo>
                <a:cubicBezTo>
                  <a:pt x="48" y="101"/>
                  <a:pt x="48" y="105"/>
                  <a:pt x="48" y="109"/>
                </a:cubicBezTo>
                <a:cubicBezTo>
                  <a:pt x="48" y="112"/>
                  <a:pt x="51" y="115"/>
                  <a:pt x="55" y="115"/>
                </a:cubicBezTo>
                <a:cubicBezTo>
                  <a:pt x="91" y="115"/>
                  <a:pt x="127" y="115"/>
                  <a:pt x="164" y="115"/>
                </a:cubicBezTo>
                <a:cubicBezTo>
                  <a:pt x="174" y="115"/>
                  <a:pt x="171" y="99"/>
                  <a:pt x="168" y="93"/>
                </a:cubicBezTo>
                <a:cubicBezTo>
                  <a:pt x="147" y="93"/>
                  <a:pt x="126" y="93"/>
                  <a:pt x="104" y="93"/>
                </a:cubicBezTo>
                <a:cubicBezTo>
                  <a:pt x="91" y="93"/>
                  <a:pt x="48" y="89"/>
                  <a:pt x="48" y="97"/>
                </a:cubicBezTo>
                <a:close/>
                <a:moveTo>
                  <a:pt x="48" y="176"/>
                </a:moveTo>
                <a:cubicBezTo>
                  <a:pt x="48" y="181"/>
                  <a:pt x="48" y="186"/>
                  <a:pt x="48" y="190"/>
                </a:cubicBezTo>
                <a:cubicBezTo>
                  <a:pt x="48" y="194"/>
                  <a:pt x="49" y="195"/>
                  <a:pt x="53" y="195"/>
                </a:cubicBezTo>
                <a:cubicBezTo>
                  <a:pt x="92" y="195"/>
                  <a:pt x="131" y="195"/>
                  <a:pt x="170" y="195"/>
                </a:cubicBezTo>
                <a:cubicBezTo>
                  <a:pt x="171" y="191"/>
                  <a:pt x="174" y="174"/>
                  <a:pt x="165" y="174"/>
                </a:cubicBezTo>
                <a:cubicBezTo>
                  <a:pt x="129" y="174"/>
                  <a:pt x="93" y="174"/>
                  <a:pt x="56" y="174"/>
                </a:cubicBezTo>
                <a:cubicBezTo>
                  <a:pt x="54" y="174"/>
                  <a:pt x="50" y="175"/>
                  <a:pt x="48" y="176"/>
                </a:cubicBezTo>
                <a:close/>
                <a:moveTo>
                  <a:pt x="48" y="142"/>
                </a:moveTo>
                <a:cubicBezTo>
                  <a:pt x="48" y="144"/>
                  <a:pt x="48" y="147"/>
                  <a:pt x="48" y="149"/>
                </a:cubicBezTo>
                <a:cubicBezTo>
                  <a:pt x="48" y="152"/>
                  <a:pt x="50" y="152"/>
                  <a:pt x="52" y="155"/>
                </a:cubicBezTo>
                <a:cubicBezTo>
                  <a:pt x="89" y="155"/>
                  <a:pt x="127" y="155"/>
                  <a:pt x="165" y="155"/>
                </a:cubicBezTo>
                <a:cubicBezTo>
                  <a:pt x="167" y="154"/>
                  <a:pt x="170" y="153"/>
                  <a:pt x="172" y="152"/>
                </a:cubicBezTo>
                <a:cubicBezTo>
                  <a:pt x="172" y="149"/>
                  <a:pt x="172" y="147"/>
                  <a:pt x="172" y="144"/>
                </a:cubicBezTo>
                <a:cubicBezTo>
                  <a:pt x="172" y="139"/>
                  <a:pt x="170" y="137"/>
                  <a:pt x="168" y="134"/>
                </a:cubicBezTo>
                <a:cubicBezTo>
                  <a:pt x="147" y="134"/>
                  <a:pt x="125" y="134"/>
                  <a:pt x="103" y="134"/>
                </a:cubicBezTo>
                <a:cubicBezTo>
                  <a:pt x="92" y="134"/>
                  <a:pt x="81" y="134"/>
                  <a:pt x="71" y="134"/>
                </a:cubicBezTo>
                <a:cubicBezTo>
                  <a:pt x="57" y="134"/>
                  <a:pt x="48" y="130"/>
                  <a:pt x="48" y="1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3" grpId="0" autoUpdateAnimBg="0"/>
      <p:bldP spid="174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7651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 2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18436" name="燕尾形 3"/>
          <p:cNvSpPr>
            <a:spLocks noChangeArrowheads="1"/>
          </p:cNvSpPr>
          <p:nvPr/>
        </p:nvSpPr>
        <p:spPr bwMode="auto">
          <a:xfrm rot="-5400000">
            <a:off x="998537" y="4279901"/>
            <a:ext cx="1008063" cy="1223962"/>
          </a:xfrm>
          <a:prstGeom prst="chevron">
            <a:avLst>
              <a:gd name="adj" fmla="val 23861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18437" name="燕尾形 4"/>
          <p:cNvSpPr>
            <a:spLocks noChangeArrowheads="1"/>
          </p:cNvSpPr>
          <p:nvPr/>
        </p:nvSpPr>
        <p:spPr bwMode="auto">
          <a:xfrm rot="-5400000">
            <a:off x="998537" y="2889251"/>
            <a:ext cx="1008063" cy="1223962"/>
          </a:xfrm>
          <a:prstGeom prst="chevron">
            <a:avLst>
              <a:gd name="adj" fmla="val 23861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18438" name="燕尾形 5"/>
          <p:cNvSpPr>
            <a:spLocks noChangeArrowheads="1"/>
          </p:cNvSpPr>
          <p:nvPr/>
        </p:nvSpPr>
        <p:spPr bwMode="auto">
          <a:xfrm rot="-5400000">
            <a:off x="998537" y="1479551"/>
            <a:ext cx="1008063" cy="1223962"/>
          </a:xfrm>
          <a:prstGeom prst="chevron">
            <a:avLst>
              <a:gd name="adj" fmla="val 23861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18439" name="燕尾形 6"/>
          <p:cNvSpPr>
            <a:spLocks noChangeArrowheads="1"/>
          </p:cNvSpPr>
          <p:nvPr/>
        </p:nvSpPr>
        <p:spPr bwMode="auto">
          <a:xfrm rot="5400000" flipV="1">
            <a:off x="6481763" y="3033713"/>
            <a:ext cx="1008062" cy="1223962"/>
          </a:xfrm>
          <a:prstGeom prst="chevron">
            <a:avLst>
              <a:gd name="adj" fmla="val 2386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18440" name="燕尾形 7"/>
          <p:cNvSpPr>
            <a:spLocks noChangeArrowheads="1"/>
          </p:cNvSpPr>
          <p:nvPr/>
        </p:nvSpPr>
        <p:spPr bwMode="auto">
          <a:xfrm rot="5400000" flipV="1">
            <a:off x="6481762" y="1387476"/>
            <a:ext cx="1008063" cy="1223962"/>
          </a:xfrm>
          <a:prstGeom prst="chevron">
            <a:avLst>
              <a:gd name="adj" fmla="val 2386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1115515" y="1731963"/>
            <a:ext cx="772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solidFill>
                  <a:srgbClr val="F8F8F8"/>
                </a:solidFill>
                <a:latin typeface="+mj-lt"/>
              </a:rPr>
              <a:t>STAGE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solidFill>
                  <a:srgbClr val="F8F8F8"/>
                </a:solidFill>
                <a:latin typeface="+mj-lt"/>
              </a:rPr>
              <a:t>HERE</a:t>
            </a:r>
            <a:endParaRPr lang="zh-CN" altLang="en-US" sz="18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2257425" y="1819275"/>
            <a:ext cx="3265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080808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solidFill>
                <a:srgbClr val="080808"/>
              </a:solidFill>
              <a:latin typeface="+mj-lt"/>
            </a:endParaRPr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1115515" y="3182938"/>
            <a:ext cx="772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solidFill>
                  <a:srgbClr val="F8F8F8"/>
                </a:solidFill>
                <a:latin typeface="+mj-lt"/>
              </a:rPr>
              <a:t>STAGE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solidFill>
                  <a:srgbClr val="F8F8F8"/>
                </a:solidFill>
                <a:latin typeface="+mj-lt"/>
              </a:rPr>
              <a:t>HERE</a:t>
            </a:r>
            <a:endParaRPr lang="zh-CN" altLang="en-US" sz="18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8444" name="TextBox 11"/>
          <p:cNvSpPr txBox="1">
            <a:spLocks noChangeArrowheads="1"/>
          </p:cNvSpPr>
          <p:nvPr/>
        </p:nvSpPr>
        <p:spPr bwMode="auto">
          <a:xfrm>
            <a:off x="2257425" y="3270250"/>
            <a:ext cx="3265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080808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solidFill>
                <a:srgbClr val="080808"/>
              </a:solidFill>
              <a:latin typeface="+mj-lt"/>
            </a:endParaRPr>
          </a:p>
        </p:txBody>
      </p: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1115515" y="4552950"/>
            <a:ext cx="772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solidFill>
                  <a:srgbClr val="F8F8F8"/>
                </a:solidFill>
                <a:latin typeface="+mj-lt"/>
              </a:rPr>
              <a:t>STAGE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solidFill>
                  <a:srgbClr val="F8F8F8"/>
                </a:solidFill>
                <a:latin typeface="+mj-lt"/>
              </a:rPr>
              <a:t>HERE</a:t>
            </a:r>
            <a:endParaRPr lang="zh-CN" altLang="en-US" sz="18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8446" name="TextBox 13"/>
          <p:cNvSpPr txBox="1">
            <a:spLocks noChangeArrowheads="1"/>
          </p:cNvSpPr>
          <p:nvPr/>
        </p:nvSpPr>
        <p:spPr bwMode="auto">
          <a:xfrm>
            <a:off x="2257425" y="4640263"/>
            <a:ext cx="32654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080808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solidFill>
                <a:srgbClr val="080808"/>
              </a:solidFill>
              <a:latin typeface="+mj-lt"/>
            </a:endParaRPr>
          </a:p>
        </p:txBody>
      </p:sp>
      <p:sp>
        <p:nvSpPr>
          <p:cNvPr id="18447" name="TextBox 14"/>
          <p:cNvSpPr txBox="1">
            <a:spLocks noChangeArrowheads="1"/>
          </p:cNvSpPr>
          <p:nvPr/>
        </p:nvSpPr>
        <p:spPr bwMode="auto">
          <a:xfrm>
            <a:off x="6612234" y="1728788"/>
            <a:ext cx="772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solidFill>
                  <a:srgbClr val="F8F8F8"/>
                </a:solidFill>
                <a:latin typeface="+mj-lt"/>
              </a:rPr>
              <a:t>STAGE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solidFill>
                  <a:srgbClr val="F8F8F8"/>
                </a:solidFill>
                <a:latin typeface="+mj-lt"/>
              </a:rPr>
              <a:t>HERE</a:t>
            </a:r>
            <a:endParaRPr lang="zh-CN" altLang="en-US" sz="18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8448" name="TextBox 15"/>
          <p:cNvSpPr txBox="1">
            <a:spLocks noChangeArrowheads="1"/>
          </p:cNvSpPr>
          <p:nvPr/>
        </p:nvSpPr>
        <p:spPr bwMode="auto">
          <a:xfrm>
            <a:off x="6612234" y="3365500"/>
            <a:ext cx="772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solidFill>
                  <a:srgbClr val="F8F8F8"/>
                </a:solidFill>
                <a:latin typeface="+mj-lt"/>
              </a:rPr>
              <a:t>STAGE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solidFill>
                  <a:srgbClr val="F8F8F8"/>
                </a:solidFill>
                <a:latin typeface="+mj-lt"/>
              </a:rPr>
              <a:t>HERE</a:t>
            </a:r>
            <a:endParaRPr lang="zh-CN" altLang="en-US" sz="18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8449" name="TextBox 16"/>
          <p:cNvSpPr txBox="1">
            <a:spLocks noChangeArrowheads="1"/>
          </p:cNvSpPr>
          <p:nvPr/>
        </p:nvSpPr>
        <p:spPr bwMode="auto">
          <a:xfrm>
            <a:off x="7666038" y="1557338"/>
            <a:ext cx="3473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080808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solidFill>
                <a:srgbClr val="080808"/>
              </a:solidFill>
              <a:latin typeface="+mj-lt"/>
            </a:endParaRPr>
          </a:p>
        </p:txBody>
      </p:sp>
      <p:sp>
        <p:nvSpPr>
          <p:cNvPr id="18450" name="TextBox 17"/>
          <p:cNvSpPr txBox="1">
            <a:spLocks noChangeArrowheads="1"/>
          </p:cNvSpPr>
          <p:nvPr/>
        </p:nvSpPr>
        <p:spPr bwMode="auto">
          <a:xfrm>
            <a:off x="7666038" y="3176588"/>
            <a:ext cx="3473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080808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solidFill>
                <a:srgbClr val="080808"/>
              </a:solidFill>
              <a:latin typeface="+mj-lt"/>
            </a:endParaRPr>
          </a:p>
        </p:txBody>
      </p:sp>
      <p:sp>
        <p:nvSpPr>
          <p:cNvPr id="18451" name="燕尾形 18"/>
          <p:cNvSpPr>
            <a:spLocks noChangeArrowheads="1"/>
          </p:cNvSpPr>
          <p:nvPr/>
        </p:nvSpPr>
        <p:spPr bwMode="auto">
          <a:xfrm rot="5400000" flipV="1">
            <a:off x="6481763" y="4668838"/>
            <a:ext cx="1008062" cy="1223962"/>
          </a:xfrm>
          <a:prstGeom prst="chevron">
            <a:avLst>
              <a:gd name="adj" fmla="val 2386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18452" name="TextBox 19"/>
          <p:cNvSpPr txBox="1">
            <a:spLocks noChangeArrowheads="1"/>
          </p:cNvSpPr>
          <p:nvPr/>
        </p:nvSpPr>
        <p:spPr bwMode="auto">
          <a:xfrm>
            <a:off x="6612234" y="5002213"/>
            <a:ext cx="772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solidFill>
                  <a:srgbClr val="F8F8F8"/>
                </a:solidFill>
                <a:latin typeface="+mj-lt"/>
              </a:rPr>
              <a:t>STAGE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solidFill>
                  <a:srgbClr val="F8F8F8"/>
                </a:solidFill>
                <a:latin typeface="+mj-lt"/>
              </a:rPr>
              <a:t>HERE</a:t>
            </a:r>
            <a:endParaRPr lang="zh-CN" altLang="en-US" sz="18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8453" name="TextBox 20"/>
          <p:cNvSpPr txBox="1">
            <a:spLocks noChangeArrowheads="1"/>
          </p:cNvSpPr>
          <p:nvPr/>
        </p:nvSpPr>
        <p:spPr bwMode="auto">
          <a:xfrm>
            <a:off x="7666038" y="4813300"/>
            <a:ext cx="3473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080808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solidFill>
                <a:srgbClr val="080808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2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6" grpId="0" animBg="1" autoUpdateAnimBg="0"/>
      <p:bldP spid="18437" grpId="0" animBg="1" autoUpdateAnimBg="0"/>
      <p:bldP spid="18438" grpId="0" animBg="1" autoUpdateAnimBg="0"/>
      <p:bldP spid="18439" grpId="0" animBg="1" autoUpdateAnimBg="0"/>
      <p:bldP spid="18440" grpId="0" animBg="1" autoUpdateAnimBg="0"/>
      <p:bldP spid="18441" grpId="0" autoUpdateAnimBg="0"/>
      <p:bldP spid="18442" grpId="0" autoUpdateAnimBg="0"/>
      <p:bldP spid="18443" grpId="0" autoUpdateAnimBg="0"/>
      <p:bldP spid="18444" grpId="0" autoUpdateAnimBg="0"/>
      <p:bldP spid="18445" grpId="0" autoUpdateAnimBg="0"/>
      <p:bldP spid="18446" grpId="0" autoUpdateAnimBg="0"/>
      <p:bldP spid="18447" grpId="0" autoUpdateAnimBg="0"/>
      <p:bldP spid="18448" grpId="0" autoUpdateAnimBg="0"/>
      <p:bldP spid="18449" grpId="0" autoUpdateAnimBg="0"/>
      <p:bldP spid="18450" grpId="0" autoUpdateAnimBg="0"/>
      <p:bldP spid="18451" grpId="0" animBg="1" autoUpdateAnimBg="0"/>
      <p:bldP spid="18452" grpId="0" autoUpdateAnimBg="0"/>
      <p:bldP spid="1845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9699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 2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6170613" y="981075"/>
            <a:ext cx="4679950" cy="1943100"/>
          </a:xfrm>
          <a:prstGeom prst="rect">
            <a:avLst/>
          </a:prstGeom>
          <a:solidFill>
            <a:srgbClr val="F2F2F2"/>
          </a:solidFill>
          <a:ln w="9525">
            <a:solidFill>
              <a:srgbClr val="B5B5B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9461" name="矩形 4"/>
          <p:cNvSpPr>
            <a:spLocks noChangeArrowheads="1"/>
          </p:cNvSpPr>
          <p:nvPr/>
        </p:nvSpPr>
        <p:spPr bwMode="auto">
          <a:xfrm>
            <a:off x="985838" y="981075"/>
            <a:ext cx="4679950" cy="1943100"/>
          </a:xfrm>
          <a:prstGeom prst="rect">
            <a:avLst/>
          </a:prstGeom>
          <a:solidFill>
            <a:srgbClr val="F2F2F2"/>
          </a:solidFill>
          <a:ln w="9525">
            <a:solidFill>
              <a:srgbClr val="B5B5B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6170613" y="4365625"/>
            <a:ext cx="4679950" cy="1944688"/>
          </a:xfrm>
          <a:prstGeom prst="rect">
            <a:avLst/>
          </a:prstGeom>
          <a:solidFill>
            <a:srgbClr val="F2F2F2"/>
          </a:solidFill>
          <a:ln w="9525">
            <a:solidFill>
              <a:srgbClr val="B5B5B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9463" name="矩形 6"/>
          <p:cNvSpPr>
            <a:spLocks noChangeArrowheads="1"/>
          </p:cNvSpPr>
          <p:nvPr/>
        </p:nvSpPr>
        <p:spPr bwMode="auto">
          <a:xfrm>
            <a:off x="985838" y="4365625"/>
            <a:ext cx="4679950" cy="1944688"/>
          </a:xfrm>
          <a:prstGeom prst="rect">
            <a:avLst/>
          </a:prstGeom>
          <a:solidFill>
            <a:srgbClr val="F2F2F2"/>
          </a:solidFill>
          <a:ln w="9525">
            <a:solidFill>
              <a:srgbClr val="B5B5B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9464" name="Oval 12"/>
          <p:cNvSpPr>
            <a:spLocks noChangeArrowheads="1"/>
          </p:cNvSpPr>
          <p:nvPr/>
        </p:nvSpPr>
        <p:spPr bwMode="auto">
          <a:xfrm>
            <a:off x="1117600" y="1327150"/>
            <a:ext cx="1236663" cy="1238250"/>
          </a:xfrm>
          <a:prstGeom prst="ellipse">
            <a:avLst/>
          </a:prstGeom>
          <a:solidFill>
            <a:srgbClr val="DAD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9465" name="Oval 13"/>
          <p:cNvSpPr>
            <a:spLocks noChangeArrowheads="1"/>
          </p:cNvSpPr>
          <p:nvPr/>
        </p:nvSpPr>
        <p:spPr bwMode="auto">
          <a:xfrm>
            <a:off x="1230313" y="1441450"/>
            <a:ext cx="1011237" cy="10112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1282700" y="1573213"/>
            <a:ext cx="868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chemeClr val="accent2"/>
                </a:solidFill>
                <a:latin typeface="+mj-lt"/>
              </a:rPr>
              <a:t>01</a:t>
            </a:r>
            <a:endParaRPr lang="zh-CN" altLang="en-US" sz="4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467" name="TextBox 10"/>
          <p:cNvSpPr txBox="1">
            <a:spLocks noChangeArrowheads="1"/>
          </p:cNvSpPr>
          <p:nvPr/>
        </p:nvSpPr>
        <p:spPr bwMode="auto">
          <a:xfrm>
            <a:off x="2498724" y="1196975"/>
            <a:ext cx="2951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solidFill>
                  <a:schemeClr val="tx1"/>
                </a:solidFill>
                <a:latin typeface="+mj-lt"/>
              </a:rPr>
              <a:t>OPTION HERE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2513013" y="1601788"/>
            <a:ext cx="2936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19469" name="Oval 12"/>
          <p:cNvSpPr>
            <a:spLocks noChangeArrowheads="1"/>
          </p:cNvSpPr>
          <p:nvPr/>
        </p:nvSpPr>
        <p:spPr bwMode="auto">
          <a:xfrm>
            <a:off x="6357938" y="1327150"/>
            <a:ext cx="1236662" cy="1238250"/>
          </a:xfrm>
          <a:prstGeom prst="ellipse">
            <a:avLst/>
          </a:prstGeom>
          <a:solidFill>
            <a:srgbClr val="DAD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9470" name="Oval 13"/>
          <p:cNvSpPr>
            <a:spLocks noChangeArrowheads="1"/>
          </p:cNvSpPr>
          <p:nvPr/>
        </p:nvSpPr>
        <p:spPr bwMode="auto">
          <a:xfrm>
            <a:off x="6470650" y="1441450"/>
            <a:ext cx="1011238" cy="10112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9471" name="TextBox 14"/>
          <p:cNvSpPr txBox="1">
            <a:spLocks noChangeArrowheads="1"/>
          </p:cNvSpPr>
          <p:nvPr/>
        </p:nvSpPr>
        <p:spPr bwMode="auto">
          <a:xfrm>
            <a:off x="6523038" y="1573213"/>
            <a:ext cx="868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chemeClr val="accent2"/>
                </a:solidFill>
                <a:latin typeface="+mj-lt"/>
              </a:rPr>
              <a:t>02</a:t>
            </a:r>
            <a:endParaRPr lang="zh-CN" altLang="en-US" sz="4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472" name="TextBox 15"/>
          <p:cNvSpPr txBox="1">
            <a:spLocks noChangeArrowheads="1"/>
          </p:cNvSpPr>
          <p:nvPr/>
        </p:nvSpPr>
        <p:spPr bwMode="auto">
          <a:xfrm>
            <a:off x="7739063" y="1196975"/>
            <a:ext cx="295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solidFill>
                  <a:schemeClr val="tx1"/>
                </a:solidFill>
                <a:latin typeface="+mj-lt"/>
              </a:rPr>
              <a:t>OPTION HERE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473" name="TextBox 16"/>
          <p:cNvSpPr txBox="1">
            <a:spLocks noChangeArrowheads="1"/>
          </p:cNvSpPr>
          <p:nvPr/>
        </p:nvSpPr>
        <p:spPr bwMode="auto">
          <a:xfrm>
            <a:off x="7754938" y="1601788"/>
            <a:ext cx="2936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19474" name="Oval 12"/>
          <p:cNvSpPr>
            <a:spLocks noChangeArrowheads="1"/>
          </p:cNvSpPr>
          <p:nvPr/>
        </p:nvSpPr>
        <p:spPr bwMode="auto">
          <a:xfrm>
            <a:off x="1117600" y="4711700"/>
            <a:ext cx="1236663" cy="1238250"/>
          </a:xfrm>
          <a:prstGeom prst="ellipse">
            <a:avLst/>
          </a:prstGeom>
          <a:solidFill>
            <a:srgbClr val="DAD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9475" name="Oval 13"/>
          <p:cNvSpPr>
            <a:spLocks noChangeArrowheads="1"/>
          </p:cNvSpPr>
          <p:nvPr/>
        </p:nvSpPr>
        <p:spPr bwMode="auto">
          <a:xfrm>
            <a:off x="1230313" y="4826000"/>
            <a:ext cx="1011237" cy="1011238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9476" name="TextBox 19"/>
          <p:cNvSpPr txBox="1">
            <a:spLocks noChangeArrowheads="1"/>
          </p:cNvSpPr>
          <p:nvPr/>
        </p:nvSpPr>
        <p:spPr bwMode="auto">
          <a:xfrm>
            <a:off x="1282700" y="4957763"/>
            <a:ext cx="868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chemeClr val="accent2"/>
                </a:solidFill>
                <a:latin typeface="+mj-lt"/>
              </a:rPr>
              <a:t>03</a:t>
            </a:r>
            <a:endParaRPr lang="zh-CN" altLang="en-US" sz="4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477" name="TextBox 20"/>
          <p:cNvSpPr txBox="1">
            <a:spLocks noChangeArrowheads="1"/>
          </p:cNvSpPr>
          <p:nvPr/>
        </p:nvSpPr>
        <p:spPr bwMode="auto">
          <a:xfrm>
            <a:off x="2498725" y="4581525"/>
            <a:ext cx="2519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solidFill>
                  <a:schemeClr val="tx1"/>
                </a:solidFill>
                <a:latin typeface="+mj-lt"/>
              </a:rPr>
              <a:t>OPTION HERE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478" name="TextBox 21"/>
          <p:cNvSpPr txBox="1">
            <a:spLocks noChangeArrowheads="1"/>
          </p:cNvSpPr>
          <p:nvPr/>
        </p:nvSpPr>
        <p:spPr bwMode="auto">
          <a:xfrm>
            <a:off x="2513013" y="4986338"/>
            <a:ext cx="2936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19479" name="Oval 12"/>
          <p:cNvSpPr>
            <a:spLocks noChangeArrowheads="1"/>
          </p:cNvSpPr>
          <p:nvPr/>
        </p:nvSpPr>
        <p:spPr bwMode="auto">
          <a:xfrm>
            <a:off x="6357938" y="4711700"/>
            <a:ext cx="1236662" cy="1238250"/>
          </a:xfrm>
          <a:prstGeom prst="ellipse">
            <a:avLst/>
          </a:prstGeom>
          <a:solidFill>
            <a:srgbClr val="DAD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9480" name="Oval 13"/>
          <p:cNvSpPr>
            <a:spLocks noChangeArrowheads="1"/>
          </p:cNvSpPr>
          <p:nvPr/>
        </p:nvSpPr>
        <p:spPr bwMode="auto">
          <a:xfrm>
            <a:off x="6470650" y="4826000"/>
            <a:ext cx="1011238" cy="101123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9481" name="TextBox 24"/>
          <p:cNvSpPr txBox="1">
            <a:spLocks noChangeArrowheads="1"/>
          </p:cNvSpPr>
          <p:nvPr/>
        </p:nvSpPr>
        <p:spPr bwMode="auto">
          <a:xfrm>
            <a:off x="6523038" y="4957763"/>
            <a:ext cx="868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chemeClr val="accent2"/>
                </a:solidFill>
                <a:latin typeface="+mj-lt"/>
              </a:rPr>
              <a:t>04</a:t>
            </a:r>
            <a:endParaRPr lang="zh-CN" altLang="en-US" sz="4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482" name="TextBox 25"/>
          <p:cNvSpPr txBox="1">
            <a:spLocks noChangeArrowheads="1"/>
          </p:cNvSpPr>
          <p:nvPr/>
        </p:nvSpPr>
        <p:spPr bwMode="auto">
          <a:xfrm>
            <a:off x="7739063" y="4581525"/>
            <a:ext cx="23917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solidFill>
                  <a:schemeClr val="tx1"/>
                </a:solidFill>
                <a:latin typeface="+mj-lt"/>
              </a:rPr>
              <a:t>OPTION HERE</a:t>
            </a:r>
            <a:endParaRPr lang="en-US" altLang="zh-CN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483" name="TextBox 26"/>
          <p:cNvSpPr txBox="1">
            <a:spLocks noChangeArrowheads="1"/>
          </p:cNvSpPr>
          <p:nvPr/>
        </p:nvSpPr>
        <p:spPr bwMode="auto">
          <a:xfrm>
            <a:off x="7754938" y="4986338"/>
            <a:ext cx="2936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19484" name="矩形 27"/>
          <p:cNvSpPr>
            <a:spLocks noChangeArrowheads="1"/>
          </p:cNvSpPr>
          <p:nvPr/>
        </p:nvSpPr>
        <p:spPr bwMode="auto">
          <a:xfrm>
            <a:off x="0" y="3068638"/>
            <a:ext cx="12196763" cy="1152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9485" name="TextBox 28"/>
          <p:cNvSpPr txBox="1">
            <a:spLocks noChangeArrowheads="1"/>
          </p:cNvSpPr>
          <p:nvPr/>
        </p:nvSpPr>
        <p:spPr bwMode="auto">
          <a:xfrm>
            <a:off x="4442197" y="3367901"/>
            <a:ext cx="23342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3000" dirty="0">
                <a:solidFill>
                  <a:schemeClr val="accent2"/>
                </a:solidFill>
                <a:latin typeface="+mj-lt"/>
              </a:rPr>
              <a:t>OPTION HERE</a:t>
            </a:r>
            <a:endParaRPr lang="zh-CN" altLang="en-US" sz="3000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2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5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10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22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 animBg="1" autoUpdateAnimBg="0"/>
      <p:bldP spid="19461" grpId="0" animBg="1" autoUpdateAnimBg="0"/>
      <p:bldP spid="19462" grpId="0" animBg="1" autoUpdateAnimBg="0"/>
      <p:bldP spid="19463" grpId="0" animBg="1" autoUpdateAnimBg="0"/>
      <p:bldP spid="19464" grpId="0" animBg="1" autoUpdateAnimBg="0"/>
      <p:bldP spid="19465" grpId="0" animBg="1" autoUpdateAnimBg="0"/>
      <p:bldP spid="19466" grpId="0" autoUpdateAnimBg="0"/>
      <p:bldP spid="19467" grpId="0" autoUpdateAnimBg="0"/>
      <p:bldP spid="19468" grpId="0" autoUpdateAnimBg="0"/>
      <p:bldP spid="19469" grpId="0" animBg="1" autoUpdateAnimBg="0"/>
      <p:bldP spid="19470" grpId="0" animBg="1" autoUpdateAnimBg="0"/>
      <p:bldP spid="19471" grpId="0" autoUpdateAnimBg="0"/>
      <p:bldP spid="19472" grpId="0" autoUpdateAnimBg="0"/>
      <p:bldP spid="19473" grpId="0" autoUpdateAnimBg="0"/>
      <p:bldP spid="19474" grpId="0" animBg="1" autoUpdateAnimBg="0"/>
      <p:bldP spid="19475" grpId="0" animBg="1" autoUpdateAnimBg="0"/>
      <p:bldP spid="19476" grpId="0" autoUpdateAnimBg="0"/>
      <p:bldP spid="19477" grpId="0" autoUpdateAnimBg="0"/>
      <p:bldP spid="19478" grpId="0" autoUpdateAnimBg="0"/>
      <p:bldP spid="19479" grpId="0" animBg="1" autoUpdateAnimBg="0"/>
      <p:bldP spid="19480" grpId="0" animBg="1" autoUpdateAnimBg="0"/>
      <p:bldP spid="19481" grpId="0" autoUpdateAnimBg="0"/>
      <p:bldP spid="19482" grpId="0" autoUpdateAnimBg="0"/>
      <p:bldP spid="19483" grpId="0" autoUpdateAnimBg="0"/>
      <p:bldP spid="19484" grpId="0" animBg="1" autoUpdateAnimBg="0"/>
      <p:bldP spid="1948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1747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1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20484" name="Line 2"/>
          <p:cNvSpPr>
            <a:spLocks noChangeShapeType="1"/>
          </p:cNvSpPr>
          <p:nvPr/>
        </p:nvSpPr>
        <p:spPr bwMode="auto">
          <a:xfrm flipV="1">
            <a:off x="4406900" y="4921250"/>
            <a:ext cx="5632450" cy="31750"/>
          </a:xfrm>
          <a:prstGeom prst="line">
            <a:avLst/>
          </a:prstGeom>
          <a:noFill/>
          <a:ln w="31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0485" name="Line 3"/>
          <p:cNvSpPr>
            <a:spLocks noChangeShapeType="1"/>
          </p:cNvSpPr>
          <p:nvPr/>
        </p:nvSpPr>
        <p:spPr bwMode="auto">
          <a:xfrm>
            <a:off x="4403725" y="4144963"/>
            <a:ext cx="5635625" cy="0"/>
          </a:xfrm>
          <a:prstGeom prst="line">
            <a:avLst/>
          </a:prstGeom>
          <a:noFill/>
          <a:ln w="31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0486" name="Line 4"/>
          <p:cNvSpPr>
            <a:spLocks noChangeShapeType="1"/>
          </p:cNvSpPr>
          <p:nvPr/>
        </p:nvSpPr>
        <p:spPr bwMode="auto">
          <a:xfrm>
            <a:off x="4403725" y="3333750"/>
            <a:ext cx="5635625" cy="0"/>
          </a:xfrm>
          <a:prstGeom prst="line">
            <a:avLst/>
          </a:prstGeom>
          <a:noFill/>
          <a:ln w="31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4403725" y="2522538"/>
            <a:ext cx="5635625" cy="0"/>
          </a:xfrm>
          <a:prstGeom prst="line">
            <a:avLst/>
          </a:prstGeom>
          <a:noFill/>
          <a:ln w="31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4638675" y="4662488"/>
            <a:ext cx="441325" cy="949325"/>
          </a:xfrm>
          <a:prstGeom prst="rect">
            <a:avLst/>
          </a:prstGeom>
          <a:solidFill>
            <a:srgbClr val="99C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5934075" y="4429125"/>
            <a:ext cx="441325" cy="1181100"/>
          </a:xfrm>
          <a:prstGeom prst="rect">
            <a:avLst/>
          </a:prstGeom>
          <a:solidFill>
            <a:srgbClr val="99C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20490" name="Rectangle 13"/>
          <p:cNvSpPr>
            <a:spLocks noChangeArrowheads="1"/>
          </p:cNvSpPr>
          <p:nvPr/>
        </p:nvSpPr>
        <p:spPr bwMode="auto">
          <a:xfrm>
            <a:off x="7231063" y="4662488"/>
            <a:ext cx="441325" cy="949325"/>
          </a:xfrm>
          <a:prstGeom prst="rect">
            <a:avLst/>
          </a:prstGeom>
          <a:solidFill>
            <a:srgbClr val="99C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8526463" y="3946525"/>
            <a:ext cx="439737" cy="1668463"/>
          </a:xfrm>
          <a:prstGeom prst="rect">
            <a:avLst/>
          </a:prstGeom>
          <a:solidFill>
            <a:srgbClr val="99C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 flipV="1">
            <a:off x="4408488" y="5610225"/>
            <a:ext cx="5630862" cy="476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>
            <a:off x="4406900" y="2098675"/>
            <a:ext cx="1588" cy="35163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3735388" y="4729163"/>
            <a:ext cx="6683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+mj-lt"/>
              </a:rPr>
              <a:t>20</a:t>
            </a:r>
          </a:p>
        </p:txBody>
      </p:sp>
      <p:sp>
        <p:nvSpPr>
          <p:cNvPr id="20495" name="Text Box 18"/>
          <p:cNvSpPr txBox="1">
            <a:spLocks noChangeArrowheads="1"/>
          </p:cNvSpPr>
          <p:nvPr/>
        </p:nvSpPr>
        <p:spPr bwMode="auto">
          <a:xfrm>
            <a:off x="3735388" y="3946525"/>
            <a:ext cx="6683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+mj-lt"/>
              </a:rPr>
              <a:t>40</a:t>
            </a: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3735388" y="3067050"/>
            <a:ext cx="668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+mj-lt"/>
              </a:rPr>
              <a:t>60</a:t>
            </a:r>
          </a:p>
        </p:txBody>
      </p:sp>
      <p:sp>
        <p:nvSpPr>
          <p:cNvPr id="20497" name="Text Box 20"/>
          <p:cNvSpPr txBox="1">
            <a:spLocks noChangeArrowheads="1"/>
          </p:cNvSpPr>
          <p:nvPr/>
        </p:nvSpPr>
        <p:spPr bwMode="auto">
          <a:xfrm>
            <a:off x="3735388" y="2286000"/>
            <a:ext cx="668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+mj-lt"/>
              </a:rPr>
              <a:t>80</a:t>
            </a:r>
          </a:p>
        </p:txBody>
      </p:sp>
      <p:sp>
        <p:nvSpPr>
          <p:cNvPr id="20498" name="Rectangle 21"/>
          <p:cNvSpPr>
            <a:spLocks noChangeArrowheads="1"/>
          </p:cNvSpPr>
          <p:nvPr/>
        </p:nvSpPr>
        <p:spPr bwMode="auto">
          <a:xfrm>
            <a:off x="5162550" y="4208463"/>
            <a:ext cx="441325" cy="140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20499" name="Rectangle 22"/>
          <p:cNvSpPr>
            <a:spLocks noChangeArrowheads="1"/>
          </p:cNvSpPr>
          <p:nvPr/>
        </p:nvSpPr>
        <p:spPr bwMode="auto">
          <a:xfrm>
            <a:off x="6443663" y="3946525"/>
            <a:ext cx="441325" cy="1663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20500" name="Rectangle 23"/>
          <p:cNvSpPr>
            <a:spLocks noChangeArrowheads="1"/>
          </p:cNvSpPr>
          <p:nvPr/>
        </p:nvSpPr>
        <p:spPr bwMode="auto">
          <a:xfrm>
            <a:off x="7751763" y="3149600"/>
            <a:ext cx="441325" cy="24653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20501" name="Rectangle 24"/>
          <p:cNvSpPr>
            <a:spLocks noChangeArrowheads="1"/>
          </p:cNvSpPr>
          <p:nvPr/>
        </p:nvSpPr>
        <p:spPr bwMode="auto">
          <a:xfrm>
            <a:off x="9050338" y="3333750"/>
            <a:ext cx="439737" cy="22812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20502" name="Text Box 25"/>
          <p:cNvSpPr txBox="1">
            <a:spLocks noChangeArrowheads="1"/>
          </p:cNvSpPr>
          <p:nvPr/>
        </p:nvSpPr>
        <p:spPr bwMode="auto">
          <a:xfrm>
            <a:off x="5075238" y="3751263"/>
            <a:ext cx="583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+mj-lt"/>
              </a:rPr>
              <a:t>38%</a:t>
            </a:r>
          </a:p>
        </p:txBody>
      </p:sp>
      <p:sp>
        <p:nvSpPr>
          <p:cNvPr id="20503" name="Text Box 26"/>
          <p:cNvSpPr txBox="1">
            <a:spLocks noChangeArrowheads="1"/>
          </p:cNvSpPr>
          <p:nvPr/>
        </p:nvSpPr>
        <p:spPr bwMode="auto">
          <a:xfrm>
            <a:off x="6372225" y="3578225"/>
            <a:ext cx="583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+mj-lt"/>
              </a:rPr>
              <a:t>49%</a:t>
            </a:r>
          </a:p>
        </p:txBody>
      </p:sp>
      <p:sp>
        <p:nvSpPr>
          <p:cNvPr id="20504" name="Text Box 27"/>
          <p:cNvSpPr txBox="1">
            <a:spLocks noChangeArrowheads="1"/>
          </p:cNvSpPr>
          <p:nvPr/>
        </p:nvSpPr>
        <p:spPr bwMode="auto">
          <a:xfrm>
            <a:off x="7640638" y="2809875"/>
            <a:ext cx="583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+mj-lt"/>
              </a:rPr>
              <a:t>67%</a:t>
            </a:r>
          </a:p>
        </p:txBody>
      </p:sp>
      <p:sp>
        <p:nvSpPr>
          <p:cNvPr id="20505" name="Text Box 28"/>
          <p:cNvSpPr txBox="1">
            <a:spLocks noChangeArrowheads="1"/>
          </p:cNvSpPr>
          <p:nvPr/>
        </p:nvSpPr>
        <p:spPr bwMode="auto">
          <a:xfrm>
            <a:off x="8929688" y="2809875"/>
            <a:ext cx="583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+mj-lt"/>
              </a:rPr>
              <a:t>60%</a:t>
            </a:r>
          </a:p>
        </p:txBody>
      </p:sp>
      <p:sp>
        <p:nvSpPr>
          <p:cNvPr id="20506" name="Rectangle 29"/>
          <p:cNvSpPr>
            <a:spLocks noChangeArrowheads="1"/>
          </p:cNvSpPr>
          <p:nvPr/>
        </p:nvSpPr>
        <p:spPr bwMode="auto">
          <a:xfrm>
            <a:off x="4435475" y="6142038"/>
            <a:ext cx="323850" cy="163512"/>
          </a:xfrm>
          <a:prstGeom prst="rect">
            <a:avLst/>
          </a:prstGeom>
          <a:solidFill>
            <a:srgbClr val="99C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00">
              <a:latin typeface="+mj-lt"/>
            </a:endParaRPr>
          </a:p>
        </p:txBody>
      </p:sp>
      <p:sp>
        <p:nvSpPr>
          <p:cNvPr id="20507" name="Rectangle 30"/>
          <p:cNvSpPr>
            <a:spLocks noChangeArrowheads="1"/>
          </p:cNvSpPr>
          <p:nvPr/>
        </p:nvSpPr>
        <p:spPr bwMode="auto">
          <a:xfrm>
            <a:off x="6356350" y="6142038"/>
            <a:ext cx="307975" cy="1635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400">
              <a:latin typeface="+mj-lt"/>
            </a:endParaRPr>
          </a:p>
        </p:txBody>
      </p:sp>
      <p:sp>
        <p:nvSpPr>
          <p:cNvPr id="20508" name="Text Box 31"/>
          <p:cNvSpPr txBox="1">
            <a:spLocks noChangeArrowheads="1"/>
          </p:cNvSpPr>
          <p:nvPr/>
        </p:nvSpPr>
        <p:spPr bwMode="auto">
          <a:xfrm>
            <a:off x="4767263" y="6059488"/>
            <a:ext cx="17287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1600" dirty="0">
                <a:latin typeface="+mj-lt"/>
              </a:rPr>
              <a:t>TITLE HERE</a:t>
            </a:r>
            <a:endParaRPr lang="zh-CN" altLang="en-US" sz="1600" dirty="0">
              <a:latin typeface="+mj-lt"/>
            </a:endParaRPr>
          </a:p>
        </p:txBody>
      </p:sp>
      <p:sp>
        <p:nvSpPr>
          <p:cNvPr id="20509" name="Text Box 32"/>
          <p:cNvSpPr txBox="1">
            <a:spLocks noChangeArrowheads="1"/>
          </p:cNvSpPr>
          <p:nvPr/>
        </p:nvSpPr>
        <p:spPr bwMode="auto">
          <a:xfrm>
            <a:off x="6775450" y="6054725"/>
            <a:ext cx="17287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1600" dirty="0">
                <a:latin typeface="+mj-lt"/>
              </a:rPr>
              <a:t>TITLE HERE</a:t>
            </a:r>
            <a:endParaRPr lang="zh-CN" altLang="en-US" sz="1600" dirty="0">
              <a:latin typeface="+mj-lt"/>
            </a:endParaRPr>
          </a:p>
        </p:txBody>
      </p:sp>
      <p:sp>
        <p:nvSpPr>
          <p:cNvPr id="20510" name="Text Box 33"/>
          <p:cNvSpPr txBox="1">
            <a:spLocks noChangeArrowheads="1"/>
          </p:cNvSpPr>
          <p:nvPr/>
        </p:nvSpPr>
        <p:spPr bwMode="auto">
          <a:xfrm>
            <a:off x="4746625" y="5668963"/>
            <a:ext cx="1084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latin typeface="+mj-lt"/>
              </a:rPr>
              <a:t>DATA</a:t>
            </a:r>
            <a:endParaRPr lang="zh-CN" altLang="en-US" sz="1800" dirty="0">
              <a:latin typeface="+mj-lt"/>
            </a:endParaRPr>
          </a:p>
        </p:txBody>
      </p:sp>
      <p:sp>
        <p:nvSpPr>
          <p:cNvPr id="20511" name="Text Box 34"/>
          <p:cNvSpPr txBox="1">
            <a:spLocks noChangeArrowheads="1"/>
          </p:cNvSpPr>
          <p:nvPr/>
        </p:nvSpPr>
        <p:spPr bwMode="auto">
          <a:xfrm>
            <a:off x="5991225" y="5668963"/>
            <a:ext cx="1084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latin typeface="+mj-lt"/>
              </a:rPr>
              <a:t>DATA</a:t>
            </a:r>
            <a:endParaRPr lang="zh-CN" altLang="en-US" sz="1800" dirty="0">
              <a:latin typeface="+mj-lt"/>
            </a:endParaRPr>
          </a:p>
        </p:txBody>
      </p:sp>
      <p:sp>
        <p:nvSpPr>
          <p:cNvPr id="20512" name="Text Box 35"/>
          <p:cNvSpPr txBox="1">
            <a:spLocks noChangeArrowheads="1"/>
          </p:cNvSpPr>
          <p:nvPr/>
        </p:nvSpPr>
        <p:spPr bwMode="auto">
          <a:xfrm>
            <a:off x="7312025" y="5668963"/>
            <a:ext cx="1084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latin typeface="+mj-lt"/>
              </a:rPr>
              <a:t>DATA</a:t>
            </a:r>
            <a:endParaRPr lang="zh-CN" altLang="en-US" sz="1800" dirty="0">
              <a:latin typeface="+mj-lt"/>
            </a:endParaRPr>
          </a:p>
        </p:txBody>
      </p:sp>
      <p:sp>
        <p:nvSpPr>
          <p:cNvPr id="20513" name="Text Box 36"/>
          <p:cNvSpPr txBox="1">
            <a:spLocks noChangeArrowheads="1"/>
          </p:cNvSpPr>
          <p:nvPr/>
        </p:nvSpPr>
        <p:spPr bwMode="auto">
          <a:xfrm>
            <a:off x="8599488" y="5668963"/>
            <a:ext cx="10842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latin typeface="+mj-lt"/>
              </a:rPr>
              <a:t>DATA</a:t>
            </a:r>
            <a:endParaRPr lang="zh-CN" altLang="en-US" sz="1800" dirty="0">
              <a:latin typeface="+mj-lt"/>
            </a:endParaRPr>
          </a:p>
        </p:txBody>
      </p:sp>
      <p:sp>
        <p:nvSpPr>
          <p:cNvPr id="20514" name="矩形 186"/>
          <p:cNvSpPr>
            <a:spLocks noChangeArrowheads="1"/>
          </p:cNvSpPr>
          <p:nvPr/>
        </p:nvSpPr>
        <p:spPr bwMode="auto">
          <a:xfrm>
            <a:off x="412750" y="906463"/>
            <a:ext cx="2663825" cy="17843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20515" name="矩形 187"/>
          <p:cNvSpPr>
            <a:spLocks noChangeArrowheads="1"/>
          </p:cNvSpPr>
          <p:nvPr/>
        </p:nvSpPr>
        <p:spPr bwMode="auto">
          <a:xfrm>
            <a:off x="412750" y="2859088"/>
            <a:ext cx="2663825" cy="178435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20516" name="矩形 188"/>
          <p:cNvSpPr>
            <a:spLocks noChangeArrowheads="1"/>
          </p:cNvSpPr>
          <p:nvPr/>
        </p:nvSpPr>
        <p:spPr bwMode="auto">
          <a:xfrm>
            <a:off x="412750" y="4810125"/>
            <a:ext cx="2663825" cy="17843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20517" name="Freeform 5"/>
          <p:cNvSpPr>
            <a:spLocks/>
          </p:cNvSpPr>
          <p:nvPr/>
        </p:nvSpPr>
        <p:spPr bwMode="auto">
          <a:xfrm>
            <a:off x="3584575" y="938213"/>
            <a:ext cx="300038" cy="301625"/>
          </a:xfrm>
          <a:custGeom>
            <a:avLst/>
            <a:gdLst>
              <a:gd name="T0" fmla="*/ 2147483646 w 407"/>
              <a:gd name="T1" fmla="*/ 0 h 407"/>
              <a:gd name="T2" fmla="*/ 2147483646 w 407"/>
              <a:gd name="T3" fmla="*/ 0 h 407"/>
              <a:gd name="T4" fmla="*/ 2147483646 w 407"/>
              <a:gd name="T5" fmla="*/ 2147483646 h 407"/>
              <a:gd name="T6" fmla="*/ 0 w 407"/>
              <a:gd name="T7" fmla="*/ 2147483646 h 407"/>
              <a:gd name="T8" fmla="*/ 0 w 407"/>
              <a:gd name="T9" fmla="*/ 2147483646 h 407"/>
              <a:gd name="T10" fmla="*/ 2147483646 w 407"/>
              <a:gd name="T11" fmla="*/ 2147483646 h 407"/>
              <a:gd name="T12" fmla="*/ 2147483646 w 407"/>
              <a:gd name="T13" fmla="*/ 2147483646 h 407"/>
              <a:gd name="T14" fmla="*/ 2147483646 w 407"/>
              <a:gd name="T15" fmla="*/ 2147483646 h 407"/>
              <a:gd name="T16" fmla="*/ 2147483646 w 407"/>
              <a:gd name="T17" fmla="*/ 2147483646 h 407"/>
              <a:gd name="T18" fmla="*/ 2147483646 w 407"/>
              <a:gd name="T19" fmla="*/ 0 h 4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7" h="407">
                <a:moveTo>
                  <a:pt x="348" y="0"/>
                </a:moveTo>
                <a:lnTo>
                  <a:pt x="407" y="0"/>
                </a:lnTo>
                <a:lnTo>
                  <a:pt x="407" y="407"/>
                </a:lnTo>
                <a:lnTo>
                  <a:pt x="0" y="407"/>
                </a:lnTo>
                <a:lnTo>
                  <a:pt x="0" y="354"/>
                </a:lnTo>
                <a:lnTo>
                  <a:pt x="307" y="354"/>
                </a:lnTo>
                <a:lnTo>
                  <a:pt x="1" y="47"/>
                </a:lnTo>
                <a:lnTo>
                  <a:pt x="43" y="5"/>
                </a:lnTo>
                <a:lnTo>
                  <a:pt x="348" y="310"/>
                </a:lnTo>
                <a:lnTo>
                  <a:pt x="3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0518" name="TextBox 190"/>
          <p:cNvSpPr txBox="1">
            <a:spLocks noChangeArrowheads="1"/>
          </p:cNvSpPr>
          <p:nvPr/>
        </p:nvSpPr>
        <p:spPr bwMode="auto">
          <a:xfrm>
            <a:off x="3859213" y="909638"/>
            <a:ext cx="1457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00" dirty="0">
                <a:latin typeface="+mj-lt"/>
              </a:rPr>
              <a:t>TITLE HERE</a:t>
            </a:r>
            <a:endParaRPr lang="zh-CN" altLang="en-US" sz="2200" dirty="0">
              <a:latin typeface="+mj-lt"/>
            </a:endParaRPr>
          </a:p>
        </p:txBody>
      </p:sp>
      <p:sp>
        <p:nvSpPr>
          <p:cNvPr id="20519" name="Freeform 42"/>
          <p:cNvSpPr>
            <a:spLocks/>
          </p:cNvSpPr>
          <p:nvPr/>
        </p:nvSpPr>
        <p:spPr bwMode="auto">
          <a:xfrm>
            <a:off x="7980363" y="1679575"/>
            <a:ext cx="698500" cy="1609725"/>
          </a:xfrm>
          <a:custGeom>
            <a:avLst/>
            <a:gdLst>
              <a:gd name="T0" fmla="*/ 0 w 4673"/>
              <a:gd name="T1" fmla="*/ 2147483646 h 1547"/>
              <a:gd name="T2" fmla="*/ 0 w 4673"/>
              <a:gd name="T3" fmla="*/ 0 h 1547"/>
              <a:gd name="T4" fmla="*/ 2147483646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0520" name="TextBox 192"/>
          <p:cNvSpPr txBox="1">
            <a:spLocks noChangeArrowheads="1"/>
          </p:cNvSpPr>
          <p:nvPr/>
        </p:nvSpPr>
        <p:spPr bwMode="auto">
          <a:xfrm>
            <a:off x="8747125" y="1268413"/>
            <a:ext cx="23510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2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62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2 0.10393 L -1.27098E-6 2.22222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00" y="-49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2 0.10393 L -1.27098E-6 2.22222E-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00" y="-49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2 0.10393 L -1.27098E-6 2.22222E-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00" y="-49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2 0.10393 L -1.27098E-6 2.22222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42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420"/>
                            </p:stCondLst>
                            <p:childTnLst>
                              <p:par>
                                <p:cTn id="1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780"/>
                            </p:stCondLst>
                            <p:childTnLst>
                              <p:par>
                                <p:cTn id="1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4" grpId="0" animBg="1"/>
      <p:bldP spid="20485" grpId="0" animBg="1"/>
      <p:bldP spid="20486" grpId="0" animBg="1"/>
      <p:bldP spid="20487" grpId="0" animBg="1"/>
      <p:bldP spid="20488" grpId="0" animBg="1" autoUpdateAnimBg="0"/>
      <p:bldP spid="20489" grpId="0" animBg="1" autoUpdateAnimBg="0"/>
      <p:bldP spid="20490" grpId="0" animBg="1" autoUpdateAnimBg="0"/>
      <p:bldP spid="20491" grpId="0" animBg="1" autoUpdateAnimBg="0"/>
      <p:bldP spid="20492" grpId="0" animBg="1"/>
      <p:bldP spid="20493" grpId="0" animBg="1"/>
      <p:bldP spid="20494" grpId="0" autoUpdateAnimBg="0"/>
      <p:bldP spid="20494" grpId="1" autoUpdateAnimBg="0"/>
      <p:bldP spid="20495" grpId="0" autoUpdateAnimBg="0"/>
      <p:bldP spid="20495" grpId="1" autoUpdateAnimBg="0"/>
      <p:bldP spid="20496" grpId="0" autoUpdateAnimBg="0"/>
      <p:bldP spid="20496" grpId="1" autoUpdateAnimBg="0"/>
      <p:bldP spid="20497" grpId="0" autoUpdateAnimBg="0"/>
      <p:bldP spid="20497" grpId="1" autoUpdateAnimBg="0"/>
      <p:bldP spid="20498" grpId="0" animBg="1" autoUpdateAnimBg="0"/>
      <p:bldP spid="20499" grpId="0" animBg="1" autoUpdateAnimBg="0"/>
      <p:bldP spid="20500" grpId="0" animBg="1" autoUpdateAnimBg="0"/>
      <p:bldP spid="20501" grpId="0" animBg="1" autoUpdateAnimBg="0"/>
      <p:bldP spid="20502" grpId="0" autoUpdateAnimBg="0"/>
      <p:bldP spid="20503" grpId="0" autoUpdateAnimBg="0"/>
      <p:bldP spid="20504" grpId="0" autoUpdateAnimBg="0"/>
      <p:bldP spid="20505" grpId="0" autoUpdateAnimBg="0"/>
      <p:bldP spid="20506" grpId="0" animBg="1" autoUpdateAnimBg="0"/>
      <p:bldP spid="20507" grpId="0" animBg="1" autoUpdateAnimBg="0"/>
      <p:bldP spid="20508" grpId="0" autoUpdateAnimBg="0"/>
      <p:bldP spid="20509" grpId="0" autoUpdateAnimBg="0"/>
      <p:bldP spid="20510" grpId="0" autoUpdateAnimBg="0"/>
      <p:bldP spid="20511" grpId="0" autoUpdateAnimBg="0"/>
      <p:bldP spid="20512" grpId="0" autoUpdateAnimBg="0"/>
      <p:bldP spid="20513" grpId="0" autoUpdateAnimBg="0"/>
      <p:bldP spid="20514" grpId="0" animBg="1" autoUpdateAnimBg="0"/>
      <p:bldP spid="20515" grpId="0" animBg="1" autoUpdateAnimBg="0"/>
      <p:bldP spid="20516" grpId="0" animBg="1" autoUpdateAnimBg="0"/>
      <p:bldP spid="20517" grpId="0" animBg="1"/>
      <p:bldP spid="20518" grpId="0" autoUpdateAnimBg="0"/>
      <p:bldP spid="20519" grpId="0" animBg="1"/>
      <p:bldP spid="2052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3795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 2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21508" name="Freeform 11"/>
          <p:cNvSpPr>
            <a:spLocks/>
          </p:cNvSpPr>
          <p:nvPr/>
        </p:nvSpPr>
        <p:spPr bwMode="auto">
          <a:xfrm>
            <a:off x="5376863" y="1730375"/>
            <a:ext cx="995362" cy="4243388"/>
          </a:xfrm>
          <a:custGeom>
            <a:avLst/>
            <a:gdLst>
              <a:gd name="T0" fmla="*/ 0 w 1412"/>
              <a:gd name="T1" fmla="*/ 2147483646 h 6009"/>
              <a:gd name="T2" fmla="*/ 0 w 1412"/>
              <a:gd name="T3" fmla="*/ 0 h 6009"/>
              <a:gd name="T4" fmla="*/ 2147483646 w 1412"/>
              <a:gd name="T5" fmla="*/ 2147483646 h 6009"/>
              <a:gd name="T6" fmla="*/ 2147483646 w 1412"/>
              <a:gd name="T7" fmla="*/ 2147483646 h 6009"/>
              <a:gd name="T8" fmla="*/ 2147483646 w 1412"/>
              <a:gd name="T9" fmla="*/ 2147483646 h 6009"/>
              <a:gd name="T10" fmla="*/ 2147483646 w 1412"/>
              <a:gd name="T11" fmla="*/ 2147483646 h 6009"/>
              <a:gd name="T12" fmla="*/ 2147483646 w 1412"/>
              <a:gd name="T13" fmla="*/ 2147483646 h 6009"/>
              <a:gd name="T14" fmla="*/ 2147483646 w 1412"/>
              <a:gd name="T15" fmla="*/ 2147483646 h 6009"/>
              <a:gd name="T16" fmla="*/ 2147483646 w 1412"/>
              <a:gd name="T17" fmla="*/ 2147483646 h 6009"/>
              <a:gd name="T18" fmla="*/ 2147483646 w 1412"/>
              <a:gd name="T19" fmla="*/ 2147483646 h 6009"/>
              <a:gd name="T20" fmla="*/ 2147483646 w 1412"/>
              <a:gd name="T21" fmla="*/ 2147483646 h 6009"/>
              <a:gd name="T22" fmla="*/ 2147483646 w 1412"/>
              <a:gd name="T23" fmla="*/ 2147483646 h 6009"/>
              <a:gd name="T24" fmla="*/ 2147483646 w 1412"/>
              <a:gd name="T25" fmla="*/ 2147483646 h 6009"/>
              <a:gd name="T26" fmla="*/ 2147483646 w 1412"/>
              <a:gd name="T27" fmla="*/ 2147483646 h 6009"/>
              <a:gd name="T28" fmla="*/ 2147483646 w 1412"/>
              <a:gd name="T29" fmla="*/ 2147483646 h 6009"/>
              <a:gd name="T30" fmla="*/ 2147483646 w 1412"/>
              <a:gd name="T31" fmla="*/ 2147483646 h 6009"/>
              <a:gd name="T32" fmla="*/ 2147483646 w 1412"/>
              <a:gd name="T33" fmla="*/ 2147483646 h 6009"/>
              <a:gd name="T34" fmla="*/ 2147483646 w 1412"/>
              <a:gd name="T35" fmla="*/ 2147483646 h 6009"/>
              <a:gd name="T36" fmla="*/ 2147483646 w 1412"/>
              <a:gd name="T37" fmla="*/ 2147483646 h 6009"/>
              <a:gd name="T38" fmla="*/ 2147483646 w 1412"/>
              <a:gd name="T39" fmla="*/ 2147483646 h 6009"/>
              <a:gd name="T40" fmla="*/ 2147483646 w 1412"/>
              <a:gd name="T41" fmla="*/ 2147483646 h 6009"/>
              <a:gd name="T42" fmla="*/ 2147483646 w 1412"/>
              <a:gd name="T43" fmla="*/ 2147483646 h 6009"/>
              <a:gd name="T44" fmla="*/ 2147483646 w 1412"/>
              <a:gd name="T45" fmla="*/ 2147483646 h 6009"/>
              <a:gd name="T46" fmla="*/ 2147483646 w 1412"/>
              <a:gd name="T47" fmla="*/ 2147483646 h 6009"/>
              <a:gd name="T48" fmla="*/ 2147483646 w 1412"/>
              <a:gd name="T49" fmla="*/ 2147483646 h 6009"/>
              <a:gd name="T50" fmla="*/ 2147483646 w 1412"/>
              <a:gd name="T51" fmla="*/ 2147483646 h 6009"/>
              <a:gd name="T52" fmla="*/ 2147483646 w 1412"/>
              <a:gd name="T53" fmla="*/ 2147483646 h 6009"/>
              <a:gd name="T54" fmla="*/ 2147483646 w 1412"/>
              <a:gd name="T55" fmla="*/ 2147483646 h 6009"/>
              <a:gd name="T56" fmla="*/ 2147483646 w 1412"/>
              <a:gd name="T57" fmla="*/ 2147483646 h 6009"/>
              <a:gd name="T58" fmla="*/ 2147483646 w 1412"/>
              <a:gd name="T59" fmla="*/ 2147483646 h 6009"/>
              <a:gd name="T60" fmla="*/ 2147483646 w 1412"/>
              <a:gd name="T61" fmla="*/ 2147483646 h 6009"/>
              <a:gd name="T62" fmla="*/ 2147483646 w 1412"/>
              <a:gd name="T63" fmla="*/ 2147483646 h 6009"/>
              <a:gd name="T64" fmla="*/ 2147483646 w 1412"/>
              <a:gd name="T65" fmla="*/ 2147483646 h 6009"/>
              <a:gd name="T66" fmla="*/ 2147483646 w 1412"/>
              <a:gd name="T67" fmla="*/ 2147483646 h 6009"/>
              <a:gd name="T68" fmla="*/ 2147483646 w 1412"/>
              <a:gd name="T69" fmla="*/ 2147483646 h 6009"/>
              <a:gd name="T70" fmla="*/ 2147483646 w 1412"/>
              <a:gd name="T71" fmla="*/ 2147483646 h 6009"/>
              <a:gd name="T72" fmla="*/ 2147483646 w 1412"/>
              <a:gd name="T73" fmla="*/ 2147483646 h 6009"/>
              <a:gd name="T74" fmla="*/ 2147483646 w 1412"/>
              <a:gd name="T75" fmla="*/ 2147483646 h 6009"/>
              <a:gd name="T76" fmla="*/ 2147483646 w 1412"/>
              <a:gd name="T77" fmla="*/ 2147483646 h 6009"/>
              <a:gd name="T78" fmla="*/ 2147483646 w 1412"/>
              <a:gd name="T79" fmla="*/ 2147483646 h 6009"/>
              <a:gd name="T80" fmla="*/ 2147483646 w 1412"/>
              <a:gd name="T81" fmla="*/ 2147483646 h 6009"/>
              <a:gd name="T82" fmla="*/ 2147483646 w 1412"/>
              <a:gd name="T83" fmla="*/ 2147483646 h 6009"/>
              <a:gd name="T84" fmla="*/ 2147483646 w 1412"/>
              <a:gd name="T85" fmla="*/ 2147483646 h 6009"/>
              <a:gd name="T86" fmla="*/ 2147483646 w 1412"/>
              <a:gd name="T87" fmla="*/ 2147483646 h 6009"/>
              <a:gd name="T88" fmla="*/ 2147483646 w 1412"/>
              <a:gd name="T89" fmla="*/ 2147483646 h 6009"/>
              <a:gd name="T90" fmla="*/ 2147483646 w 1412"/>
              <a:gd name="T91" fmla="*/ 2147483646 h 6009"/>
              <a:gd name="T92" fmla="*/ 2147483646 w 1412"/>
              <a:gd name="T93" fmla="*/ 2147483646 h 6009"/>
              <a:gd name="T94" fmla="*/ 2147483646 w 1412"/>
              <a:gd name="T95" fmla="*/ 2147483646 h 6009"/>
              <a:gd name="T96" fmla="*/ 2147483646 w 1412"/>
              <a:gd name="T97" fmla="*/ 2147483646 h 6009"/>
              <a:gd name="T98" fmla="*/ 2147483646 w 1412"/>
              <a:gd name="T99" fmla="*/ 2147483646 h 6009"/>
              <a:gd name="T100" fmla="*/ 2147483646 w 1412"/>
              <a:gd name="T101" fmla="*/ 2147483646 h 6009"/>
              <a:gd name="T102" fmla="*/ 2147483646 w 1412"/>
              <a:gd name="T103" fmla="*/ 2147483646 h 6009"/>
              <a:gd name="T104" fmla="*/ 2147483646 w 1412"/>
              <a:gd name="T105" fmla="*/ 2147483646 h 6009"/>
              <a:gd name="T106" fmla="*/ 2147483646 w 1412"/>
              <a:gd name="T107" fmla="*/ 2147483646 h 6009"/>
              <a:gd name="T108" fmla="*/ 2147483646 w 1412"/>
              <a:gd name="T109" fmla="*/ 2147483646 h 6009"/>
              <a:gd name="T110" fmla="*/ 2147483646 w 1412"/>
              <a:gd name="T111" fmla="*/ 2147483646 h 6009"/>
              <a:gd name="T112" fmla="*/ 2147483646 w 1412"/>
              <a:gd name="T113" fmla="*/ 2147483646 h 6009"/>
              <a:gd name="T114" fmla="*/ 0 w 1412"/>
              <a:gd name="T115" fmla="*/ 2147483646 h 60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12" h="6009">
                <a:moveTo>
                  <a:pt x="0" y="82"/>
                </a:moveTo>
                <a:lnTo>
                  <a:pt x="0" y="0"/>
                </a:lnTo>
                <a:cubicBezTo>
                  <a:pt x="108" y="24"/>
                  <a:pt x="202" y="47"/>
                  <a:pt x="283" y="71"/>
                </a:cubicBezTo>
                <a:cubicBezTo>
                  <a:pt x="364" y="95"/>
                  <a:pt x="442" y="132"/>
                  <a:pt x="518" y="182"/>
                </a:cubicBezTo>
                <a:cubicBezTo>
                  <a:pt x="594" y="231"/>
                  <a:pt x="662" y="293"/>
                  <a:pt x="723" y="367"/>
                </a:cubicBezTo>
                <a:cubicBezTo>
                  <a:pt x="784" y="443"/>
                  <a:pt x="830" y="519"/>
                  <a:pt x="863" y="597"/>
                </a:cubicBezTo>
                <a:cubicBezTo>
                  <a:pt x="894" y="675"/>
                  <a:pt x="917" y="759"/>
                  <a:pt x="935" y="848"/>
                </a:cubicBezTo>
                <a:cubicBezTo>
                  <a:pt x="952" y="937"/>
                  <a:pt x="963" y="1036"/>
                  <a:pt x="966" y="1141"/>
                </a:cubicBezTo>
                <a:cubicBezTo>
                  <a:pt x="970" y="1248"/>
                  <a:pt x="959" y="1368"/>
                  <a:pt x="931" y="1500"/>
                </a:cubicBezTo>
                <a:lnTo>
                  <a:pt x="856" y="1831"/>
                </a:lnTo>
                <a:cubicBezTo>
                  <a:pt x="834" y="1941"/>
                  <a:pt x="826" y="2055"/>
                  <a:pt x="828" y="2176"/>
                </a:cubicBezTo>
                <a:cubicBezTo>
                  <a:pt x="828" y="2308"/>
                  <a:pt x="841" y="2417"/>
                  <a:pt x="869" y="2502"/>
                </a:cubicBezTo>
                <a:cubicBezTo>
                  <a:pt x="896" y="2587"/>
                  <a:pt x="926" y="2649"/>
                  <a:pt x="961" y="2687"/>
                </a:cubicBezTo>
                <a:cubicBezTo>
                  <a:pt x="994" y="2724"/>
                  <a:pt x="1044" y="2767"/>
                  <a:pt x="1110" y="2815"/>
                </a:cubicBezTo>
                <a:cubicBezTo>
                  <a:pt x="1176" y="2862"/>
                  <a:pt x="1221" y="2887"/>
                  <a:pt x="1244" y="2889"/>
                </a:cubicBezTo>
                <a:lnTo>
                  <a:pt x="1412" y="2920"/>
                </a:lnTo>
                <a:lnTo>
                  <a:pt x="1412" y="3079"/>
                </a:lnTo>
                <a:cubicBezTo>
                  <a:pt x="1298" y="3106"/>
                  <a:pt x="1213" y="3134"/>
                  <a:pt x="1156" y="3164"/>
                </a:cubicBezTo>
                <a:cubicBezTo>
                  <a:pt x="1099" y="3193"/>
                  <a:pt x="1047" y="3236"/>
                  <a:pt x="999" y="3291"/>
                </a:cubicBezTo>
                <a:cubicBezTo>
                  <a:pt x="952" y="3347"/>
                  <a:pt x="912" y="3419"/>
                  <a:pt x="880" y="3508"/>
                </a:cubicBezTo>
                <a:cubicBezTo>
                  <a:pt x="847" y="3596"/>
                  <a:pt x="829" y="3695"/>
                  <a:pt x="826" y="3804"/>
                </a:cubicBezTo>
                <a:cubicBezTo>
                  <a:pt x="823" y="3914"/>
                  <a:pt x="830" y="4043"/>
                  <a:pt x="850" y="4193"/>
                </a:cubicBezTo>
                <a:cubicBezTo>
                  <a:pt x="860" y="4296"/>
                  <a:pt x="872" y="4383"/>
                  <a:pt x="884" y="4452"/>
                </a:cubicBezTo>
                <a:lnTo>
                  <a:pt x="935" y="4752"/>
                </a:lnTo>
                <a:cubicBezTo>
                  <a:pt x="948" y="4855"/>
                  <a:pt x="951" y="4953"/>
                  <a:pt x="944" y="5046"/>
                </a:cubicBezTo>
                <a:cubicBezTo>
                  <a:pt x="936" y="5150"/>
                  <a:pt x="919" y="5246"/>
                  <a:pt x="893" y="5331"/>
                </a:cubicBezTo>
                <a:cubicBezTo>
                  <a:pt x="866" y="5416"/>
                  <a:pt x="832" y="5491"/>
                  <a:pt x="792" y="5553"/>
                </a:cubicBezTo>
                <a:cubicBezTo>
                  <a:pt x="753" y="5617"/>
                  <a:pt x="702" y="5678"/>
                  <a:pt x="639" y="5737"/>
                </a:cubicBezTo>
                <a:cubicBezTo>
                  <a:pt x="578" y="5796"/>
                  <a:pt x="517" y="5843"/>
                  <a:pt x="458" y="5879"/>
                </a:cubicBezTo>
                <a:lnTo>
                  <a:pt x="310" y="5967"/>
                </a:lnTo>
                <a:cubicBezTo>
                  <a:pt x="268" y="5997"/>
                  <a:pt x="235" y="6009"/>
                  <a:pt x="212" y="6005"/>
                </a:cubicBezTo>
                <a:cubicBezTo>
                  <a:pt x="189" y="6001"/>
                  <a:pt x="175" y="5990"/>
                  <a:pt x="171" y="5973"/>
                </a:cubicBezTo>
                <a:cubicBezTo>
                  <a:pt x="166" y="5954"/>
                  <a:pt x="179" y="5932"/>
                  <a:pt x="208" y="5905"/>
                </a:cubicBezTo>
                <a:cubicBezTo>
                  <a:pt x="219" y="5896"/>
                  <a:pt x="249" y="5874"/>
                  <a:pt x="300" y="5840"/>
                </a:cubicBezTo>
                <a:cubicBezTo>
                  <a:pt x="351" y="5804"/>
                  <a:pt x="399" y="5760"/>
                  <a:pt x="445" y="5705"/>
                </a:cubicBezTo>
                <a:cubicBezTo>
                  <a:pt x="492" y="5650"/>
                  <a:pt x="532" y="5587"/>
                  <a:pt x="564" y="5512"/>
                </a:cubicBezTo>
                <a:cubicBezTo>
                  <a:pt x="596" y="5439"/>
                  <a:pt x="617" y="5373"/>
                  <a:pt x="625" y="5315"/>
                </a:cubicBezTo>
                <a:cubicBezTo>
                  <a:pt x="634" y="5258"/>
                  <a:pt x="638" y="5192"/>
                  <a:pt x="638" y="5121"/>
                </a:cubicBezTo>
                <a:cubicBezTo>
                  <a:pt x="636" y="5058"/>
                  <a:pt x="629" y="4960"/>
                  <a:pt x="618" y="4825"/>
                </a:cubicBezTo>
                <a:cubicBezTo>
                  <a:pt x="606" y="4690"/>
                  <a:pt x="595" y="4553"/>
                  <a:pt x="584" y="4415"/>
                </a:cubicBezTo>
                <a:cubicBezTo>
                  <a:pt x="574" y="4277"/>
                  <a:pt x="572" y="4156"/>
                  <a:pt x="578" y="4048"/>
                </a:cubicBezTo>
                <a:cubicBezTo>
                  <a:pt x="584" y="3907"/>
                  <a:pt x="603" y="3792"/>
                  <a:pt x="632" y="3704"/>
                </a:cubicBezTo>
                <a:cubicBezTo>
                  <a:pt x="661" y="3616"/>
                  <a:pt x="708" y="3518"/>
                  <a:pt x="772" y="3412"/>
                </a:cubicBezTo>
                <a:cubicBezTo>
                  <a:pt x="837" y="3305"/>
                  <a:pt x="893" y="3239"/>
                  <a:pt x="941" y="3215"/>
                </a:cubicBezTo>
                <a:lnTo>
                  <a:pt x="1273" y="3012"/>
                </a:lnTo>
                <a:cubicBezTo>
                  <a:pt x="1174" y="2959"/>
                  <a:pt x="1094" y="2915"/>
                  <a:pt x="1034" y="2880"/>
                </a:cubicBezTo>
                <a:cubicBezTo>
                  <a:pt x="975" y="2844"/>
                  <a:pt x="924" y="2806"/>
                  <a:pt x="884" y="2767"/>
                </a:cubicBezTo>
                <a:cubicBezTo>
                  <a:pt x="844" y="2729"/>
                  <a:pt x="796" y="2661"/>
                  <a:pt x="739" y="2564"/>
                </a:cubicBezTo>
                <a:cubicBezTo>
                  <a:pt x="683" y="2467"/>
                  <a:pt x="639" y="2372"/>
                  <a:pt x="611" y="2279"/>
                </a:cubicBezTo>
                <a:cubicBezTo>
                  <a:pt x="582" y="2187"/>
                  <a:pt x="565" y="2085"/>
                  <a:pt x="558" y="1973"/>
                </a:cubicBezTo>
                <a:cubicBezTo>
                  <a:pt x="550" y="1862"/>
                  <a:pt x="552" y="1753"/>
                  <a:pt x="562" y="1648"/>
                </a:cubicBezTo>
                <a:cubicBezTo>
                  <a:pt x="566" y="1592"/>
                  <a:pt x="580" y="1478"/>
                  <a:pt x="605" y="1308"/>
                </a:cubicBezTo>
                <a:cubicBezTo>
                  <a:pt x="629" y="1139"/>
                  <a:pt x="643" y="1004"/>
                  <a:pt x="646" y="904"/>
                </a:cubicBezTo>
                <a:cubicBezTo>
                  <a:pt x="649" y="805"/>
                  <a:pt x="641" y="718"/>
                  <a:pt x="619" y="644"/>
                </a:cubicBezTo>
                <a:cubicBezTo>
                  <a:pt x="603" y="589"/>
                  <a:pt x="569" y="522"/>
                  <a:pt x="520" y="441"/>
                </a:cubicBezTo>
                <a:cubicBezTo>
                  <a:pt x="470" y="360"/>
                  <a:pt x="411" y="293"/>
                  <a:pt x="341" y="240"/>
                </a:cubicBezTo>
                <a:cubicBezTo>
                  <a:pt x="272" y="187"/>
                  <a:pt x="208" y="152"/>
                  <a:pt x="152" y="132"/>
                </a:cubicBezTo>
                <a:lnTo>
                  <a:pt x="0" y="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21509" name="组合 26"/>
          <p:cNvGrpSpPr>
            <a:grpSpLocks/>
          </p:cNvGrpSpPr>
          <p:nvPr/>
        </p:nvGrpSpPr>
        <p:grpSpPr bwMode="auto">
          <a:xfrm>
            <a:off x="2043113" y="1354138"/>
            <a:ext cx="3233737" cy="696912"/>
            <a:chOff x="0" y="0"/>
            <a:chExt cx="3233739" cy="696912"/>
          </a:xfrm>
        </p:grpSpPr>
        <p:sp>
          <p:nvSpPr>
            <p:cNvPr id="33816" name="Freeform 5"/>
            <p:cNvSpPr>
              <a:spLocks/>
            </p:cNvSpPr>
            <p:nvPr/>
          </p:nvSpPr>
          <p:spPr bwMode="auto">
            <a:xfrm>
              <a:off x="0" y="0"/>
              <a:ext cx="3233738" cy="696912"/>
            </a:xfrm>
            <a:custGeom>
              <a:avLst/>
              <a:gdLst>
                <a:gd name="T0" fmla="*/ 2147483646 w 4587"/>
                <a:gd name="T1" fmla="*/ 0 h 986"/>
                <a:gd name="T2" fmla="*/ 2147483646 w 4587"/>
                <a:gd name="T3" fmla="*/ 0 h 986"/>
                <a:gd name="T4" fmla="*/ 2147483646 w 4587"/>
                <a:gd name="T5" fmla="*/ 2147483646 h 986"/>
                <a:gd name="T6" fmla="*/ 2147483646 w 4587"/>
                <a:gd name="T7" fmla="*/ 2147483646 h 986"/>
                <a:gd name="T8" fmla="*/ 2147483646 w 4587"/>
                <a:gd name="T9" fmla="*/ 2147483646 h 986"/>
                <a:gd name="T10" fmla="*/ 2147483646 w 4587"/>
                <a:gd name="T11" fmla="*/ 2147483646 h 986"/>
                <a:gd name="T12" fmla="*/ 0 w 4587"/>
                <a:gd name="T13" fmla="*/ 2147483646 h 986"/>
                <a:gd name="T14" fmla="*/ 0 w 4587"/>
                <a:gd name="T15" fmla="*/ 2147483646 h 986"/>
                <a:gd name="T16" fmla="*/ 2147483646 w 4587"/>
                <a:gd name="T17" fmla="*/ 0 h 9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87" h="986">
                  <a:moveTo>
                    <a:pt x="156" y="0"/>
                  </a:moveTo>
                  <a:lnTo>
                    <a:pt x="4432" y="0"/>
                  </a:lnTo>
                  <a:cubicBezTo>
                    <a:pt x="4517" y="0"/>
                    <a:pt x="4587" y="70"/>
                    <a:pt x="4587" y="156"/>
                  </a:cubicBezTo>
                  <a:lnTo>
                    <a:pt x="4587" y="830"/>
                  </a:lnTo>
                  <a:cubicBezTo>
                    <a:pt x="4587" y="916"/>
                    <a:pt x="4517" y="986"/>
                    <a:pt x="4432" y="986"/>
                  </a:cubicBezTo>
                  <a:lnTo>
                    <a:pt x="156" y="986"/>
                  </a:lnTo>
                  <a:cubicBezTo>
                    <a:pt x="70" y="986"/>
                    <a:pt x="0" y="916"/>
                    <a:pt x="0" y="830"/>
                  </a:cubicBezTo>
                  <a:lnTo>
                    <a:pt x="0" y="156"/>
                  </a:ln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 w="10" cap="flat" cmpd="sng">
              <a:solidFill>
                <a:srgbClr val="91919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3817" name="TextBox 28"/>
            <p:cNvSpPr txBox="1">
              <a:spLocks noChangeArrowheads="1"/>
            </p:cNvSpPr>
            <p:nvPr/>
          </p:nvSpPr>
          <p:spPr bwMode="auto">
            <a:xfrm>
              <a:off x="11879" y="166372"/>
              <a:ext cx="32218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2400" b="1" dirty="0">
                  <a:latin typeface="+mj-lt"/>
                </a:rPr>
                <a:t>STEP HERE</a:t>
              </a:r>
              <a:endParaRPr lang="zh-CN" altLang="en-US" sz="2400" b="1" dirty="0">
                <a:latin typeface="+mj-lt"/>
              </a:endParaRPr>
            </a:p>
          </p:txBody>
        </p:sp>
      </p:grpSp>
      <p:grpSp>
        <p:nvGrpSpPr>
          <p:cNvPr id="21512" name="组合 29"/>
          <p:cNvGrpSpPr>
            <a:grpSpLocks/>
          </p:cNvGrpSpPr>
          <p:nvPr/>
        </p:nvGrpSpPr>
        <p:grpSpPr bwMode="auto">
          <a:xfrm>
            <a:off x="2043113" y="2187575"/>
            <a:ext cx="3233737" cy="695325"/>
            <a:chOff x="0" y="0"/>
            <a:chExt cx="3233739" cy="695325"/>
          </a:xfrm>
        </p:grpSpPr>
        <p:sp>
          <p:nvSpPr>
            <p:cNvPr id="33814" name="Freeform 6"/>
            <p:cNvSpPr>
              <a:spLocks/>
            </p:cNvSpPr>
            <p:nvPr/>
          </p:nvSpPr>
          <p:spPr bwMode="auto">
            <a:xfrm>
              <a:off x="0" y="0"/>
              <a:ext cx="3233738" cy="695325"/>
            </a:xfrm>
            <a:custGeom>
              <a:avLst/>
              <a:gdLst>
                <a:gd name="T0" fmla="*/ 2147483646 w 4587"/>
                <a:gd name="T1" fmla="*/ 0 h 986"/>
                <a:gd name="T2" fmla="*/ 2147483646 w 4587"/>
                <a:gd name="T3" fmla="*/ 0 h 986"/>
                <a:gd name="T4" fmla="*/ 2147483646 w 4587"/>
                <a:gd name="T5" fmla="*/ 2147483646 h 986"/>
                <a:gd name="T6" fmla="*/ 2147483646 w 4587"/>
                <a:gd name="T7" fmla="*/ 2147483646 h 986"/>
                <a:gd name="T8" fmla="*/ 2147483646 w 4587"/>
                <a:gd name="T9" fmla="*/ 2147483646 h 986"/>
                <a:gd name="T10" fmla="*/ 2147483646 w 4587"/>
                <a:gd name="T11" fmla="*/ 2147483646 h 986"/>
                <a:gd name="T12" fmla="*/ 0 w 4587"/>
                <a:gd name="T13" fmla="*/ 2147483646 h 986"/>
                <a:gd name="T14" fmla="*/ 0 w 4587"/>
                <a:gd name="T15" fmla="*/ 2147483646 h 986"/>
                <a:gd name="T16" fmla="*/ 2147483646 w 4587"/>
                <a:gd name="T17" fmla="*/ 0 h 9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87" h="986">
                  <a:moveTo>
                    <a:pt x="156" y="0"/>
                  </a:moveTo>
                  <a:lnTo>
                    <a:pt x="4432" y="0"/>
                  </a:lnTo>
                  <a:cubicBezTo>
                    <a:pt x="4517" y="0"/>
                    <a:pt x="4587" y="70"/>
                    <a:pt x="4587" y="156"/>
                  </a:cubicBezTo>
                  <a:lnTo>
                    <a:pt x="4587" y="830"/>
                  </a:lnTo>
                  <a:cubicBezTo>
                    <a:pt x="4587" y="916"/>
                    <a:pt x="4517" y="986"/>
                    <a:pt x="4432" y="986"/>
                  </a:cubicBezTo>
                  <a:lnTo>
                    <a:pt x="156" y="986"/>
                  </a:lnTo>
                  <a:cubicBezTo>
                    <a:pt x="70" y="986"/>
                    <a:pt x="0" y="916"/>
                    <a:pt x="0" y="830"/>
                  </a:cubicBezTo>
                  <a:lnTo>
                    <a:pt x="0" y="156"/>
                  </a:ln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 w="10" cap="flat" cmpd="sng">
              <a:solidFill>
                <a:srgbClr val="91919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3815" name="TextBox 31"/>
            <p:cNvSpPr txBox="1">
              <a:spLocks noChangeArrowheads="1"/>
            </p:cNvSpPr>
            <p:nvPr/>
          </p:nvSpPr>
          <p:spPr bwMode="auto">
            <a:xfrm>
              <a:off x="11879" y="116829"/>
              <a:ext cx="32218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2400" b="1" dirty="0">
                  <a:latin typeface="+mj-lt"/>
                </a:rPr>
                <a:t>STEP HERE</a:t>
              </a:r>
              <a:endParaRPr lang="zh-CN" altLang="en-US" sz="2400" b="1" dirty="0">
                <a:latin typeface="+mj-lt"/>
              </a:endParaRPr>
            </a:p>
          </p:txBody>
        </p:sp>
      </p:grpSp>
      <p:grpSp>
        <p:nvGrpSpPr>
          <p:cNvPr id="21515" name="组合 32"/>
          <p:cNvGrpSpPr>
            <a:grpSpLocks/>
          </p:cNvGrpSpPr>
          <p:nvPr/>
        </p:nvGrpSpPr>
        <p:grpSpPr bwMode="auto">
          <a:xfrm>
            <a:off x="2043113" y="3019425"/>
            <a:ext cx="3233737" cy="696913"/>
            <a:chOff x="0" y="0"/>
            <a:chExt cx="3233739" cy="696912"/>
          </a:xfrm>
        </p:grpSpPr>
        <p:sp>
          <p:nvSpPr>
            <p:cNvPr id="33812" name="Freeform 7"/>
            <p:cNvSpPr>
              <a:spLocks/>
            </p:cNvSpPr>
            <p:nvPr/>
          </p:nvSpPr>
          <p:spPr bwMode="auto">
            <a:xfrm>
              <a:off x="0" y="0"/>
              <a:ext cx="3233738" cy="696912"/>
            </a:xfrm>
            <a:custGeom>
              <a:avLst/>
              <a:gdLst>
                <a:gd name="T0" fmla="*/ 2147483646 w 4587"/>
                <a:gd name="T1" fmla="*/ 0 h 986"/>
                <a:gd name="T2" fmla="*/ 2147483646 w 4587"/>
                <a:gd name="T3" fmla="*/ 0 h 986"/>
                <a:gd name="T4" fmla="*/ 2147483646 w 4587"/>
                <a:gd name="T5" fmla="*/ 2147483646 h 986"/>
                <a:gd name="T6" fmla="*/ 2147483646 w 4587"/>
                <a:gd name="T7" fmla="*/ 2147483646 h 986"/>
                <a:gd name="T8" fmla="*/ 2147483646 w 4587"/>
                <a:gd name="T9" fmla="*/ 2147483646 h 986"/>
                <a:gd name="T10" fmla="*/ 2147483646 w 4587"/>
                <a:gd name="T11" fmla="*/ 2147483646 h 986"/>
                <a:gd name="T12" fmla="*/ 0 w 4587"/>
                <a:gd name="T13" fmla="*/ 2147483646 h 986"/>
                <a:gd name="T14" fmla="*/ 0 w 4587"/>
                <a:gd name="T15" fmla="*/ 2147483646 h 986"/>
                <a:gd name="T16" fmla="*/ 2147483646 w 4587"/>
                <a:gd name="T17" fmla="*/ 0 h 9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87" h="986">
                  <a:moveTo>
                    <a:pt x="156" y="0"/>
                  </a:moveTo>
                  <a:lnTo>
                    <a:pt x="4432" y="0"/>
                  </a:lnTo>
                  <a:cubicBezTo>
                    <a:pt x="4517" y="0"/>
                    <a:pt x="4587" y="70"/>
                    <a:pt x="4587" y="156"/>
                  </a:cubicBezTo>
                  <a:lnTo>
                    <a:pt x="4587" y="830"/>
                  </a:lnTo>
                  <a:cubicBezTo>
                    <a:pt x="4587" y="916"/>
                    <a:pt x="4517" y="986"/>
                    <a:pt x="4432" y="986"/>
                  </a:cubicBezTo>
                  <a:lnTo>
                    <a:pt x="156" y="986"/>
                  </a:lnTo>
                  <a:cubicBezTo>
                    <a:pt x="70" y="986"/>
                    <a:pt x="0" y="916"/>
                    <a:pt x="0" y="830"/>
                  </a:cubicBezTo>
                  <a:lnTo>
                    <a:pt x="0" y="156"/>
                  </a:ln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 w="10" cap="flat" cmpd="sng">
              <a:solidFill>
                <a:srgbClr val="91919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3813" name="TextBox 34"/>
            <p:cNvSpPr txBox="1">
              <a:spLocks noChangeArrowheads="1"/>
            </p:cNvSpPr>
            <p:nvPr/>
          </p:nvSpPr>
          <p:spPr bwMode="auto">
            <a:xfrm>
              <a:off x="11879" y="117623"/>
              <a:ext cx="32218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2400" b="1" dirty="0">
                  <a:latin typeface="+mj-lt"/>
                </a:rPr>
                <a:t>STEP HERE</a:t>
              </a:r>
              <a:endParaRPr lang="zh-CN" altLang="en-US" sz="2400" b="1" dirty="0">
                <a:latin typeface="+mj-lt"/>
              </a:endParaRPr>
            </a:p>
          </p:txBody>
        </p:sp>
      </p:grpSp>
      <p:grpSp>
        <p:nvGrpSpPr>
          <p:cNvPr id="21518" name="组合 35"/>
          <p:cNvGrpSpPr>
            <a:grpSpLocks/>
          </p:cNvGrpSpPr>
          <p:nvPr/>
        </p:nvGrpSpPr>
        <p:grpSpPr bwMode="auto">
          <a:xfrm>
            <a:off x="2043113" y="3852863"/>
            <a:ext cx="3233737" cy="695325"/>
            <a:chOff x="0" y="0"/>
            <a:chExt cx="3233739" cy="695325"/>
          </a:xfrm>
        </p:grpSpPr>
        <p:sp>
          <p:nvSpPr>
            <p:cNvPr id="33810" name="Freeform 8"/>
            <p:cNvSpPr>
              <a:spLocks/>
            </p:cNvSpPr>
            <p:nvPr/>
          </p:nvSpPr>
          <p:spPr bwMode="auto">
            <a:xfrm>
              <a:off x="0" y="0"/>
              <a:ext cx="3233738" cy="695325"/>
            </a:xfrm>
            <a:custGeom>
              <a:avLst/>
              <a:gdLst>
                <a:gd name="T0" fmla="*/ 2147483646 w 4587"/>
                <a:gd name="T1" fmla="*/ 0 h 985"/>
                <a:gd name="T2" fmla="*/ 2147483646 w 4587"/>
                <a:gd name="T3" fmla="*/ 0 h 985"/>
                <a:gd name="T4" fmla="*/ 2147483646 w 4587"/>
                <a:gd name="T5" fmla="*/ 2147483646 h 985"/>
                <a:gd name="T6" fmla="*/ 2147483646 w 4587"/>
                <a:gd name="T7" fmla="*/ 2147483646 h 985"/>
                <a:gd name="T8" fmla="*/ 2147483646 w 4587"/>
                <a:gd name="T9" fmla="*/ 2147483646 h 985"/>
                <a:gd name="T10" fmla="*/ 2147483646 w 4587"/>
                <a:gd name="T11" fmla="*/ 2147483646 h 985"/>
                <a:gd name="T12" fmla="*/ 0 w 4587"/>
                <a:gd name="T13" fmla="*/ 2147483646 h 985"/>
                <a:gd name="T14" fmla="*/ 0 w 4587"/>
                <a:gd name="T15" fmla="*/ 2147483646 h 985"/>
                <a:gd name="T16" fmla="*/ 2147483646 w 4587"/>
                <a:gd name="T17" fmla="*/ 0 h 9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87" h="985">
                  <a:moveTo>
                    <a:pt x="156" y="0"/>
                  </a:moveTo>
                  <a:lnTo>
                    <a:pt x="4432" y="0"/>
                  </a:lnTo>
                  <a:cubicBezTo>
                    <a:pt x="4517" y="0"/>
                    <a:pt x="4587" y="70"/>
                    <a:pt x="4587" y="155"/>
                  </a:cubicBezTo>
                  <a:lnTo>
                    <a:pt x="4587" y="830"/>
                  </a:lnTo>
                  <a:cubicBezTo>
                    <a:pt x="4587" y="915"/>
                    <a:pt x="4517" y="985"/>
                    <a:pt x="4432" y="985"/>
                  </a:cubicBezTo>
                  <a:lnTo>
                    <a:pt x="156" y="985"/>
                  </a:lnTo>
                  <a:cubicBezTo>
                    <a:pt x="70" y="985"/>
                    <a:pt x="0" y="915"/>
                    <a:pt x="0" y="830"/>
                  </a:cubicBezTo>
                  <a:lnTo>
                    <a:pt x="0" y="155"/>
                  </a:ln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 w="10" cap="flat" cmpd="sng">
              <a:solidFill>
                <a:srgbClr val="91919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3811" name="TextBox 37"/>
            <p:cNvSpPr txBox="1">
              <a:spLocks noChangeArrowheads="1"/>
            </p:cNvSpPr>
            <p:nvPr/>
          </p:nvSpPr>
          <p:spPr bwMode="auto">
            <a:xfrm>
              <a:off x="11879" y="116829"/>
              <a:ext cx="32218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2400" b="1" dirty="0">
                  <a:latin typeface="+mj-lt"/>
                </a:rPr>
                <a:t>STEP HERE</a:t>
              </a:r>
              <a:endParaRPr lang="zh-CN" altLang="en-US" sz="2400" b="1" dirty="0">
                <a:latin typeface="+mj-lt"/>
              </a:endParaRPr>
            </a:p>
          </p:txBody>
        </p:sp>
      </p:grpSp>
      <p:grpSp>
        <p:nvGrpSpPr>
          <p:cNvPr id="21521" name="组合 38"/>
          <p:cNvGrpSpPr>
            <a:grpSpLocks/>
          </p:cNvGrpSpPr>
          <p:nvPr/>
        </p:nvGrpSpPr>
        <p:grpSpPr bwMode="auto">
          <a:xfrm>
            <a:off x="2043113" y="4686300"/>
            <a:ext cx="3233737" cy="695325"/>
            <a:chOff x="0" y="0"/>
            <a:chExt cx="3233738" cy="695325"/>
          </a:xfrm>
        </p:grpSpPr>
        <p:sp>
          <p:nvSpPr>
            <p:cNvPr id="33808" name="Freeform 9"/>
            <p:cNvSpPr>
              <a:spLocks/>
            </p:cNvSpPr>
            <p:nvPr/>
          </p:nvSpPr>
          <p:spPr bwMode="auto">
            <a:xfrm>
              <a:off x="0" y="0"/>
              <a:ext cx="3233738" cy="695325"/>
            </a:xfrm>
            <a:custGeom>
              <a:avLst/>
              <a:gdLst>
                <a:gd name="T0" fmla="*/ 2147483646 w 4587"/>
                <a:gd name="T1" fmla="*/ 0 h 985"/>
                <a:gd name="T2" fmla="*/ 2147483646 w 4587"/>
                <a:gd name="T3" fmla="*/ 0 h 985"/>
                <a:gd name="T4" fmla="*/ 2147483646 w 4587"/>
                <a:gd name="T5" fmla="*/ 2147483646 h 985"/>
                <a:gd name="T6" fmla="*/ 2147483646 w 4587"/>
                <a:gd name="T7" fmla="*/ 2147483646 h 985"/>
                <a:gd name="T8" fmla="*/ 2147483646 w 4587"/>
                <a:gd name="T9" fmla="*/ 2147483646 h 985"/>
                <a:gd name="T10" fmla="*/ 2147483646 w 4587"/>
                <a:gd name="T11" fmla="*/ 2147483646 h 985"/>
                <a:gd name="T12" fmla="*/ 0 w 4587"/>
                <a:gd name="T13" fmla="*/ 2147483646 h 985"/>
                <a:gd name="T14" fmla="*/ 0 w 4587"/>
                <a:gd name="T15" fmla="*/ 2147483646 h 985"/>
                <a:gd name="T16" fmla="*/ 2147483646 w 4587"/>
                <a:gd name="T17" fmla="*/ 0 h 9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87" h="985">
                  <a:moveTo>
                    <a:pt x="156" y="0"/>
                  </a:moveTo>
                  <a:lnTo>
                    <a:pt x="4432" y="0"/>
                  </a:lnTo>
                  <a:cubicBezTo>
                    <a:pt x="4517" y="0"/>
                    <a:pt x="4587" y="70"/>
                    <a:pt x="4587" y="155"/>
                  </a:cubicBezTo>
                  <a:lnTo>
                    <a:pt x="4587" y="830"/>
                  </a:lnTo>
                  <a:cubicBezTo>
                    <a:pt x="4587" y="915"/>
                    <a:pt x="4517" y="985"/>
                    <a:pt x="4432" y="985"/>
                  </a:cubicBezTo>
                  <a:lnTo>
                    <a:pt x="156" y="985"/>
                  </a:lnTo>
                  <a:cubicBezTo>
                    <a:pt x="70" y="985"/>
                    <a:pt x="0" y="915"/>
                    <a:pt x="0" y="830"/>
                  </a:cubicBezTo>
                  <a:lnTo>
                    <a:pt x="0" y="155"/>
                  </a:ln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 w="10" cap="flat" cmpd="sng">
              <a:solidFill>
                <a:srgbClr val="91919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3809" name="TextBox 40"/>
            <p:cNvSpPr txBox="1">
              <a:spLocks noChangeArrowheads="1"/>
            </p:cNvSpPr>
            <p:nvPr/>
          </p:nvSpPr>
          <p:spPr bwMode="auto">
            <a:xfrm>
              <a:off x="11878" y="116829"/>
              <a:ext cx="32218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2400" b="1" dirty="0">
                  <a:latin typeface="+mj-lt"/>
                </a:rPr>
                <a:t>STEP HERE</a:t>
              </a:r>
              <a:endParaRPr lang="zh-CN" altLang="en-US" sz="2400" b="1" dirty="0">
                <a:latin typeface="+mj-lt"/>
              </a:endParaRPr>
            </a:p>
          </p:txBody>
        </p:sp>
      </p:grpSp>
      <p:grpSp>
        <p:nvGrpSpPr>
          <p:cNvPr id="21524" name="组合 41"/>
          <p:cNvGrpSpPr>
            <a:grpSpLocks/>
          </p:cNvGrpSpPr>
          <p:nvPr/>
        </p:nvGrpSpPr>
        <p:grpSpPr bwMode="auto">
          <a:xfrm>
            <a:off x="2043113" y="5518150"/>
            <a:ext cx="3233737" cy="696913"/>
            <a:chOff x="0" y="0"/>
            <a:chExt cx="3233738" cy="696912"/>
          </a:xfrm>
        </p:grpSpPr>
        <p:sp>
          <p:nvSpPr>
            <p:cNvPr id="33806" name="Freeform 10"/>
            <p:cNvSpPr>
              <a:spLocks/>
            </p:cNvSpPr>
            <p:nvPr/>
          </p:nvSpPr>
          <p:spPr bwMode="auto">
            <a:xfrm>
              <a:off x="0" y="0"/>
              <a:ext cx="3233738" cy="696912"/>
            </a:xfrm>
            <a:custGeom>
              <a:avLst/>
              <a:gdLst>
                <a:gd name="T0" fmla="*/ 2147483646 w 4587"/>
                <a:gd name="T1" fmla="*/ 0 h 986"/>
                <a:gd name="T2" fmla="*/ 2147483646 w 4587"/>
                <a:gd name="T3" fmla="*/ 0 h 986"/>
                <a:gd name="T4" fmla="*/ 2147483646 w 4587"/>
                <a:gd name="T5" fmla="*/ 2147483646 h 986"/>
                <a:gd name="T6" fmla="*/ 2147483646 w 4587"/>
                <a:gd name="T7" fmla="*/ 2147483646 h 986"/>
                <a:gd name="T8" fmla="*/ 2147483646 w 4587"/>
                <a:gd name="T9" fmla="*/ 2147483646 h 986"/>
                <a:gd name="T10" fmla="*/ 2147483646 w 4587"/>
                <a:gd name="T11" fmla="*/ 2147483646 h 986"/>
                <a:gd name="T12" fmla="*/ 0 w 4587"/>
                <a:gd name="T13" fmla="*/ 2147483646 h 986"/>
                <a:gd name="T14" fmla="*/ 0 w 4587"/>
                <a:gd name="T15" fmla="*/ 2147483646 h 986"/>
                <a:gd name="T16" fmla="*/ 2147483646 w 4587"/>
                <a:gd name="T17" fmla="*/ 0 h 9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87" h="986">
                  <a:moveTo>
                    <a:pt x="156" y="0"/>
                  </a:moveTo>
                  <a:lnTo>
                    <a:pt x="4432" y="0"/>
                  </a:lnTo>
                  <a:cubicBezTo>
                    <a:pt x="4517" y="0"/>
                    <a:pt x="4587" y="70"/>
                    <a:pt x="4587" y="156"/>
                  </a:cubicBezTo>
                  <a:lnTo>
                    <a:pt x="4587" y="830"/>
                  </a:lnTo>
                  <a:cubicBezTo>
                    <a:pt x="4587" y="916"/>
                    <a:pt x="4517" y="986"/>
                    <a:pt x="4432" y="986"/>
                  </a:cubicBezTo>
                  <a:lnTo>
                    <a:pt x="156" y="986"/>
                  </a:lnTo>
                  <a:cubicBezTo>
                    <a:pt x="70" y="986"/>
                    <a:pt x="0" y="916"/>
                    <a:pt x="0" y="830"/>
                  </a:cubicBezTo>
                  <a:lnTo>
                    <a:pt x="0" y="156"/>
                  </a:ln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 w="10" cap="flat" cmpd="sng">
              <a:solidFill>
                <a:srgbClr val="91919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3807" name="TextBox 43"/>
            <p:cNvSpPr txBox="1">
              <a:spLocks noChangeArrowheads="1"/>
            </p:cNvSpPr>
            <p:nvPr/>
          </p:nvSpPr>
          <p:spPr bwMode="auto">
            <a:xfrm>
              <a:off x="12851" y="0"/>
              <a:ext cx="32208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dirty="0">
                  <a:latin typeface="+mj-lt"/>
                </a:rPr>
                <a:t>STEP HERE</a:t>
              </a:r>
              <a:endParaRPr lang="zh-CN" altLang="en-US" sz="2800" b="1" dirty="0">
                <a:latin typeface="+mj-lt"/>
              </a:endParaRPr>
            </a:p>
          </p:txBody>
        </p:sp>
      </p:grpSp>
      <p:grpSp>
        <p:nvGrpSpPr>
          <p:cNvPr id="21527" name="组合 44"/>
          <p:cNvGrpSpPr>
            <a:grpSpLocks/>
          </p:cNvGrpSpPr>
          <p:nvPr/>
        </p:nvGrpSpPr>
        <p:grpSpPr bwMode="auto">
          <a:xfrm>
            <a:off x="6629400" y="2208213"/>
            <a:ext cx="3105150" cy="3109913"/>
            <a:chOff x="0" y="0"/>
            <a:chExt cx="3105388" cy="3109278"/>
          </a:xfrm>
        </p:grpSpPr>
        <p:sp>
          <p:nvSpPr>
            <p:cNvPr id="33804" name="Oval 15"/>
            <p:cNvSpPr>
              <a:spLocks noChangeArrowheads="1"/>
            </p:cNvSpPr>
            <p:nvPr/>
          </p:nvSpPr>
          <p:spPr bwMode="auto">
            <a:xfrm>
              <a:off x="0" y="0"/>
              <a:ext cx="3105388" cy="3109278"/>
            </a:xfrm>
            <a:prstGeom prst="ellipse">
              <a:avLst/>
            </a:prstGeom>
            <a:solidFill>
              <a:schemeClr val="bg2"/>
            </a:solidFill>
            <a:ln w="1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33805" name="TextBox 46"/>
            <p:cNvSpPr txBox="1">
              <a:spLocks noChangeArrowheads="1"/>
            </p:cNvSpPr>
            <p:nvPr/>
          </p:nvSpPr>
          <p:spPr bwMode="auto">
            <a:xfrm>
              <a:off x="504056" y="366987"/>
              <a:ext cx="2446876" cy="193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6000" b="1" dirty="0">
                  <a:solidFill>
                    <a:schemeClr val="accent2"/>
                  </a:solidFill>
                  <a:latin typeface="+mj-lt"/>
                </a:rPr>
                <a:t>STEP HERE</a:t>
              </a:r>
              <a:endParaRPr lang="zh-CN" altLang="en-US" sz="6000" b="1" dirty="0">
                <a:solidFill>
                  <a:schemeClr val="accent2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3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22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5843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 2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61950" y="2173288"/>
            <a:ext cx="11493500" cy="2584450"/>
          </a:xfrm>
          <a:prstGeom prst="rect">
            <a:avLst/>
          </a:prstGeom>
          <a:solidFill>
            <a:srgbClr val="9191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0" y="2173288"/>
            <a:ext cx="252413" cy="2584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pic>
        <p:nvPicPr>
          <p:cNvPr id="22534" name="Picture 57"/>
          <p:cNvPicPr>
            <a:picLocks noChangeAspect="1" noChangeArrowheads="1"/>
          </p:cNvPicPr>
          <p:nvPr/>
        </p:nvPicPr>
        <p:blipFill>
          <a:blip r:embed="rId3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0"/>
          <a:stretch>
            <a:fillRect/>
          </a:stretch>
        </p:blipFill>
        <p:spPr bwMode="auto">
          <a:xfrm>
            <a:off x="698500" y="6453188"/>
            <a:ext cx="4117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圆角矩形 59"/>
          <p:cNvSpPr>
            <a:spLocks noChangeArrowheads="1"/>
          </p:cNvSpPr>
          <p:nvPr/>
        </p:nvSpPr>
        <p:spPr bwMode="auto">
          <a:xfrm>
            <a:off x="1127125" y="2420938"/>
            <a:ext cx="3095625" cy="4032250"/>
          </a:xfrm>
          <a:prstGeom prst="roundRect">
            <a:avLst>
              <a:gd name="adj" fmla="val 4324"/>
            </a:avLst>
          </a:prstGeom>
          <a:solidFill>
            <a:srgbClr val="F2F2F2"/>
          </a:solidFill>
          <a:ln w="9525">
            <a:solidFill>
              <a:srgbClr val="B5B5B7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22536" name="TextBox 60"/>
          <p:cNvSpPr txBox="1">
            <a:spLocks noChangeArrowheads="1"/>
          </p:cNvSpPr>
          <p:nvPr/>
        </p:nvSpPr>
        <p:spPr bwMode="auto">
          <a:xfrm>
            <a:off x="1377950" y="3357563"/>
            <a:ext cx="25923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 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22537" name="圆角矩形 61"/>
          <p:cNvSpPr>
            <a:spLocks noChangeArrowheads="1"/>
          </p:cNvSpPr>
          <p:nvPr/>
        </p:nvSpPr>
        <p:spPr bwMode="auto">
          <a:xfrm>
            <a:off x="4538663" y="2420938"/>
            <a:ext cx="3097212" cy="4032250"/>
          </a:xfrm>
          <a:prstGeom prst="roundRect">
            <a:avLst>
              <a:gd name="adj" fmla="val 4324"/>
            </a:avLst>
          </a:prstGeom>
          <a:solidFill>
            <a:srgbClr val="F2F2F2"/>
          </a:solidFill>
          <a:ln w="9525">
            <a:solidFill>
              <a:srgbClr val="B5B5B7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22538" name="TextBox 62"/>
          <p:cNvSpPr txBox="1">
            <a:spLocks noChangeArrowheads="1"/>
          </p:cNvSpPr>
          <p:nvPr/>
        </p:nvSpPr>
        <p:spPr bwMode="auto">
          <a:xfrm>
            <a:off x="4789488" y="3357563"/>
            <a:ext cx="25923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 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22539" name="圆角矩形 63"/>
          <p:cNvSpPr>
            <a:spLocks noChangeArrowheads="1"/>
          </p:cNvSpPr>
          <p:nvPr/>
        </p:nvSpPr>
        <p:spPr bwMode="auto">
          <a:xfrm>
            <a:off x="7950200" y="2420938"/>
            <a:ext cx="3097213" cy="4032250"/>
          </a:xfrm>
          <a:prstGeom prst="roundRect">
            <a:avLst>
              <a:gd name="adj" fmla="val 4324"/>
            </a:avLst>
          </a:prstGeom>
          <a:solidFill>
            <a:srgbClr val="F2F2F2"/>
          </a:solidFill>
          <a:ln w="9525">
            <a:solidFill>
              <a:srgbClr val="B5B5B7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22540" name="TextBox 64"/>
          <p:cNvSpPr txBox="1">
            <a:spLocks noChangeArrowheads="1"/>
          </p:cNvSpPr>
          <p:nvPr/>
        </p:nvSpPr>
        <p:spPr bwMode="auto">
          <a:xfrm>
            <a:off x="8201025" y="3357563"/>
            <a:ext cx="25923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 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  <p:pic>
        <p:nvPicPr>
          <p:cNvPr id="22541" name="Picture 57"/>
          <p:cNvPicPr>
            <a:picLocks noChangeAspect="1" noChangeArrowheads="1"/>
          </p:cNvPicPr>
          <p:nvPr/>
        </p:nvPicPr>
        <p:blipFill>
          <a:blip r:embed="rId3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0"/>
          <a:stretch>
            <a:fillRect/>
          </a:stretch>
        </p:blipFill>
        <p:spPr bwMode="auto">
          <a:xfrm>
            <a:off x="3990975" y="6453188"/>
            <a:ext cx="41195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57"/>
          <p:cNvPicPr>
            <a:picLocks noChangeAspect="1" noChangeArrowheads="1"/>
          </p:cNvPicPr>
          <p:nvPr/>
        </p:nvPicPr>
        <p:blipFill>
          <a:blip r:embed="rId3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0"/>
          <a:stretch>
            <a:fillRect/>
          </a:stretch>
        </p:blipFill>
        <p:spPr bwMode="auto">
          <a:xfrm>
            <a:off x="7439025" y="6453188"/>
            <a:ext cx="41195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Rectangle 8"/>
          <p:cNvSpPr>
            <a:spLocks noChangeArrowheads="1"/>
          </p:cNvSpPr>
          <p:nvPr/>
        </p:nvSpPr>
        <p:spPr bwMode="auto">
          <a:xfrm>
            <a:off x="11944350" y="2173288"/>
            <a:ext cx="252413" cy="2584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22544" name="椭圆 68"/>
          <p:cNvSpPr>
            <a:spLocks noChangeArrowheads="1"/>
          </p:cNvSpPr>
          <p:nvPr/>
        </p:nvSpPr>
        <p:spPr bwMode="auto">
          <a:xfrm>
            <a:off x="1811338" y="1435100"/>
            <a:ext cx="1724025" cy="1724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22545" name="TextBox 69"/>
          <p:cNvSpPr txBox="1">
            <a:spLocks noChangeArrowheads="1"/>
          </p:cNvSpPr>
          <p:nvPr/>
        </p:nvSpPr>
        <p:spPr bwMode="auto">
          <a:xfrm>
            <a:off x="1993900" y="2065338"/>
            <a:ext cx="970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400" dirty="0">
                <a:solidFill>
                  <a:srgbClr val="F8F8F8"/>
                </a:solidFill>
                <a:latin typeface="+mj-lt"/>
              </a:rPr>
              <a:t>STAGE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400" dirty="0">
                <a:solidFill>
                  <a:srgbClr val="F8F8F8"/>
                </a:solidFill>
                <a:latin typeface="+mj-lt"/>
              </a:rPr>
              <a:t>HERE</a:t>
            </a:r>
            <a:endParaRPr lang="zh-CN" altLang="en-US" sz="2400" dirty="0">
              <a:solidFill>
                <a:srgbClr val="F8F8F8"/>
              </a:solidFill>
              <a:latin typeface="+mj-lt"/>
            </a:endParaRPr>
          </a:p>
        </p:txBody>
      </p:sp>
      <p:grpSp>
        <p:nvGrpSpPr>
          <p:cNvPr id="22546" name="组合 70"/>
          <p:cNvGrpSpPr>
            <a:grpSpLocks/>
          </p:cNvGrpSpPr>
          <p:nvPr/>
        </p:nvGrpSpPr>
        <p:grpSpPr bwMode="auto">
          <a:xfrm>
            <a:off x="1808163" y="1520825"/>
            <a:ext cx="515937" cy="517525"/>
            <a:chOff x="0" y="0"/>
            <a:chExt cx="517088" cy="517088"/>
          </a:xfrm>
        </p:grpSpPr>
        <p:sp>
          <p:nvSpPr>
            <p:cNvPr id="35869" name="椭圆 71"/>
            <p:cNvSpPr>
              <a:spLocks noChangeArrowheads="1"/>
            </p:cNvSpPr>
            <p:nvPr/>
          </p:nvSpPr>
          <p:spPr bwMode="auto">
            <a:xfrm>
              <a:off x="0" y="0"/>
              <a:ext cx="517088" cy="51708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accent2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35870" name="TextBox 72"/>
            <p:cNvSpPr txBox="1">
              <a:spLocks noChangeArrowheads="1"/>
            </p:cNvSpPr>
            <p:nvPr/>
          </p:nvSpPr>
          <p:spPr bwMode="auto">
            <a:xfrm>
              <a:off x="75641" y="27711"/>
              <a:ext cx="340917" cy="46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accent2"/>
                  </a:solidFill>
                  <a:latin typeface="+mj-lt"/>
                </a:rPr>
                <a:t>1</a:t>
              </a:r>
              <a:endParaRPr lang="zh-CN" altLang="en-US" sz="2400">
                <a:solidFill>
                  <a:schemeClr val="accent2"/>
                </a:solidFill>
                <a:latin typeface="+mj-lt"/>
              </a:endParaRPr>
            </a:p>
          </p:txBody>
        </p:sp>
      </p:grpSp>
      <p:sp>
        <p:nvSpPr>
          <p:cNvPr id="22549" name="椭圆 73"/>
          <p:cNvSpPr>
            <a:spLocks noChangeArrowheads="1"/>
          </p:cNvSpPr>
          <p:nvPr/>
        </p:nvSpPr>
        <p:spPr bwMode="auto">
          <a:xfrm>
            <a:off x="5238750" y="1341438"/>
            <a:ext cx="1724025" cy="1722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22550" name="TextBox 74"/>
          <p:cNvSpPr txBox="1">
            <a:spLocks noChangeArrowheads="1"/>
          </p:cNvSpPr>
          <p:nvPr/>
        </p:nvSpPr>
        <p:spPr bwMode="auto">
          <a:xfrm>
            <a:off x="5453063" y="1971675"/>
            <a:ext cx="970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400" dirty="0">
                <a:latin typeface="+mj-lt"/>
              </a:rPr>
              <a:t>STAGE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400" dirty="0">
                <a:latin typeface="+mj-lt"/>
              </a:rPr>
              <a:t>HERE</a:t>
            </a:r>
            <a:endParaRPr lang="zh-CN" altLang="en-US" sz="2400" dirty="0">
              <a:latin typeface="+mj-lt"/>
            </a:endParaRPr>
          </a:p>
        </p:txBody>
      </p:sp>
      <p:grpSp>
        <p:nvGrpSpPr>
          <p:cNvPr id="22551" name="组合 75"/>
          <p:cNvGrpSpPr>
            <a:grpSpLocks/>
          </p:cNvGrpSpPr>
          <p:nvPr/>
        </p:nvGrpSpPr>
        <p:grpSpPr bwMode="auto">
          <a:xfrm>
            <a:off x="5233988" y="1427163"/>
            <a:ext cx="517525" cy="517525"/>
            <a:chOff x="0" y="0"/>
            <a:chExt cx="517088" cy="517088"/>
          </a:xfrm>
        </p:grpSpPr>
        <p:sp>
          <p:nvSpPr>
            <p:cNvPr id="35867" name="椭圆 76"/>
            <p:cNvSpPr>
              <a:spLocks noChangeArrowheads="1"/>
            </p:cNvSpPr>
            <p:nvPr/>
          </p:nvSpPr>
          <p:spPr bwMode="auto">
            <a:xfrm>
              <a:off x="0" y="0"/>
              <a:ext cx="517088" cy="51708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accent2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35868" name="TextBox 77"/>
            <p:cNvSpPr txBox="1">
              <a:spLocks noChangeArrowheads="1"/>
            </p:cNvSpPr>
            <p:nvPr/>
          </p:nvSpPr>
          <p:spPr bwMode="auto">
            <a:xfrm>
              <a:off x="75641" y="27711"/>
              <a:ext cx="339871" cy="46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accent2"/>
                  </a:solidFill>
                  <a:latin typeface="+mj-lt"/>
                </a:rPr>
                <a:t>2</a:t>
              </a:r>
              <a:endParaRPr lang="zh-CN" altLang="en-US" sz="2400">
                <a:solidFill>
                  <a:schemeClr val="accent2"/>
                </a:solidFill>
                <a:latin typeface="+mj-lt"/>
              </a:endParaRPr>
            </a:p>
          </p:txBody>
        </p:sp>
      </p:grpSp>
      <p:sp>
        <p:nvSpPr>
          <p:cNvPr id="22554" name="椭圆 78"/>
          <p:cNvSpPr>
            <a:spLocks noChangeArrowheads="1"/>
          </p:cNvSpPr>
          <p:nvPr/>
        </p:nvSpPr>
        <p:spPr bwMode="auto">
          <a:xfrm>
            <a:off x="8623300" y="1268413"/>
            <a:ext cx="1724025" cy="1724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22555" name="TextBox 79"/>
          <p:cNvSpPr txBox="1">
            <a:spLocks noChangeArrowheads="1"/>
          </p:cNvSpPr>
          <p:nvPr/>
        </p:nvSpPr>
        <p:spPr bwMode="auto">
          <a:xfrm>
            <a:off x="8791575" y="1900238"/>
            <a:ext cx="970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400" dirty="0">
                <a:solidFill>
                  <a:srgbClr val="F8F8F8"/>
                </a:solidFill>
                <a:latin typeface="+mj-lt"/>
              </a:rPr>
              <a:t>STAGE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400" dirty="0">
                <a:solidFill>
                  <a:srgbClr val="F8F8F8"/>
                </a:solidFill>
                <a:latin typeface="+mj-lt"/>
              </a:rPr>
              <a:t>HERE</a:t>
            </a:r>
            <a:endParaRPr lang="zh-CN" altLang="en-US" sz="2400" dirty="0">
              <a:solidFill>
                <a:srgbClr val="F8F8F8"/>
              </a:solidFill>
              <a:latin typeface="+mj-lt"/>
            </a:endParaRPr>
          </a:p>
        </p:txBody>
      </p:sp>
      <p:grpSp>
        <p:nvGrpSpPr>
          <p:cNvPr id="22556" name="组合 80"/>
          <p:cNvGrpSpPr>
            <a:grpSpLocks/>
          </p:cNvGrpSpPr>
          <p:nvPr/>
        </p:nvGrpSpPr>
        <p:grpSpPr bwMode="auto">
          <a:xfrm>
            <a:off x="8618538" y="1355725"/>
            <a:ext cx="517525" cy="515938"/>
            <a:chOff x="0" y="0"/>
            <a:chExt cx="517088" cy="517088"/>
          </a:xfrm>
        </p:grpSpPr>
        <p:sp>
          <p:nvSpPr>
            <p:cNvPr id="35865" name="椭圆 81"/>
            <p:cNvSpPr>
              <a:spLocks noChangeArrowheads="1"/>
            </p:cNvSpPr>
            <p:nvPr/>
          </p:nvSpPr>
          <p:spPr bwMode="auto">
            <a:xfrm>
              <a:off x="0" y="0"/>
              <a:ext cx="517088" cy="51708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accent2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35866" name="TextBox 82"/>
            <p:cNvSpPr txBox="1">
              <a:spLocks noChangeArrowheads="1"/>
            </p:cNvSpPr>
            <p:nvPr/>
          </p:nvSpPr>
          <p:spPr bwMode="auto">
            <a:xfrm>
              <a:off x="75641" y="27711"/>
              <a:ext cx="339871" cy="462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accent2"/>
                  </a:solidFill>
                  <a:latin typeface="+mj-lt"/>
                </a:rPr>
                <a:t>3</a:t>
              </a:r>
              <a:endParaRPr lang="zh-CN" altLang="en-US" sz="2400">
                <a:solidFill>
                  <a:schemeClr val="accent2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1134 C 0.02823 -0.05833 0.07181 -0.05764 0.09926 -0.00787 C 0.12644 0.04051 0.12696 0.11898 0.1003 0.16644 C 0.07337 0.21343 0.02966 0.21227 0.00234 0.16343 C -0.02498 0.11412 -0.0255 0.03611 0.00117 -0.01134 Z " pathEditMode="relative" rAng="-2685144" ptsTypes="fffff">
                                      <p:cBhvr>
                                        <p:cTn id="66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0" y="89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22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6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1134 C 0.02823 -0.05833 0.07181 -0.05764 0.09926 -0.00787 C 0.12644 0.04051 0.12696 0.11898 0.1003 0.16644 C 0.07337 0.21343 0.02966 0.21227 0.00234 0.16343 C -0.02498 0.11412 -0.0255 0.03611 0.00117 -0.01134 Z " pathEditMode="relative" rAng="-2685144" ptsTypes="fffff">
                                      <p:cBhvr>
                                        <p:cTn id="82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0" y="89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42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92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6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1134 C 0.02823 -0.05833 0.07181 -0.05764 0.09926 -0.00787 C 0.12644 0.04051 0.12696 0.11898 0.1003 0.16644 C 0.07337 0.21343 0.02966 0.21227 0.00234 0.16343 C -0.02498 0.11412 -0.0255 0.03611 0.00117 -0.01134 Z " pathEditMode="relative" rAng="-2685144" ptsTypes="fffff">
                                      <p:cBhvr>
                                        <p:cTn id="98" dur="10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000" y="89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2" grpId="0" animBg="1" autoUpdateAnimBg="0"/>
      <p:bldP spid="22533" grpId="0" animBg="1" autoUpdateAnimBg="0"/>
      <p:bldP spid="22535" grpId="0" animBg="1" autoUpdateAnimBg="0"/>
      <p:bldP spid="22536" grpId="0" autoUpdateAnimBg="0"/>
      <p:bldP spid="22537" grpId="0" animBg="1" autoUpdateAnimBg="0"/>
      <p:bldP spid="22538" grpId="0" autoUpdateAnimBg="0"/>
      <p:bldP spid="22539" grpId="0" animBg="1" autoUpdateAnimBg="0"/>
      <p:bldP spid="22540" grpId="0" autoUpdateAnimBg="0"/>
      <p:bldP spid="22543" grpId="0" animBg="1" autoUpdateAnimBg="0"/>
      <p:bldP spid="22544" grpId="0" animBg="1" autoUpdateAnimBg="0"/>
      <p:bldP spid="22545" grpId="0" autoUpdateAnimBg="0"/>
      <p:bldP spid="22549" grpId="0" animBg="1" autoUpdateAnimBg="0"/>
      <p:bldP spid="22550" grpId="0" autoUpdateAnimBg="0"/>
      <p:bldP spid="22554" grpId="0" animBg="1" autoUpdateAnimBg="0"/>
      <p:bldP spid="2255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7891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 2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23556" name="Freeform 6"/>
          <p:cNvSpPr>
            <a:spLocks/>
          </p:cNvSpPr>
          <p:nvPr/>
        </p:nvSpPr>
        <p:spPr bwMode="auto">
          <a:xfrm>
            <a:off x="5953125" y="2174875"/>
            <a:ext cx="1590675" cy="4683125"/>
          </a:xfrm>
          <a:custGeom>
            <a:avLst/>
            <a:gdLst>
              <a:gd name="T0" fmla="*/ 2147483646 w 2278"/>
              <a:gd name="T1" fmla="*/ 2147483646 h 6709"/>
              <a:gd name="T2" fmla="*/ 2147483646 w 2278"/>
              <a:gd name="T3" fmla="*/ 2147483646 h 6709"/>
              <a:gd name="T4" fmla="*/ 2147483646 w 2278"/>
              <a:gd name="T5" fmla="*/ 0 h 6709"/>
              <a:gd name="T6" fmla="*/ 2147483646 w 2278"/>
              <a:gd name="T7" fmla="*/ 2147483646 h 6709"/>
              <a:gd name="T8" fmla="*/ 2147483646 w 2278"/>
              <a:gd name="T9" fmla="*/ 2147483646 h 6709"/>
              <a:gd name="T10" fmla="*/ 2147483646 w 2278"/>
              <a:gd name="T11" fmla="*/ 2147483646 h 6709"/>
              <a:gd name="T12" fmla="*/ 2147483646 w 2278"/>
              <a:gd name="T13" fmla="*/ 2147483646 h 6709"/>
              <a:gd name="T14" fmla="*/ 2147483646 w 2278"/>
              <a:gd name="T15" fmla="*/ 2147483646 h 6709"/>
              <a:gd name="T16" fmla="*/ 2147483646 w 2278"/>
              <a:gd name="T17" fmla="*/ 2147483646 h 6709"/>
              <a:gd name="T18" fmla="*/ 2147483646 w 2278"/>
              <a:gd name="T19" fmla="*/ 2147483646 h 6709"/>
              <a:gd name="T20" fmla="*/ 2147483646 w 2278"/>
              <a:gd name="T21" fmla="*/ 2147483646 h 6709"/>
              <a:gd name="T22" fmla="*/ 0 w 2278"/>
              <a:gd name="T23" fmla="*/ 2147483646 h 6709"/>
              <a:gd name="T24" fmla="*/ 0 w 2278"/>
              <a:gd name="T25" fmla="*/ 2147483646 h 6709"/>
              <a:gd name="T26" fmla="*/ 2147483646 w 2278"/>
              <a:gd name="T27" fmla="*/ 2147483646 h 67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278" h="6709">
                <a:moveTo>
                  <a:pt x="469" y="132"/>
                </a:moveTo>
                <a:lnTo>
                  <a:pt x="1800" y="132"/>
                </a:lnTo>
                <a:lnTo>
                  <a:pt x="1800" y="0"/>
                </a:lnTo>
                <a:lnTo>
                  <a:pt x="2039" y="190"/>
                </a:lnTo>
                <a:lnTo>
                  <a:pt x="2278" y="379"/>
                </a:lnTo>
                <a:lnTo>
                  <a:pt x="2039" y="569"/>
                </a:lnTo>
                <a:lnTo>
                  <a:pt x="1800" y="758"/>
                </a:lnTo>
                <a:lnTo>
                  <a:pt x="1800" y="621"/>
                </a:lnTo>
                <a:lnTo>
                  <a:pt x="797" y="621"/>
                </a:lnTo>
                <a:cubicBezTo>
                  <a:pt x="600" y="621"/>
                  <a:pt x="489" y="670"/>
                  <a:pt x="489" y="868"/>
                </a:cubicBezTo>
                <a:lnTo>
                  <a:pt x="489" y="6709"/>
                </a:lnTo>
                <a:lnTo>
                  <a:pt x="0" y="6709"/>
                </a:lnTo>
                <a:lnTo>
                  <a:pt x="0" y="601"/>
                </a:lnTo>
                <a:cubicBezTo>
                  <a:pt x="0" y="343"/>
                  <a:pt x="211" y="132"/>
                  <a:pt x="469" y="13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3557" name="Freeform 7"/>
          <p:cNvSpPr>
            <a:spLocks/>
          </p:cNvSpPr>
          <p:nvPr/>
        </p:nvSpPr>
        <p:spPr bwMode="auto">
          <a:xfrm>
            <a:off x="6402388" y="3581400"/>
            <a:ext cx="1120775" cy="3276600"/>
          </a:xfrm>
          <a:custGeom>
            <a:avLst/>
            <a:gdLst>
              <a:gd name="T0" fmla="*/ 2147483646 w 1605"/>
              <a:gd name="T1" fmla="*/ 2147483646 h 4693"/>
              <a:gd name="T2" fmla="*/ 2147483646 w 1605"/>
              <a:gd name="T3" fmla="*/ 2147483646 h 4693"/>
              <a:gd name="T4" fmla="*/ 2147483646 w 1605"/>
              <a:gd name="T5" fmla="*/ 0 h 4693"/>
              <a:gd name="T6" fmla="*/ 2147483646 w 1605"/>
              <a:gd name="T7" fmla="*/ 2147483646 h 4693"/>
              <a:gd name="T8" fmla="*/ 2147483646 w 1605"/>
              <a:gd name="T9" fmla="*/ 2147483646 h 4693"/>
              <a:gd name="T10" fmla="*/ 2147483646 w 1605"/>
              <a:gd name="T11" fmla="*/ 2147483646 h 4693"/>
              <a:gd name="T12" fmla="*/ 2147483646 w 1605"/>
              <a:gd name="T13" fmla="*/ 2147483646 h 4693"/>
              <a:gd name="T14" fmla="*/ 2147483646 w 1605"/>
              <a:gd name="T15" fmla="*/ 2147483646 h 4693"/>
              <a:gd name="T16" fmla="*/ 2147483646 w 1605"/>
              <a:gd name="T17" fmla="*/ 2147483646 h 4693"/>
              <a:gd name="T18" fmla="*/ 2147483646 w 1605"/>
              <a:gd name="T19" fmla="*/ 2147483646 h 4693"/>
              <a:gd name="T20" fmla="*/ 2147483646 w 1605"/>
              <a:gd name="T21" fmla="*/ 2147483646 h 4693"/>
              <a:gd name="T22" fmla="*/ 0 w 1605"/>
              <a:gd name="T23" fmla="*/ 2147483646 h 4693"/>
              <a:gd name="T24" fmla="*/ 0 w 1605"/>
              <a:gd name="T25" fmla="*/ 2147483646 h 4693"/>
              <a:gd name="T26" fmla="*/ 2147483646 w 1605"/>
              <a:gd name="T27" fmla="*/ 2147483646 h 46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05" h="4693">
                <a:moveTo>
                  <a:pt x="468" y="132"/>
                </a:moveTo>
                <a:lnTo>
                  <a:pt x="1127" y="132"/>
                </a:lnTo>
                <a:lnTo>
                  <a:pt x="1127" y="0"/>
                </a:lnTo>
                <a:lnTo>
                  <a:pt x="1366" y="189"/>
                </a:lnTo>
                <a:lnTo>
                  <a:pt x="1605" y="379"/>
                </a:lnTo>
                <a:lnTo>
                  <a:pt x="1366" y="568"/>
                </a:lnTo>
                <a:lnTo>
                  <a:pt x="1127" y="758"/>
                </a:lnTo>
                <a:lnTo>
                  <a:pt x="1127" y="620"/>
                </a:lnTo>
                <a:lnTo>
                  <a:pt x="796" y="620"/>
                </a:lnTo>
                <a:cubicBezTo>
                  <a:pt x="599" y="620"/>
                  <a:pt x="488" y="670"/>
                  <a:pt x="488" y="867"/>
                </a:cubicBezTo>
                <a:lnTo>
                  <a:pt x="488" y="4693"/>
                </a:lnTo>
                <a:lnTo>
                  <a:pt x="0" y="4693"/>
                </a:lnTo>
                <a:lnTo>
                  <a:pt x="0" y="600"/>
                </a:lnTo>
                <a:cubicBezTo>
                  <a:pt x="0" y="343"/>
                  <a:pt x="210" y="132"/>
                  <a:pt x="468" y="13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3558" name="Freeform 8"/>
          <p:cNvSpPr>
            <a:spLocks/>
          </p:cNvSpPr>
          <p:nvPr/>
        </p:nvSpPr>
        <p:spPr bwMode="auto">
          <a:xfrm>
            <a:off x="4240213" y="3127375"/>
            <a:ext cx="1590675" cy="3730625"/>
          </a:xfrm>
          <a:custGeom>
            <a:avLst/>
            <a:gdLst>
              <a:gd name="T0" fmla="*/ 2147483646 w 2278"/>
              <a:gd name="T1" fmla="*/ 2147483646 h 5345"/>
              <a:gd name="T2" fmla="*/ 2147483646 w 2278"/>
              <a:gd name="T3" fmla="*/ 2147483646 h 5345"/>
              <a:gd name="T4" fmla="*/ 2147483646 w 2278"/>
              <a:gd name="T5" fmla="*/ 0 h 5345"/>
              <a:gd name="T6" fmla="*/ 2147483646 w 2278"/>
              <a:gd name="T7" fmla="*/ 2147483646 h 5345"/>
              <a:gd name="T8" fmla="*/ 0 w 2278"/>
              <a:gd name="T9" fmla="*/ 2147483646 h 5345"/>
              <a:gd name="T10" fmla="*/ 2147483646 w 2278"/>
              <a:gd name="T11" fmla="*/ 2147483646 h 5345"/>
              <a:gd name="T12" fmla="*/ 2147483646 w 2278"/>
              <a:gd name="T13" fmla="*/ 2147483646 h 5345"/>
              <a:gd name="T14" fmla="*/ 2147483646 w 2278"/>
              <a:gd name="T15" fmla="*/ 2147483646 h 5345"/>
              <a:gd name="T16" fmla="*/ 2147483646 w 2278"/>
              <a:gd name="T17" fmla="*/ 2147483646 h 5345"/>
              <a:gd name="T18" fmla="*/ 2147483646 w 2278"/>
              <a:gd name="T19" fmla="*/ 2147483646 h 5345"/>
              <a:gd name="T20" fmla="*/ 2147483646 w 2278"/>
              <a:gd name="T21" fmla="*/ 2147483646 h 5345"/>
              <a:gd name="T22" fmla="*/ 2147483646 w 2278"/>
              <a:gd name="T23" fmla="*/ 2147483646 h 5345"/>
              <a:gd name="T24" fmla="*/ 2147483646 w 2278"/>
              <a:gd name="T25" fmla="*/ 2147483646 h 5345"/>
              <a:gd name="T26" fmla="*/ 2147483646 w 2278"/>
              <a:gd name="T27" fmla="*/ 2147483646 h 53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278" h="5345">
                <a:moveTo>
                  <a:pt x="1809" y="132"/>
                </a:moveTo>
                <a:lnTo>
                  <a:pt x="478" y="132"/>
                </a:lnTo>
                <a:lnTo>
                  <a:pt x="478" y="0"/>
                </a:lnTo>
                <a:lnTo>
                  <a:pt x="239" y="190"/>
                </a:lnTo>
                <a:lnTo>
                  <a:pt x="0" y="379"/>
                </a:lnTo>
                <a:lnTo>
                  <a:pt x="239" y="569"/>
                </a:lnTo>
                <a:lnTo>
                  <a:pt x="478" y="758"/>
                </a:lnTo>
                <a:lnTo>
                  <a:pt x="478" y="621"/>
                </a:lnTo>
                <a:lnTo>
                  <a:pt x="1481" y="621"/>
                </a:lnTo>
                <a:cubicBezTo>
                  <a:pt x="1678" y="621"/>
                  <a:pt x="1789" y="670"/>
                  <a:pt x="1789" y="868"/>
                </a:cubicBezTo>
                <a:lnTo>
                  <a:pt x="1789" y="5345"/>
                </a:lnTo>
                <a:lnTo>
                  <a:pt x="2278" y="5345"/>
                </a:lnTo>
                <a:lnTo>
                  <a:pt x="2278" y="601"/>
                </a:lnTo>
                <a:cubicBezTo>
                  <a:pt x="2278" y="343"/>
                  <a:pt x="2067" y="132"/>
                  <a:pt x="1809" y="1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3559" name="Freeform 9"/>
          <p:cNvSpPr>
            <a:spLocks/>
          </p:cNvSpPr>
          <p:nvPr/>
        </p:nvSpPr>
        <p:spPr bwMode="auto">
          <a:xfrm>
            <a:off x="4262438" y="4505325"/>
            <a:ext cx="1120775" cy="2352675"/>
          </a:xfrm>
          <a:custGeom>
            <a:avLst/>
            <a:gdLst>
              <a:gd name="T0" fmla="*/ 2147483646 w 1605"/>
              <a:gd name="T1" fmla="*/ 2147483646 h 3370"/>
              <a:gd name="T2" fmla="*/ 2147483646 w 1605"/>
              <a:gd name="T3" fmla="*/ 2147483646 h 3370"/>
              <a:gd name="T4" fmla="*/ 2147483646 w 1605"/>
              <a:gd name="T5" fmla="*/ 0 h 3370"/>
              <a:gd name="T6" fmla="*/ 2147483646 w 1605"/>
              <a:gd name="T7" fmla="*/ 2147483646 h 3370"/>
              <a:gd name="T8" fmla="*/ 0 w 1605"/>
              <a:gd name="T9" fmla="*/ 2147483646 h 3370"/>
              <a:gd name="T10" fmla="*/ 2147483646 w 1605"/>
              <a:gd name="T11" fmla="*/ 2147483646 h 3370"/>
              <a:gd name="T12" fmla="*/ 2147483646 w 1605"/>
              <a:gd name="T13" fmla="*/ 2147483646 h 3370"/>
              <a:gd name="T14" fmla="*/ 2147483646 w 1605"/>
              <a:gd name="T15" fmla="*/ 2147483646 h 3370"/>
              <a:gd name="T16" fmla="*/ 2147483646 w 1605"/>
              <a:gd name="T17" fmla="*/ 2147483646 h 3370"/>
              <a:gd name="T18" fmla="*/ 2147483646 w 1605"/>
              <a:gd name="T19" fmla="*/ 2147483646 h 3370"/>
              <a:gd name="T20" fmla="*/ 2147483646 w 1605"/>
              <a:gd name="T21" fmla="*/ 2147483646 h 3370"/>
              <a:gd name="T22" fmla="*/ 2147483646 w 1605"/>
              <a:gd name="T23" fmla="*/ 2147483646 h 3370"/>
              <a:gd name="T24" fmla="*/ 2147483646 w 1605"/>
              <a:gd name="T25" fmla="*/ 2147483646 h 3370"/>
              <a:gd name="T26" fmla="*/ 2147483646 w 1605"/>
              <a:gd name="T27" fmla="*/ 2147483646 h 337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05" h="3370">
                <a:moveTo>
                  <a:pt x="1137" y="132"/>
                </a:moveTo>
                <a:lnTo>
                  <a:pt x="478" y="132"/>
                </a:lnTo>
                <a:lnTo>
                  <a:pt x="478" y="0"/>
                </a:lnTo>
                <a:lnTo>
                  <a:pt x="239" y="190"/>
                </a:lnTo>
                <a:lnTo>
                  <a:pt x="0" y="379"/>
                </a:lnTo>
                <a:lnTo>
                  <a:pt x="239" y="569"/>
                </a:lnTo>
                <a:lnTo>
                  <a:pt x="478" y="758"/>
                </a:lnTo>
                <a:lnTo>
                  <a:pt x="478" y="621"/>
                </a:lnTo>
                <a:lnTo>
                  <a:pt x="809" y="621"/>
                </a:lnTo>
                <a:cubicBezTo>
                  <a:pt x="1006" y="621"/>
                  <a:pt x="1117" y="670"/>
                  <a:pt x="1117" y="868"/>
                </a:cubicBezTo>
                <a:lnTo>
                  <a:pt x="1117" y="3370"/>
                </a:lnTo>
                <a:lnTo>
                  <a:pt x="1605" y="3370"/>
                </a:lnTo>
                <a:lnTo>
                  <a:pt x="1605" y="601"/>
                </a:lnTo>
                <a:cubicBezTo>
                  <a:pt x="1605" y="343"/>
                  <a:pt x="1395" y="132"/>
                  <a:pt x="1137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7820025" y="3267075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OPTION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7802563" y="3660775"/>
            <a:ext cx="34083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7820025" y="1895475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OPTION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7802563" y="2289175"/>
            <a:ext cx="34083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23564" name="TextBox 11"/>
          <p:cNvSpPr txBox="1">
            <a:spLocks noChangeArrowheads="1"/>
          </p:cNvSpPr>
          <p:nvPr/>
        </p:nvSpPr>
        <p:spPr bwMode="auto">
          <a:xfrm>
            <a:off x="2219325" y="2733675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OPTION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23565" name="TextBox 12"/>
          <p:cNvSpPr txBox="1">
            <a:spLocks noChangeArrowheads="1"/>
          </p:cNvSpPr>
          <p:nvPr/>
        </p:nvSpPr>
        <p:spPr bwMode="auto">
          <a:xfrm>
            <a:off x="808038" y="3127375"/>
            <a:ext cx="34083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23566" name="TextBox 13"/>
          <p:cNvSpPr txBox="1">
            <a:spLocks noChangeArrowheads="1"/>
          </p:cNvSpPr>
          <p:nvPr/>
        </p:nvSpPr>
        <p:spPr bwMode="auto">
          <a:xfrm>
            <a:off x="2219325" y="4341813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OPTION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23567" name="TextBox 14"/>
          <p:cNvSpPr txBox="1">
            <a:spLocks noChangeArrowheads="1"/>
          </p:cNvSpPr>
          <p:nvPr/>
        </p:nvSpPr>
        <p:spPr bwMode="auto">
          <a:xfrm>
            <a:off x="808038" y="4735513"/>
            <a:ext cx="34083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32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42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6" grpId="0" animBg="1"/>
      <p:bldP spid="23557" grpId="0" animBg="1"/>
      <p:bldP spid="23558" grpId="0" animBg="1"/>
      <p:bldP spid="23559" grpId="0" animBg="1"/>
      <p:bldP spid="23560" grpId="0" autoUpdateAnimBg="0"/>
      <p:bldP spid="23561" grpId="0" autoUpdateAnimBg="0"/>
      <p:bldP spid="23562" grpId="0" autoUpdateAnimBg="0"/>
      <p:bldP spid="23563" grpId="0" autoUpdateAnimBg="0"/>
      <p:bldP spid="23564" grpId="0" autoUpdateAnimBg="0"/>
      <p:bldP spid="23565" grpId="0" autoUpdateAnimBg="0"/>
      <p:bldP spid="23566" grpId="0" autoUpdateAnimBg="0"/>
      <p:bldP spid="2356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9939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 2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24580" name="Freeform 6"/>
          <p:cNvSpPr>
            <a:spLocks/>
          </p:cNvSpPr>
          <p:nvPr/>
        </p:nvSpPr>
        <p:spPr bwMode="auto">
          <a:xfrm>
            <a:off x="6648450" y="2868613"/>
            <a:ext cx="1376363" cy="1587500"/>
          </a:xfrm>
          <a:custGeom>
            <a:avLst/>
            <a:gdLst>
              <a:gd name="T0" fmla="*/ 2147483646 w 2260"/>
              <a:gd name="T1" fmla="*/ 0 h 2610"/>
              <a:gd name="T2" fmla="*/ 2147483646 w 2260"/>
              <a:gd name="T3" fmla="*/ 2147483646 h 2610"/>
              <a:gd name="T4" fmla="*/ 2147483646 w 2260"/>
              <a:gd name="T5" fmla="*/ 2147483646 h 2610"/>
              <a:gd name="T6" fmla="*/ 2147483646 w 2260"/>
              <a:gd name="T7" fmla="*/ 2147483646 h 2610"/>
              <a:gd name="T8" fmla="*/ 2147483646 w 2260"/>
              <a:gd name="T9" fmla="*/ 2147483646 h 2610"/>
              <a:gd name="T10" fmla="*/ 2147483646 w 2260"/>
              <a:gd name="T11" fmla="*/ 2147483646 h 2610"/>
              <a:gd name="T12" fmla="*/ 2147483646 w 2260"/>
              <a:gd name="T13" fmla="*/ 2147483646 h 2610"/>
              <a:gd name="T14" fmla="*/ 2147483646 w 2260"/>
              <a:gd name="T15" fmla="*/ 2147483646 h 2610"/>
              <a:gd name="T16" fmla="*/ 0 w 2260"/>
              <a:gd name="T17" fmla="*/ 2147483646 h 2610"/>
              <a:gd name="T18" fmla="*/ 0 w 2260"/>
              <a:gd name="T19" fmla="*/ 2147483646 h 2610"/>
              <a:gd name="T20" fmla="*/ 0 w 2260"/>
              <a:gd name="T21" fmla="*/ 2147483646 h 2610"/>
              <a:gd name="T22" fmla="*/ 2147483646 w 2260"/>
              <a:gd name="T23" fmla="*/ 2147483646 h 2610"/>
              <a:gd name="T24" fmla="*/ 2147483646 w 2260"/>
              <a:gd name="T25" fmla="*/ 0 h 26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4581" name="Freeform 7"/>
          <p:cNvSpPr>
            <a:spLocks/>
          </p:cNvSpPr>
          <p:nvPr/>
        </p:nvSpPr>
        <p:spPr bwMode="auto">
          <a:xfrm>
            <a:off x="3794125" y="2868613"/>
            <a:ext cx="1374775" cy="1587500"/>
          </a:xfrm>
          <a:custGeom>
            <a:avLst/>
            <a:gdLst>
              <a:gd name="T0" fmla="*/ 2147483646 w 2260"/>
              <a:gd name="T1" fmla="*/ 0 h 2610"/>
              <a:gd name="T2" fmla="*/ 2147483646 w 2260"/>
              <a:gd name="T3" fmla="*/ 2147483646 h 2610"/>
              <a:gd name="T4" fmla="*/ 2147483646 w 2260"/>
              <a:gd name="T5" fmla="*/ 2147483646 h 2610"/>
              <a:gd name="T6" fmla="*/ 2147483646 w 2260"/>
              <a:gd name="T7" fmla="*/ 2147483646 h 2610"/>
              <a:gd name="T8" fmla="*/ 2147483646 w 2260"/>
              <a:gd name="T9" fmla="*/ 2147483646 h 2610"/>
              <a:gd name="T10" fmla="*/ 2147483646 w 2260"/>
              <a:gd name="T11" fmla="*/ 2147483646 h 2610"/>
              <a:gd name="T12" fmla="*/ 2147483646 w 2260"/>
              <a:gd name="T13" fmla="*/ 2147483646 h 2610"/>
              <a:gd name="T14" fmla="*/ 2147483646 w 2260"/>
              <a:gd name="T15" fmla="*/ 2147483646 h 2610"/>
              <a:gd name="T16" fmla="*/ 0 w 2260"/>
              <a:gd name="T17" fmla="*/ 2147483646 h 2610"/>
              <a:gd name="T18" fmla="*/ 0 w 2260"/>
              <a:gd name="T19" fmla="*/ 2147483646 h 2610"/>
              <a:gd name="T20" fmla="*/ 0 w 2260"/>
              <a:gd name="T21" fmla="*/ 2147483646 h 2610"/>
              <a:gd name="T22" fmla="*/ 2147483646 w 2260"/>
              <a:gd name="T23" fmla="*/ 2147483646 h 2610"/>
              <a:gd name="T24" fmla="*/ 2147483646 w 2260"/>
              <a:gd name="T25" fmla="*/ 0 h 26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4582" name="Freeform 8"/>
          <p:cNvSpPr>
            <a:spLocks/>
          </p:cNvSpPr>
          <p:nvPr/>
        </p:nvSpPr>
        <p:spPr bwMode="auto">
          <a:xfrm>
            <a:off x="4506913" y="1628775"/>
            <a:ext cx="1374775" cy="1589088"/>
          </a:xfrm>
          <a:custGeom>
            <a:avLst/>
            <a:gdLst>
              <a:gd name="T0" fmla="*/ 2147483646 w 2260"/>
              <a:gd name="T1" fmla="*/ 0 h 2610"/>
              <a:gd name="T2" fmla="*/ 2147483646 w 2260"/>
              <a:gd name="T3" fmla="*/ 2147483646 h 2610"/>
              <a:gd name="T4" fmla="*/ 2147483646 w 2260"/>
              <a:gd name="T5" fmla="*/ 2147483646 h 2610"/>
              <a:gd name="T6" fmla="*/ 2147483646 w 2260"/>
              <a:gd name="T7" fmla="*/ 2147483646 h 2610"/>
              <a:gd name="T8" fmla="*/ 2147483646 w 2260"/>
              <a:gd name="T9" fmla="*/ 2147483646 h 2610"/>
              <a:gd name="T10" fmla="*/ 2147483646 w 2260"/>
              <a:gd name="T11" fmla="*/ 2147483646 h 2610"/>
              <a:gd name="T12" fmla="*/ 2147483646 w 2260"/>
              <a:gd name="T13" fmla="*/ 2147483646 h 2610"/>
              <a:gd name="T14" fmla="*/ 2147483646 w 2260"/>
              <a:gd name="T15" fmla="*/ 2147483646 h 2610"/>
              <a:gd name="T16" fmla="*/ 0 w 2260"/>
              <a:gd name="T17" fmla="*/ 2147483646 h 2610"/>
              <a:gd name="T18" fmla="*/ 0 w 2260"/>
              <a:gd name="T19" fmla="*/ 2147483646 h 2610"/>
              <a:gd name="T20" fmla="*/ 0 w 2260"/>
              <a:gd name="T21" fmla="*/ 2147483646 h 2610"/>
              <a:gd name="T22" fmla="*/ 2147483646 w 2260"/>
              <a:gd name="T23" fmla="*/ 2147483646 h 2610"/>
              <a:gd name="T24" fmla="*/ 2147483646 w 2260"/>
              <a:gd name="T25" fmla="*/ 0 h 26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4583" name="Freeform 9"/>
          <p:cNvSpPr>
            <a:spLocks/>
          </p:cNvSpPr>
          <p:nvPr/>
        </p:nvSpPr>
        <p:spPr bwMode="auto">
          <a:xfrm>
            <a:off x="5937250" y="1628775"/>
            <a:ext cx="1374775" cy="1589088"/>
          </a:xfrm>
          <a:custGeom>
            <a:avLst/>
            <a:gdLst>
              <a:gd name="T0" fmla="*/ 2147483646 w 2260"/>
              <a:gd name="T1" fmla="*/ 0 h 2610"/>
              <a:gd name="T2" fmla="*/ 2147483646 w 2260"/>
              <a:gd name="T3" fmla="*/ 2147483646 h 2610"/>
              <a:gd name="T4" fmla="*/ 2147483646 w 2260"/>
              <a:gd name="T5" fmla="*/ 2147483646 h 2610"/>
              <a:gd name="T6" fmla="*/ 2147483646 w 2260"/>
              <a:gd name="T7" fmla="*/ 2147483646 h 2610"/>
              <a:gd name="T8" fmla="*/ 2147483646 w 2260"/>
              <a:gd name="T9" fmla="*/ 2147483646 h 2610"/>
              <a:gd name="T10" fmla="*/ 2147483646 w 2260"/>
              <a:gd name="T11" fmla="*/ 2147483646 h 2610"/>
              <a:gd name="T12" fmla="*/ 2147483646 w 2260"/>
              <a:gd name="T13" fmla="*/ 2147483646 h 2610"/>
              <a:gd name="T14" fmla="*/ 2147483646 w 2260"/>
              <a:gd name="T15" fmla="*/ 2147483646 h 2610"/>
              <a:gd name="T16" fmla="*/ 0 w 2260"/>
              <a:gd name="T17" fmla="*/ 2147483646 h 2610"/>
              <a:gd name="T18" fmla="*/ 0 w 2260"/>
              <a:gd name="T19" fmla="*/ 2147483646 h 2610"/>
              <a:gd name="T20" fmla="*/ 0 w 2260"/>
              <a:gd name="T21" fmla="*/ 2147483646 h 2610"/>
              <a:gd name="T22" fmla="*/ 2147483646 w 2260"/>
              <a:gd name="T23" fmla="*/ 2147483646 h 2610"/>
              <a:gd name="T24" fmla="*/ 2147483646 w 2260"/>
              <a:gd name="T25" fmla="*/ 0 h 26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4584" name="Freeform 10"/>
          <p:cNvSpPr>
            <a:spLocks/>
          </p:cNvSpPr>
          <p:nvPr/>
        </p:nvSpPr>
        <p:spPr bwMode="auto">
          <a:xfrm>
            <a:off x="4506913" y="4100513"/>
            <a:ext cx="1374775" cy="1589087"/>
          </a:xfrm>
          <a:custGeom>
            <a:avLst/>
            <a:gdLst>
              <a:gd name="T0" fmla="*/ 2147483646 w 2260"/>
              <a:gd name="T1" fmla="*/ 0 h 2609"/>
              <a:gd name="T2" fmla="*/ 2147483646 w 2260"/>
              <a:gd name="T3" fmla="*/ 2147483646 h 2609"/>
              <a:gd name="T4" fmla="*/ 2147483646 w 2260"/>
              <a:gd name="T5" fmla="*/ 2147483646 h 2609"/>
              <a:gd name="T6" fmla="*/ 2147483646 w 2260"/>
              <a:gd name="T7" fmla="*/ 2147483646 h 2609"/>
              <a:gd name="T8" fmla="*/ 2147483646 w 2260"/>
              <a:gd name="T9" fmla="*/ 2147483646 h 2609"/>
              <a:gd name="T10" fmla="*/ 2147483646 w 2260"/>
              <a:gd name="T11" fmla="*/ 2147483646 h 2609"/>
              <a:gd name="T12" fmla="*/ 2147483646 w 2260"/>
              <a:gd name="T13" fmla="*/ 2147483646 h 2609"/>
              <a:gd name="T14" fmla="*/ 2147483646 w 2260"/>
              <a:gd name="T15" fmla="*/ 2147483646 h 2609"/>
              <a:gd name="T16" fmla="*/ 0 w 2260"/>
              <a:gd name="T17" fmla="*/ 2147483646 h 2609"/>
              <a:gd name="T18" fmla="*/ 0 w 2260"/>
              <a:gd name="T19" fmla="*/ 2147483646 h 2609"/>
              <a:gd name="T20" fmla="*/ 0 w 2260"/>
              <a:gd name="T21" fmla="*/ 2147483646 h 2609"/>
              <a:gd name="T22" fmla="*/ 2147483646 w 2260"/>
              <a:gd name="T23" fmla="*/ 2147483646 h 2609"/>
              <a:gd name="T24" fmla="*/ 2147483646 w 2260"/>
              <a:gd name="T25" fmla="*/ 0 h 260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4585" name="Freeform 11"/>
          <p:cNvSpPr>
            <a:spLocks/>
          </p:cNvSpPr>
          <p:nvPr/>
        </p:nvSpPr>
        <p:spPr bwMode="auto">
          <a:xfrm>
            <a:off x="5937250" y="4100513"/>
            <a:ext cx="1374775" cy="1589087"/>
          </a:xfrm>
          <a:custGeom>
            <a:avLst/>
            <a:gdLst>
              <a:gd name="T0" fmla="*/ 2147483646 w 2260"/>
              <a:gd name="T1" fmla="*/ 0 h 2609"/>
              <a:gd name="T2" fmla="*/ 2147483646 w 2260"/>
              <a:gd name="T3" fmla="*/ 2147483646 h 2609"/>
              <a:gd name="T4" fmla="*/ 2147483646 w 2260"/>
              <a:gd name="T5" fmla="*/ 2147483646 h 2609"/>
              <a:gd name="T6" fmla="*/ 2147483646 w 2260"/>
              <a:gd name="T7" fmla="*/ 2147483646 h 2609"/>
              <a:gd name="T8" fmla="*/ 2147483646 w 2260"/>
              <a:gd name="T9" fmla="*/ 2147483646 h 2609"/>
              <a:gd name="T10" fmla="*/ 2147483646 w 2260"/>
              <a:gd name="T11" fmla="*/ 2147483646 h 2609"/>
              <a:gd name="T12" fmla="*/ 2147483646 w 2260"/>
              <a:gd name="T13" fmla="*/ 2147483646 h 2609"/>
              <a:gd name="T14" fmla="*/ 2147483646 w 2260"/>
              <a:gd name="T15" fmla="*/ 2147483646 h 2609"/>
              <a:gd name="T16" fmla="*/ 0 w 2260"/>
              <a:gd name="T17" fmla="*/ 2147483646 h 2609"/>
              <a:gd name="T18" fmla="*/ 0 w 2260"/>
              <a:gd name="T19" fmla="*/ 2147483646 h 2609"/>
              <a:gd name="T20" fmla="*/ 0 w 2260"/>
              <a:gd name="T21" fmla="*/ 2147483646 h 2609"/>
              <a:gd name="T22" fmla="*/ 2147483646 w 2260"/>
              <a:gd name="T23" fmla="*/ 2147483646 h 2609"/>
              <a:gd name="T24" fmla="*/ 2147483646 w 2260"/>
              <a:gd name="T25" fmla="*/ 0 h 260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4586" name="Freeform 12"/>
          <p:cNvSpPr>
            <a:spLocks noEditPoints="1"/>
          </p:cNvSpPr>
          <p:nvPr/>
        </p:nvSpPr>
        <p:spPr bwMode="auto">
          <a:xfrm>
            <a:off x="4911725" y="4645025"/>
            <a:ext cx="598488" cy="446088"/>
          </a:xfrm>
          <a:custGeom>
            <a:avLst/>
            <a:gdLst>
              <a:gd name="T0" fmla="*/ 2147483646 w 983"/>
              <a:gd name="T1" fmla="*/ 2147483646 h 731"/>
              <a:gd name="T2" fmla="*/ 2147483646 w 983"/>
              <a:gd name="T3" fmla="*/ 2147483646 h 731"/>
              <a:gd name="T4" fmla="*/ 2147483646 w 983"/>
              <a:gd name="T5" fmla="*/ 2147483646 h 731"/>
              <a:gd name="T6" fmla="*/ 2147483646 w 983"/>
              <a:gd name="T7" fmla="*/ 2147483646 h 731"/>
              <a:gd name="T8" fmla="*/ 2147483646 w 983"/>
              <a:gd name="T9" fmla="*/ 2147483646 h 731"/>
              <a:gd name="T10" fmla="*/ 2147483646 w 983"/>
              <a:gd name="T11" fmla="*/ 2147483646 h 731"/>
              <a:gd name="T12" fmla="*/ 2147483646 w 983"/>
              <a:gd name="T13" fmla="*/ 2147483646 h 731"/>
              <a:gd name="T14" fmla="*/ 2147483646 w 983"/>
              <a:gd name="T15" fmla="*/ 2147483646 h 731"/>
              <a:gd name="T16" fmla="*/ 2147483646 w 983"/>
              <a:gd name="T17" fmla="*/ 2147483646 h 731"/>
              <a:gd name="T18" fmla="*/ 2147483646 w 983"/>
              <a:gd name="T19" fmla="*/ 2147483646 h 731"/>
              <a:gd name="T20" fmla="*/ 2147483646 w 983"/>
              <a:gd name="T21" fmla="*/ 2147483646 h 731"/>
              <a:gd name="T22" fmla="*/ 2147483646 w 983"/>
              <a:gd name="T23" fmla="*/ 2147483646 h 731"/>
              <a:gd name="T24" fmla="*/ 2147483646 w 983"/>
              <a:gd name="T25" fmla="*/ 2147483646 h 731"/>
              <a:gd name="T26" fmla="*/ 2147483646 w 983"/>
              <a:gd name="T27" fmla="*/ 2147483646 h 731"/>
              <a:gd name="T28" fmla="*/ 2147483646 w 983"/>
              <a:gd name="T29" fmla="*/ 2147483646 h 731"/>
              <a:gd name="T30" fmla="*/ 2147483646 w 983"/>
              <a:gd name="T31" fmla="*/ 2147483646 h 731"/>
              <a:gd name="T32" fmla="*/ 2147483646 w 983"/>
              <a:gd name="T33" fmla="*/ 2147483646 h 731"/>
              <a:gd name="T34" fmla="*/ 0 w 983"/>
              <a:gd name="T35" fmla="*/ 2147483646 h 731"/>
              <a:gd name="T36" fmla="*/ 2147483646 w 983"/>
              <a:gd name="T37" fmla="*/ 0 h 731"/>
              <a:gd name="T38" fmla="*/ 2147483646 w 983"/>
              <a:gd name="T39" fmla="*/ 2147483646 h 731"/>
              <a:gd name="T40" fmla="*/ 2147483646 w 983"/>
              <a:gd name="T41" fmla="*/ 2147483646 h 731"/>
              <a:gd name="T42" fmla="*/ 2147483646 w 983"/>
              <a:gd name="T43" fmla="*/ 2147483646 h 731"/>
              <a:gd name="T44" fmla="*/ 2147483646 w 983"/>
              <a:gd name="T45" fmla="*/ 2147483646 h 731"/>
              <a:gd name="T46" fmla="*/ 2147483646 w 983"/>
              <a:gd name="T47" fmla="*/ 2147483646 h 731"/>
              <a:gd name="T48" fmla="*/ 2147483646 w 983"/>
              <a:gd name="T49" fmla="*/ 2147483646 h 731"/>
              <a:gd name="T50" fmla="*/ 2147483646 w 983"/>
              <a:gd name="T51" fmla="*/ 2147483646 h 731"/>
              <a:gd name="T52" fmla="*/ 2147483646 w 983"/>
              <a:gd name="T53" fmla="*/ 2147483646 h 731"/>
              <a:gd name="T54" fmla="*/ 2147483646 w 983"/>
              <a:gd name="T55" fmla="*/ 2147483646 h 731"/>
              <a:gd name="T56" fmla="*/ 2147483646 w 983"/>
              <a:gd name="T57" fmla="*/ 2147483646 h 731"/>
              <a:gd name="T58" fmla="*/ 2147483646 w 983"/>
              <a:gd name="T59" fmla="*/ 2147483646 h 731"/>
              <a:gd name="T60" fmla="*/ 2147483646 w 983"/>
              <a:gd name="T61" fmla="*/ 2147483646 h 731"/>
              <a:gd name="T62" fmla="*/ 2147483646 w 983"/>
              <a:gd name="T63" fmla="*/ 2147483646 h 7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83" h="731">
                <a:moveTo>
                  <a:pt x="404" y="154"/>
                </a:moveTo>
                <a:lnTo>
                  <a:pt x="201" y="386"/>
                </a:lnTo>
                <a:lnTo>
                  <a:pt x="153" y="345"/>
                </a:lnTo>
                <a:lnTo>
                  <a:pt x="359" y="110"/>
                </a:lnTo>
                <a:lnTo>
                  <a:pt x="398" y="64"/>
                </a:lnTo>
                <a:lnTo>
                  <a:pt x="616" y="255"/>
                </a:lnTo>
                <a:lnTo>
                  <a:pt x="759" y="93"/>
                </a:lnTo>
                <a:lnTo>
                  <a:pt x="734" y="71"/>
                </a:lnTo>
                <a:cubicBezTo>
                  <a:pt x="724" y="63"/>
                  <a:pt x="726" y="53"/>
                  <a:pt x="738" y="49"/>
                </a:cubicBezTo>
                <a:lnTo>
                  <a:pt x="777" y="37"/>
                </a:lnTo>
                <a:cubicBezTo>
                  <a:pt x="789" y="34"/>
                  <a:pt x="809" y="27"/>
                  <a:pt x="821" y="24"/>
                </a:cubicBezTo>
                <a:lnTo>
                  <a:pt x="860" y="12"/>
                </a:lnTo>
                <a:cubicBezTo>
                  <a:pt x="872" y="8"/>
                  <a:pt x="880" y="15"/>
                  <a:pt x="877" y="27"/>
                </a:cubicBezTo>
                <a:lnTo>
                  <a:pt x="869" y="65"/>
                </a:lnTo>
                <a:cubicBezTo>
                  <a:pt x="866" y="77"/>
                  <a:pt x="862" y="97"/>
                  <a:pt x="859" y="109"/>
                </a:cubicBezTo>
                <a:lnTo>
                  <a:pt x="851" y="147"/>
                </a:lnTo>
                <a:cubicBezTo>
                  <a:pt x="849" y="159"/>
                  <a:pt x="839" y="162"/>
                  <a:pt x="830" y="154"/>
                </a:cubicBezTo>
                <a:lnTo>
                  <a:pt x="807" y="134"/>
                </a:lnTo>
                <a:lnTo>
                  <a:pt x="623" y="344"/>
                </a:lnTo>
                <a:lnTo>
                  <a:pt x="622" y="345"/>
                </a:lnTo>
                <a:lnTo>
                  <a:pt x="404" y="154"/>
                </a:lnTo>
                <a:close/>
                <a:moveTo>
                  <a:pt x="952" y="670"/>
                </a:moveTo>
                <a:cubicBezTo>
                  <a:pt x="969" y="670"/>
                  <a:pt x="983" y="684"/>
                  <a:pt x="983" y="701"/>
                </a:cubicBezTo>
                <a:cubicBezTo>
                  <a:pt x="983" y="718"/>
                  <a:pt x="969" y="731"/>
                  <a:pt x="952" y="731"/>
                </a:cubicBezTo>
                <a:lnTo>
                  <a:pt x="881" y="731"/>
                </a:lnTo>
                <a:lnTo>
                  <a:pt x="763" y="731"/>
                </a:lnTo>
                <a:lnTo>
                  <a:pt x="677" y="731"/>
                </a:lnTo>
                <a:lnTo>
                  <a:pt x="558" y="731"/>
                </a:lnTo>
                <a:lnTo>
                  <a:pt x="472" y="731"/>
                </a:lnTo>
                <a:lnTo>
                  <a:pt x="353" y="731"/>
                </a:lnTo>
                <a:lnTo>
                  <a:pt x="267" y="731"/>
                </a:lnTo>
                <a:lnTo>
                  <a:pt x="148" y="731"/>
                </a:lnTo>
                <a:lnTo>
                  <a:pt x="32" y="731"/>
                </a:lnTo>
                <a:cubicBezTo>
                  <a:pt x="14" y="731"/>
                  <a:pt x="0" y="718"/>
                  <a:pt x="0" y="701"/>
                </a:cubicBezTo>
                <a:lnTo>
                  <a:pt x="0" y="31"/>
                </a:ln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lnTo>
                  <a:pt x="62" y="670"/>
                </a:lnTo>
                <a:lnTo>
                  <a:pt x="148" y="670"/>
                </a:lnTo>
                <a:lnTo>
                  <a:pt x="148" y="530"/>
                </a:lnTo>
                <a:cubicBezTo>
                  <a:pt x="148" y="513"/>
                  <a:pt x="162" y="499"/>
                  <a:pt x="179" y="499"/>
                </a:cubicBezTo>
                <a:lnTo>
                  <a:pt x="236" y="499"/>
                </a:lnTo>
                <a:cubicBezTo>
                  <a:pt x="253" y="499"/>
                  <a:pt x="267" y="513"/>
                  <a:pt x="267" y="530"/>
                </a:cubicBezTo>
                <a:lnTo>
                  <a:pt x="267" y="670"/>
                </a:lnTo>
                <a:lnTo>
                  <a:pt x="353" y="670"/>
                </a:lnTo>
                <a:lnTo>
                  <a:pt x="353" y="316"/>
                </a:lnTo>
                <a:cubicBezTo>
                  <a:pt x="353" y="299"/>
                  <a:pt x="367" y="286"/>
                  <a:pt x="384" y="286"/>
                </a:cubicBezTo>
                <a:lnTo>
                  <a:pt x="441" y="286"/>
                </a:lnTo>
                <a:cubicBezTo>
                  <a:pt x="458" y="286"/>
                  <a:pt x="472" y="299"/>
                  <a:pt x="472" y="316"/>
                </a:cubicBezTo>
                <a:lnTo>
                  <a:pt x="472" y="670"/>
                </a:lnTo>
                <a:lnTo>
                  <a:pt x="558" y="670"/>
                </a:lnTo>
                <a:lnTo>
                  <a:pt x="558" y="421"/>
                </a:lnTo>
                <a:cubicBezTo>
                  <a:pt x="558" y="404"/>
                  <a:pt x="572" y="390"/>
                  <a:pt x="589" y="390"/>
                </a:cubicBezTo>
                <a:lnTo>
                  <a:pt x="646" y="390"/>
                </a:lnTo>
                <a:cubicBezTo>
                  <a:pt x="663" y="390"/>
                  <a:pt x="677" y="404"/>
                  <a:pt x="677" y="421"/>
                </a:cubicBezTo>
                <a:lnTo>
                  <a:pt x="677" y="670"/>
                </a:lnTo>
                <a:lnTo>
                  <a:pt x="763" y="670"/>
                </a:lnTo>
                <a:lnTo>
                  <a:pt x="763" y="245"/>
                </a:lnTo>
                <a:cubicBezTo>
                  <a:pt x="763" y="228"/>
                  <a:pt x="776" y="214"/>
                  <a:pt x="793" y="214"/>
                </a:cubicBezTo>
                <a:lnTo>
                  <a:pt x="851" y="214"/>
                </a:lnTo>
                <a:cubicBezTo>
                  <a:pt x="868" y="214"/>
                  <a:pt x="881" y="228"/>
                  <a:pt x="881" y="245"/>
                </a:cubicBezTo>
                <a:lnTo>
                  <a:pt x="881" y="670"/>
                </a:lnTo>
                <a:lnTo>
                  <a:pt x="952" y="6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4587" name="Freeform 13"/>
          <p:cNvSpPr>
            <a:spLocks noEditPoints="1"/>
          </p:cNvSpPr>
          <p:nvPr/>
        </p:nvSpPr>
        <p:spPr bwMode="auto">
          <a:xfrm>
            <a:off x="7077075" y="3362325"/>
            <a:ext cx="612775" cy="604838"/>
          </a:xfrm>
          <a:custGeom>
            <a:avLst/>
            <a:gdLst>
              <a:gd name="T0" fmla="*/ 2147483646 w 1006"/>
              <a:gd name="T1" fmla="*/ 2147483646 h 995"/>
              <a:gd name="T2" fmla="*/ 2147483646 w 1006"/>
              <a:gd name="T3" fmla="*/ 2147483646 h 995"/>
              <a:gd name="T4" fmla="*/ 2147483646 w 1006"/>
              <a:gd name="T5" fmla="*/ 2147483646 h 995"/>
              <a:gd name="T6" fmla="*/ 2147483646 w 1006"/>
              <a:gd name="T7" fmla="*/ 0 h 995"/>
              <a:gd name="T8" fmla="*/ 2147483646 w 1006"/>
              <a:gd name="T9" fmla="*/ 2147483646 h 995"/>
              <a:gd name="T10" fmla="*/ 2147483646 w 1006"/>
              <a:gd name="T11" fmla="*/ 2147483646 h 995"/>
              <a:gd name="T12" fmla="*/ 2147483646 w 1006"/>
              <a:gd name="T13" fmla="*/ 2147483646 h 995"/>
              <a:gd name="T14" fmla="*/ 2147483646 w 1006"/>
              <a:gd name="T15" fmla="*/ 2147483646 h 995"/>
              <a:gd name="T16" fmla="*/ 2147483646 w 1006"/>
              <a:gd name="T17" fmla="*/ 2147483646 h 995"/>
              <a:gd name="T18" fmla="*/ 2147483646 w 1006"/>
              <a:gd name="T19" fmla="*/ 2147483646 h 995"/>
              <a:gd name="T20" fmla="*/ 2147483646 w 1006"/>
              <a:gd name="T21" fmla="*/ 2147483646 h 995"/>
              <a:gd name="T22" fmla="*/ 2147483646 w 1006"/>
              <a:gd name="T23" fmla="*/ 2147483646 h 995"/>
              <a:gd name="T24" fmla="*/ 2147483646 w 1006"/>
              <a:gd name="T25" fmla="*/ 2147483646 h 995"/>
              <a:gd name="T26" fmla="*/ 2147483646 w 1006"/>
              <a:gd name="T27" fmla="*/ 2147483646 h 995"/>
              <a:gd name="T28" fmla="*/ 2147483646 w 1006"/>
              <a:gd name="T29" fmla="*/ 2147483646 h 995"/>
              <a:gd name="T30" fmla="*/ 2147483646 w 1006"/>
              <a:gd name="T31" fmla="*/ 2147483646 h 995"/>
              <a:gd name="T32" fmla="*/ 2147483646 w 1006"/>
              <a:gd name="T33" fmla="*/ 2147483646 h 995"/>
              <a:gd name="T34" fmla="*/ 2147483646 w 1006"/>
              <a:gd name="T35" fmla="*/ 2147483646 h 995"/>
              <a:gd name="T36" fmla="*/ 2147483646 w 1006"/>
              <a:gd name="T37" fmla="*/ 2147483646 h 995"/>
              <a:gd name="T38" fmla="*/ 2147483646 w 1006"/>
              <a:gd name="T39" fmla="*/ 2147483646 h 995"/>
              <a:gd name="T40" fmla="*/ 2147483646 w 1006"/>
              <a:gd name="T41" fmla="*/ 2147483646 h 995"/>
              <a:gd name="T42" fmla="*/ 2147483646 w 1006"/>
              <a:gd name="T43" fmla="*/ 2147483646 h 995"/>
              <a:gd name="T44" fmla="*/ 2147483646 w 1006"/>
              <a:gd name="T45" fmla="*/ 2147483646 h 995"/>
              <a:gd name="T46" fmla="*/ 2147483646 w 1006"/>
              <a:gd name="T47" fmla="*/ 2147483646 h 995"/>
              <a:gd name="T48" fmla="*/ 2147483646 w 1006"/>
              <a:gd name="T49" fmla="*/ 2147483646 h 995"/>
              <a:gd name="T50" fmla="*/ 2147483646 w 1006"/>
              <a:gd name="T51" fmla="*/ 2147483646 h 995"/>
              <a:gd name="T52" fmla="*/ 2147483646 w 1006"/>
              <a:gd name="T53" fmla="*/ 2147483646 h 995"/>
              <a:gd name="T54" fmla="*/ 2147483646 w 1006"/>
              <a:gd name="T55" fmla="*/ 2147483646 h 995"/>
              <a:gd name="T56" fmla="*/ 2147483646 w 1006"/>
              <a:gd name="T57" fmla="*/ 2147483646 h 995"/>
              <a:gd name="T58" fmla="*/ 2147483646 w 1006"/>
              <a:gd name="T59" fmla="*/ 2147483646 h 995"/>
              <a:gd name="T60" fmla="*/ 2147483646 w 1006"/>
              <a:gd name="T61" fmla="*/ 2147483646 h 995"/>
              <a:gd name="T62" fmla="*/ 2147483646 w 1006"/>
              <a:gd name="T63" fmla="*/ 2147483646 h 9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4588" name="Freeform 14"/>
          <p:cNvSpPr>
            <a:spLocks noEditPoints="1"/>
          </p:cNvSpPr>
          <p:nvPr/>
        </p:nvSpPr>
        <p:spPr bwMode="auto">
          <a:xfrm>
            <a:off x="4995863" y="2058988"/>
            <a:ext cx="439737" cy="600075"/>
          </a:xfrm>
          <a:custGeom>
            <a:avLst/>
            <a:gdLst>
              <a:gd name="T0" fmla="*/ 2147483646 w 723"/>
              <a:gd name="T1" fmla="*/ 2147483646 h 986"/>
              <a:gd name="T2" fmla="*/ 2147483646 w 723"/>
              <a:gd name="T3" fmla="*/ 2147483646 h 986"/>
              <a:gd name="T4" fmla="*/ 2147483646 w 723"/>
              <a:gd name="T5" fmla="*/ 2147483646 h 986"/>
              <a:gd name="T6" fmla="*/ 2147483646 w 723"/>
              <a:gd name="T7" fmla="*/ 2147483646 h 986"/>
              <a:gd name="T8" fmla="*/ 2147483646 w 723"/>
              <a:gd name="T9" fmla="*/ 2147483646 h 986"/>
              <a:gd name="T10" fmla="*/ 2147483646 w 723"/>
              <a:gd name="T11" fmla="*/ 2147483646 h 986"/>
              <a:gd name="T12" fmla="*/ 2147483646 w 723"/>
              <a:gd name="T13" fmla="*/ 2147483646 h 986"/>
              <a:gd name="T14" fmla="*/ 2147483646 w 723"/>
              <a:gd name="T15" fmla="*/ 2147483646 h 986"/>
              <a:gd name="T16" fmla="*/ 2147483646 w 723"/>
              <a:gd name="T17" fmla="*/ 2147483646 h 986"/>
              <a:gd name="T18" fmla="*/ 2147483646 w 723"/>
              <a:gd name="T19" fmla="*/ 2147483646 h 986"/>
              <a:gd name="T20" fmla="*/ 2147483646 w 723"/>
              <a:gd name="T21" fmla="*/ 2147483646 h 986"/>
              <a:gd name="T22" fmla="*/ 2147483646 w 723"/>
              <a:gd name="T23" fmla="*/ 2147483646 h 986"/>
              <a:gd name="T24" fmla="*/ 2147483646 w 723"/>
              <a:gd name="T25" fmla="*/ 2147483646 h 986"/>
              <a:gd name="T26" fmla="*/ 2147483646 w 723"/>
              <a:gd name="T27" fmla="*/ 2147483646 h 986"/>
              <a:gd name="T28" fmla="*/ 2147483646 w 723"/>
              <a:gd name="T29" fmla="*/ 2147483646 h 986"/>
              <a:gd name="T30" fmla="*/ 2147483646 w 723"/>
              <a:gd name="T31" fmla="*/ 2147483646 h 986"/>
              <a:gd name="T32" fmla="*/ 2147483646 w 723"/>
              <a:gd name="T33" fmla="*/ 2147483646 h 986"/>
              <a:gd name="T34" fmla="*/ 2147483646 w 723"/>
              <a:gd name="T35" fmla="*/ 2147483646 h 986"/>
              <a:gd name="T36" fmla="*/ 2147483646 w 723"/>
              <a:gd name="T37" fmla="*/ 2147483646 h 986"/>
              <a:gd name="T38" fmla="*/ 2147483646 w 723"/>
              <a:gd name="T39" fmla="*/ 2147483646 h 986"/>
              <a:gd name="T40" fmla="*/ 2147483646 w 723"/>
              <a:gd name="T41" fmla="*/ 2147483646 h 986"/>
              <a:gd name="T42" fmla="*/ 2147483646 w 723"/>
              <a:gd name="T43" fmla="*/ 2147483646 h 986"/>
              <a:gd name="T44" fmla="*/ 2147483646 w 723"/>
              <a:gd name="T45" fmla="*/ 2147483646 h 986"/>
              <a:gd name="T46" fmla="*/ 2147483646 w 723"/>
              <a:gd name="T47" fmla="*/ 2147483646 h 986"/>
              <a:gd name="T48" fmla="*/ 2147483646 w 723"/>
              <a:gd name="T49" fmla="*/ 2147483646 h 986"/>
              <a:gd name="T50" fmla="*/ 2147483646 w 723"/>
              <a:gd name="T51" fmla="*/ 2147483646 h 986"/>
              <a:gd name="T52" fmla="*/ 2147483646 w 723"/>
              <a:gd name="T53" fmla="*/ 2147483646 h 986"/>
              <a:gd name="T54" fmla="*/ 2147483646 w 723"/>
              <a:gd name="T55" fmla="*/ 2147483646 h 986"/>
              <a:gd name="T56" fmla="*/ 2147483646 w 723"/>
              <a:gd name="T57" fmla="*/ 2147483646 h 986"/>
              <a:gd name="T58" fmla="*/ 2147483646 w 723"/>
              <a:gd name="T59" fmla="*/ 2147483646 h 986"/>
              <a:gd name="T60" fmla="*/ 2147483646 w 723"/>
              <a:gd name="T61" fmla="*/ 2147483646 h 986"/>
              <a:gd name="T62" fmla="*/ 2147483646 w 723"/>
              <a:gd name="T63" fmla="*/ 2147483646 h 986"/>
              <a:gd name="T64" fmla="*/ 2147483646 w 723"/>
              <a:gd name="T65" fmla="*/ 2147483646 h 986"/>
              <a:gd name="T66" fmla="*/ 2147483646 w 723"/>
              <a:gd name="T67" fmla="*/ 2147483646 h 986"/>
              <a:gd name="T68" fmla="*/ 2147483646 w 723"/>
              <a:gd name="T69" fmla="*/ 2147483646 h 986"/>
              <a:gd name="T70" fmla="*/ 2147483646 w 723"/>
              <a:gd name="T71" fmla="*/ 2147483646 h 986"/>
              <a:gd name="T72" fmla="*/ 2147483646 w 723"/>
              <a:gd name="T73" fmla="*/ 2147483646 h 986"/>
              <a:gd name="T74" fmla="*/ 2147483646 w 723"/>
              <a:gd name="T75" fmla="*/ 2147483646 h 986"/>
              <a:gd name="T76" fmla="*/ 2147483646 w 723"/>
              <a:gd name="T77" fmla="*/ 2147483646 h 986"/>
              <a:gd name="T78" fmla="*/ 2147483646 w 723"/>
              <a:gd name="T79" fmla="*/ 2147483646 h 986"/>
              <a:gd name="T80" fmla="*/ 2147483646 w 723"/>
              <a:gd name="T81" fmla="*/ 2147483646 h 986"/>
              <a:gd name="T82" fmla="*/ 2147483646 w 723"/>
              <a:gd name="T83" fmla="*/ 2147483646 h 986"/>
              <a:gd name="T84" fmla="*/ 2147483646 w 723"/>
              <a:gd name="T85" fmla="*/ 2147483646 h 9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4589" name="Freeform 15"/>
          <p:cNvSpPr>
            <a:spLocks noEditPoints="1"/>
          </p:cNvSpPr>
          <p:nvPr/>
        </p:nvSpPr>
        <p:spPr bwMode="auto">
          <a:xfrm>
            <a:off x="6276975" y="2125663"/>
            <a:ext cx="698500" cy="598487"/>
          </a:xfrm>
          <a:custGeom>
            <a:avLst/>
            <a:gdLst>
              <a:gd name="T0" fmla="*/ 2147483646 w 1149"/>
              <a:gd name="T1" fmla="*/ 2147483646 h 983"/>
              <a:gd name="T2" fmla="*/ 2147483646 w 1149"/>
              <a:gd name="T3" fmla="*/ 2147483646 h 983"/>
              <a:gd name="T4" fmla="*/ 2147483646 w 1149"/>
              <a:gd name="T5" fmla="*/ 2147483646 h 983"/>
              <a:gd name="T6" fmla="*/ 2147483646 w 1149"/>
              <a:gd name="T7" fmla="*/ 2147483646 h 983"/>
              <a:gd name="T8" fmla="*/ 2147483646 w 1149"/>
              <a:gd name="T9" fmla="*/ 2147483646 h 983"/>
              <a:gd name="T10" fmla="*/ 2147483646 w 1149"/>
              <a:gd name="T11" fmla="*/ 2147483646 h 983"/>
              <a:gd name="T12" fmla="*/ 2147483646 w 1149"/>
              <a:gd name="T13" fmla="*/ 2147483646 h 983"/>
              <a:gd name="T14" fmla="*/ 2147483646 w 1149"/>
              <a:gd name="T15" fmla="*/ 2147483646 h 983"/>
              <a:gd name="T16" fmla="*/ 2147483646 w 1149"/>
              <a:gd name="T17" fmla="*/ 2147483646 h 983"/>
              <a:gd name="T18" fmla="*/ 2147483646 w 1149"/>
              <a:gd name="T19" fmla="*/ 2147483646 h 983"/>
              <a:gd name="T20" fmla="*/ 2147483646 w 1149"/>
              <a:gd name="T21" fmla="*/ 2147483646 h 983"/>
              <a:gd name="T22" fmla="*/ 2147483646 w 1149"/>
              <a:gd name="T23" fmla="*/ 2147483646 h 983"/>
              <a:gd name="T24" fmla="*/ 2147483646 w 1149"/>
              <a:gd name="T25" fmla="*/ 2147483646 h 983"/>
              <a:gd name="T26" fmla="*/ 2147483646 w 1149"/>
              <a:gd name="T27" fmla="*/ 2147483646 h 983"/>
              <a:gd name="T28" fmla="*/ 2147483646 w 1149"/>
              <a:gd name="T29" fmla="*/ 2147483646 h 983"/>
              <a:gd name="T30" fmla="*/ 2147483646 w 1149"/>
              <a:gd name="T31" fmla="*/ 2147483646 h 983"/>
              <a:gd name="T32" fmla="*/ 2147483646 w 1149"/>
              <a:gd name="T33" fmla="*/ 2147483646 h 983"/>
              <a:gd name="T34" fmla="*/ 2147483646 w 1149"/>
              <a:gd name="T35" fmla="*/ 2147483646 h 983"/>
              <a:gd name="T36" fmla="*/ 2147483646 w 1149"/>
              <a:gd name="T37" fmla="*/ 2147483646 h 983"/>
              <a:gd name="T38" fmla="*/ 2147483646 w 1149"/>
              <a:gd name="T39" fmla="*/ 2147483646 h 983"/>
              <a:gd name="T40" fmla="*/ 2147483646 w 1149"/>
              <a:gd name="T41" fmla="*/ 2147483646 h 983"/>
              <a:gd name="T42" fmla="*/ 2147483646 w 1149"/>
              <a:gd name="T43" fmla="*/ 2147483646 h 983"/>
              <a:gd name="T44" fmla="*/ 2147483646 w 1149"/>
              <a:gd name="T45" fmla="*/ 2147483646 h 983"/>
              <a:gd name="T46" fmla="*/ 2147483646 w 1149"/>
              <a:gd name="T47" fmla="*/ 2147483646 h 983"/>
              <a:gd name="T48" fmla="*/ 2147483646 w 1149"/>
              <a:gd name="T49" fmla="*/ 2147483646 h 983"/>
              <a:gd name="T50" fmla="*/ 2147483646 w 1149"/>
              <a:gd name="T51" fmla="*/ 2147483646 h 983"/>
              <a:gd name="T52" fmla="*/ 2147483646 w 1149"/>
              <a:gd name="T53" fmla="*/ 2147483646 h 983"/>
              <a:gd name="T54" fmla="*/ 2147483646 w 1149"/>
              <a:gd name="T55" fmla="*/ 2147483646 h 983"/>
              <a:gd name="T56" fmla="*/ 2147483646 w 1149"/>
              <a:gd name="T57" fmla="*/ 2147483646 h 983"/>
              <a:gd name="T58" fmla="*/ 2147483646 w 1149"/>
              <a:gd name="T59" fmla="*/ 2147483646 h 983"/>
              <a:gd name="T60" fmla="*/ 2147483646 w 1149"/>
              <a:gd name="T61" fmla="*/ 2147483646 h 983"/>
              <a:gd name="T62" fmla="*/ 2147483646 w 1149"/>
              <a:gd name="T63" fmla="*/ 2147483646 h 983"/>
              <a:gd name="T64" fmla="*/ 2147483646 w 1149"/>
              <a:gd name="T65" fmla="*/ 2147483646 h 983"/>
              <a:gd name="T66" fmla="*/ 2147483646 w 1149"/>
              <a:gd name="T67" fmla="*/ 2147483646 h 983"/>
              <a:gd name="T68" fmla="*/ 2147483646 w 1149"/>
              <a:gd name="T69" fmla="*/ 2147483646 h 983"/>
              <a:gd name="T70" fmla="*/ 2147483646 w 1149"/>
              <a:gd name="T71" fmla="*/ 2147483646 h 983"/>
              <a:gd name="T72" fmla="*/ 2147483646 w 1149"/>
              <a:gd name="T73" fmla="*/ 2147483646 h 983"/>
              <a:gd name="T74" fmla="*/ 2147483646 w 1149"/>
              <a:gd name="T75" fmla="*/ 2147483646 h 983"/>
              <a:gd name="T76" fmla="*/ 2147483646 w 1149"/>
              <a:gd name="T77" fmla="*/ 2147483646 h 983"/>
              <a:gd name="T78" fmla="*/ 2147483646 w 1149"/>
              <a:gd name="T79" fmla="*/ 2147483646 h 983"/>
              <a:gd name="T80" fmla="*/ 2147483646 w 1149"/>
              <a:gd name="T81" fmla="*/ 2147483646 h 983"/>
              <a:gd name="T82" fmla="*/ 2147483646 w 1149"/>
              <a:gd name="T83" fmla="*/ 2147483646 h 983"/>
              <a:gd name="T84" fmla="*/ 2147483646 w 1149"/>
              <a:gd name="T85" fmla="*/ 2147483646 h 983"/>
              <a:gd name="T86" fmla="*/ 2147483646 w 1149"/>
              <a:gd name="T87" fmla="*/ 2147483646 h 983"/>
              <a:gd name="T88" fmla="*/ 2147483646 w 1149"/>
              <a:gd name="T89" fmla="*/ 2147483646 h 983"/>
              <a:gd name="T90" fmla="*/ 2147483646 w 1149"/>
              <a:gd name="T91" fmla="*/ 2147483646 h 983"/>
              <a:gd name="T92" fmla="*/ 2147483646 w 1149"/>
              <a:gd name="T93" fmla="*/ 2147483646 h 983"/>
              <a:gd name="T94" fmla="*/ 2147483646 w 1149"/>
              <a:gd name="T95" fmla="*/ 2147483646 h 983"/>
              <a:gd name="T96" fmla="*/ 2147483646 w 1149"/>
              <a:gd name="T97" fmla="*/ 2147483646 h 983"/>
              <a:gd name="T98" fmla="*/ 2147483646 w 1149"/>
              <a:gd name="T99" fmla="*/ 2147483646 h 983"/>
              <a:gd name="T100" fmla="*/ 2147483646 w 1149"/>
              <a:gd name="T101" fmla="*/ 2147483646 h 983"/>
              <a:gd name="T102" fmla="*/ 2147483646 w 1149"/>
              <a:gd name="T103" fmla="*/ 2147483646 h 983"/>
              <a:gd name="T104" fmla="*/ 2147483646 w 1149"/>
              <a:gd name="T105" fmla="*/ 2147483646 h 983"/>
              <a:gd name="T106" fmla="*/ 2147483646 w 1149"/>
              <a:gd name="T107" fmla="*/ 2147483646 h 983"/>
              <a:gd name="T108" fmla="*/ 2147483646 w 1149"/>
              <a:gd name="T109" fmla="*/ 2147483646 h 983"/>
              <a:gd name="T110" fmla="*/ 2147483646 w 1149"/>
              <a:gd name="T111" fmla="*/ 2147483646 h 983"/>
              <a:gd name="T112" fmla="*/ 2147483646 w 1149"/>
              <a:gd name="T113" fmla="*/ 2147483646 h 983"/>
              <a:gd name="T114" fmla="*/ 2147483646 w 1149"/>
              <a:gd name="T115" fmla="*/ 2147483646 h 983"/>
              <a:gd name="T116" fmla="*/ 2147483646 w 1149"/>
              <a:gd name="T117" fmla="*/ 0 h 983"/>
              <a:gd name="T118" fmla="*/ 2147483646 w 1149"/>
              <a:gd name="T119" fmla="*/ 2147483646 h 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4590" name="Freeform 16"/>
          <p:cNvSpPr>
            <a:spLocks noEditPoints="1"/>
          </p:cNvSpPr>
          <p:nvPr/>
        </p:nvSpPr>
        <p:spPr bwMode="auto">
          <a:xfrm>
            <a:off x="6292850" y="4614863"/>
            <a:ext cx="752475" cy="600075"/>
          </a:xfrm>
          <a:custGeom>
            <a:avLst/>
            <a:gdLst>
              <a:gd name="T0" fmla="*/ 2147483646 w 1238"/>
              <a:gd name="T1" fmla="*/ 2147483646 h 986"/>
              <a:gd name="T2" fmla="*/ 2147483646 w 1238"/>
              <a:gd name="T3" fmla="*/ 2147483646 h 986"/>
              <a:gd name="T4" fmla="*/ 2147483646 w 1238"/>
              <a:gd name="T5" fmla="*/ 2147483646 h 986"/>
              <a:gd name="T6" fmla="*/ 2147483646 w 1238"/>
              <a:gd name="T7" fmla="*/ 2147483646 h 986"/>
              <a:gd name="T8" fmla="*/ 2147483646 w 1238"/>
              <a:gd name="T9" fmla="*/ 2147483646 h 986"/>
              <a:gd name="T10" fmla="*/ 2147483646 w 1238"/>
              <a:gd name="T11" fmla="*/ 2147483646 h 986"/>
              <a:gd name="T12" fmla="*/ 2147483646 w 1238"/>
              <a:gd name="T13" fmla="*/ 0 h 986"/>
              <a:gd name="T14" fmla="*/ 2147483646 w 1238"/>
              <a:gd name="T15" fmla="*/ 2147483646 h 986"/>
              <a:gd name="T16" fmla="*/ 2147483646 w 1238"/>
              <a:gd name="T17" fmla="*/ 2147483646 h 986"/>
              <a:gd name="T18" fmla="*/ 2147483646 w 1238"/>
              <a:gd name="T19" fmla="*/ 2147483646 h 986"/>
              <a:gd name="T20" fmla="*/ 2147483646 w 1238"/>
              <a:gd name="T21" fmla="*/ 2147483646 h 986"/>
              <a:gd name="T22" fmla="*/ 2147483646 w 1238"/>
              <a:gd name="T23" fmla="*/ 2147483646 h 986"/>
              <a:gd name="T24" fmla="*/ 2147483646 w 1238"/>
              <a:gd name="T25" fmla="*/ 2147483646 h 986"/>
              <a:gd name="T26" fmla="*/ 2147483646 w 1238"/>
              <a:gd name="T27" fmla="*/ 2147483646 h 986"/>
              <a:gd name="T28" fmla="*/ 2147483646 w 1238"/>
              <a:gd name="T29" fmla="*/ 2147483646 h 986"/>
              <a:gd name="T30" fmla="*/ 2147483646 w 1238"/>
              <a:gd name="T31" fmla="*/ 2147483646 h 986"/>
              <a:gd name="T32" fmla="*/ 2147483646 w 1238"/>
              <a:gd name="T33" fmla="*/ 2147483646 h 986"/>
              <a:gd name="T34" fmla="*/ 2147483646 w 1238"/>
              <a:gd name="T35" fmla="*/ 2147483646 h 986"/>
              <a:gd name="T36" fmla="*/ 2147483646 w 1238"/>
              <a:gd name="T37" fmla="*/ 2147483646 h 986"/>
              <a:gd name="T38" fmla="*/ 2147483646 w 1238"/>
              <a:gd name="T39" fmla="*/ 2147483646 h 986"/>
              <a:gd name="T40" fmla="*/ 2147483646 w 1238"/>
              <a:gd name="T41" fmla="*/ 2147483646 h 986"/>
              <a:gd name="T42" fmla="*/ 2147483646 w 1238"/>
              <a:gd name="T43" fmla="*/ 2147483646 h 986"/>
              <a:gd name="T44" fmla="*/ 2147483646 w 1238"/>
              <a:gd name="T45" fmla="*/ 2147483646 h 986"/>
              <a:gd name="T46" fmla="*/ 2147483646 w 1238"/>
              <a:gd name="T47" fmla="*/ 2147483646 h 986"/>
              <a:gd name="T48" fmla="*/ 2147483646 w 1238"/>
              <a:gd name="T49" fmla="*/ 2147483646 h 986"/>
              <a:gd name="T50" fmla="*/ 2147483646 w 1238"/>
              <a:gd name="T51" fmla="*/ 2147483646 h 986"/>
              <a:gd name="T52" fmla="*/ 2147483646 w 1238"/>
              <a:gd name="T53" fmla="*/ 2147483646 h 986"/>
              <a:gd name="T54" fmla="*/ 2147483646 w 1238"/>
              <a:gd name="T55" fmla="*/ 2147483646 h 986"/>
              <a:gd name="T56" fmla="*/ 2147483646 w 1238"/>
              <a:gd name="T57" fmla="*/ 2147483646 h 986"/>
              <a:gd name="T58" fmla="*/ 2147483646 w 1238"/>
              <a:gd name="T59" fmla="*/ 2147483646 h 986"/>
              <a:gd name="T60" fmla="*/ 2147483646 w 1238"/>
              <a:gd name="T61" fmla="*/ 2147483646 h 986"/>
              <a:gd name="T62" fmla="*/ 2147483646 w 1238"/>
              <a:gd name="T63" fmla="*/ 2147483646 h 986"/>
              <a:gd name="T64" fmla="*/ 2147483646 w 1238"/>
              <a:gd name="T65" fmla="*/ 2147483646 h 986"/>
              <a:gd name="T66" fmla="*/ 2147483646 w 1238"/>
              <a:gd name="T67" fmla="*/ 2147483646 h 986"/>
              <a:gd name="T68" fmla="*/ 2147483646 w 1238"/>
              <a:gd name="T69" fmla="*/ 2147483646 h 986"/>
              <a:gd name="T70" fmla="*/ 2147483646 w 1238"/>
              <a:gd name="T71" fmla="*/ 2147483646 h 986"/>
              <a:gd name="T72" fmla="*/ 2147483646 w 1238"/>
              <a:gd name="T73" fmla="*/ 2147483646 h 986"/>
              <a:gd name="T74" fmla="*/ 2147483646 w 1238"/>
              <a:gd name="T75" fmla="*/ 2147483646 h 986"/>
              <a:gd name="T76" fmla="*/ 2147483646 w 1238"/>
              <a:gd name="T77" fmla="*/ 2147483646 h 986"/>
              <a:gd name="T78" fmla="*/ 2147483646 w 1238"/>
              <a:gd name="T79" fmla="*/ 2147483646 h 9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38" h="986">
                <a:moveTo>
                  <a:pt x="831" y="172"/>
                </a:moveTo>
                <a:cubicBezTo>
                  <a:pt x="1055" y="172"/>
                  <a:pt x="1238" y="354"/>
                  <a:pt x="1238" y="579"/>
                </a:cubicBezTo>
                <a:cubicBezTo>
                  <a:pt x="1238" y="804"/>
                  <a:pt x="1055" y="986"/>
                  <a:pt x="831" y="986"/>
                </a:cubicBezTo>
                <a:cubicBezTo>
                  <a:pt x="606" y="986"/>
                  <a:pt x="424" y="804"/>
                  <a:pt x="424" y="579"/>
                </a:cubicBezTo>
                <a:cubicBezTo>
                  <a:pt x="424" y="354"/>
                  <a:pt x="606" y="172"/>
                  <a:pt x="831" y="172"/>
                </a:cubicBezTo>
                <a:close/>
                <a:moveTo>
                  <a:pt x="443" y="209"/>
                </a:moveTo>
                <a:lnTo>
                  <a:pt x="443" y="209"/>
                </a:lnTo>
                <a:lnTo>
                  <a:pt x="357" y="223"/>
                </a:lnTo>
                <a:cubicBezTo>
                  <a:pt x="350" y="204"/>
                  <a:pt x="346" y="197"/>
                  <a:pt x="329" y="187"/>
                </a:cubicBezTo>
                <a:lnTo>
                  <a:pt x="329" y="254"/>
                </a:lnTo>
                <a:cubicBezTo>
                  <a:pt x="375" y="266"/>
                  <a:pt x="406" y="279"/>
                  <a:pt x="422" y="293"/>
                </a:cubicBezTo>
                <a:cubicBezTo>
                  <a:pt x="430" y="300"/>
                  <a:pt x="436" y="308"/>
                  <a:pt x="441" y="316"/>
                </a:cubicBezTo>
                <a:cubicBezTo>
                  <a:pt x="480" y="260"/>
                  <a:pt x="533" y="215"/>
                  <a:pt x="594" y="185"/>
                </a:cubicBezTo>
                <a:cubicBezTo>
                  <a:pt x="546" y="76"/>
                  <a:pt x="437" y="0"/>
                  <a:pt x="311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20"/>
                  <a:pt x="311" y="620"/>
                </a:cubicBezTo>
                <a:cubicBezTo>
                  <a:pt x="331" y="620"/>
                  <a:pt x="352" y="618"/>
                  <a:pt x="372" y="614"/>
                </a:cubicBezTo>
                <a:cubicBezTo>
                  <a:pt x="368" y="593"/>
                  <a:pt x="367" y="572"/>
                  <a:pt x="367" y="550"/>
                </a:cubicBezTo>
                <a:cubicBezTo>
                  <a:pt x="367" y="521"/>
                  <a:pt x="370" y="493"/>
                  <a:pt x="376" y="465"/>
                </a:cubicBezTo>
                <a:cubicBezTo>
                  <a:pt x="361" y="470"/>
                  <a:pt x="345" y="472"/>
                  <a:pt x="329" y="473"/>
                </a:cubicBezTo>
                <a:lnTo>
                  <a:pt x="329" y="516"/>
                </a:lnTo>
                <a:lnTo>
                  <a:pt x="295" y="516"/>
                </a:lnTo>
                <a:lnTo>
                  <a:pt x="295" y="473"/>
                </a:lnTo>
                <a:cubicBezTo>
                  <a:pt x="226" y="467"/>
                  <a:pt x="180" y="440"/>
                  <a:pt x="168" y="370"/>
                </a:cubicBezTo>
                <a:lnTo>
                  <a:pt x="261" y="359"/>
                </a:lnTo>
                <a:cubicBezTo>
                  <a:pt x="265" y="385"/>
                  <a:pt x="271" y="398"/>
                  <a:pt x="295" y="410"/>
                </a:cubicBezTo>
                <a:lnTo>
                  <a:pt x="295" y="329"/>
                </a:lnTo>
                <a:cubicBezTo>
                  <a:pt x="264" y="320"/>
                  <a:pt x="242" y="313"/>
                  <a:pt x="229" y="307"/>
                </a:cubicBezTo>
                <a:cubicBezTo>
                  <a:pt x="173" y="279"/>
                  <a:pt x="166" y="200"/>
                  <a:pt x="210" y="157"/>
                </a:cubicBezTo>
                <a:cubicBezTo>
                  <a:pt x="229" y="139"/>
                  <a:pt x="257" y="129"/>
                  <a:pt x="295" y="127"/>
                </a:cubicBezTo>
                <a:lnTo>
                  <a:pt x="295" y="104"/>
                </a:lnTo>
                <a:lnTo>
                  <a:pt x="329" y="104"/>
                </a:lnTo>
                <a:lnTo>
                  <a:pt x="329" y="127"/>
                </a:lnTo>
                <a:cubicBezTo>
                  <a:pt x="384" y="130"/>
                  <a:pt x="430" y="151"/>
                  <a:pt x="443" y="209"/>
                </a:cubicBezTo>
                <a:close/>
                <a:moveTo>
                  <a:pt x="295" y="186"/>
                </a:moveTo>
                <a:lnTo>
                  <a:pt x="295" y="186"/>
                </a:lnTo>
                <a:cubicBezTo>
                  <a:pt x="274" y="193"/>
                  <a:pt x="259" y="212"/>
                  <a:pt x="275" y="233"/>
                </a:cubicBezTo>
                <a:cubicBezTo>
                  <a:pt x="279" y="238"/>
                  <a:pt x="285" y="242"/>
                  <a:pt x="295" y="245"/>
                </a:cubicBezTo>
                <a:lnTo>
                  <a:pt x="295" y="186"/>
                </a:lnTo>
                <a:close/>
                <a:moveTo>
                  <a:pt x="329" y="413"/>
                </a:moveTo>
                <a:lnTo>
                  <a:pt x="329" y="413"/>
                </a:lnTo>
                <a:cubicBezTo>
                  <a:pt x="342" y="410"/>
                  <a:pt x="351" y="405"/>
                  <a:pt x="357" y="398"/>
                </a:cubicBezTo>
                <a:cubicBezTo>
                  <a:pt x="363" y="392"/>
                  <a:pt x="366" y="384"/>
                  <a:pt x="366" y="376"/>
                </a:cubicBezTo>
                <a:cubicBezTo>
                  <a:pt x="366" y="368"/>
                  <a:pt x="364" y="362"/>
                  <a:pt x="359" y="356"/>
                </a:cubicBezTo>
                <a:cubicBezTo>
                  <a:pt x="354" y="350"/>
                  <a:pt x="344" y="344"/>
                  <a:pt x="329" y="339"/>
                </a:cubicBezTo>
                <a:lnTo>
                  <a:pt x="329" y="413"/>
                </a:lnTo>
                <a:close/>
                <a:moveTo>
                  <a:pt x="854" y="713"/>
                </a:moveTo>
                <a:lnTo>
                  <a:pt x="854" y="713"/>
                </a:lnTo>
                <a:cubicBezTo>
                  <a:pt x="871" y="710"/>
                  <a:pt x="884" y="703"/>
                  <a:pt x="892" y="695"/>
                </a:cubicBezTo>
                <a:cubicBezTo>
                  <a:pt x="900" y="686"/>
                  <a:pt x="904" y="676"/>
                  <a:pt x="904" y="665"/>
                </a:cubicBezTo>
                <a:cubicBezTo>
                  <a:pt x="904" y="656"/>
                  <a:pt x="901" y="647"/>
                  <a:pt x="894" y="639"/>
                </a:cubicBezTo>
                <a:cubicBezTo>
                  <a:pt x="887" y="631"/>
                  <a:pt x="874" y="624"/>
                  <a:pt x="854" y="617"/>
                </a:cubicBezTo>
                <a:lnTo>
                  <a:pt x="854" y="713"/>
                </a:lnTo>
                <a:close/>
                <a:moveTo>
                  <a:pt x="810" y="416"/>
                </a:moveTo>
                <a:lnTo>
                  <a:pt x="810" y="416"/>
                </a:lnTo>
                <a:cubicBezTo>
                  <a:pt x="783" y="426"/>
                  <a:pt x="763" y="451"/>
                  <a:pt x="784" y="477"/>
                </a:cubicBezTo>
                <a:cubicBezTo>
                  <a:pt x="789" y="484"/>
                  <a:pt x="798" y="489"/>
                  <a:pt x="810" y="494"/>
                </a:cubicBezTo>
                <a:lnTo>
                  <a:pt x="810" y="416"/>
                </a:lnTo>
                <a:close/>
                <a:moveTo>
                  <a:pt x="1004" y="447"/>
                </a:moveTo>
                <a:lnTo>
                  <a:pt x="1004" y="447"/>
                </a:lnTo>
                <a:lnTo>
                  <a:pt x="892" y="464"/>
                </a:lnTo>
                <a:cubicBezTo>
                  <a:pt x="883" y="440"/>
                  <a:pt x="877" y="430"/>
                  <a:pt x="854" y="418"/>
                </a:cubicBezTo>
                <a:lnTo>
                  <a:pt x="854" y="505"/>
                </a:lnTo>
                <a:cubicBezTo>
                  <a:pt x="916" y="521"/>
                  <a:pt x="956" y="539"/>
                  <a:pt x="977" y="557"/>
                </a:cubicBezTo>
                <a:cubicBezTo>
                  <a:pt x="1043" y="616"/>
                  <a:pt x="1024" y="719"/>
                  <a:pt x="953" y="765"/>
                </a:cubicBezTo>
                <a:cubicBezTo>
                  <a:pt x="925" y="783"/>
                  <a:pt x="892" y="791"/>
                  <a:pt x="854" y="792"/>
                </a:cubicBezTo>
                <a:lnTo>
                  <a:pt x="854" y="849"/>
                </a:lnTo>
                <a:lnTo>
                  <a:pt x="810" y="849"/>
                </a:lnTo>
                <a:lnTo>
                  <a:pt x="810" y="792"/>
                </a:lnTo>
                <a:cubicBezTo>
                  <a:pt x="720" y="784"/>
                  <a:pt x="660" y="750"/>
                  <a:pt x="643" y="658"/>
                </a:cubicBezTo>
                <a:lnTo>
                  <a:pt x="765" y="644"/>
                </a:lnTo>
                <a:cubicBezTo>
                  <a:pt x="772" y="677"/>
                  <a:pt x="779" y="695"/>
                  <a:pt x="810" y="710"/>
                </a:cubicBezTo>
                <a:lnTo>
                  <a:pt x="810" y="604"/>
                </a:lnTo>
                <a:cubicBezTo>
                  <a:pt x="770" y="593"/>
                  <a:pt x="741" y="583"/>
                  <a:pt x="724" y="575"/>
                </a:cubicBezTo>
                <a:cubicBezTo>
                  <a:pt x="650" y="539"/>
                  <a:pt x="641" y="434"/>
                  <a:pt x="699" y="379"/>
                </a:cubicBezTo>
                <a:cubicBezTo>
                  <a:pt x="724" y="355"/>
                  <a:pt x="761" y="341"/>
                  <a:pt x="810" y="339"/>
                </a:cubicBezTo>
                <a:lnTo>
                  <a:pt x="810" y="309"/>
                </a:lnTo>
                <a:lnTo>
                  <a:pt x="854" y="309"/>
                </a:lnTo>
                <a:lnTo>
                  <a:pt x="854" y="339"/>
                </a:lnTo>
                <a:cubicBezTo>
                  <a:pt x="927" y="343"/>
                  <a:pt x="987" y="370"/>
                  <a:pt x="1004" y="4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4591" name="Freeform 17"/>
          <p:cNvSpPr>
            <a:spLocks noEditPoints="1"/>
          </p:cNvSpPr>
          <p:nvPr/>
        </p:nvSpPr>
        <p:spPr bwMode="auto">
          <a:xfrm>
            <a:off x="4184650" y="3359150"/>
            <a:ext cx="612775" cy="614363"/>
          </a:xfrm>
          <a:custGeom>
            <a:avLst/>
            <a:gdLst>
              <a:gd name="T0" fmla="*/ 2147483646 w 1008"/>
              <a:gd name="T1" fmla="*/ 2147483646 h 1009"/>
              <a:gd name="T2" fmla="*/ 0 w 1008"/>
              <a:gd name="T3" fmla="*/ 2147483646 h 1009"/>
              <a:gd name="T4" fmla="*/ 2147483646 w 1008"/>
              <a:gd name="T5" fmla="*/ 0 h 1009"/>
              <a:gd name="T6" fmla="*/ 2147483646 w 1008"/>
              <a:gd name="T7" fmla="*/ 2147483646 h 1009"/>
              <a:gd name="T8" fmla="*/ 2147483646 w 1008"/>
              <a:gd name="T9" fmla="*/ 2147483646 h 1009"/>
              <a:gd name="T10" fmla="*/ 2147483646 w 1008"/>
              <a:gd name="T11" fmla="*/ 2147483646 h 1009"/>
              <a:gd name="T12" fmla="*/ 2147483646 w 1008"/>
              <a:gd name="T13" fmla="*/ 2147483646 h 1009"/>
              <a:gd name="T14" fmla="*/ 2147483646 w 1008"/>
              <a:gd name="T15" fmla="*/ 2147483646 h 1009"/>
              <a:gd name="T16" fmla="*/ 2147483646 w 1008"/>
              <a:gd name="T17" fmla="*/ 2147483646 h 1009"/>
              <a:gd name="T18" fmla="*/ 2147483646 w 1008"/>
              <a:gd name="T19" fmla="*/ 2147483646 h 1009"/>
              <a:gd name="T20" fmla="*/ 2147483646 w 1008"/>
              <a:gd name="T21" fmla="*/ 2147483646 h 1009"/>
              <a:gd name="T22" fmla="*/ 2147483646 w 1008"/>
              <a:gd name="T23" fmla="*/ 2147483646 h 1009"/>
              <a:gd name="T24" fmla="*/ 2147483646 w 1008"/>
              <a:gd name="T25" fmla="*/ 2147483646 h 1009"/>
              <a:gd name="T26" fmla="*/ 2147483646 w 1008"/>
              <a:gd name="T27" fmla="*/ 2147483646 h 1009"/>
              <a:gd name="T28" fmla="*/ 2147483646 w 1008"/>
              <a:gd name="T29" fmla="*/ 2147483646 h 1009"/>
              <a:gd name="T30" fmla="*/ 2147483646 w 1008"/>
              <a:gd name="T31" fmla="*/ 2147483646 h 1009"/>
              <a:gd name="T32" fmla="*/ 2147483646 w 1008"/>
              <a:gd name="T33" fmla="*/ 2147483646 h 1009"/>
              <a:gd name="T34" fmla="*/ 2147483646 w 1008"/>
              <a:gd name="T35" fmla="*/ 2147483646 h 1009"/>
              <a:gd name="T36" fmla="*/ 2147483646 w 1008"/>
              <a:gd name="T37" fmla="*/ 2147483646 h 1009"/>
              <a:gd name="T38" fmla="*/ 2147483646 w 1008"/>
              <a:gd name="T39" fmla="*/ 2147483646 h 1009"/>
              <a:gd name="T40" fmla="*/ 2147483646 w 1008"/>
              <a:gd name="T41" fmla="*/ 2147483646 h 1009"/>
              <a:gd name="T42" fmla="*/ 2147483646 w 1008"/>
              <a:gd name="T43" fmla="*/ 2147483646 h 1009"/>
              <a:gd name="T44" fmla="*/ 2147483646 w 1008"/>
              <a:gd name="T45" fmla="*/ 2147483646 h 1009"/>
              <a:gd name="T46" fmla="*/ 2147483646 w 1008"/>
              <a:gd name="T47" fmla="*/ 2147483646 h 1009"/>
              <a:gd name="T48" fmla="*/ 2147483646 w 1008"/>
              <a:gd name="T49" fmla="*/ 2147483646 h 1009"/>
              <a:gd name="T50" fmla="*/ 2147483646 w 1008"/>
              <a:gd name="T51" fmla="*/ 2147483646 h 1009"/>
              <a:gd name="T52" fmla="*/ 2147483646 w 1008"/>
              <a:gd name="T53" fmla="*/ 2147483646 h 1009"/>
              <a:gd name="T54" fmla="*/ 2147483646 w 1008"/>
              <a:gd name="T55" fmla="*/ 2147483646 h 1009"/>
              <a:gd name="T56" fmla="*/ 2147483646 w 1008"/>
              <a:gd name="T57" fmla="*/ 2147483646 h 1009"/>
              <a:gd name="T58" fmla="*/ 2147483646 w 1008"/>
              <a:gd name="T59" fmla="*/ 2147483646 h 1009"/>
              <a:gd name="T60" fmla="*/ 2147483646 w 1008"/>
              <a:gd name="T61" fmla="*/ 2147483646 h 1009"/>
              <a:gd name="T62" fmla="*/ 2147483646 w 1008"/>
              <a:gd name="T63" fmla="*/ 2147483646 h 1009"/>
              <a:gd name="T64" fmla="*/ 2147483646 w 1008"/>
              <a:gd name="T65" fmla="*/ 2147483646 h 1009"/>
              <a:gd name="T66" fmla="*/ 2147483646 w 1008"/>
              <a:gd name="T67" fmla="*/ 2147483646 h 1009"/>
              <a:gd name="T68" fmla="*/ 2147483646 w 1008"/>
              <a:gd name="T69" fmla="*/ 2147483646 h 1009"/>
              <a:gd name="T70" fmla="*/ 2147483646 w 1008"/>
              <a:gd name="T71" fmla="*/ 2147483646 h 1009"/>
              <a:gd name="T72" fmla="*/ 2147483646 w 1008"/>
              <a:gd name="T73" fmla="*/ 2147483646 h 1009"/>
              <a:gd name="T74" fmla="*/ 2147483646 w 1008"/>
              <a:gd name="T75" fmla="*/ 2147483646 h 1009"/>
              <a:gd name="T76" fmla="*/ 2147483646 w 1008"/>
              <a:gd name="T77" fmla="*/ 2147483646 h 1009"/>
              <a:gd name="T78" fmla="*/ 2147483646 w 1008"/>
              <a:gd name="T79" fmla="*/ 2147483646 h 1009"/>
              <a:gd name="T80" fmla="*/ 2147483646 w 1008"/>
              <a:gd name="T81" fmla="*/ 2147483646 h 1009"/>
              <a:gd name="T82" fmla="*/ 2147483646 w 1008"/>
              <a:gd name="T83" fmla="*/ 2147483646 h 10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4592" name="TextBox 15"/>
          <p:cNvSpPr txBox="1">
            <a:spLocks noChangeArrowheads="1"/>
          </p:cNvSpPr>
          <p:nvPr/>
        </p:nvSpPr>
        <p:spPr bwMode="auto">
          <a:xfrm>
            <a:off x="2187575" y="1695450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TITLE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24593" name="TextBox 16"/>
          <p:cNvSpPr txBox="1">
            <a:spLocks noChangeArrowheads="1"/>
          </p:cNvSpPr>
          <p:nvPr/>
        </p:nvSpPr>
        <p:spPr bwMode="auto">
          <a:xfrm>
            <a:off x="795338" y="2089150"/>
            <a:ext cx="34083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24594" name="TextBox 17"/>
          <p:cNvSpPr txBox="1">
            <a:spLocks noChangeArrowheads="1"/>
          </p:cNvSpPr>
          <p:nvPr/>
        </p:nvSpPr>
        <p:spPr bwMode="auto">
          <a:xfrm>
            <a:off x="7499350" y="1695450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TITLE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24595" name="TextBox 18"/>
          <p:cNvSpPr txBox="1">
            <a:spLocks noChangeArrowheads="1"/>
          </p:cNvSpPr>
          <p:nvPr/>
        </p:nvSpPr>
        <p:spPr bwMode="auto">
          <a:xfrm>
            <a:off x="7464425" y="2089150"/>
            <a:ext cx="3408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24596" name="TextBox 19"/>
          <p:cNvSpPr txBox="1">
            <a:spLocks noChangeArrowheads="1"/>
          </p:cNvSpPr>
          <p:nvPr/>
        </p:nvSpPr>
        <p:spPr bwMode="auto">
          <a:xfrm>
            <a:off x="8193088" y="3098800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TITLE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24597" name="TextBox 20"/>
          <p:cNvSpPr txBox="1">
            <a:spLocks noChangeArrowheads="1"/>
          </p:cNvSpPr>
          <p:nvPr/>
        </p:nvSpPr>
        <p:spPr bwMode="auto">
          <a:xfrm>
            <a:off x="8158163" y="3492500"/>
            <a:ext cx="34083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24598" name="TextBox 21"/>
          <p:cNvSpPr txBox="1">
            <a:spLocks noChangeArrowheads="1"/>
          </p:cNvSpPr>
          <p:nvPr/>
        </p:nvSpPr>
        <p:spPr bwMode="auto">
          <a:xfrm>
            <a:off x="7467600" y="4438650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TITLE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24599" name="TextBox 22"/>
          <p:cNvSpPr txBox="1">
            <a:spLocks noChangeArrowheads="1"/>
          </p:cNvSpPr>
          <p:nvPr/>
        </p:nvSpPr>
        <p:spPr bwMode="auto">
          <a:xfrm>
            <a:off x="7432675" y="4832350"/>
            <a:ext cx="3408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24600" name="TextBox 23"/>
          <p:cNvSpPr txBox="1">
            <a:spLocks noChangeArrowheads="1"/>
          </p:cNvSpPr>
          <p:nvPr/>
        </p:nvSpPr>
        <p:spPr bwMode="auto">
          <a:xfrm>
            <a:off x="2312988" y="4454525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TITLE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24601" name="TextBox 24"/>
          <p:cNvSpPr txBox="1">
            <a:spLocks noChangeArrowheads="1"/>
          </p:cNvSpPr>
          <p:nvPr/>
        </p:nvSpPr>
        <p:spPr bwMode="auto">
          <a:xfrm>
            <a:off x="922338" y="4848225"/>
            <a:ext cx="34083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24602" name="TextBox 25"/>
          <p:cNvSpPr txBox="1">
            <a:spLocks noChangeArrowheads="1"/>
          </p:cNvSpPr>
          <p:nvPr/>
        </p:nvSpPr>
        <p:spPr bwMode="auto">
          <a:xfrm>
            <a:off x="1666875" y="3098800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TITLE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24603" name="TextBox 26"/>
          <p:cNvSpPr txBox="1">
            <a:spLocks noChangeArrowheads="1"/>
          </p:cNvSpPr>
          <p:nvPr/>
        </p:nvSpPr>
        <p:spPr bwMode="auto">
          <a:xfrm>
            <a:off x="274638" y="3492500"/>
            <a:ext cx="34083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2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92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82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22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720"/>
                            </p:stCondLst>
                            <p:childTnLst>
                              <p:par>
                                <p:cTn id="1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12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0" grpId="0" animBg="1"/>
      <p:bldP spid="24581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utoUpdateAnimBg="0"/>
      <p:bldP spid="24593" grpId="0" autoUpdateAnimBg="0"/>
      <p:bldP spid="24594" grpId="0" autoUpdateAnimBg="0"/>
      <p:bldP spid="24595" grpId="0" autoUpdateAnimBg="0"/>
      <p:bldP spid="24596" grpId="0" autoUpdateAnimBg="0"/>
      <p:bldP spid="24597" grpId="0" autoUpdateAnimBg="0"/>
      <p:bldP spid="24598" grpId="0" autoUpdateAnimBg="0"/>
      <p:bldP spid="24599" grpId="0" autoUpdateAnimBg="0"/>
      <p:bldP spid="24600" grpId="0" autoUpdateAnimBg="0"/>
      <p:bldP spid="24601" grpId="0" autoUpdateAnimBg="0"/>
      <p:bldP spid="24602" grpId="0" autoUpdateAnimBg="0"/>
      <p:bldP spid="2460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WPS上传PPT\高铁\过渡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12196763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9"/>
          <p:cNvSpPr txBox="1">
            <a:spLocks noChangeArrowheads="1"/>
          </p:cNvSpPr>
          <p:nvPr/>
        </p:nvSpPr>
        <p:spPr bwMode="auto">
          <a:xfrm>
            <a:off x="2641600" y="3357563"/>
            <a:ext cx="6913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4800" b="1" dirty="0">
                <a:solidFill>
                  <a:srgbClr val="FFFFFF"/>
                </a:solidFill>
                <a:latin typeface="+mj-lt"/>
              </a:rPr>
              <a:t>THREE</a:t>
            </a:r>
            <a:endParaRPr lang="zh-CN" altLang="en-US" sz="4800" b="1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5604" name="直接连接符 12"/>
          <p:cNvCxnSpPr>
            <a:cxnSpLocks noChangeShapeType="1"/>
          </p:cNvCxnSpPr>
          <p:nvPr/>
        </p:nvCxnSpPr>
        <p:spPr bwMode="auto">
          <a:xfrm>
            <a:off x="2641600" y="4195763"/>
            <a:ext cx="69135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05" name="TextBox 13"/>
          <p:cNvSpPr txBox="1">
            <a:spLocks noChangeArrowheads="1"/>
          </p:cNvSpPr>
          <p:nvPr/>
        </p:nvSpPr>
        <p:spPr bwMode="auto">
          <a:xfrm>
            <a:off x="2714625" y="4289425"/>
            <a:ext cx="6624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dirty="0">
                <a:solidFill>
                  <a:srgbClr val="FFFFFF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22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25606" name="组合 18"/>
          <p:cNvGrpSpPr>
            <a:grpSpLocks/>
          </p:cNvGrpSpPr>
          <p:nvPr/>
        </p:nvGrpSpPr>
        <p:grpSpPr bwMode="auto">
          <a:xfrm>
            <a:off x="4948238" y="1039813"/>
            <a:ext cx="2301875" cy="2308225"/>
            <a:chOff x="0" y="0"/>
            <a:chExt cx="2301875" cy="2308226"/>
          </a:xfrm>
        </p:grpSpPr>
        <p:sp>
          <p:nvSpPr>
            <p:cNvPr id="41992" name="Oval 5"/>
            <p:cNvSpPr>
              <a:spLocks noChangeArrowheads="1"/>
            </p:cNvSpPr>
            <p:nvPr/>
          </p:nvSpPr>
          <p:spPr bwMode="auto">
            <a:xfrm>
              <a:off x="0" y="0"/>
              <a:ext cx="2301875" cy="23082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41993" name="Freeform 6"/>
            <p:cNvSpPr>
              <a:spLocks noEditPoints="1"/>
            </p:cNvSpPr>
            <p:nvPr/>
          </p:nvSpPr>
          <p:spPr bwMode="auto">
            <a:xfrm>
              <a:off x="123825" y="123825"/>
              <a:ext cx="2054225" cy="2058988"/>
            </a:xfrm>
            <a:custGeom>
              <a:avLst/>
              <a:gdLst>
                <a:gd name="T0" fmla="*/ 2147483646 w 3306"/>
                <a:gd name="T1" fmla="*/ 0 h 3306"/>
                <a:gd name="T2" fmla="*/ 2147483646 w 3306"/>
                <a:gd name="T3" fmla="*/ 2147483646 h 3306"/>
                <a:gd name="T4" fmla="*/ 2147483646 w 3306"/>
                <a:gd name="T5" fmla="*/ 2147483646 h 3306"/>
                <a:gd name="T6" fmla="*/ 0 w 3306"/>
                <a:gd name="T7" fmla="*/ 2147483646 h 3306"/>
                <a:gd name="T8" fmla="*/ 2147483646 w 3306"/>
                <a:gd name="T9" fmla="*/ 0 h 3306"/>
                <a:gd name="T10" fmla="*/ 2147483646 w 3306"/>
                <a:gd name="T11" fmla="*/ 2147483646 h 3306"/>
                <a:gd name="T12" fmla="*/ 2147483646 w 3306"/>
                <a:gd name="T13" fmla="*/ 2147483646 h 3306"/>
                <a:gd name="T14" fmla="*/ 2147483646 w 3306"/>
                <a:gd name="T15" fmla="*/ 2147483646 h 3306"/>
                <a:gd name="T16" fmla="*/ 2147483646 w 3306"/>
                <a:gd name="T17" fmla="*/ 2147483646 h 3306"/>
                <a:gd name="T18" fmla="*/ 2147483646 w 3306"/>
                <a:gd name="T19" fmla="*/ 2147483646 h 3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25609" name="Freeform 44"/>
          <p:cNvSpPr>
            <a:spLocks noEditPoints="1"/>
          </p:cNvSpPr>
          <p:nvPr/>
        </p:nvSpPr>
        <p:spPr bwMode="auto">
          <a:xfrm>
            <a:off x="5426075" y="1690688"/>
            <a:ext cx="1344613" cy="1006475"/>
          </a:xfrm>
          <a:custGeom>
            <a:avLst/>
            <a:gdLst>
              <a:gd name="T0" fmla="*/ 2147483646 w 346"/>
              <a:gd name="T1" fmla="*/ 2147483646 h 257"/>
              <a:gd name="T2" fmla="*/ 2147483646 w 346"/>
              <a:gd name="T3" fmla="*/ 2147483646 h 257"/>
              <a:gd name="T4" fmla="*/ 2147483646 w 346"/>
              <a:gd name="T5" fmla="*/ 2147483646 h 257"/>
              <a:gd name="T6" fmla="*/ 2147483646 w 346"/>
              <a:gd name="T7" fmla="*/ 2147483646 h 257"/>
              <a:gd name="T8" fmla="*/ 2147483646 w 346"/>
              <a:gd name="T9" fmla="*/ 2147483646 h 257"/>
              <a:gd name="T10" fmla="*/ 2147483646 w 346"/>
              <a:gd name="T11" fmla="*/ 2147483646 h 257"/>
              <a:gd name="T12" fmla="*/ 2147483646 w 346"/>
              <a:gd name="T13" fmla="*/ 2147483646 h 257"/>
              <a:gd name="T14" fmla="*/ 2147483646 w 346"/>
              <a:gd name="T15" fmla="*/ 2147483646 h 257"/>
              <a:gd name="T16" fmla="*/ 2147483646 w 346"/>
              <a:gd name="T17" fmla="*/ 2147483646 h 257"/>
              <a:gd name="T18" fmla="*/ 2147483646 w 346"/>
              <a:gd name="T19" fmla="*/ 2147483646 h 257"/>
              <a:gd name="T20" fmla="*/ 2147483646 w 346"/>
              <a:gd name="T21" fmla="*/ 2147483646 h 257"/>
              <a:gd name="T22" fmla="*/ 2147483646 w 346"/>
              <a:gd name="T23" fmla="*/ 2147483646 h 257"/>
              <a:gd name="T24" fmla="*/ 2147483646 w 346"/>
              <a:gd name="T25" fmla="*/ 2147483646 h 257"/>
              <a:gd name="T26" fmla="*/ 2147483646 w 346"/>
              <a:gd name="T27" fmla="*/ 2147483646 h 257"/>
              <a:gd name="T28" fmla="*/ 2147483646 w 346"/>
              <a:gd name="T29" fmla="*/ 2147483646 h 257"/>
              <a:gd name="T30" fmla="*/ 2147483646 w 346"/>
              <a:gd name="T31" fmla="*/ 2147483646 h 257"/>
              <a:gd name="T32" fmla="*/ 2147483646 w 346"/>
              <a:gd name="T33" fmla="*/ 2147483646 h 257"/>
              <a:gd name="T34" fmla="*/ 0 w 346"/>
              <a:gd name="T35" fmla="*/ 2147483646 h 257"/>
              <a:gd name="T36" fmla="*/ 2147483646 w 346"/>
              <a:gd name="T37" fmla="*/ 2147483646 h 257"/>
              <a:gd name="T38" fmla="*/ 2147483646 w 346"/>
              <a:gd name="T39" fmla="*/ 2147483646 h 257"/>
              <a:gd name="T40" fmla="*/ 2147483646 w 346"/>
              <a:gd name="T41" fmla="*/ 2147483646 h 257"/>
              <a:gd name="T42" fmla="*/ 2147483646 w 346"/>
              <a:gd name="T43" fmla="*/ 2147483646 h 257"/>
              <a:gd name="T44" fmla="*/ 2147483646 w 346"/>
              <a:gd name="T45" fmla="*/ 2147483646 h 257"/>
              <a:gd name="T46" fmla="*/ 2147483646 w 346"/>
              <a:gd name="T47" fmla="*/ 2147483646 h 257"/>
              <a:gd name="T48" fmla="*/ 2147483646 w 346"/>
              <a:gd name="T49" fmla="*/ 2147483646 h 257"/>
              <a:gd name="T50" fmla="*/ 2147483646 w 346"/>
              <a:gd name="T51" fmla="*/ 2147483646 h 257"/>
              <a:gd name="T52" fmla="*/ 2147483646 w 346"/>
              <a:gd name="T53" fmla="*/ 2147483646 h 257"/>
              <a:gd name="T54" fmla="*/ 2147483646 w 346"/>
              <a:gd name="T55" fmla="*/ 2147483646 h 257"/>
              <a:gd name="T56" fmla="*/ 2147483646 w 346"/>
              <a:gd name="T57" fmla="*/ 2147483646 h 257"/>
              <a:gd name="T58" fmla="*/ 2147483646 w 346"/>
              <a:gd name="T59" fmla="*/ 2147483646 h 257"/>
              <a:gd name="T60" fmla="*/ 2147483646 w 346"/>
              <a:gd name="T61" fmla="*/ 2147483646 h 257"/>
              <a:gd name="T62" fmla="*/ 2147483646 w 346"/>
              <a:gd name="T63" fmla="*/ 2147483646 h 25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6" h="257">
                <a:moveTo>
                  <a:pt x="143" y="54"/>
                </a:moveTo>
                <a:lnTo>
                  <a:pt x="71" y="135"/>
                </a:lnTo>
                <a:lnTo>
                  <a:pt x="54" y="121"/>
                </a:lnTo>
                <a:lnTo>
                  <a:pt x="126" y="38"/>
                </a:lnTo>
                <a:lnTo>
                  <a:pt x="127" y="38"/>
                </a:lnTo>
                <a:lnTo>
                  <a:pt x="141" y="22"/>
                </a:lnTo>
                <a:lnTo>
                  <a:pt x="217" y="89"/>
                </a:lnTo>
                <a:lnTo>
                  <a:pt x="267" y="32"/>
                </a:lnTo>
                <a:lnTo>
                  <a:pt x="259" y="24"/>
                </a:lnTo>
                <a:cubicBezTo>
                  <a:pt x="255" y="22"/>
                  <a:pt x="256" y="18"/>
                  <a:pt x="260" y="17"/>
                </a:cubicBezTo>
                <a:lnTo>
                  <a:pt x="274" y="13"/>
                </a:lnTo>
                <a:cubicBezTo>
                  <a:pt x="278" y="11"/>
                  <a:pt x="285" y="9"/>
                  <a:pt x="289" y="8"/>
                </a:cubicBezTo>
                <a:lnTo>
                  <a:pt x="303" y="4"/>
                </a:lnTo>
                <a:cubicBezTo>
                  <a:pt x="307" y="2"/>
                  <a:pt x="310" y="5"/>
                  <a:pt x="309" y="9"/>
                </a:cubicBezTo>
                <a:lnTo>
                  <a:pt x="306" y="22"/>
                </a:lnTo>
                <a:cubicBezTo>
                  <a:pt x="305" y="27"/>
                  <a:pt x="304" y="34"/>
                  <a:pt x="303" y="38"/>
                </a:cubicBezTo>
                <a:lnTo>
                  <a:pt x="300" y="51"/>
                </a:lnTo>
                <a:cubicBezTo>
                  <a:pt x="299" y="55"/>
                  <a:pt x="296" y="57"/>
                  <a:pt x="292" y="54"/>
                </a:cubicBezTo>
                <a:lnTo>
                  <a:pt x="284" y="47"/>
                </a:lnTo>
                <a:lnTo>
                  <a:pt x="220" y="121"/>
                </a:lnTo>
                <a:lnTo>
                  <a:pt x="219" y="121"/>
                </a:lnTo>
                <a:lnTo>
                  <a:pt x="143" y="54"/>
                </a:lnTo>
                <a:close/>
                <a:moveTo>
                  <a:pt x="335" y="235"/>
                </a:moveTo>
                <a:cubicBezTo>
                  <a:pt x="341" y="235"/>
                  <a:pt x="346" y="240"/>
                  <a:pt x="346" y="246"/>
                </a:cubicBezTo>
                <a:cubicBezTo>
                  <a:pt x="346" y="252"/>
                  <a:pt x="341" y="257"/>
                  <a:pt x="335" y="257"/>
                </a:cubicBezTo>
                <a:lnTo>
                  <a:pt x="311" y="257"/>
                </a:lnTo>
                <a:lnTo>
                  <a:pt x="269" y="257"/>
                </a:lnTo>
                <a:lnTo>
                  <a:pt x="239" y="257"/>
                </a:lnTo>
                <a:lnTo>
                  <a:pt x="196" y="257"/>
                </a:lnTo>
                <a:lnTo>
                  <a:pt x="166" y="257"/>
                </a:lnTo>
                <a:lnTo>
                  <a:pt x="125" y="257"/>
                </a:lnTo>
                <a:lnTo>
                  <a:pt x="94" y="257"/>
                </a:lnTo>
                <a:lnTo>
                  <a:pt x="53" y="257"/>
                </a:lnTo>
                <a:lnTo>
                  <a:pt x="11" y="257"/>
                </a:lnTo>
                <a:cubicBezTo>
                  <a:pt x="5" y="257"/>
                  <a:pt x="1" y="252"/>
                  <a:pt x="1" y="246"/>
                </a:cubicBezTo>
                <a:lnTo>
                  <a:pt x="0" y="10"/>
                </a:lnTo>
                <a:cubicBezTo>
                  <a:pt x="0" y="4"/>
                  <a:pt x="5" y="0"/>
                  <a:pt x="11" y="0"/>
                </a:cubicBezTo>
                <a:cubicBezTo>
                  <a:pt x="17" y="0"/>
                  <a:pt x="22" y="4"/>
                  <a:pt x="22" y="10"/>
                </a:cubicBezTo>
                <a:lnTo>
                  <a:pt x="22" y="235"/>
                </a:lnTo>
                <a:lnTo>
                  <a:pt x="53" y="235"/>
                </a:lnTo>
                <a:lnTo>
                  <a:pt x="53" y="186"/>
                </a:lnTo>
                <a:cubicBezTo>
                  <a:pt x="53" y="180"/>
                  <a:pt x="57" y="175"/>
                  <a:pt x="63" y="175"/>
                </a:cubicBezTo>
                <a:lnTo>
                  <a:pt x="84" y="175"/>
                </a:lnTo>
                <a:cubicBezTo>
                  <a:pt x="90" y="175"/>
                  <a:pt x="94" y="180"/>
                  <a:pt x="94" y="186"/>
                </a:cubicBezTo>
                <a:lnTo>
                  <a:pt x="94" y="235"/>
                </a:lnTo>
                <a:lnTo>
                  <a:pt x="125" y="235"/>
                </a:lnTo>
                <a:lnTo>
                  <a:pt x="125" y="111"/>
                </a:lnTo>
                <a:cubicBezTo>
                  <a:pt x="125" y="105"/>
                  <a:pt x="130" y="100"/>
                  <a:pt x="135" y="100"/>
                </a:cubicBezTo>
                <a:lnTo>
                  <a:pt x="156" y="100"/>
                </a:lnTo>
                <a:cubicBezTo>
                  <a:pt x="162" y="100"/>
                  <a:pt x="166" y="105"/>
                  <a:pt x="166" y="111"/>
                </a:cubicBezTo>
                <a:lnTo>
                  <a:pt x="166" y="235"/>
                </a:lnTo>
                <a:lnTo>
                  <a:pt x="196" y="235"/>
                </a:lnTo>
                <a:lnTo>
                  <a:pt x="196" y="148"/>
                </a:lnTo>
                <a:cubicBezTo>
                  <a:pt x="196" y="142"/>
                  <a:pt x="201" y="137"/>
                  <a:pt x="207" y="137"/>
                </a:cubicBezTo>
                <a:lnTo>
                  <a:pt x="228" y="137"/>
                </a:lnTo>
                <a:cubicBezTo>
                  <a:pt x="234" y="137"/>
                  <a:pt x="239" y="142"/>
                  <a:pt x="239" y="148"/>
                </a:cubicBezTo>
                <a:lnTo>
                  <a:pt x="239" y="235"/>
                </a:lnTo>
                <a:lnTo>
                  <a:pt x="269" y="235"/>
                </a:lnTo>
                <a:lnTo>
                  <a:pt x="269" y="86"/>
                </a:lnTo>
                <a:cubicBezTo>
                  <a:pt x="269" y="80"/>
                  <a:pt x="274" y="75"/>
                  <a:pt x="280" y="75"/>
                </a:cubicBezTo>
                <a:lnTo>
                  <a:pt x="300" y="75"/>
                </a:lnTo>
                <a:cubicBezTo>
                  <a:pt x="306" y="75"/>
                  <a:pt x="311" y="80"/>
                  <a:pt x="311" y="86"/>
                </a:cubicBezTo>
                <a:lnTo>
                  <a:pt x="311" y="235"/>
                </a:lnTo>
                <a:lnTo>
                  <a:pt x="335" y="2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5" grpId="0" autoUpdateAnimBg="0"/>
      <p:bldP spid="256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4035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3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26628" name="Rectangle 18"/>
          <p:cNvSpPr>
            <a:spLocks noChangeArrowheads="1"/>
          </p:cNvSpPr>
          <p:nvPr/>
        </p:nvSpPr>
        <p:spPr bwMode="auto">
          <a:xfrm>
            <a:off x="7137400" y="995363"/>
            <a:ext cx="4205288" cy="537051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923925" y="5030788"/>
            <a:ext cx="6110288" cy="1366837"/>
          </a:xfrm>
          <a:prstGeom prst="rect">
            <a:avLst/>
          </a:prstGeom>
          <a:solidFill>
            <a:srgbClr val="DAD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923925" y="3152775"/>
            <a:ext cx="6110288" cy="1366838"/>
          </a:xfrm>
          <a:prstGeom prst="rect">
            <a:avLst/>
          </a:prstGeom>
          <a:solidFill>
            <a:srgbClr val="DAD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923925" y="977900"/>
            <a:ext cx="6110288" cy="1779588"/>
          </a:xfrm>
          <a:prstGeom prst="rect">
            <a:avLst/>
          </a:prstGeom>
          <a:solidFill>
            <a:srgbClr val="DAD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26632" name="Freeform 6"/>
          <p:cNvSpPr>
            <a:spLocks/>
          </p:cNvSpPr>
          <p:nvPr/>
        </p:nvSpPr>
        <p:spPr bwMode="auto">
          <a:xfrm>
            <a:off x="841375" y="2901950"/>
            <a:ext cx="82550" cy="544513"/>
          </a:xfrm>
          <a:custGeom>
            <a:avLst/>
            <a:gdLst>
              <a:gd name="T0" fmla="*/ 0 w 102"/>
              <a:gd name="T1" fmla="*/ 0 h 474"/>
              <a:gd name="T2" fmla="*/ 2147483646 w 102"/>
              <a:gd name="T3" fmla="*/ 2147483646 h 474"/>
              <a:gd name="T4" fmla="*/ 2147483646 w 102"/>
              <a:gd name="T5" fmla="*/ 2147483646 h 474"/>
              <a:gd name="T6" fmla="*/ 0 w 102"/>
              <a:gd name="T7" fmla="*/ 2147483646 h 474"/>
              <a:gd name="T8" fmla="*/ 0 w 102"/>
              <a:gd name="T9" fmla="*/ 0 h 4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" h="474">
                <a:moveTo>
                  <a:pt x="0" y="0"/>
                </a:moveTo>
                <a:lnTo>
                  <a:pt x="102" y="108"/>
                </a:lnTo>
                <a:lnTo>
                  <a:pt x="102" y="474"/>
                </a:lnTo>
                <a:lnTo>
                  <a:pt x="0" y="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6633" name="Freeform 7"/>
          <p:cNvSpPr>
            <a:spLocks/>
          </p:cNvSpPr>
          <p:nvPr/>
        </p:nvSpPr>
        <p:spPr bwMode="auto">
          <a:xfrm>
            <a:off x="841375" y="746125"/>
            <a:ext cx="82550" cy="547688"/>
          </a:xfrm>
          <a:custGeom>
            <a:avLst/>
            <a:gdLst>
              <a:gd name="T0" fmla="*/ 0 w 102"/>
              <a:gd name="T1" fmla="*/ 0 h 474"/>
              <a:gd name="T2" fmla="*/ 2147483646 w 102"/>
              <a:gd name="T3" fmla="*/ 2147483646 h 474"/>
              <a:gd name="T4" fmla="*/ 2147483646 w 102"/>
              <a:gd name="T5" fmla="*/ 2147483646 h 474"/>
              <a:gd name="T6" fmla="*/ 0 w 102"/>
              <a:gd name="T7" fmla="*/ 2147483646 h 474"/>
              <a:gd name="T8" fmla="*/ 0 w 102"/>
              <a:gd name="T9" fmla="*/ 0 h 4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" h="474">
                <a:moveTo>
                  <a:pt x="0" y="0"/>
                </a:moveTo>
                <a:lnTo>
                  <a:pt x="102" y="108"/>
                </a:lnTo>
                <a:lnTo>
                  <a:pt x="102" y="474"/>
                </a:lnTo>
                <a:lnTo>
                  <a:pt x="0" y="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6634" name="Freeform 9"/>
          <p:cNvSpPr>
            <a:spLocks/>
          </p:cNvSpPr>
          <p:nvPr/>
        </p:nvSpPr>
        <p:spPr bwMode="auto">
          <a:xfrm>
            <a:off x="841375" y="763588"/>
            <a:ext cx="2843213" cy="423862"/>
          </a:xfrm>
          <a:custGeom>
            <a:avLst/>
            <a:gdLst>
              <a:gd name="T0" fmla="*/ 0 w 2547"/>
              <a:gd name="T1" fmla="*/ 0 h 366"/>
              <a:gd name="T2" fmla="*/ 2147483646 w 2547"/>
              <a:gd name="T3" fmla="*/ 0 h 366"/>
              <a:gd name="T4" fmla="*/ 2147483646 w 2547"/>
              <a:gd name="T5" fmla="*/ 2147483646 h 366"/>
              <a:gd name="T6" fmla="*/ 2147483646 w 2547"/>
              <a:gd name="T7" fmla="*/ 2147483646 h 366"/>
              <a:gd name="T8" fmla="*/ 0 w 2547"/>
              <a:gd name="T9" fmla="*/ 2147483646 h 366"/>
              <a:gd name="T10" fmla="*/ 0 w 2547"/>
              <a:gd name="T11" fmla="*/ 0 h 3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47" h="366">
                <a:moveTo>
                  <a:pt x="0" y="0"/>
                </a:moveTo>
                <a:lnTo>
                  <a:pt x="2547" y="0"/>
                </a:lnTo>
                <a:lnTo>
                  <a:pt x="2400" y="185"/>
                </a:lnTo>
                <a:lnTo>
                  <a:pt x="2547" y="366"/>
                </a:lnTo>
                <a:lnTo>
                  <a:pt x="0" y="3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6635" name="Freeform 12"/>
          <p:cNvSpPr>
            <a:spLocks/>
          </p:cNvSpPr>
          <p:nvPr/>
        </p:nvSpPr>
        <p:spPr bwMode="auto">
          <a:xfrm>
            <a:off x="841375" y="2919413"/>
            <a:ext cx="2957513" cy="420687"/>
          </a:xfrm>
          <a:custGeom>
            <a:avLst/>
            <a:gdLst>
              <a:gd name="T0" fmla="*/ 0 w 2649"/>
              <a:gd name="T1" fmla="*/ 0 h 366"/>
              <a:gd name="T2" fmla="*/ 2147483646 w 2649"/>
              <a:gd name="T3" fmla="*/ 0 h 366"/>
              <a:gd name="T4" fmla="*/ 2147483646 w 2649"/>
              <a:gd name="T5" fmla="*/ 2147483646 h 366"/>
              <a:gd name="T6" fmla="*/ 2147483646 w 2649"/>
              <a:gd name="T7" fmla="*/ 2147483646 h 366"/>
              <a:gd name="T8" fmla="*/ 0 w 2649"/>
              <a:gd name="T9" fmla="*/ 2147483646 h 366"/>
              <a:gd name="T10" fmla="*/ 0 w 2649"/>
              <a:gd name="T11" fmla="*/ 0 h 3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49" h="366">
                <a:moveTo>
                  <a:pt x="0" y="0"/>
                </a:moveTo>
                <a:lnTo>
                  <a:pt x="2649" y="0"/>
                </a:lnTo>
                <a:lnTo>
                  <a:pt x="2502" y="186"/>
                </a:lnTo>
                <a:lnTo>
                  <a:pt x="2649" y="366"/>
                </a:lnTo>
                <a:lnTo>
                  <a:pt x="0" y="3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6636" name="Freeform 14"/>
          <p:cNvSpPr>
            <a:spLocks/>
          </p:cNvSpPr>
          <p:nvPr/>
        </p:nvSpPr>
        <p:spPr bwMode="auto">
          <a:xfrm>
            <a:off x="841375" y="4800600"/>
            <a:ext cx="82550" cy="544513"/>
          </a:xfrm>
          <a:custGeom>
            <a:avLst/>
            <a:gdLst>
              <a:gd name="T0" fmla="*/ 0 w 102"/>
              <a:gd name="T1" fmla="*/ 0 h 474"/>
              <a:gd name="T2" fmla="*/ 2147483646 w 102"/>
              <a:gd name="T3" fmla="*/ 2147483646 h 474"/>
              <a:gd name="T4" fmla="*/ 2147483646 w 102"/>
              <a:gd name="T5" fmla="*/ 2147483646 h 474"/>
              <a:gd name="T6" fmla="*/ 0 w 102"/>
              <a:gd name="T7" fmla="*/ 2147483646 h 474"/>
              <a:gd name="T8" fmla="*/ 0 w 102"/>
              <a:gd name="T9" fmla="*/ 0 h 4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" h="474">
                <a:moveTo>
                  <a:pt x="0" y="0"/>
                </a:moveTo>
                <a:lnTo>
                  <a:pt x="102" y="108"/>
                </a:lnTo>
                <a:lnTo>
                  <a:pt x="102" y="474"/>
                </a:lnTo>
                <a:lnTo>
                  <a:pt x="0" y="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6637" name="Freeform 16"/>
          <p:cNvSpPr>
            <a:spLocks/>
          </p:cNvSpPr>
          <p:nvPr/>
        </p:nvSpPr>
        <p:spPr bwMode="auto">
          <a:xfrm>
            <a:off x="841375" y="4818063"/>
            <a:ext cx="2957513" cy="420687"/>
          </a:xfrm>
          <a:custGeom>
            <a:avLst/>
            <a:gdLst>
              <a:gd name="T0" fmla="*/ 0 w 2649"/>
              <a:gd name="T1" fmla="*/ 0 h 366"/>
              <a:gd name="T2" fmla="*/ 2147483646 w 2649"/>
              <a:gd name="T3" fmla="*/ 0 h 366"/>
              <a:gd name="T4" fmla="*/ 2147483646 w 2649"/>
              <a:gd name="T5" fmla="*/ 2147483646 h 366"/>
              <a:gd name="T6" fmla="*/ 2147483646 w 2649"/>
              <a:gd name="T7" fmla="*/ 2147483646 h 366"/>
              <a:gd name="T8" fmla="*/ 0 w 2649"/>
              <a:gd name="T9" fmla="*/ 2147483646 h 366"/>
              <a:gd name="T10" fmla="*/ 0 w 2649"/>
              <a:gd name="T11" fmla="*/ 0 h 3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49" h="366">
                <a:moveTo>
                  <a:pt x="0" y="0"/>
                </a:moveTo>
                <a:lnTo>
                  <a:pt x="2649" y="0"/>
                </a:lnTo>
                <a:lnTo>
                  <a:pt x="2502" y="186"/>
                </a:lnTo>
                <a:lnTo>
                  <a:pt x="2649" y="366"/>
                </a:lnTo>
                <a:lnTo>
                  <a:pt x="0" y="36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6638" name="TextBox 32"/>
          <p:cNvSpPr txBox="1">
            <a:spLocks noChangeArrowheads="1"/>
          </p:cNvSpPr>
          <p:nvPr/>
        </p:nvSpPr>
        <p:spPr bwMode="auto">
          <a:xfrm>
            <a:off x="923925" y="765175"/>
            <a:ext cx="13058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solidFill>
                  <a:schemeClr val="accent2"/>
                </a:solidFill>
                <a:latin typeface="+mj-lt"/>
              </a:rPr>
              <a:t>STEP HERE</a:t>
            </a:r>
            <a:endParaRPr lang="zh-CN" alt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6639" name="TextBox 33"/>
          <p:cNvSpPr txBox="1">
            <a:spLocks noChangeArrowheads="1"/>
          </p:cNvSpPr>
          <p:nvPr/>
        </p:nvSpPr>
        <p:spPr bwMode="auto">
          <a:xfrm>
            <a:off x="923925" y="2952750"/>
            <a:ext cx="13058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solidFill>
                  <a:schemeClr val="accent2"/>
                </a:solidFill>
                <a:latin typeface="+mj-lt"/>
              </a:rPr>
              <a:t>STEP HERE</a:t>
            </a:r>
            <a:endParaRPr lang="zh-CN" alt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6640" name="TextBox 34"/>
          <p:cNvSpPr txBox="1">
            <a:spLocks noChangeArrowheads="1"/>
          </p:cNvSpPr>
          <p:nvPr/>
        </p:nvSpPr>
        <p:spPr bwMode="auto">
          <a:xfrm>
            <a:off x="923925" y="4838700"/>
            <a:ext cx="13058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solidFill>
                  <a:schemeClr val="accent2"/>
                </a:solidFill>
                <a:latin typeface="+mj-lt"/>
              </a:rPr>
              <a:t>STEP HERE</a:t>
            </a:r>
            <a:endParaRPr lang="zh-CN" alt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6641" name="TextBox 35"/>
          <p:cNvSpPr txBox="1">
            <a:spLocks noChangeArrowheads="1"/>
          </p:cNvSpPr>
          <p:nvPr/>
        </p:nvSpPr>
        <p:spPr bwMode="auto">
          <a:xfrm>
            <a:off x="1244600" y="1293813"/>
            <a:ext cx="5576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 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26642" name="TextBox 36"/>
          <p:cNvSpPr txBox="1">
            <a:spLocks noChangeArrowheads="1"/>
          </p:cNvSpPr>
          <p:nvPr/>
        </p:nvSpPr>
        <p:spPr bwMode="auto">
          <a:xfrm>
            <a:off x="1244600" y="3441700"/>
            <a:ext cx="5576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26643" name="TextBox 37"/>
          <p:cNvSpPr txBox="1">
            <a:spLocks noChangeArrowheads="1"/>
          </p:cNvSpPr>
          <p:nvPr/>
        </p:nvSpPr>
        <p:spPr bwMode="auto">
          <a:xfrm>
            <a:off x="1244600" y="5324475"/>
            <a:ext cx="5576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2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3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8" grpId="0" animBg="1" autoUpdateAnimBg="0"/>
      <p:bldP spid="26629" grpId="0" animBg="1" autoUpdateAnimBg="0"/>
      <p:bldP spid="26630" grpId="0" animBg="1" autoUpdateAnimBg="0"/>
      <p:bldP spid="26631" grpId="0" animBg="1" autoUpdateAnimBg="0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utoUpdateAnimBg="0"/>
      <p:bldP spid="26639" grpId="0" autoUpdateAnimBg="0"/>
      <p:bldP spid="26640" grpId="0" autoUpdateAnimBg="0"/>
      <p:bldP spid="26641" grpId="0" autoUpdateAnimBg="0"/>
      <p:bldP spid="26642" grpId="0" autoUpdateAnimBg="0"/>
      <p:bldP spid="2664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5"/>
          <p:cNvSpPr>
            <a:spLocks/>
          </p:cNvSpPr>
          <p:nvPr/>
        </p:nvSpPr>
        <p:spPr bwMode="auto">
          <a:xfrm>
            <a:off x="941388" y="-463550"/>
            <a:ext cx="11255375" cy="6097588"/>
          </a:xfrm>
          <a:custGeom>
            <a:avLst/>
            <a:gdLst>
              <a:gd name="T0" fmla="*/ 0 w 15313"/>
              <a:gd name="T1" fmla="*/ 2147483646 h 8259"/>
              <a:gd name="T2" fmla="*/ 2147483646 w 15313"/>
              <a:gd name="T3" fmla="*/ 2147483646 h 8259"/>
              <a:gd name="T4" fmla="*/ 2147483646 w 15313"/>
              <a:gd name="T5" fmla="*/ 2147483646 h 8259"/>
              <a:gd name="T6" fmla="*/ 2147483646 w 15313"/>
              <a:gd name="T7" fmla="*/ 2147483646 h 8259"/>
              <a:gd name="T8" fmla="*/ 2147483646 w 15313"/>
              <a:gd name="T9" fmla="*/ 2147483646 h 8259"/>
              <a:gd name="T10" fmla="*/ 2147483646 w 15313"/>
              <a:gd name="T11" fmla="*/ 2147483646 h 82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13" h="8259">
                <a:moveTo>
                  <a:pt x="0" y="5432"/>
                </a:moveTo>
                <a:cubicBezTo>
                  <a:pt x="621" y="5445"/>
                  <a:pt x="877" y="7050"/>
                  <a:pt x="1795" y="6080"/>
                </a:cubicBezTo>
                <a:cubicBezTo>
                  <a:pt x="2364" y="5398"/>
                  <a:pt x="2988" y="4491"/>
                  <a:pt x="3450" y="4335"/>
                </a:cubicBezTo>
                <a:cubicBezTo>
                  <a:pt x="3995" y="4249"/>
                  <a:pt x="4267" y="4298"/>
                  <a:pt x="5291" y="5388"/>
                </a:cubicBezTo>
                <a:cubicBezTo>
                  <a:pt x="7686" y="8259"/>
                  <a:pt x="8758" y="6804"/>
                  <a:pt x="9879" y="5274"/>
                </a:cubicBezTo>
                <a:cubicBezTo>
                  <a:pt x="13397" y="0"/>
                  <a:pt x="13408" y="7795"/>
                  <a:pt x="15313" y="7722"/>
                </a:cubicBezTo>
              </a:path>
            </a:pathLst>
          </a:custGeom>
          <a:noFill/>
          <a:ln w="9525" cap="flat" cmpd="sng">
            <a:solidFill>
              <a:srgbClr val="80848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8195" name="Freeform 6"/>
          <p:cNvSpPr>
            <a:spLocks/>
          </p:cNvSpPr>
          <p:nvPr/>
        </p:nvSpPr>
        <p:spPr bwMode="auto">
          <a:xfrm>
            <a:off x="962025" y="1471613"/>
            <a:ext cx="11234738" cy="4694237"/>
          </a:xfrm>
          <a:custGeom>
            <a:avLst/>
            <a:gdLst>
              <a:gd name="T0" fmla="*/ 0 w 15284"/>
              <a:gd name="T1" fmla="*/ 2147483646 h 6360"/>
              <a:gd name="T2" fmla="*/ 2147483646 w 15284"/>
              <a:gd name="T3" fmla="*/ 2147483646 h 6360"/>
              <a:gd name="T4" fmla="*/ 2147483646 w 15284"/>
              <a:gd name="T5" fmla="*/ 2147483646 h 6360"/>
              <a:gd name="T6" fmla="*/ 2147483646 w 15284"/>
              <a:gd name="T7" fmla="*/ 2147483646 h 6360"/>
              <a:gd name="T8" fmla="*/ 2147483646 w 15284"/>
              <a:gd name="T9" fmla="*/ 2147483646 h 6360"/>
              <a:gd name="T10" fmla="*/ 2147483646 w 15284"/>
              <a:gd name="T11" fmla="*/ 2147483646 h 6360"/>
              <a:gd name="T12" fmla="*/ 2147483646 w 15284"/>
              <a:gd name="T13" fmla="*/ 2147483646 h 6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284" h="6360">
                <a:moveTo>
                  <a:pt x="0" y="2748"/>
                </a:moveTo>
                <a:cubicBezTo>
                  <a:pt x="567" y="2747"/>
                  <a:pt x="522" y="2366"/>
                  <a:pt x="717" y="2103"/>
                </a:cubicBezTo>
                <a:cubicBezTo>
                  <a:pt x="1434" y="1192"/>
                  <a:pt x="1924" y="2283"/>
                  <a:pt x="2341" y="2934"/>
                </a:cubicBezTo>
                <a:cubicBezTo>
                  <a:pt x="3530" y="4750"/>
                  <a:pt x="5186" y="2831"/>
                  <a:pt x="6020" y="2094"/>
                </a:cubicBezTo>
                <a:cubicBezTo>
                  <a:pt x="8177" y="49"/>
                  <a:pt x="9296" y="2238"/>
                  <a:pt x="9666" y="2804"/>
                </a:cubicBezTo>
                <a:cubicBezTo>
                  <a:pt x="11863" y="6360"/>
                  <a:pt x="12688" y="4188"/>
                  <a:pt x="13431" y="2692"/>
                </a:cubicBezTo>
                <a:cubicBezTo>
                  <a:pt x="13755" y="1911"/>
                  <a:pt x="14397" y="0"/>
                  <a:pt x="15284" y="15"/>
                </a:cubicBezTo>
              </a:path>
            </a:pathLst>
          </a:custGeom>
          <a:noFill/>
          <a:ln w="9525" cap="flat" cmpd="sng">
            <a:solidFill>
              <a:srgbClr val="80848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pic>
        <p:nvPicPr>
          <p:cNvPr id="8196" name="图片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288" y="1906588"/>
            <a:ext cx="67214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1219676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46638" y="3181350"/>
            <a:ext cx="7361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组合 36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7713" y="1682750"/>
            <a:ext cx="8048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组合 39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6075" y="4548188"/>
            <a:ext cx="8032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组合 42"/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327525"/>
            <a:ext cx="8048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组合 45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425" y="2255838"/>
            <a:ext cx="81121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组合 48"/>
          <p:cNvPicPr>
            <a:picLocks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613" y="1920875"/>
            <a:ext cx="8048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Box 51"/>
          <p:cNvSpPr txBox="1">
            <a:spLocks noChangeArrowheads="1"/>
          </p:cNvSpPr>
          <p:nvPr/>
        </p:nvSpPr>
        <p:spPr bwMode="auto">
          <a:xfrm>
            <a:off x="2522186" y="1644978"/>
            <a:ext cx="2308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2800" b="1" dirty="0">
                <a:latin typeface="+mj-lt"/>
              </a:rPr>
              <a:t>ONE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8205" name="TextBox 52"/>
          <p:cNvSpPr txBox="1">
            <a:spLocks noChangeArrowheads="1"/>
          </p:cNvSpPr>
          <p:nvPr/>
        </p:nvSpPr>
        <p:spPr bwMode="auto">
          <a:xfrm>
            <a:off x="5348288" y="5183188"/>
            <a:ext cx="2306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2800" b="1" dirty="0">
                <a:latin typeface="+mj-lt"/>
              </a:rPr>
              <a:t>FOUR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8206" name="TextBox 53"/>
          <p:cNvSpPr txBox="1">
            <a:spLocks noChangeArrowheads="1"/>
          </p:cNvSpPr>
          <p:nvPr/>
        </p:nvSpPr>
        <p:spPr bwMode="auto">
          <a:xfrm>
            <a:off x="5672931" y="1293954"/>
            <a:ext cx="2308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2800" b="1" dirty="0">
                <a:latin typeface="+mj-lt"/>
              </a:rPr>
              <a:t>TWO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8207" name="TextBox 55"/>
          <p:cNvSpPr txBox="1">
            <a:spLocks noChangeArrowheads="1"/>
          </p:cNvSpPr>
          <p:nvPr/>
        </p:nvSpPr>
        <p:spPr bwMode="auto">
          <a:xfrm>
            <a:off x="8483600" y="5357813"/>
            <a:ext cx="2308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2800" b="1" dirty="0">
                <a:latin typeface="+mj-lt"/>
              </a:rPr>
              <a:t>FIVE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8208" name="TextBox 56"/>
          <p:cNvSpPr txBox="1">
            <a:spLocks noChangeArrowheads="1"/>
          </p:cNvSpPr>
          <p:nvPr/>
        </p:nvSpPr>
        <p:spPr bwMode="auto">
          <a:xfrm>
            <a:off x="8885237" y="1103097"/>
            <a:ext cx="2308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2800" b="1" dirty="0">
                <a:latin typeface="+mj-lt"/>
              </a:rPr>
              <a:t>THREE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8209" name="Rectangle 5"/>
          <p:cNvSpPr>
            <a:spLocks noChangeArrowheads="1"/>
          </p:cNvSpPr>
          <p:nvPr/>
        </p:nvSpPr>
        <p:spPr bwMode="auto">
          <a:xfrm>
            <a:off x="0" y="257175"/>
            <a:ext cx="695325" cy="8334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8210" name="Freeform 6"/>
          <p:cNvSpPr>
            <a:spLocks/>
          </p:cNvSpPr>
          <p:nvPr/>
        </p:nvSpPr>
        <p:spPr bwMode="auto">
          <a:xfrm>
            <a:off x="141288" y="376238"/>
            <a:ext cx="530225" cy="668337"/>
          </a:xfrm>
          <a:custGeom>
            <a:avLst/>
            <a:gdLst>
              <a:gd name="T0" fmla="*/ 2147483646 w 1173"/>
              <a:gd name="T1" fmla="*/ 2147483646 h 1472"/>
              <a:gd name="T2" fmla="*/ 2147483646 w 1173"/>
              <a:gd name="T3" fmla="*/ 2147483646 h 1472"/>
              <a:gd name="T4" fmla="*/ 2147483646 w 1173"/>
              <a:gd name="T5" fmla="*/ 2147483646 h 1472"/>
              <a:gd name="T6" fmla="*/ 2147483646 w 1173"/>
              <a:gd name="T7" fmla="*/ 2147483646 h 1472"/>
              <a:gd name="T8" fmla="*/ 2147483646 w 1173"/>
              <a:gd name="T9" fmla="*/ 2147483646 h 1472"/>
              <a:gd name="T10" fmla="*/ 2147483646 w 1173"/>
              <a:gd name="T11" fmla="*/ 2147483646 h 1472"/>
              <a:gd name="T12" fmla="*/ 0 w 1173"/>
              <a:gd name="T13" fmla="*/ 2147483646 h 1472"/>
              <a:gd name="T14" fmla="*/ 2147483646 w 1173"/>
              <a:gd name="T15" fmla="*/ 2147483646 h 1472"/>
              <a:gd name="T16" fmla="*/ 2147483646 w 1173"/>
              <a:gd name="T17" fmla="*/ 2147483646 h 1472"/>
              <a:gd name="T18" fmla="*/ 2147483646 w 1173"/>
              <a:gd name="T19" fmla="*/ 2147483646 h 1472"/>
              <a:gd name="T20" fmla="*/ 2147483646 w 1173"/>
              <a:gd name="T21" fmla="*/ 2147483646 h 1472"/>
              <a:gd name="T22" fmla="*/ 2147483646 w 1173"/>
              <a:gd name="T23" fmla="*/ 2147483646 h 1472"/>
              <a:gd name="T24" fmla="*/ 2147483646 w 1173"/>
              <a:gd name="T25" fmla="*/ 2147483646 h 1472"/>
              <a:gd name="T26" fmla="*/ 2147483646 w 1173"/>
              <a:gd name="T27" fmla="*/ 2147483646 h 1472"/>
              <a:gd name="T28" fmla="*/ 2147483646 w 1173"/>
              <a:gd name="T29" fmla="*/ 2147483646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8211" name="Freeform 7"/>
          <p:cNvSpPr>
            <a:spLocks noEditPoints="1"/>
          </p:cNvSpPr>
          <p:nvPr/>
        </p:nvSpPr>
        <p:spPr bwMode="auto">
          <a:xfrm>
            <a:off x="755650" y="476672"/>
            <a:ext cx="2837134" cy="577428"/>
          </a:xfrm>
          <a:custGeom>
            <a:avLst/>
            <a:gdLst>
              <a:gd name="T0" fmla="*/ 2147483646 w 2195"/>
              <a:gd name="T1" fmla="*/ 2147483646 h 445"/>
              <a:gd name="T2" fmla="*/ 2147483646 w 2195"/>
              <a:gd name="T3" fmla="*/ 2147483646 h 445"/>
              <a:gd name="T4" fmla="*/ 2147483646 w 2195"/>
              <a:gd name="T5" fmla="*/ 2147483646 h 445"/>
              <a:gd name="T6" fmla="*/ 2147483646 w 2195"/>
              <a:gd name="T7" fmla="*/ 2147483646 h 445"/>
              <a:gd name="T8" fmla="*/ 2147483646 w 2195"/>
              <a:gd name="T9" fmla="*/ 2147483646 h 445"/>
              <a:gd name="T10" fmla="*/ 2147483646 w 2195"/>
              <a:gd name="T11" fmla="*/ 2147483646 h 445"/>
              <a:gd name="T12" fmla="*/ 2147483646 w 2195"/>
              <a:gd name="T13" fmla="*/ 2147483646 h 445"/>
              <a:gd name="T14" fmla="*/ 2147483646 w 2195"/>
              <a:gd name="T15" fmla="*/ 2147483646 h 445"/>
              <a:gd name="T16" fmla="*/ 2147483646 w 2195"/>
              <a:gd name="T17" fmla="*/ 2147483646 h 445"/>
              <a:gd name="T18" fmla="*/ 2147483646 w 2195"/>
              <a:gd name="T19" fmla="*/ 2147483646 h 445"/>
              <a:gd name="T20" fmla="*/ 2147483646 w 2195"/>
              <a:gd name="T21" fmla="*/ 2147483646 h 445"/>
              <a:gd name="T22" fmla="*/ 2147483646 w 2195"/>
              <a:gd name="T23" fmla="*/ 2147483646 h 445"/>
              <a:gd name="T24" fmla="*/ 2147483646 w 2195"/>
              <a:gd name="T25" fmla="*/ 2147483646 h 445"/>
              <a:gd name="T26" fmla="*/ 2147483646 w 2195"/>
              <a:gd name="T27" fmla="*/ 2147483646 h 445"/>
              <a:gd name="T28" fmla="*/ 2147483646 w 2195"/>
              <a:gd name="T29" fmla="*/ 2147483646 h 445"/>
              <a:gd name="T30" fmla="*/ 2147483646 w 2195"/>
              <a:gd name="T31" fmla="*/ 2147483646 h 445"/>
              <a:gd name="T32" fmla="*/ 2147483646 w 2195"/>
              <a:gd name="T33" fmla="*/ 2147483646 h 445"/>
              <a:gd name="T34" fmla="*/ 2147483646 w 2195"/>
              <a:gd name="T35" fmla="*/ 2147483646 h 445"/>
              <a:gd name="T36" fmla="*/ 2147483646 w 2195"/>
              <a:gd name="T37" fmla="*/ 2147483646 h 445"/>
              <a:gd name="T38" fmla="*/ 2147483646 w 2195"/>
              <a:gd name="T39" fmla="*/ 2147483646 h 445"/>
              <a:gd name="T40" fmla="*/ 2147483646 w 2195"/>
              <a:gd name="T41" fmla="*/ 2147483646 h 445"/>
              <a:gd name="T42" fmla="*/ 2147483646 w 2195"/>
              <a:gd name="T43" fmla="*/ 2147483646 h 445"/>
              <a:gd name="T44" fmla="*/ 2147483646 w 2195"/>
              <a:gd name="T45" fmla="*/ 2147483646 h 445"/>
              <a:gd name="T46" fmla="*/ 2147483646 w 2195"/>
              <a:gd name="T47" fmla="*/ 2147483646 h 445"/>
              <a:gd name="T48" fmla="*/ 2147483646 w 2195"/>
              <a:gd name="T49" fmla="*/ 2147483646 h 445"/>
              <a:gd name="T50" fmla="*/ 2147483646 w 2195"/>
              <a:gd name="T51" fmla="*/ 2147483646 h 445"/>
              <a:gd name="T52" fmla="*/ 2147483646 w 2195"/>
              <a:gd name="T53" fmla="*/ 2147483646 h 445"/>
              <a:gd name="T54" fmla="*/ 2147483646 w 2195"/>
              <a:gd name="T55" fmla="*/ 2147483646 h 445"/>
              <a:gd name="T56" fmla="*/ 2147483646 w 2195"/>
              <a:gd name="T57" fmla="*/ 2147483646 h 445"/>
              <a:gd name="T58" fmla="*/ 2147483646 w 2195"/>
              <a:gd name="T59" fmla="*/ 2147483646 h 445"/>
              <a:gd name="T60" fmla="*/ 2147483646 w 2195"/>
              <a:gd name="T61" fmla="*/ 2147483646 h 445"/>
              <a:gd name="T62" fmla="*/ 2147483646 w 2195"/>
              <a:gd name="T63" fmla="*/ 2147483646 h 445"/>
              <a:gd name="T64" fmla="*/ 2147483646 w 2195"/>
              <a:gd name="T65" fmla="*/ 2147483646 h 445"/>
              <a:gd name="T66" fmla="*/ 2147483646 w 2195"/>
              <a:gd name="T67" fmla="*/ 2147483646 h 445"/>
              <a:gd name="T68" fmla="*/ 2147483646 w 2195"/>
              <a:gd name="T69" fmla="*/ 2147483646 h 445"/>
              <a:gd name="T70" fmla="*/ 2147483646 w 2195"/>
              <a:gd name="T71" fmla="*/ 2147483646 h 445"/>
              <a:gd name="T72" fmla="*/ 2147483646 w 2195"/>
              <a:gd name="T73" fmla="*/ 2147483646 h 445"/>
              <a:gd name="T74" fmla="*/ 2147483646 w 2195"/>
              <a:gd name="T75" fmla="*/ 2147483646 h 445"/>
              <a:gd name="T76" fmla="*/ 2147483646 w 2195"/>
              <a:gd name="T77" fmla="*/ 2147483646 h 445"/>
              <a:gd name="T78" fmla="*/ 2147483646 w 2195"/>
              <a:gd name="T79" fmla="*/ 2147483646 h 445"/>
              <a:gd name="T80" fmla="*/ 2147483646 w 2195"/>
              <a:gd name="T81" fmla="*/ 2147483646 h 445"/>
              <a:gd name="T82" fmla="*/ 2147483646 w 2195"/>
              <a:gd name="T83" fmla="*/ 2147483646 h 445"/>
              <a:gd name="T84" fmla="*/ 2147483646 w 2195"/>
              <a:gd name="T85" fmla="*/ 2147483646 h 445"/>
              <a:gd name="T86" fmla="*/ 2147483646 w 2195"/>
              <a:gd name="T87" fmla="*/ 2147483646 h 445"/>
              <a:gd name="T88" fmla="*/ 2147483646 w 2195"/>
              <a:gd name="T89" fmla="*/ 2147483646 h 445"/>
              <a:gd name="T90" fmla="*/ 2147483646 w 2195"/>
              <a:gd name="T91" fmla="*/ 2147483646 h 445"/>
              <a:gd name="T92" fmla="*/ 2147483646 w 2195"/>
              <a:gd name="T93" fmla="*/ 2147483646 h 445"/>
              <a:gd name="T94" fmla="*/ 2147483646 w 2195"/>
              <a:gd name="T95" fmla="*/ 2147483646 h 445"/>
              <a:gd name="T96" fmla="*/ 2147483646 w 2195"/>
              <a:gd name="T97" fmla="*/ 2147483646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1.39115 4.07407E-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96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204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nimBg="1" autoUpdateAnimBg="0"/>
      <p:bldP spid="8210" grpId="0" animBg="1"/>
      <p:bldP spid="82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6083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 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3 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grpSp>
        <p:nvGrpSpPr>
          <p:cNvPr id="27652" name="组合 11"/>
          <p:cNvGrpSpPr>
            <a:grpSpLocks/>
          </p:cNvGrpSpPr>
          <p:nvPr/>
        </p:nvGrpSpPr>
        <p:grpSpPr bwMode="auto">
          <a:xfrm>
            <a:off x="5183188" y="1246188"/>
            <a:ext cx="2014537" cy="2014537"/>
            <a:chOff x="0" y="0"/>
            <a:chExt cx="2015329" cy="2015329"/>
          </a:xfrm>
        </p:grpSpPr>
        <p:sp>
          <p:nvSpPr>
            <p:cNvPr id="46100" name="Oval 6"/>
            <p:cNvSpPr>
              <a:spLocks noChangeArrowheads="1"/>
            </p:cNvSpPr>
            <p:nvPr/>
          </p:nvSpPr>
          <p:spPr bwMode="auto">
            <a:xfrm>
              <a:off x="0" y="0"/>
              <a:ext cx="2015329" cy="2015329"/>
            </a:xfrm>
            <a:prstGeom prst="ellipse">
              <a:avLst/>
            </a:prstGeom>
            <a:solidFill>
              <a:srgbClr val="93C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46101" name="Freeform 7"/>
            <p:cNvSpPr>
              <a:spLocks noEditPoints="1"/>
            </p:cNvSpPr>
            <p:nvPr/>
          </p:nvSpPr>
          <p:spPr bwMode="auto">
            <a:xfrm>
              <a:off x="586562" y="298252"/>
              <a:ext cx="886234" cy="1418826"/>
            </a:xfrm>
            <a:custGeom>
              <a:avLst/>
              <a:gdLst>
                <a:gd name="T0" fmla="*/ 2147483646 w 991"/>
                <a:gd name="T1" fmla="*/ 0 h 1589"/>
                <a:gd name="T2" fmla="*/ 0 w 991"/>
                <a:gd name="T3" fmla="*/ 2147483646 h 1589"/>
                <a:gd name="T4" fmla="*/ 2147483646 w 991"/>
                <a:gd name="T5" fmla="*/ 2147483646 h 1589"/>
                <a:gd name="T6" fmla="*/ 2147483646 w 991"/>
                <a:gd name="T7" fmla="*/ 2147483646 h 1589"/>
                <a:gd name="T8" fmla="*/ 2147483646 w 991"/>
                <a:gd name="T9" fmla="*/ 2147483646 h 1589"/>
                <a:gd name="T10" fmla="*/ 2147483646 w 991"/>
                <a:gd name="T11" fmla="*/ 2147483646 h 1589"/>
                <a:gd name="T12" fmla="*/ 2147483646 w 991"/>
                <a:gd name="T13" fmla="*/ 2147483646 h 1589"/>
                <a:gd name="T14" fmla="*/ 2147483646 w 991"/>
                <a:gd name="T15" fmla="*/ 2147483646 h 1589"/>
                <a:gd name="T16" fmla="*/ 2147483646 w 991"/>
                <a:gd name="T17" fmla="*/ 2147483646 h 1589"/>
                <a:gd name="T18" fmla="*/ 2147483646 w 991"/>
                <a:gd name="T19" fmla="*/ 2147483646 h 1589"/>
                <a:gd name="T20" fmla="*/ 2147483646 w 991"/>
                <a:gd name="T21" fmla="*/ 2147483646 h 1589"/>
                <a:gd name="T22" fmla="*/ 2147483646 w 991"/>
                <a:gd name="T23" fmla="*/ 2147483646 h 1589"/>
                <a:gd name="T24" fmla="*/ 2147483646 w 991"/>
                <a:gd name="T25" fmla="*/ 2147483646 h 1589"/>
                <a:gd name="T26" fmla="*/ 2147483646 w 991"/>
                <a:gd name="T27" fmla="*/ 2147483646 h 1589"/>
                <a:gd name="T28" fmla="*/ 2147483646 w 991"/>
                <a:gd name="T29" fmla="*/ 2147483646 h 1589"/>
                <a:gd name="T30" fmla="*/ 2147483646 w 991"/>
                <a:gd name="T31" fmla="*/ 2147483646 h 1589"/>
                <a:gd name="T32" fmla="*/ 2147483646 w 991"/>
                <a:gd name="T33" fmla="*/ 2147483646 h 1589"/>
                <a:gd name="T34" fmla="*/ 2147483646 w 991"/>
                <a:gd name="T35" fmla="*/ 2147483646 h 1589"/>
                <a:gd name="T36" fmla="*/ 2147483646 w 991"/>
                <a:gd name="T37" fmla="*/ 2147483646 h 1589"/>
                <a:gd name="T38" fmla="*/ 2147483646 w 991"/>
                <a:gd name="T39" fmla="*/ 2147483646 h 1589"/>
                <a:gd name="T40" fmla="*/ 2147483646 w 991"/>
                <a:gd name="T41" fmla="*/ 2147483646 h 1589"/>
                <a:gd name="T42" fmla="*/ 2147483646 w 991"/>
                <a:gd name="T43" fmla="*/ 2147483646 h 1589"/>
                <a:gd name="T44" fmla="*/ 2147483646 w 991"/>
                <a:gd name="T45" fmla="*/ 2147483646 h 1589"/>
                <a:gd name="T46" fmla="*/ 2147483646 w 991"/>
                <a:gd name="T47" fmla="*/ 2147483646 h 1589"/>
                <a:gd name="T48" fmla="*/ 2147483646 w 991"/>
                <a:gd name="T49" fmla="*/ 2147483646 h 1589"/>
                <a:gd name="T50" fmla="*/ 2147483646 w 991"/>
                <a:gd name="T51" fmla="*/ 2147483646 h 1589"/>
                <a:gd name="T52" fmla="*/ 2147483646 w 991"/>
                <a:gd name="T53" fmla="*/ 2147483646 h 1589"/>
                <a:gd name="T54" fmla="*/ 2147483646 w 991"/>
                <a:gd name="T55" fmla="*/ 2147483646 h 1589"/>
                <a:gd name="T56" fmla="*/ 2147483646 w 991"/>
                <a:gd name="T57" fmla="*/ 2147483646 h 1589"/>
                <a:gd name="T58" fmla="*/ 2147483646 w 991"/>
                <a:gd name="T59" fmla="*/ 2147483646 h 1589"/>
                <a:gd name="T60" fmla="*/ 2147483646 w 991"/>
                <a:gd name="T61" fmla="*/ 2147483646 h 1589"/>
                <a:gd name="T62" fmla="*/ 2147483646 w 991"/>
                <a:gd name="T63" fmla="*/ 2147483646 h 1589"/>
                <a:gd name="T64" fmla="*/ 2147483646 w 991"/>
                <a:gd name="T65" fmla="*/ 2147483646 h 1589"/>
                <a:gd name="T66" fmla="*/ 2147483646 w 991"/>
                <a:gd name="T67" fmla="*/ 2147483646 h 1589"/>
                <a:gd name="T68" fmla="*/ 2147483646 w 991"/>
                <a:gd name="T69" fmla="*/ 2147483646 h 1589"/>
                <a:gd name="T70" fmla="*/ 2147483646 w 991"/>
                <a:gd name="T71" fmla="*/ 2147483646 h 1589"/>
                <a:gd name="T72" fmla="*/ 2147483646 w 991"/>
                <a:gd name="T73" fmla="*/ 2147483646 h 1589"/>
                <a:gd name="T74" fmla="*/ 2147483646 w 991"/>
                <a:gd name="T75" fmla="*/ 2147483646 h 1589"/>
                <a:gd name="T76" fmla="*/ 2147483646 w 991"/>
                <a:gd name="T77" fmla="*/ 2147483646 h 1589"/>
                <a:gd name="T78" fmla="*/ 2147483646 w 991"/>
                <a:gd name="T79" fmla="*/ 2147483646 h 15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91" h="1589">
                  <a:moveTo>
                    <a:pt x="917" y="0"/>
                  </a:moveTo>
                  <a:lnTo>
                    <a:pt x="74" y="0"/>
                  </a:lnTo>
                  <a:cubicBezTo>
                    <a:pt x="33" y="0"/>
                    <a:pt x="0" y="32"/>
                    <a:pt x="0" y="72"/>
                  </a:cubicBezTo>
                  <a:lnTo>
                    <a:pt x="0" y="1517"/>
                  </a:lnTo>
                  <a:cubicBezTo>
                    <a:pt x="0" y="1556"/>
                    <a:pt x="33" y="1589"/>
                    <a:pt x="74" y="1589"/>
                  </a:cubicBezTo>
                  <a:lnTo>
                    <a:pt x="917" y="1589"/>
                  </a:lnTo>
                  <a:cubicBezTo>
                    <a:pt x="957" y="1589"/>
                    <a:pt x="991" y="1556"/>
                    <a:pt x="991" y="1517"/>
                  </a:cubicBezTo>
                  <a:lnTo>
                    <a:pt x="991" y="72"/>
                  </a:lnTo>
                  <a:cubicBezTo>
                    <a:pt x="991" y="32"/>
                    <a:pt x="957" y="0"/>
                    <a:pt x="917" y="0"/>
                  </a:cubicBezTo>
                  <a:close/>
                  <a:moveTo>
                    <a:pt x="401" y="38"/>
                  </a:moveTo>
                  <a:lnTo>
                    <a:pt x="401" y="38"/>
                  </a:lnTo>
                  <a:lnTo>
                    <a:pt x="577" y="38"/>
                  </a:lnTo>
                  <a:cubicBezTo>
                    <a:pt x="591" y="38"/>
                    <a:pt x="602" y="49"/>
                    <a:pt x="602" y="63"/>
                  </a:cubicBezTo>
                  <a:cubicBezTo>
                    <a:pt x="602" y="77"/>
                    <a:pt x="591" y="88"/>
                    <a:pt x="577" y="88"/>
                  </a:cubicBezTo>
                  <a:lnTo>
                    <a:pt x="401" y="88"/>
                  </a:lnTo>
                  <a:cubicBezTo>
                    <a:pt x="387" y="88"/>
                    <a:pt x="376" y="77"/>
                    <a:pt x="376" y="63"/>
                  </a:cubicBezTo>
                  <a:cubicBezTo>
                    <a:pt x="376" y="49"/>
                    <a:pt x="387" y="38"/>
                    <a:pt x="401" y="38"/>
                  </a:cubicBezTo>
                  <a:close/>
                  <a:moveTo>
                    <a:pt x="753" y="1472"/>
                  </a:moveTo>
                  <a:lnTo>
                    <a:pt x="753" y="1472"/>
                  </a:lnTo>
                  <a:cubicBezTo>
                    <a:pt x="753" y="1489"/>
                    <a:pt x="739" y="1503"/>
                    <a:pt x="722" y="1503"/>
                  </a:cubicBezTo>
                  <a:lnTo>
                    <a:pt x="211" y="1503"/>
                  </a:lnTo>
                  <a:cubicBezTo>
                    <a:pt x="194" y="1503"/>
                    <a:pt x="180" y="1489"/>
                    <a:pt x="180" y="1472"/>
                  </a:cubicBezTo>
                  <a:lnTo>
                    <a:pt x="180" y="1470"/>
                  </a:lnTo>
                  <a:cubicBezTo>
                    <a:pt x="180" y="1453"/>
                    <a:pt x="194" y="1439"/>
                    <a:pt x="211" y="1439"/>
                  </a:cubicBezTo>
                  <a:lnTo>
                    <a:pt x="722" y="1439"/>
                  </a:lnTo>
                  <a:cubicBezTo>
                    <a:pt x="739" y="1439"/>
                    <a:pt x="753" y="1453"/>
                    <a:pt x="753" y="1470"/>
                  </a:cubicBezTo>
                  <a:lnTo>
                    <a:pt x="753" y="1472"/>
                  </a:lnTo>
                  <a:close/>
                  <a:moveTo>
                    <a:pt x="866" y="1503"/>
                  </a:moveTo>
                  <a:lnTo>
                    <a:pt x="866" y="1503"/>
                  </a:lnTo>
                  <a:cubicBezTo>
                    <a:pt x="849" y="1503"/>
                    <a:pt x="835" y="1488"/>
                    <a:pt x="835" y="1471"/>
                  </a:cubicBezTo>
                  <a:cubicBezTo>
                    <a:pt x="835" y="1453"/>
                    <a:pt x="849" y="1439"/>
                    <a:pt x="866" y="1439"/>
                  </a:cubicBezTo>
                  <a:cubicBezTo>
                    <a:pt x="884" y="1439"/>
                    <a:pt x="898" y="1453"/>
                    <a:pt x="898" y="1471"/>
                  </a:cubicBezTo>
                  <a:cubicBezTo>
                    <a:pt x="898" y="1488"/>
                    <a:pt x="884" y="1503"/>
                    <a:pt x="866" y="1503"/>
                  </a:cubicBezTo>
                  <a:close/>
                  <a:moveTo>
                    <a:pt x="903" y="1349"/>
                  </a:moveTo>
                  <a:lnTo>
                    <a:pt x="903" y="1349"/>
                  </a:lnTo>
                  <a:lnTo>
                    <a:pt x="88" y="1349"/>
                  </a:lnTo>
                  <a:lnTo>
                    <a:pt x="88" y="141"/>
                  </a:lnTo>
                  <a:lnTo>
                    <a:pt x="903" y="141"/>
                  </a:lnTo>
                  <a:lnTo>
                    <a:pt x="903" y="1349"/>
                  </a:lnTo>
                  <a:close/>
                  <a:moveTo>
                    <a:pt x="211" y="877"/>
                  </a:moveTo>
                  <a:lnTo>
                    <a:pt x="320" y="877"/>
                  </a:lnTo>
                  <a:lnTo>
                    <a:pt x="347" y="1004"/>
                  </a:lnTo>
                  <a:lnTo>
                    <a:pt x="387" y="1004"/>
                  </a:lnTo>
                  <a:lnTo>
                    <a:pt x="289" y="556"/>
                  </a:lnTo>
                  <a:lnTo>
                    <a:pt x="247" y="556"/>
                  </a:lnTo>
                  <a:lnTo>
                    <a:pt x="145" y="1004"/>
                  </a:lnTo>
                  <a:lnTo>
                    <a:pt x="183" y="1004"/>
                  </a:lnTo>
                  <a:lnTo>
                    <a:pt x="211" y="877"/>
                  </a:lnTo>
                  <a:close/>
                  <a:moveTo>
                    <a:pt x="306" y="823"/>
                  </a:moveTo>
                  <a:lnTo>
                    <a:pt x="222" y="823"/>
                  </a:lnTo>
                  <a:lnTo>
                    <a:pt x="266" y="623"/>
                  </a:lnTo>
                  <a:lnTo>
                    <a:pt x="306" y="823"/>
                  </a:lnTo>
                  <a:close/>
                  <a:moveTo>
                    <a:pt x="456" y="1004"/>
                  </a:moveTo>
                  <a:lnTo>
                    <a:pt x="456" y="818"/>
                  </a:lnTo>
                  <a:lnTo>
                    <a:pt x="541" y="818"/>
                  </a:lnTo>
                  <a:cubicBezTo>
                    <a:pt x="592" y="815"/>
                    <a:pt x="619" y="770"/>
                    <a:pt x="621" y="684"/>
                  </a:cubicBezTo>
                  <a:cubicBezTo>
                    <a:pt x="619" y="602"/>
                    <a:pt x="592" y="559"/>
                    <a:pt x="541" y="556"/>
                  </a:cubicBezTo>
                  <a:lnTo>
                    <a:pt x="420" y="556"/>
                  </a:lnTo>
                  <a:lnTo>
                    <a:pt x="420" y="1004"/>
                  </a:lnTo>
                  <a:lnTo>
                    <a:pt x="456" y="1004"/>
                  </a:lnTo>
                  <a:close/>
                  <a:moveTo>
                    <a:pt x="456" y="765"/>
                  </a:moveTo>
                  <a:lnTo>
                    <a:pt x="456" y="608"/>
                  </a:lnTo>
                  <a:lnTo>
                    <a:pt x="530" y="608"/>
                  </a:lnTo>
                  <a:cubicBezTo>
                    <a:pt x="566" y="608"/>
                    <a:pt x="584" y="633"/>
                    <a:pt x="584" y="684"/>
                  </a:cubicBezTo>
                  <a:cubicBezTo>
                    <a:pt x="585" y="739"/>
                    <a:pt x="566" y="766"/>
                    <a:pt x="529" y="765"/>
                  </a:cubicBezTo>
                  <a:lnTo>
                    <a:pt x="456" y="765"/>
                  </a:lnTo>
                  <a:close/>
                  <a:moveTo>
                    <a:pt x="690" y="1004"/>
                  </a:moveTo>
                  <a:lnTo>
                    <a:pt x="690" y="818"/>
                  </a:lnTo>
                  <a:lnTo>
                    <a:pt x="775" y="818"/>
                  </a:lnTo>
                  <a:cubicBezTo>
                    <a:pt x="826" y="815"/>
                    <a:pt x="853" y="770"/>
                    <a:pt x="856" y="684"/>
                  </a:cubicBezTo>
                  <a:cubicBezTo>
                    <a:pt x="853" y="602"/>
                    <a:pt x="826" y="559"/>
                    <a:pt x="775" y="556"/>
                  </a:cubicBezTo>
                  <a:lnTo>
                    <a:pt x="654" y="556"/>
                  </a:lnTo>
                  <a:lnTo>
                    <a:pt x="654" y="1004"/>
                  </a:lnTo>
                  <a:lnTo>
                    <a:pt x="690" y="1004"/>
                  </a:lnTo>
                  <a:close/>
                  <a:moveTo>
                    <a:pt x="690" y="765"/>
                  </a:moveTo>
                  <a:lnTo>
                    <a:pt x="690" y="608"/>
                  </a:lnTo>
                  <a:lnTo>
                    <a:pt x="764" y="608"/>
                  </a:lnTo>
                  <a:cubicBezTo>
                    <a:pt x="800" y="608"/>
                    <a:pt x="818" y="633"/>
                    <a:pt x="818" y="684"/>
                  </a:cubicBezTo>
                  <a:cubicBezTo>
                    <a:pt x="819" y="739"/>
                    <a:pt x="801" y="766"/>
                    <a:pt x="763" y="765"/>
                  </a:cubicBezTo>
                  <a:lnTo>
                    <a:pt x="690" y="7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27655" name="组合 12"/>
          <p:cNvGrpSpPr>
            <a:grpSpLocks/>
          </p:cNvGrpSpPr>
          <p:nvPr/>
        </p:nvGrpSpPr>
        <p:grpSpPr bwMode="auto">
          <a:xfrm>
            <a:off x="8758238" y="1246188"/>
            <a:ext cx="2017712" cy="2014537"/>
            <a:chOff x="0" y="0"/>
            <a:chExt cx="2016749" cy="2015329"/>
          </a:xfrm>
        </p:grpSpPr>
        <p:sp>
          <p:nvSpPr>
            <p:cNvPr id="46098" name="Oval 8"/>
            <p:cNvSpPr>
              <a:spLocks noChangeArrowheads="1"/>
            </p:cNvSpPr>
            <p:nvPr/>
          </p:nvSpPr>
          <p:spPr bwMode="auto">
            <a:xfrm>
              <a:off x="0" y="0"/>
              <a:ext cx="2016749" cy="2015329"/>
            </a:xfrm>
            <a:prstGeom prst="ellipse">
              <a:avLst/>
            </a:prstGeom>
            <a:solidFill>
              <a:srgbClr val="E855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46099" name="Freeform 9"/>
            <p:cNvSpPr>
              <a:spLocks noEditPoints="1"/>
            </p:cNvSpPr>
            <p:nvPr/>
          </p:nvSpPr>
          <p:spPr bwMode="auto">
            <a:xfrm>
              <a:off x="322395" y="488565"/>
              <a:ext cx="1380479" cy="1038200"/>
            </a:xfrm>
            <a:custGeom>
              <a:avLst/>
              <a:gdLst>
                <a:gd name="T0" fmla="*/ 2147483646 w 1545"/>
                <a:gd name="T1" fmla="*/ 0 h 1162"/>
                <a:gd name="T2" fmla="*/ 0 w 1545"/>
                <a:gd name="T3" fmla="*/ 2147483646 h 1162"/>
                <a:gd name="T4" fmla="*/ 2147483646 w 1545"/>
                <a:gd name="T5" fmla="*/ 2147483646 h 1162"/>
                <a:gd name="T6" fmla="*/ 2147483646 w 1545"/>
                <a:gd name="T7" fmla="*/ 2147483646 h 1162"/>
                <a:gd name="T8" fmla="*/ 2147483646 w 1545"/>
                <a:gd name="T9" fmla="*/ 2147483646 h 1162"/>
                <a:gd name="T10" fmla="*/ 2147483646 w 1545"/>
                <a:gd name="T11" fmla="*/ 2147483646 h 1162"/>
                <a:gd name="T12" fmla="*/ 2147483646 w 1545"/>
                <a:gd name="T13" fmla="*/ 2147483646 h 1162"/>
                <a:gd name="T14" fmla="*/ 2147483646 w 1545"/>
                <a:gd name="T15" fmla="*/ 2147483646 h 1162"/>
                <a:gd name="T16" fmla="*/ 2147483646 w 1545"/>
                <a:gd name="T17" fmla="*/ 2147483646 h 1162"/>
                <a:gd name="T18" fmla="*/ 2147483646 w 1545"/>
                <a:gd name="T19" fmla="*/ 2147483646 h 1162"/>
                <a:gd name="T20" fmla="*/ 2147483646 w 1545"/>
                <a:gd name="T21" fmla="*/ 2147483646 h 1162"/>
                <a:gd name="T22" fmla="*/ 2147483646 w 1545"/>
                <a:gd name="T23" fmla="*/ 2147483646 h 1162"/>
                <a:gd name="T24" fmla="*/ 2147483646 w 1545"/>
                <a:gd name="T25" fmla="*/ 2147483646 h 1162"/>
                <a:gd name="T26" fmla="*/ 2147483646 w 1545"/>
                <a:gd name="T27" fmla="*/ 2147483646 h 1162"/>
                <a:gd name="T28" fmla="*/ 2147483646 w 1545"/>
                <a:gd name="T29" fmla="*/ 2147483646 h 1162"/>
                <a:gd name="T30" fmla="*/ 2147483646 w 1545"/>
                <a:gd name="T31" fmla="*/ 2147483646 h 1162"/>
                <a:gd name="T32" fmla="*/ 2147483646 w 1545"/>
                <a:gd name="T33" fmla="*/ 2147483646 h 1162"/>
                <a:gd name="T34" fmla="*/ 2147483646 w 1545"/>
                <a:gd name="T35" fmla="*/ 2147483646 h 1162"/>
                <a:gd name="T36" fmla="*/ 2147483646 w 1545"/>
                <a:gd name="T37" fmla="*/ 2147483646 h 1162"/>
                <a:gd name="T38" fmla="*/ 2147483646 w 1545"/>
                <a:gd name="T39" fmla="*/ 2147483646 h 1162"/>
                <a:gd name="T40" fmla="*/ 2147483646 w 1545"/>
                <a:gd name="T41" fmla="*/ 2147483646 h 1162"/>
                <a:gd name="T42" fmla="*/ 2147483646 w 1545"/>
                <a:gd name="T43" fmla="*/ 2147483646 h 1162"/>
                <a:gd name="T44" fmla="*/ 2147483646 w 1545"/>
                <a:gd name="T45" fmla="*/ 2147483646 h 1162"/>
                <a:gd name="T46" fmla="*/ 2147483646 w 1545"/>
                <a:gd name="T47" fmla="*/ 2147483646 h 1162"/>
                <a:gd name="T48" fmla="*/ 2147483646 w 1545"/>
                <a:gd name="T49" fmla="*/ 2147483646 h 1162"/>
                <a:gd name="T50" fmla="*/ 2147483646 w 1545"/>
                <a:gd name="T51" fmla="*/ 2147483646 h 1162"/>
                <a:gd name="T52" fmla="*/ 2147483646 w 1545"/>
                <a:gd name="T53" fmla="*/ 2147483646 h 1162"/>
                <a:gd name="T54" fmla="*/ 2147483646 w 1545"/>
                <a:gd name="T55" fmla="*/ 2147483646 h 1162"/>
                <a:gd name="T56" fmla="*/ 2147483646 w 1545"/>
                <a:gd name="T57" fmla="*/ 2147483646 h 1162"/>
                <a:gd name="T58" fmla="*/ 2147483646 w 1545"/>
                <a:gd name="T59" fmla="*/ 2147483646 h 1162"/>
                <a:gd name="T60" fmla="*/ 2147483646 w 1545"/>
                <a:gd name="T61" fmla="*/ 2147483646 h 1162"/>
                <a:gd name="T62" fmla="*/ 2147483646 w 1545"/>
                <a:gd name="T63" fmla="*/ 2147483646 h 1162"/>
                <a:gd name="T64" fmla="*/ 2147483646 w 1545"/>
                <a:gd name="T65" fmla="*/ 2147483646 h 1162"/>
                <a:gd name="T66" fmla="*/ 2147483646 w 1545"/>
                <a:gd name="T67" fmla="*/ 2147483646 h 1162"/>
                <a:gd name="T68" fmla="*/ 2147483646 w 1545"/>
                <a:gd name="T69" fmla="*/ 2147483646 h 1162"/>
                <a:gd name="T70" fmla="*/ 2147483646 w 1545"/>
                <a:gd name="T71" fmla="*/ 2147483646 h 1162"/>
                <a:gd name="T72" fmla="*/ 2147483646 w 1545"/>
                <a:gd name="T73" fmla="*/ 2147483646 h 1162"/>
                <a:gd name="T74" fmla="*/ 2147483646 w 1545"/>
                <a:gd name="T75" fmla="*/ 2147483646 h 11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45" h="1162">
                  <a:moveTo>
                    <a:pt x="1503" y="0"/>
                  </a:moveTo>
                  <a:lnTo>
                    <a:pt x="42" y="0"/>
                  </a:lnTo>
                  <a:cubicBezTo>
                    <a:pt x="19" y="0"/>
                    <a:pt x="0" y="18"/>
                    <a:pt x="0" y="41"/>
                  </a:cubicBezTo>
                  <a:lnTo>
                    <a:pt x="0" y="932"/>
                  </a:lnTo>
                  <a:cubicBezTo>
                    <a:pt x="0" y="955"/>
                    <a:pt x="19" y="973"/>
                    <a:pt x="42" y="973"/>
                  </a:cubicBezTo>
                  <a:lnTo>
                    <a:pt x="1503" y="973"/>
                  </a:lnTo>
                  <a:cubicBezTo>
                    <a:pt x="1526" y="973"/>
                    <a:pt x="1545" y="955"/>
                    <a:pt x="1545" y="932"/>
                  </a:cubicBezTo>
                  <a:lnTo>
                    <a:pt x="1545" y="41"/>
                  </a:lnTo>
                  <a:cubicBezTo>
                    <a:pt x="1545" y="18"/>
                    <a:pt x="1526" y="0"/>
                    <a:pt x="1503" y="0"/>
                  </a:cubicBezTo>
                  <a:close/>
                  <a:moveTo>
                    <a:pt x="866" y="907"/>
                  </a:moveTo>
                  <a:lnTo>
                    <a:pt x="866" y="907"/>
                  </a:lnTo>
                  <a:cubicBezTo>
                    <a:pt x="866" y="915"/>
                    <a:pt x="859" y="922"/>
                    <a:pt x="850" y="922"/>
                  </a:cubicBezTo>
                  <a:lnTo>
                    <a:pt x="696" y="922"/>
                  </a:lnTo>
                  <a:cubicBezTo>
                    <a:pt x="687" y="922"/>
                    <a:pt x="681" y="915"/>
                    <a:pt x="681" y="907"/>
                  </a:cubicBezTo>
                  <a:lnTo>
                    <a:pt x="681" y="900"/>
                  </a:lnTo>
                  <a:cubicBezTo>
                    <a:pt x="681" y="892"/>
                    <a:pt x="687" y="885"/>
                    <a:pt x="696" y="885"/>
                  </a:cubicBezTo>
                  <a:lnTo>
                    <a:pt x="850" y="885"/>
                  </a:lnTo>
                  <a:cubicBezTo>
                    <a:pt x="859" y="885"/>
                    <a:pt x="866" y="892"/>
                    <a:pt x="866" y="900"/>
                  </a:cubicBezTo>
                  <a:lnTo>
                    <a:pt x="866" y="907"/>
                  </a:lnTo>
                  <a:close/>
                  <a:moveTo>
                    <a:pt x="1481" y="818"/>
                  </a:moveTo>
                  <a:lnTo>
                    <a:pt x="1481" y="818"/>
                  </a:lnTo>
                  <a:lnTo>
                    <a:pt x="64" y="818"/>
                  </a:lnTo>
                  <a:lnTo>
                    <a:pt x="64" y="65"/>
                  </a:lnTo>
                  <a:lnTo>
                    <a:pt x="1481" y="65"/>
                  </a:lnTo>
                  <a:lnTo>
                    <a:pt x="1481" y="818"/>
                  </a:lnTo>
                  <a:close/>
                  <a:moveTo>
                    <a:pt x="1008" y="1083"/>
                  </a:moveTo>
                  <a:lnTo>
                    <a:pt x="537" y="1083"/>
                  </a:lnTo>
                  <a:lnTo>
                    <a:pt x="648" y="1000"/>
                  </a:lnTo>
                  <a:lnTo>
                    <a:pt x="897" y="1000"/>
                  </a:lnTo>
                  <a:lnTo>
                    <a:pt x="1008" y="1083"/>
                  </a:lnTo>
                  <a:close/>
                  <a:moveTo>
                    <a:pt x="1051" y="1162"/>
                  </a:moveTo>
                  <a:lnTo>
                    <a:pt x="477" y="1162"/>
                  </a:lnTo>
                  <a:lnTo>
                    <a:pt x="477" y="1107"/>
                  </a:lnTo>
                  <a:lnTo>
                    <a:pt x="1051" y="1107"/>
                  </a:lnTo>
                  <a:lnTo>
                    <a:pt x="1051" y="1162"/>
                  </a:lnTo>
                  <a:close/>
                  <a:moveTo>
                    <a:pt x="307" y="550"/>
                  </a:moveTo>
                  <a:lnTo>
                    <a:pt x="489" y="550"/>
                  </a:lnTo>
                  <a:lnTo>
                    <a:pt x="533" y="678"/>
                  </a:lnTo>
                  <a:lnTo>
                    <a:pt x="600" y="678"/>
                  </a:lnTo>
                  <a:lnTo>
                    <a:pt x="437" y="230"/>
                  </a:lnTo>
                  <a:lnTo>
                    <a:pt x="367" y="230"/>
                  </a:lnTo>
                  <a:lnTo>
                    <a:pt x="197" y="678"/>
                  </a:lnTo>
                  <a:lnTo>
                    <a:pt x="260" y="678"/>
                  </a:lnTo>
                  <a:lnTo>
                    <a:pt x="307" y="550"/>
                  </a:lnTo>
                  <a:close/>
                  <a:moveTo>
                    <a:pt x="466" y="497"/>
                  </a:moveTo>
                  <a:lnTo>
                    <a:pt x="325" y="497"/>
                  </a:lnTo>
                  <a:lnTo>
                    <a:pt x="399" y="297"/>
                  </a:lnTo>
                  <a:lnTo>
                    <a:pt x="466" y="497"/>
                  </a:lnTo>
                  <a:close/>
                  <a:moveTo>
                    <a:pt x="715" y="678"/>
                  </a:moveTo>
                  <a:lnTo>
                    <a:pt x="715" y="492"/>
                  </a:lnTo>
                  <a:lnTo>
                    <a:pt x="856" y="492"/>
                  </a:lnTo>
                  <a:cubicBezTo>
                    <a:pt x="942" y="489"/>
                    <a:pt x="986" y="444"/>
                    <a:pt x="991" y="358"/>
                  </a:cubicBezTo>
                  <a:cubicBezTo>
                    <a:pt x="986" y="276"/>
                    <a:pt x="942" y="233"/>
                    <a:pt x="856" y="230"/>
                  </a:cubicBezTo>
                  <a:lnTo>
                    <a:pt x="655" y="230"/>
                  </a:lnTo>
                  <a:lnTo>
                    <a:pt x="655" y="678"/>
                  </a:lnTo>
                  <a:lnTo>
                    <a:pt x="715" y="678"/>
                  </a:lnTo>
                  <a:close/>
                  <a:moveTo>
                    <a:pt x="715" y="438"/>
                  </a:moveTo>
                  <a:lnTo>
                    <a:pt x="715" y="282"/>
                  </a:lnTo>
                  <a:lnTo>
                    <a:pt x="838" y="282"/>
                  </a:lnTo>
                  <a:cubicBezTo>
                    <a:pt x="898" y="282"/>
                    <a:pt x="928" y="307"/>
                    <a:pt x="928" y="358"/>
                  </a:cubicBezTo>
                  <a:cubicBezTo>
                    <a:pt x="930" y="413"/>
                    <a:pt x="899" y="440"/>
                    <a:pt x="836" y="438"/>
                  </a:cubicBezTo>
                  <a:lnTo>
                    <a:pt x="715" y="438"/>
                  </a:lnTo>
                  <a:close/>
                  <a:moveTo>
                    <a:pt x="1106" y="678"/>
                  </a:moveTo>
                  <a:lnTo>
                    <a:pt x="1106" y="492"/>
                  </a:lnTo>
                  <a:lnTo>
                    <a:pt x="1247" y="492"/>
                  </a:lnTo>
                  <a:cubicBezTo>
                    <a:pt x="1332" y="489"/>
                    <a:pt x="1377" y="444"/>
                    <a:pt x="1381" y="358"/>
                  </a:cubicBezTo>
                  <a:cubicBezTo>
                    <a:pt x="1377" y="276"/>
                    <a:pt x="1332" y="233"/>
                    <a:pt x="1247" y="230"/>
                  </a:cubicBezTo>
                  <a:lnTo>
                    <a:pt x="1045" y="230"/>
                  </a:lnTo>
                  <a:lnTo>
                    <a:pt x="1045" y="678"/>
                  </a:lnTo>
                  <a:lnTo>
                    <a:pt x="1106" y="678"/>
                  </a:lnTo>
                  <a:close/>
                  <a:moveTo>
                    <a:pt x="1106" y="438"/>
                  </a:moveTo>
                  <a:lnTo>
                    <a:pt x="1106" y="282"/>
                  </a:lnTo>
                  <a:lnTo>
                    <a:pt x="1229" y="282"/>
                  </a:lnTo>
                  <a:cubicBezTo>
                    <a:pt x="1289" y="282"/>
                    <a:pt x="1318" y="307"/>
                    <a:pt x="1318" y="358"/>
                  </a:cubicBezTo>
                  <a:cubicBezTo>
                    <a:pt x="1320" y="413"/>
                    <a:pt x="1289" y="440"/>
                    <a:pt x="1227" y="438"/>
                  </a:cubicBezTo>
                  <a:lnTo>
                    <a:pt x="1106" y="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27658" name="组合 13"/>
          <p:cNvGrpSpPr>
            <a:grpSpLocks/>
          </p:cNvGrpSpPr>
          <p:nvPr/>
        </p:nvGrpSpPr>
        <p:grpSpPr bwMode="auto">
          <a:xfrm>
            <a:off x="1204913" y="1246188"/>
            <a:ext cx="2016125" cy="2014537"/>
            <a:chOff x="0" y="0"/>
            <a:chExt cx="2016749" cy="2015329"/>
          </a:xfrm>
        </p:grpSpPr>
        <p:sp>
          <p:nvSpPr>
            <p:cNvPr id="46096" name="Oval 10"/>
            <p:cNvSpPr>
              <a:spLocks noChangeArrowheads="1"/>
            </p:cNvSpPr>
            <p:nvPr/>
          </p:nvSpPr>
          <p:spPr bwMode="auto">
            <a:xfrm>
              <a:off x="0" y="0"/>
              <a:ext cx="2016749" cy="20153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46097" name="Freeform 11"/>
            <p:cNvSpPr>
              <a:spLocks noEditPoints="1"/>
            </p:cNvSpPr>
            <p:nvPr/>
          </p:nvSpPr>
          <p:spPr bwMode="auto">
            <a:xfrm>
              <a:off x="248543" y="492825"/>
              <a:ext cx="1560850" cy="1029678"/>
            </a:xfrm>
            <a:custGeom>
              <a:avLst/>
              <a:gdLst>
                <a:gd name="T0" fmla="*/ 2147483646 w 1747"/>
                <a:gd name="T1" fmla="*/ 2147483646 h 1154"/>
                <a:gd name="T2" fmla="*/ 2147483646 w 1747"/>
                <a:gd name="T3" fmla="*/ 0 h 1154"/>
                <a:gd name="T4" fmla="*/ 2147483646 w 1747"/>
                <a:gd name="T5" fmla="*/ 2147483646 h 1154"/>
                <a:gd name="T6" fmla="*/ 2147483646 w 1747"/>
                <a:gd name="T7" fmla="*/ 2147483646 h 1154"/>
                <a:gd name="T8" fmla="*/ 2147483646 w 1747"/>
                <a:gd name="T9" fmla="*/ 2147483646 h 1154"/>
                <a:gd name="T10" fmla="*/ 2147483646 w 1747"/>
                <a:gd name="T11" fmla="*/ 2147483646 h 1154"/>
                <a:gd name="T12" fmla="*/ 2147483646 w 1747"/>
                <a:gd name="T13" fmla="*/ 2147483646 h 1154"/>
                <a:gd name="T14" fmla="*/ 2147483646 w 1747"/>
                <a:gd name="T15" fmla="*/ 2147483646 h 1154"/>
                <a:gd name="T16" fmla="*/ 2147483646 w 1747"/>
                <a:gd name="T17" fmla="*/ 2147483646 h 1154"/>
                <a:gd name="T18" fmla="*/ 2147483646 w 1747"/>
                <a:gd name="T19" fmla="*/ 2147483646 h 1154"/>
                <a:gd name="T20" fmla="*/ 2147483646 w 1747"/>
                <a:gd name="T21" fmla="*/ 2147483646 h 1154"/>
                <a:gd name="T22" fmla="*/ 2147483646 w 1747"/>
                <a:gd name="T23" fmla="*/ 2147483646 h 1154"/>
                <a:gd name="T24" fmla="*/ 2147483646 w 1747"/>
                <a:gd name="T25" fmla="*/ 2147483646 h 1154"/>
                <a:gd name="T26" fmla="*/ 2147483646 w 1747"/>
                <a:gd name="T27" fmla="*/ 2147483646 h 1154"/>
                <a:gd name="T28" fmla="*/ 2147483646 w 1747"/>
                <a:gd name="T29" fmla="*/ 2147483646 h 1154"/>
                <a:gd name="T30" fmla="*/ 2147483646 w 1747"/>
                <a:gd name="T31" fmla="*/ 2147483646 h 1154"/>
                <a:gd name="T32" fmla="*/ 2147483646 w 1747"/>
                <a:gd name="T33" fmla="*/ 2147483646 h 1154"/>
                <a:gd name="T34" fmla="*/ 2147483646 w 1747"/>
                <a:gd name="T35" fmla="*/ 2147483646 h 1154"/>
                <a:gd name="T36" fmla="*/ 2147483646 w 1747"/>
                <a:gd name="T37" fmla="*/ 2147483646 h 1154"/>
                <a:gd name="T38" fmla="*/ 2147483646 w 1747"/>
                <a:gd name="T39" fmla="*/ 2147483646 h 1154"/>
                <a:gd name="T40" fmla="*/ 2147483646 w 1747"/>
                <a:gd name="T41" fmla="*/ 2147483646 h 1154"/>
                <a:gd name="T42" fmla="*/ 2147483646 w 1747"/>
                <a:gd name="T43" fmla="*/ 2147483646 h 1154"/>
                <a:gd name="T44" fmla="*/ 2147483646 w 1747"/>
                <a:gd name="T45" fmla="*/ 2147483646 h 1154"/>
                <a:gd name="T46" fmla="*/ 2147483646 w 1747"/>
                <a:gd name="T47" fmla="*/ 2147483646 h 1154"/>
                <a:gd name="T48" fmla="*/ 2147483646 w 1747"/>
                <a:gd name="T49" fmla="*/ 2147483646 h 1154"/>
                <a:gd name="T50" fmla="*/ 2147483646 w 1747"/>
                <a:gd name="T51" fmla="*/ 2147483646 h 1154"/>
                <a:gd name="T52" fmla="*/ 2147483646 w 1747"/>
                <a:gd name="T53" fmla="*/ 2147483646 h 1154"/>
                <a:gd name="T54" fmla="*/ 2147483646 w 1747"/>
                <a:gd name="T55" fmla="*/ 2147483646 h 1154"/>
                <a:gd name="T56" fmla="*/ 2147483646 w 1747"/>
                <a:gd name="T57" fmla="*/ 2147483646 h 1154"/>
                <a:gd name="T58" fmla="*/ 2147483646 w 1747"/>
                <a:gd name="T59" fmla="*/ 2147483646 h 1154"/>
                <a:gd name="T60" fmla="*/ 2147483646 w 1747"/>
                <a:gd name="T61" fmla="*/ 2147483646 h 1154"/>
                <a:gd name="T62" fmla="*/ 2147483646 w 1747"/>
                <a:gd name="T63" fmla="*/ 2147483646 h 1154"/>
                <a:gd name="T64" fmla="*/ 2147483646 w 1747"/>
                <a:gd name="T65" fmla="*/ 2147483646 h 1154"/>
                <a:gd name="T66" fmla="*/ 2147483646 w 1747"/>
                <a:gd name="T67" fmla="*/ 2147483646 h 1154"/>
                <a:gd name="T68" fmla="*/ 2147483646 w 1747"/>
                <a:gd name="T69" fmla="*/ 2147483646 h 1154"/>
                <a:gd name="T70" fmla="*/ 2147483646 w 1747"/>
                <a:gd name="T71" fmla="*/ 2147483646 h 1154"/>
                <a:gd name="T72" fmla="*/ 2147483646 w 1747"/>
                <a:gd name="T73" fmla="*/ 2147483646 h 1154"/>
                <a:gd name="T74" fmla="*/ 2147483646 w 1747"/>
                <a:gd name="T75" fmla="*/ 2147483646 h 1154"/>
                <a:gd name="T76" fmla="*/ 2147483646 w 1747"/>
                <a:gd name="T77" fmla="*/ 2147483646 h 1154"/>
                <a:gd name="T78" fmla="*/ 2147483646 w 1747"/>
                <a:gd name="T79" fmla="*/ 2147483646 h 1154"/>
                <a:gd name="T80" fmla="*/ 2147483646 w 1747"/>
                <a:gd name="T81" fmla="*/ 2147483646 h 1154"/>
                <a:gd name="T82" fmla="*/ 2147483646 w 1747"/>
                <a:gd name="T83" fmla="*/ 2147483646 h 1154"/>
                <a:gd name="T84" fmla="*/ 2147483646 w 1747"/>
                <a:gd name="T85" fmla="*/ 2147483646 h 1154"/>
                <a:gd name="T86" fmla="*/ 2147483646 w 1747"/>
                <a:gd name="T87" fmla="*/ 2147483646 h 1154"/>
                <a:gd name="T88" fmla="*/ 2147483646 w 1747"/>
                <a:gd name="T89" fmla="*/ 2147483646 h 1154"/>
                <a:gd name="T90" fmla="*/ 2147483646 w 1747"/>
                <a:gd name="T91" fmla="*/ 2147483646 h 1154"/>
                <a:gd name="T92" fmla="*/ 2147483646 w 1747"/>
                <a:gd name="T93" fmla="*/ 2147483646 h 1154"/>
                <a:gd name="T94" fmla="*/ 2147483646 w 1747"/>
                <a:gd name="T95" fmla="*/ 2147483646 h 1154"/>
                <a:gd name="T96" fmla="*/ 2147483646 w 1747"/>
                <a:gd name="T97" fmla="*/ 2147483646 h 1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47" h="1154">
                  <a:moveTo>
                    <a:pt x="1689" y="1031"/>
                  </a:moveTo>
                  <a:lnTo>
                    <a:pt x="1689" y="548"/>
                  </a:lnTo>
                  <a:lnTo>
                    <a:pt x="1295" y="377"/>
                  </a:lnTo>
                  <a:lnTo>
                    <a:pt x="1295" y="1031"/>
                  </a:lnTo>
                  <a:lnTo>
                    <a:pt x="1260" y="1031"/>
                  </a:lnTo>
                  <a:lnTo>
                    <a:pt x="1260" y="0"/>
                  </a:lnTo>
                  <a:lnTo>
                    <a:pt x="677" y="0"/>
                  </a:lnTo>
                  <a:lnTo>
                    <a:pt x="677" y="1031"/>
                  </a:lnTo>
                  <a:lnTo>
                    <a:pt x="641" y="1031"/>
                  </a:lnTo>
                  <a:lnTo>
                    <a:pt x="641" y="262"/>
                  </a:lnTo>
                  <a:lnTo>
                    <a:pt x="59" y="463"/>
                  </a:lnTo>
                  <a:lnTo>
                    <a:pt x="59" y="1031"/>
                  </a:lnTo>
                  <a:lnTo>
                    <a:pt x="0" y="1031"/>
                  </a:lnTo>
                  <a:lnTo>
                    <a:pt x="0" y="1154"/>
                  </a:lnTo>
                  <a:lnTo>
                    <a:pt x="1747" y="1154"/>
                  </a:lnTo>
                  <a:lnTo>
                    <a:pt x="1747" y="1031"/>
                  </a:lnTo>
                  <a:lnTo>
                    <a:pt x="1689" y="1031"/>
                  </a:lnTo>
                  <a:close/>
                  <a:moveTo>
                    <a:pt x="371" y="962"/>
                  </a:moveTo>
                  <a:lnTo>
                    <a:pt x="371" y="962"/>
                  </a:lnTo>
                  <a:lnTo>
                    <a:pt x="270" y="962"/>
                  </a:lnTo>
                  <a:lnTo>
                    <a:pt x="270" y="863"/>
                  </a:lnTo>
                  <a:lnTo>
                    <a:pt x="371" y="863"/>
                  </a:lnTo>
                  <a:lnTo>
                    <a:pt x="371" y="962"/>
                  </a:lnTo>
                  <a:close/>
                  <a:moveTo>
                    <a:pt x="371" y="830"/>
                  </a:moveTo>
                  <a:lnTo>
                    <a:pt x="371" y="830"/>
                  </a:lnTo>
                  <a:lnTo>
                    <a:pt x="270" y="830"/>
                  </a:lnTo>
                  <a:lnTo>
                    <a:pt x="270" y="731"/>
                  </a:lnTo>
                  <a:lnTo>
                    <a:pt x="371" y="731"/>
                  </a:lnTo>
                  <a:lnTo>
                    <a:pt x="371" y="830"/>
                  </a:lnTo>
                  <a:close/>
                  <a:moveTo>
                    <a:pt x="371" y="691"/>
                  </a:moveTo>
                  <a:lnTo>
                    <a:pt x="371" y="691"/>
                  </a:lnTo>
                  <a:lnTo>
                    <a:pt x="270" y="691"/>
                  </a:lnTo>
                  <a:lnTo>
                    <a:pt x="270" y="592"/>
                  </a:lnTo>
                  <a:lnTo>
                    <a:pt x="371" y="592"/>
                  </a:lnTo>
                  <a:lnTo>
                    <a:pt x="371" y="691"/>
                  </a:lnTo>
                  <a:close/>
                  <a:moveTo>
                    <a:pt x="371" y="559"/>
                  </a:moveTo>
                  <a:lnTo>
                    <a:pt x="371" y="559"/>
                  </a:lnTo>
                  <a:lnTo>
                    <a:pt x="270" y="559"/>
                  </a:lnTo>
                  <a:lnTo>
                    <a:pt x="270" y="460"/>
                  </a:lnTo>
                  <a:lnTo>
                    <a:pt x="371" y="460"/>
                  </a:lnTo>
                  <a:lnTo>
                    <a:pt x="371" y="559"/>
                  </a:lnTo>
                  <a:close/>
                  <a:moveTo>
                    <a:pt x="524" y="962"/>
                  </a:moveTo>
                  <a:lnTo>
                    <a:pt x="524" y="962"/>
                  </a:lnTo>
                  <a:lnTo>
                    <a:pt x="422" y="962"/>
                  </a:lnTo>
                  <a:lnTo>
                    <a:pt x="422" y="863"/>
                  </a:lnTo>
                  <a:lnTo>
                    <a:pt x="524" y="863"/>
                  </a:lnTo>
                  <a:lnTo>
                    <a:pt x="524" y="962"/>
                  </a:lnTo>
                  <a:close/>
                  <a:moveTo>
                    <a:pt x="524" y="830"/>
                  </a:moveTo>
                  <a:lnTo>
                    <a:pt x="524" y="830"/>
                  </a:lnTo>
                  <a:lnTo>
                    <a:pt x="422" y="830"/>
                  </a:lnTo>
                  <a:lnTo>
                    <a:pt x="422" y="731"/>
                  </a:lnTo>
                  <a:lnTo>
                    <a:pt x="524" y="731"/>
                  </a:lnTo>
                  <a:lnTo>
                    <a:pt x="524" y="830"/>
                  </a:lnTo>
                  <a:close/>
                  <a:moveTo>
                    <a:pt x="524" y="691"/>
                  </a:moveTo>
                  <a:lnTo>
                    <a:pt x="524" y="691"/>
                  </a:lnTo>
                  <a:lnTo>
                    <a:pt x="422" y="691"/>
                  </a:lnTo>
                  <a:lnTo>
                    <a:pt x="422" y="592"/>
                  </a:lnTo>
                  <a:lnTo>
                    <a:pt x="524" y="592"/>
                  </a:lnTo>
                  <a:lnTo>
                    <a:pt x="524" y="691"/>
                  </a:lnTo>
                  <a:close/>
                  <a:moveTo>
                    <a:pt x="524" y="559"/>
                  </a:moveTo>
                  <a:lnTo>
                    <a:pt x="524" y="559"/>
                  </a:lnTo>
                  <a:lnTo>
                    <a:pt x="422" y="559"/>
                  </a:lnTo>
                  <a:lnTo>
                    <a:pt x="422" y="460"/>
                  </a:lnTo>
                  <a:lnTo>
                    <a:pt x="524" y="460"/>
                  </a:lnTo>
                  <a:lnTo>
                    <a:pt x="524" y="559"/>
                  </a:lnTo>
                  <a:close/>
                  <a:moveTo>
                    <a:pt x="940" y="938"/>
                  </a:moveTo>
                  <a:lnTo>
                    <a:pt x="940" y="938"/>
                  </a:lnTo>
                  <a:lnTo>
                    <a:pt x="774" y="938"/>
                  </a:lnTo>
                  <a:lnTo>
                    <a:pt x="774" y="776"/>
                  </a:lnTo>
                  <a:lnTo>
                    <a:pt x="940" y="776"/>
                  </a:lnTo>
                  <a:lnTo>
                    <a:pt x="940" y="938"/>
                  </a:lnTo>
                  <a:close/>
                  <a:moveTo>
                    <a:pt x="940" y="723"/>
                  </a:moveTo>
                  <a:lnTo>
                    <a:pt x="940" y="723"/>
                  </a:lnTo>
                  <a:lnTo>
                    <a:pt x="774" y="723"/>
                  </a:lnTo>
                  <a:lnTo>
                    <a:pt x="774" y="561"/>
                  </a:lnTo>
                  <a:lnTo>
                    <a:pt x="940" y="561"/>
                  </a:lnTo>
                  <a:lnTo>
                    <a:pt x="940" y="723"/>
                  </a:lnTo>
                  <a:close/>
                  <a:moveTo>
                    <a:pt x="940" y="496"/>
                  </a:moveTo>
                  <a:lnTo>
                    <a:pt x="940" y="496"/>
                  </a:lnTo>
                  <a:lnTo>
                    <a:pt x="774" y="496"/>
                  </a:lnTo>
                  <a:lnTo>
                    <a:pt x="774" y="334"/>
                  </a:lnTo>
                  <a:lnTo>
                    <a:pt x="940" y="334"/>
                  </a:lnTo>
                  <a:lnTo>
                    <a:pt x="940" y="496"/>
                  </a:lnTo>
                  <a:close/>
                  <a:moveTo>
                    <a:pt x="940" y="281"/>
                  </a:moveTo>
                  <a:lnTo>
                    <a:pt x="940" y="281"/>
                  </a:lnTo>
                  <a:lnTo>
                    <a:pt x="774" y="281"/>
                  </a:lnTo>
                  <a:lnTo>
                    <a:pt x="774" y="119"/>
                  </a:lnTo>
                  <a:lnTo>
                    <a:pt x="940" y="119"/>
                  </a:lnTo>
                  <a:lnTo>
                    <a:pt x="940" y="281"/>
                  </a:lnTo>
                  <a:close/>
                  <a:moveTo>
                    <a:pt x="1163" y="938"/>
                  </a:moveTo>
                  <a:lnTo>
                    <a:pt x="1163" y="938"/>
                  </a:lnTo>
                  <a:lnTo>
                    <a:pt x="997" y="938"/>
                  </a:lnTo>
                  <a:lnTo>
                    <a:pt x="997" y="776"/>
                  </a:lnTo>
                  <a:lnTo>
                    <a:pt x="1163" y="776"/>
                  </a:lnTo>
                  <a:lnTo>
                    <a:pt x="1163" y="938"/>
                  </a:lnTo>
                  <a:close/>
                  <a:moveTo>
                    <a:pt x="1163" y="723"/>
                  </a:moveTo>
                  <a:lnTo>
                    <a:pt x="1163" y="723"/>
                  </a:lnTo>
                  <a:lnTo>
                    <a:pt x="997" y="723"/>
                  </a:lnTo>
                  <a:lnTo>
                    <a:pt x="997" y="561"/>
                  </a:lnTo>
                  <a:lnTo>
                    <a:pt x="1163" y="561"/>
                  </a:lnTo>
                  <a:lnTo>
                    <a:pt x="1163" y="723"/>
                  </a:lnTo>
                  <a:close/>
                  <a:moveTo>
                    <a:pt x="1163" y="496"/>
                  </a:moveTo>
                  <a:lnTo>
                    <a:pt x="1163" y="496"/>
                  </a:lnTo>
                  <a:lnTo>
                    <a:pt x="997" y="496"/>
                  </a:lnTo>
                  <a:lnTo>
                    <a:pt x="997" y="334"/>
                  </a:lnTo>
                  <a:lnTo>
                    <a:pt x="1163" y="334"/>
                  </a:lnTo>
                  <a:lnTo>
                    <a:pt x="1163" y="496"/>
                  </a:lnTo>
                  <a:close/>
                  <a:moveTo>
                    <a:pt x="1163" y="281"/>
                  </a:moveTo>
                  <a:lnTo>
                    <a:pt x="1163" y="281"/>
                  </a:lnTo>
                  <a:lnTo>
                    <a:pt x="997" y="281"/>
                  </a:lnTo>
                  <a:lnTo>
                    <a:pt x="997" y="119"/>
                  </a:lnTo>
                  <a:lnTo>
                    <a:pt x="1163" y="119"/>
                  </a:lnTo>
                  <a:lnTo>
                    <a:pt x="1163" y="281"/>
                  </a:lnTo>
                  <a:close/>
                  <a:moveTo>
                    <a:pt x="1463" y="950"/>
                  </a:moveTo>
                  <a:lnTo>
                    <a:pt x="1463" y="950"/>
                  </a:lnTo>
                  <a:lnTo>
                    <a:pt x="1361" y="950"/>
                  </a:lnTo>
                  <a:lnTo>
                    <a:pt x="1361" y="850"/>
                  </a:lnTo>
                  <a:lnTo>
                    <a:pt x="1463" y="850"/>
                  </a:lnTo>
                  <a:lnTo>
                    <a:pt x="1463" y="950"/>
                  </a:lnTo>
                  <a:close/>
                  <a:moveTo>
                    <a:pt x="1463" y="810"/>
                  </a:moveTo>
                  <a:lnTo>
                    <a:pt x="1463" y="810"/>
                  </a:lnTo>
                  <a:lnTo>
                    <a:pt x="1361" y="810"/>
                  </a:lnTo>
                  <a:lnTo>
                    <a:pt x="1361" y="711"/>
                  </a:lnTo>
                  <a:lnTo>
                    <a:pt x="1463" y="711"/>
                  </a:lnTo>
                  <a:lnTo>
                    <a:pt x="1463" y="810"/>
                  </a:lnTo>
                  <a:close/>
                  <a:moveTo>
                    <a:pt x="1463" y="679"/>
                  </a:moveTo>
                  <a:lnTo>
                    <a:pt x="1463" y="679"/>
                  </a:lnTo>
                  <a:lnTo>
                    <a:pt x="1361" y="679"/>
                  </a:lnTo>
                  <a:lnTo>
                    <a:pt x="1361" y="579"/>
                  </a:lnTo>
                  <a:lnTo>
                    <a:pt x="1463" y="579"/>
                  </a:lnTo>
                  <a:lnTo>
                    <a:pt x="1463" y="679"/>
                  </a:lnTo>
                  <a:close/>
                  <a:moveTo>
                    <a:pt x="1615" y="950"/>
                  </a:moveTo>
                  <a:lnTo>
                    <a:pt x="1615" y="950"/>
                  </a:lnTo>
                  <a:lnTo>
                    <a:pt x="1514" y="950"/>
                  </a:lnTo>
                  <a:lnTo>
                    <a:pt x="1514" y="850"/>
                  </a:lnTo>
                  <a:lnTo>
                    <a:pt x="1615" y="850"/>
                  </a:lnTo>
                  <a:lnTo>
                    <a:pt x="1615" y="950"/>
                  </a:lnTo>
                  <a:close/>
                  <a:moveTo>
                    <a:pt x="1615" y="810"/>
                  </a:moveTo>
                  <a:lnTo>
                    <a:pt x="1615" y="810"/>
                  </a:lnTo>
                  <a:lnTo>
                    <a:pt x="1514" y="810"/>
                  </a:lnTo>
                  <a:lnTo>
                    <a:pt x="1514" y="711"/>
                  </a:lnTo>
                  <a:lnTo>
                    <a:pt x="1615" y="711"/>
                  </a:lnTo>
                  <a:lnTo>
                    <a:pt x="1615" y="810"/>
                  </a:lnTo>
                  <a:close/>
                  <a:moveTo>
                    <a:pt x="1615" y="679"/>
                  </a:moveTo>
                  <a:lnTo>
                    <a:pt x="1615" y="679"/>
                  </a:lnTo>
                  <a:lnTo>
                    <a:pt x="1514" y="679"/>
                  </a:lnTo>
                  <a:lnTo>
                    <a:pt x="1514" y="579"/>
                  </a:lnTo>
                  <a:lnTo>
                    <a:pt x="1615" y="579"/>
                  </a:lnTo>
                  <a:lnTo>
                    <a:pt x="1615" y="6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27661" name="Freeform 12"/>
          <p:cNvSpPr>
            <a:spLocks/>
          </p:cNvSpPr>
          <p:nvPr/>
        </p:nvSpPr>
        <p:spPr bwMode="auto">
          <a:xfrm>
            <a:off x="3944938" y="1931988"/>
            <a:ext cx="582612" cy="582612"/>
          </a:xfrm>
          <a:custGeom>
            <a:avLst/>
            <a:gdLst>
              <a:gd name="T0" fmla="*/ 2147483646 w 653"/>
              <a:gd name="T1" fmla="*/ 2147483646 h 653"/>
              <a:gd name="T2" fmla="*/ 2147483646 w 653"/>
              <a:gd name="T3" fmla="*/ 2147483646 h 653"/>
              <a:gd name="T4" fmla="*/ 0 w 653"/>
              <a:gd name="T5" fmla="*/ 2147483646 h 653"/>
              <a:gd name="T6" fmla="*/ 0 w 653"/>
              <a:gd name="T7" fmla="*/ 2147483646 h 653"/>
              <a:gd name="T8" fmla="*/ 2147483646 w 653"/>
              <a:gd name="T9" fmla="*/ 2147483646 h 653"/>
              <a:gd name="T10" fmla="*/ 2147483646 w 653"/>
              <a:gd name="T11" fmla="*/ 0 h 653"/>
              <a:gd name="T12" fmla="*/ 2147483646 w 653"/>
              <a:gd name="T13" fmla="*/ 0 h 653"/>
              <a:gd name="T14" fmla="*/ 2147483646 w 653"/>
              <a:gd name="T15" fmla="*/ 2147483646 h 653"/>
              <a:gd name="T16" fmla="*/ 2147483646 w 653"/>
              <a:gd name="T17" fmla="*/ 2147483646 h 653"/>
              <a:gd name="T18" fmla="*/ 2147483646 w 653"/>
              <a:gd name="T19" fmla="*/ 2147483646 h 653"/>
              <a:gd name="T20" fmla="*/ 2147483646 w 653"/>
              <a:gd name="T21" fmla="*/ 2147483646 h 653"/>
              <a:gd name="T22" fmla="*/ 2147483646 w 653"/>
              <a:gd name="T23" fmla="*/ 2147483646 h 653"/>
              <a:gd name="T24" fmla="*/ 2147483646 w 653"/>
              <a:gd name="T25" fmla="*/ 2147483646 h 6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3" h="653">
                <a:moveTo>
                  <a:pt x="269" y="653"/>
                </a:moveTo>
                <a:lnTo>
                  <a:pt x="269" y="382"/>
                </a:lnTo>
                <a:lnTo>
                  <a:pt x="0" y="382"/>
                </a:lnTo>
                <a:lnTo>
                  <a:pt x="0" y="269"/>
                </a:lnTo>
                <a:lnTo>
                  <a:pt x="269" y="269"/>
                </a:lnTo>
                <a:lnTo>
                  <a:pt x="269" y="0"/>
                </a:lnTo>
                <a:lnTo>
                  <a:pt x="384" y="0"/>
                </a:lnTo>
                <a:lnTo>
                  <a:pt x="384" y="269"/>
                </a:lnTo>
                <a:lnTo>
                  <a:pt x="653" y="269"/>
                </a:lnTo>
                <a:lnTo>
                  <a:pt x="653" y="382"/>
                </a:lnTo>
                <a:lnTo>
                  <a:pt x="384" y="382"/>
                </a:lnTo>
                <a:lnTo>
                  <a:pt x="384" y="653"/>
                </a:lnTo>
                <a:lnTo>
                  <a:pt x="269" y="6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7662" name="Freeform 13"/>
          <p:cNvSpPr>
            <a:spLocks/>
          </p:cNvSpPr>
          <p:nvPr/>
        </p:nvSpPr>
        <p:spPr bwMode="auto">
          <a:xfrm>
            <a:off x="7713663" y="1931988"/>
            <a:ext cx="584200" cy="582612"/>
          </a:xfrm>
          <a:custGeom>
            <a:avLst/>
            <a:gdLst>
              <a:gd name="T0" fmla="*/ 2147483646 w 653"/>
              <a:gd name="T1" fmla="*/ 2147483646 h 653"/>
              <a:gd name="T2" fmla="*/ 2147483646 w 653"/>
              <a:gd name="T3" fmla="*/ 2147483646 h 653"/>
              <a:gd name="T4" fmla="*/ 0 w 653"/>
              <a:gd name="T5" fmla="*/ 2147483646 h 653"/>
              <a:gd name="T6" fmla="*/ 0 w 653"/>
              <a:gd name="T7" fmla="*/ 2147483646 h 653"/>
              <a:gd name="T8" fmla="*/ 2147483646 w 653"/>
              <a:gd name="T9" fmla="*/ 2147483646 h 653"/>
              <a:gd name="T10" fmla="*/ 2147483646 w 653"/>
              <a:gd name="T11" fmla="*/ 0 h 653"/>
              <a:gd name="T12" fmla="*/ 2147483646 w 653"/>
              <a:gd name="T13" fmla="*/ 0 h 653"/>
              <a:gd name="T14" fmla="*/ 2147483646 w 653"/>
              <a:gd name="T15" fmla="*/ 2147483646 h 653"/>
              <a:gd name="T16" fmla="*/ 2147483646 w 653"/>
              <a:gd name="T17" fmla="*/ 2147483646 h 653"/>
              <a:gd name="T18" fmla="*/ 2147483646 w 653"/>
              <a:gd name="T19" fmla="*/ 2147483646 h 653"/>
              <a:gd name="T20" fmla="*/ 2147483646 w 653"/>
              <a:gd name="T21" fmla="*/ 2147483646 h 653"/>
              <a:gd name="T22" fmla="*/ 2147483646 w 653"/>
              <a:gd name="T23" fmla="*/ 2147483646 h 653"/>
              <a:gd name="T24" fmla="*/ 2147483646 w 653"/>
              <a:gd name="T25" fmla="*/ 2147483646 h 6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3" h="653">
                <a:moveTo>
                  <a:pt x="269" y="653"/>
                </a:moveTo>
                <a:lnTo>
                  <a:pt x="269" y="382"/>
                </a:lnTo>
                <a:lnTo>
                  <a:pt x="0" y="382"/>
                </a:lnTo>
                <a:lnTo>
                  <a:pt x="0" y="269"/>
                </a:lnTo>
                <a:lnTo>
                  <a:pt x="269" y="269"/>
                </a:lnTo>
                <a:lnTo>
                  <a:pt x="269" y="0"/>
                </a:lnTo>
                <a:lnTo>
                  <a:pt x="384" y="0"/>
                </a:lnTo>
                <a:lnTo>
                  <a:pt x="384" y="269"/>
                </a:lnTo>
                <a:lnTo>
                  <a:pt x="653" y="269"/>
                </a:lnTo>
                <a:lnTo>
                  <a:pt x="653" y="382"/>
                </a:lnTo>
                <a:lnTo>
                  <a:pt x="384" y="382"/>
                </a:lnTo>
                <a:lnTo>
                  <a:pt x="384" y="653"/>
                </a:lnTo>
                <a:lnTo>
                  <a:pt x="269" y="6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7663" name="矩形 83"/>
          <p:cNvSpPr>
            <a:spLocks noChangeArrowheads="1"/>
          </p:cNvSpPr>
          <p:nvPr/>
        </p:nvSpPr>
        <p:spPr bwMode="auto">
          <a:xfrm>
            <a:off x="1289050" y="4349750"/>
            <a:ext cx="9669463" cy="2117725"/>
          </a:xfrm>
          <a:prstGeom prst="rect">
            <a:avLst/>
          </a:prstGeom>
          <a:solidFill>
            <a:srgbClr val="F2F2F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27664" name="TextBox 84"/>
          <p:cNvSpPr txBox="1">
            <a:spLocks noChangeArrowheads="1"/>
          </p:cNvSpPr>
          <p:nvPr/>
        </p:nvSpPr>
        <p:spPr bwMode="auto">
          <a:xfrm>
            <a:off x="1528763" y="4518025"/>
            <a:ext cx="92471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595959"/>
                </a:solidFill>
                <a:latin typeface="+mj-lt"/>
                <a:sym typeface="微软雅黑" pitchFamily="34" charset="-122"/>
              </a:rPr>
              <a:t>We hope that this template will return to you as a time, money and reputation. We hope that this template will return to you as a time, money and reputation. We hope that this template will return to you as a time, money and reputation. We hope that this template will return to you as a time, money and reputation. We hope that this template will return to you as a time, money and reputation.</a:t>
            </a:r>
            <a:endParaRPr lang="zh-CN" altLang="en-US" sz="1800" dirty="0">
              <a:solidFill>
                <a:srgbClr val="595959"/>
              </a:solidFill>
              <a:latin typeface="+mj-lt"/>
              <a:sym typeface="微软雅黑" pitchFamily="34" charset="-122"/>
            </a:endParaRPr>
          </a:p>
        </p:txBody>
      </p:sp>
      <p:sp>
        <p:nvSpPr>
          <p:cNvPr id="27665" name="Freeform 12"/>
          <p:cNvSpPr>
            <a:spLocks/>
          </p:cNvSpPr>
          <p:nvPr/>
        </p:nvSpPr>
        <p:spPr bwMode="auto">
          <a:xfrm>
            <a:off x="1214438" y="4203700"/>
            <a:ext cx="528637" cy="530225"/>
          </a:xfrm>
          <a:custGeom>
            <a:avLst/>
            <a:gdLst>
              <a:gd name="T0" fmla="*/ 0 w 1446"/>
              <a:gd name="T1" fmla="*/ 0 h 1446"/>
              <a:gd name="T2" fmla="*/ 2147483646 w 1446"/>
              <a:gd name="T3" fmla="*/ 0 h 1446"/>
              <a:gd name="T4" fmla="*/ 2147483646 w 1446"/>
              <a:gd name="T5" fmla="*/ 2147483646 h 1446"/>
              <a:gd name="T6" fmla="*/ 2147483646 w 1446"/>
              <a:gd name="T7" fmla="*/ 2147483646 h 1446"/>
              <a:gd name="T8" fmla="*/ 2147483646 w 1446"/>
              <a:gd name="T9" fmla="*/ 2147483646 h 1446"/>
              <a:gd name="T10" fmla="*/ 0 w 1446"/>
              <a:gd name="T11" fmla="*/ 2147483646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7666" name="Freeform 12"/>
          <p:cNvSpPr>
            <a:spLocks/>
          </p:cNvSpPr>
          <p:nvPr/>
        </p:nvSpPr>
        <p:spPr bwMode="auto">
          <a:xfrm flipH="1" flipV="1">
            <a:off x="10510838" y="6007100"/>
            <a:ext cx="528637" cy="530225"/>
          </a:xfrm>
          <a:custGeom>
            <a:avLst/>
            <a:gdLst>
              <a:gd name="T0" fmla="*/ 0 w 1446"/>
              <a:gd name="T1" fmla="*/ 0 h 1446"/>
              <a:gd name="T2" fmla="*/ 2147483646 w 1446"/>
              <a:gd name="T3" fmla="*/ 0 h 1446"/>
              <a:gd name="T4" fmla="*/ 2147483646 w 1446"/>
              <a:gd name="T5" fmla="*/ 2147483646 h 1446"/>
              <a:gd name="T6" fmla="*/ 2147483646 w 1446"/>
              <a:gd name="T7" fmla="*/ 2147483646 h 1446"/>
              <a:gd name="T8" fmla="*/ 2147483646 w 1446"/>
              <a:gd name="T9" fmla="*/ 2147483646 h 1446"/>
              <a:gd name="T10" fmla="*/ 0 w 1446"/>
              <a:gd name="T11" fmla="*/ 2147483646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7667" name="TextBox 21"/>
          <p:cNvSpPr txBox="1">
            <a:spLocks noChangeArrowheads="1"/>
          </p:cNvSpPr>
          <p:nvPr/>
        </p:nvSpPr>
        <p:spPr bwMode="auto">
          <a:xfrm>
            <a:off x="1350963" y="3389313"/>
            <a:ext cx="1663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STAGE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27668" name="TextBox 22"/>
          <p:cNvSpPr txBox="1">
            <a:spLocks noChangeArrowheads="1"/>
          </p:cNvSpPr>
          <p:nvPr/>
        </p:nvSpPr>
        <p:spPr bwMode="auto">
          <a:xfrm>
            <a:off x="5321300" y="3389313"/>
            <a:ext cx="1663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STAGE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27669" name="TextBox 23"/>
          <p:cNvSpPr txBox="1">
            <a:spLocks noChangeArrowheads="1"/>
          </p:cNvSpPr>
          <p:nvPr/>
        </p:nvSpPr>
        <p:spPr bwMode="auto">
          <a:xfrm>
            <a:off x="8993188" y="3389313"/>
            <a:ext cx="1663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STAGE HERE</a:t>
            </a:r>
            <a:endParaRPr lang="zh-CN" altLang="en-US" b="1" dirty="0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2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22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22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62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62" dur="500" spd="-996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00" y="76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66" dur="500" spd="-996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9400" y="-52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61" grpId="0" animBg="1"/>
      <p:bldP spid="27662" grpId="0" animBg="1"/>
      <p:bldP spid="27663" grpId="0" animBg="1" autoUpdateAnimBg="0"/>
      <p:bldP spid="27665" grpId="0" animBg="1"/>
      <p:bldP spid="27665" grpId="1" animBg="1"/>
      <p:bldP spid="27666" grpId="0" animBg="1"/>
      <p:bldP spid="27666" grpId="1" animBg="1"/>
      <p:bldP spid="27667" grpId="0" autoUpdateAnimBg="0"/>
      <p:bldP spid="27668" grpId="0" autoUpdateAnimBg="0"/>
      <p:bldP spid="2766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8131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3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grpSp>
        <p:nvGrpSpPr>
          <p:cNvPr id="28676" name="组合 19"/>
          <p:cNvGrpSpPr>
            <a:grpSpLocks/>
          </p:cNvGrpSpPr>
          <p:nvPr/>
        </p:nvGrpSpPr>
        <p:grpSpPr bwMode="auto">
          <a:xfrm>
            <a:off x="3241675" y="2678113"/>
            <a:ext cx="831850" cy="830262"/>
            <a:chOff x="0" y="0"/>
            <a:chExt cx="831850" cy="830262"/>
          </a:xfrm>
        </p:grpSpPr>
        <p:sp>
          <p:nvSpPr>
            <p:cNvPr id="48157" name="Oval 7"/>
            <p:cNvSpPr>
              <a:spLocks noChangeArrowheads="1"/>
            </p:cNvSpPr>
            <p:nvPr/>
          </p:nvSpPr>
          <p:spPr bwMode="auto">
            <a:xfrm>
              <a:off x="0" y="0"/>
              <a:ext cx="831850" cy="8302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48158" name="Freeform 10"/>
            <p:cNvSpPr>
              <a:spLocks noEditPoints="1"/>
            </p:cNvSpPr>
            <p:nvPr/>
          </p:nvSpPr>
          <p:spPr bwMode="auto">
            <a:xfrm>
              <a:off x="134938" y="201612"/>
              <a:ext cx="396875" cy="361950"/>
            </a:xfrm>
            <a:custGeom>
              <a:avLst/>
              <a:gdLst>
                <a:gd name="T0" fmla="*/ 2147483646 w 580"/>
                <a:gd name="T1" fmla="*/ 2147483646 h 528"/>
                <a:gd name="T2" fmla="*/ 2147483646 w 580"/>
                <a:gd name="T3" fmla="*/ 2147483646 h 528"/>
                <a:gd name="T4" fmla="*/ 2147483646 w 580"/>
                <a:gd name="T5" fmla="*/ 0 h 528"/>
                <a:gd name="T6" fmla="*/ 0 w 580"/>
                <a:gd name="T7" fmla="*/ 2147483646 h 528"/>
                <a:gd name="T8" fmla="*/ 2147483646 w 580"/>
                <a:gd name="T9" fmla="*/ 2147483646 h 528"/>
                <a:gd name="T10" fmla="*/ 2147483646 w 580"/>
                <a:gd name="T11" fmla="*/ 2147483646 h 528"/>
                <a:gd name="T12" fmla="*/ 2147483646 w 580"/>
                <a:gd name="T13" fmla="*/ 2147483646 h 528"/>
                <a:gd name="T14" fmla="*/ 2147483646 w 580"/>
                <a:gd name="T15" fmla="*/ 2147483646 h 528"/>
                <a:gd name="T16" fmla="*/ 2147483646 w 580"/>
                <a:gd name="T17" fmla="*/ 2147483646 h 528"/>
                <a:gd name="T18" fmla="*/ 2147483646 w 580"/>
                <a:gd name="T19" fmla="*/ 2147483646 h 528"/>
                <a:gd name="T20" fmla="*/ 2147483646 w 580"/>
                <a:gd name="T21" fmla="*/ 2147483646 h 528"/>
                <a:gd name="T22" fmla="*/ 2147483646 w 580"/>
                <a:gd name="T23" fmla="*/ 2147483646 h 528"/>
                <a:gd name="T24" fmla="*/ 2147483646 w 580"/>
                <a:gd name="T25" fmla="*/ 2147483646 h 528"/>
                <a:gd name="T26" fmla="*/ 2147483646 w 580"/>
                <a:gd name="T27" fmla="*/ 2147483646 h 528"/>
                <a:gd name="T28" fmla="*/ 2147483646 w 580"/>
                <a:gd name="T29" fmla="*/ 2147483646 h 528"/>
                <a:gd name="T30" fmla="*/ 2147483646 w 580"/>
                <a:gd name="T31" fmla="*/ 2147483646 h 528"/>
                <a:gd name="T32" fmla="*/ 2147483646 w 580"/>
                <a:gd name="T33" fmla="*/ 2147483646 h 528"/>
                <a:gd name="T34" fmla="*/ 2147483646 w 580"/>
                <a:gd name="T35" fmla="*/ 2147483646 h 528"/>
                <a:gd name="T36" fmla="*/ 2147483646 w 580"/>
                <a:gd name="T37" fmla="*/ 2147483646 h 528"/>
                <a:gd name="T38" fmla="*/ 2147483646 w 580"/>
                <a:gd name="T39" fmla="*/ 2147483646 h 528"/>
                <a:gd name="T40" fmla="*/ 2147483646 w 580"/>
                <a:gd name="T41" fmla="*/ 2147483646 h 528"/>
                <a:gd name="T42" fmla="*/ 2147483646 w 580"/>
                <a:gd name="T43" fmla="*/ 2147483646 h 528"/>
                <a:gd name="T44" fmla="*/ 2147483646 w 580"/>
                <a:gd name="T45" fmla="*/ 2147483646 h 528"/>
                <a:gd name="T46" fmla="*/ 2147483646 w 580"/>
                <a:gd name="T47" fmla="*/ 2147483646 h 528"/>
                <a:gd name="T48" fmla="*/ 2147483646 w 580"/>
                <a:gd name="T49" fmla="*/ 2147483646 h 5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8159" name="Freeform 11"/>
            <p:cNvSpPr>
              <a:spLocks noEditPoints="1"/>
            </p:cNvSpPr>
            <p:nvPr/>
          </p:nvSpPr>
          <p:spPr bwMode="auto">
            <a:xfrm>
              <a:off x="357188" y="355600"/>
              <a:ext cx="336550" cy="306387"/>
            </a:xfrm>
            <a:custGeom>
              <a:avLst/>
              <a:gdLst>
                <a:gd name="T0" fmla="*/ 0 w 493"/>
                <a:gd name="T1" fmla="*/ 2147483646 h 446"/>
                <a:gd name="T2" fmla="*/ 2147483646 w 493"/>
                <a:gd name="T3" fmla="*/ 2147483646 h 446"/>
                <a:gd name="T4" fmla="*/ 2147483646 w 493"/>
                <a:gd name="T5" fmla="*/ 2147483646 h 446"/>
                <a:gd name="T6" fmla="*/ 2147483646 w 493"/>
                <a:gd name="T7" fmla="*/ 2147483646 h 446"/>
                <a:gd name="T8" fmla="*/ 2147483646 w 493"/>
                <a:gd name="T9" fmla="*/ 2147483646 h 446"/>
                <a:gd name="T10" fmla="*/ 2147483646 w 493"/>
                <a:gd name="T11" fmla="*/ 2147483646 h 446"/>
                <a:gd name="T12" fmla="*/ 2147483646 w 493"/>
                <a:gd name="T13" fmla="*/ 2147483646 h 446"/>
                <a:gd name="T14" fmla="*/ 2147483646 w 493"/>
                <a:gd name="T15" fmla="*/ 2147483646 h 446"/>
                <a:gd name="T16" fmla="*/ 2147483646 w 493"/>
                <a:gd name="T17" fmla="*/ 0 h 446"/>
                <a:gd name="T18" fmla="*/ 0 w 493"/>
                <a:gd name="T19" fmla="*/ 2147483646 h 446"/>
                <a:gd name="T20" fmla="*/ 2147483646 w 493"/>
                <a:gd name="T21" fmla="*/ 2147483646 h 446"/>
                <a:gd name="T22" fmla="*/ 2147483646 w 493"/>
                <a:gd name="T23" fmla="*/ 2147483646 h 446"/>
                <a:gd name="T24" fmla="*/ 2147483646 w 493"/>
                <a:gd name="T25" fmla="*/ 2147483646 h 446"/>
                <a:gd name="T26" fmla="*/ 2147483646 w 493"/>
                <a:gd name="T27" fmla="*/ 2147483646 h 446"/>
                <a:gd name="T28" fmla="*/ 2147483646 w 493"/>
                <a:gd name="T29" fmla="*/ 2147483646 h 446"/>
                <a:gd name="T30" fmla="*/ 2147483646 w 493"/>
                <a:gd name="T31" fmla="*/ 2147483646 h 446"/>
                <a:gd name="T32" fmla="*/ 2147483646 w 493"/>
                <a:gd name="T33" fmla="*/ 2147483646 h 446"/>
                <a:gd name="T34" fmla="*/ 2147483646 w 493"/>
                <a:gd name="T35" fmla="*/ 2147483646 h 446"/>
                <a:gd name="T36" fmla="*/ 2147483646 w 493"/>
                <a:gd name="T37" fmla="*/ 2147483646 h 446"/>
                <a:gd name="T38" fmla="*/ 2147483646 w 493"/>
                <a:gd name="T39" fmla="*/ 2147483646 h 446"/>
                <a:gd name="T40" fmla="*/ 2147483646 w 493"/>
                <a:gd name="T41" fmla="*/ 2147483646 h 446"/>
                <a:gd name="T42" fmla="*/ 2147483646 w 493"/>
                <a:gd name="T43" fmla="*/ 2147483646 h 4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28680" name="组合 18"/>
          <p:cNvGrpSpPr>
            <a:grpSpLocks/>
          </p:cNvGrpSpPr>
          <p:nvPr/>
        </p:nvGrpSpPr>
        <p:grpSpPr bwMode="auto">
          <a:xfrm>
            <a:off x="2725738" y="1484313"/>
            <a:ext cx="831850" cy="831850"/>
            <a:chOff x="0" y="0"/>
            <a:chExt cx="831850" cy="831850"/>
          </a:xfrm>
        </p:grpSpPr>
        <p:sp>
          <p:nvSpPr>
            <p:cNvPr id="48154" name="Oval 6"/>
            <p:cNvSpPr>
              <a:spLocks noChangeArrowheads="1"/>
            </p:cNvSpPr>
            <p:nvPr/>
          </p:nvSpPr>
          <p:spPr bwMode="auto">
            <a:xfrm>
              <a:off x="0" y="0"/>
              <a:ext cx="831850" cy="8318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48155" name="Freeform 12"/>
            <p:cNvSpPr>
              <a:spLocks/>
            </p:cNvSpPr>
            <p:nvPr/>
          </p:nvSpPr>
          <p:spPr bwMode="auto">
            <a:xfrm>
              <a:off x="125412" y="114300"/>
              <a:ext cx="573087" cy="544512"/>
            </a:xfrm>
            <a:custGeom>
              <a:avLst/>
              <a:gdLst>
                <a:gd name="T0" fmla="*/ 2147483646 w 836"/>
                <a:gd name="T1" fmla="*/ 2147483646 h 795"/>
                <a:gd name="T2" fmla="*/ 2147483646 w 836"/>
                <a:gd name="T3" fmla="*/ 2147483646 h 795"/>
                <a:gd name="T4" fmla="*/ 2147483646 w 836"/>
                <a:gd name="T5" fmla="*/ 2147483646 h 795"/>
                <a:gd name="T6" fmla="*/ 2147483646 w 836"/>
                <a:gd name="T7" fmla="*/ 2147483646 h 795"/>
                <a:gd name="T8" fmla="*/ 2147483646 w 836"/>
                <a:gd name="T9" fmla="*/ 2147483646 h 795"/>
                <a:gd name="T10" fmla="*/ 2147483646 w 836"/>
                <a:gd name="T11" fmla="*/ 2147483646 h 795"/>
                <a:gd name="T12" fmla="*/ 2147483646 w 836"/>
                <a:gd name="T13" fmla="*/ 2147483646 h 795"/>
                <a:gd name="T14" fmla="*/ 2147483646 w 836"/>
                <a:gd name="T15" fmla="*/ 2147483646 h 795"/>
                <a:gd name="T16" fmla="*/ 2147483646 w 836"/>
                <a:gd name="T17" fmla="*/ 2147483646 h 795"/>
                <a:gd name="T18" fmla="*/ 2147483646 w 836"/>
                <a:gd name="T19" fmla="*/ 2147483646 h 795"/>
                <a:gd name="T20" fmla="*/ 2147483646 w 836"/>
                <a:gd name="T21" fmla="*/ 0 h 795"/>
                <a:gd name="T22" fmla="*/ 2147483646 w 836"/>
                <a:gd name="T23" fmla="*/ 2147483646 h 795"/>
                <a:gd name="T24" fmla="*/ 0 w 836"/>
                <a:gd name="T25" fmla="*/ 2147483646 h 795"/>
                <a:gd name="T26" fmla="*/ 2147483646 w 836"/>
                <a:gd name="T27" fmla="*/ 2147483646 h 795"/>
                <a:gd name="T28" fmla="*/ 2147483646 w 836"/>
                <a:gd name="T29" fmla="*/ 2147483646 h 795"/>
                <a:gd name="T30" fmla="*/ 2147483646 w 836"/>
                <a:gd name="T31" fmla="*/ 2147483646 h 795"/>
                <a:gd name="T32" fmla="*/ 2147483646 w 836"/>
                <a:gd name="T33" fmla="*/ 2147483646 h 795"/>
                <a:gd name="T34" fmla="*/ 2147483646 w 836"/>
                <a:gd name="T35" fmla="*/ 2147483646 h 795"/>
                <a:gd name="T36" fmla="*/ 2147483646 w 836"/>
                <a:gd name="T37" fmla="*/ 2147483646 h 795"/>
                <a:gd name="T38" fmla="*/ 2147483646 w 836"/>
                <a:gd name="T39" fmla="*/ 2147483646 h 7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36" h="795">
                  <a:moveTo>
                    <a:pt x="244" y="537"/>
                  </a:moveTo>
                  <a:cubicBezTo>
                    <a:pt x="263" y="515"/>
                    <a:pt x="510" y="376"/>
                    <a:pt x="510" y="376"/>
                  </a:cubicBezTo>
                  <a:lnTo>
                    <a:pt x="187" y="332"/>
                  </a:lnTo>
                  <a:lnTo>
                    <a:pt x="619" y="327"/>
                  </a:lnTo>
                  <a:cubicBezTo>
                    <a:pt x="619" y="327"/>
                    <a:pt x="634" y="340"/>
                    <a:pt x="619" y="358"/>
                  </a:cubicBezTo>
                  <a:cubicBezTo>
                    <a:pt x="603" y="376"/>
                    <a:pt x="374" y="533"/>
                    <a:pt x="374" y="533"/>
                  </a:cubicBezTo>
                  <a:lnTo>
                    <a:pt x="635" y="554"/>
                  </a:lnTo>
                  <a:lnTo>
                    <a:pt x="627" y="508"/>
                  </a:lnTo>
                  <a:lnTo>
                    <a:pt x="836" y="304"/>
                  </a:lnTo>
                  <a:lnTo>
                    <a:pt x="547" y="262"/>
                  </a:lnTo>
                  <a:lnTo>
                    <a:pt x="418" y="0"/>
                  </a:lnTo>
                  <a:lnTo>
                    <a:pt x="289" y="262"/>
                  </a:lnTo>
                  <a:lnTo>
                    <a:pt x="0" y="304"/>
                  </a:lnTo>
                  <a:lnTo>
                    <a:pt x="209" y="508"/>
                  </a:lnTo>
                  <a:lnTo>
                    <a:pt x="159" y="795"/>
                  </a:lnTo>
                  <a:lnTo>
                    <a:pt x="418" y="660"/>
                  </a:lnTo>
                  <a:lnTo>
                    <a:pt x="676" y="795"/>
                  </a:lnTo>
                  <a:lnTo>
                    <a:pt x="636" y="559"/>
                  </a:lnTo>
                  <a:lnTo>
                    <a:pt x="244" y="576"/>
                  </a:lnTo>
                  <a:cubicBezTo>
                    <a:pt x="244" y="576"/>
                    <a:pt x="225" y="559"/>
                    <a:pt x="244" y="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8156" name="Freeform 13"/>
            <p:cNvSpPr>
              <a:spLocks/>
            </p:cNvSpPr>
            <p:nvPr/>
          </p:nvSpPr>
          <p:spPr bwMode="auto">
            <a:xfrm>
              <a:off x="560387" y="493712"/>
              <a:ext cx="30162" cy="3175"/>
            </a:xfrm>
            <a:custGeom>
              <a:avLst/>
              <a:gdLst>
                <a:gd name="T0" fmla="*/ 0 w 43"/>
                <a:gd name="T1" fmla="*/ 0 h 5"/>
                <a:gd name="T2" fmla="*/ 2147483646 w 43"/>
                <a:gd name="T3" fmla="*/ 2147483646 h 5"/>
                <a:gd name="T4" fmla="*/ 2147483646 w 43"/>
                <a:gd name="T5" fmla="*/ 2147483646 h 5"/>
                <a:gd name="T6" fmla="*/ 0 w 4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5">
                  <a:moveTo>
                    <a:pt x="0" y="0"/>
                  </a:moveTo>
                  <a:lnTo>
                    <a:pt x="1" y="5"/>
                  </a:lnTo>
                  <a:lnTo>
                    <a:pt x="4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28684" name="组合 21"/>
          <p:cNvGrpSpPr>
            <a:grpSpLocks/>
          </p:cNvGrpSpPr>
          <p:nvPr/>
        </p:nvGrpSpPr>
        <p:grpSpPr bwMode="auto">
          <a:xfrm>
            <a:off x="3241675" y="4133850"/>
            <a:ext cx="831850" cy="831850"/>
            <a:chOff x="0" y="0"/>
            <a:chExt cx="831850" cy="831850"/>
          </a:xfrm>
        </p:grpSpPr>
        <p:sp>
          <p:nvSpPr>
            <p:cNvPr id="48149" name="Oval 9"/>
            <p:cNvSpPr>
              <a:spLocks noChangeArrowheads="1"/>
            </p:cNvSpPr>
            <p:nvPr/>
          </p:nvSpPr>
          <p:spPr bwMode="auto">
            <a:xfrm>
              <a:off x="0" y="0"/>
              <a:ext cx="831850" cy="83185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48150" name="Freeform 14"/>
            <p:cNvSpPr>
              <a:spLocks noEditPoints="1"/>
            </p:cNvSpPr>
            <p:nvPr/>
          </p:nvSpPr>
          <p:spPr bwMode="auto">
            <a:xfrm>
              <a:off x="138113" y="260350"/>
              <a:ext cx="482600" cy="384175"/>
            </a:xfrm>
            <a:custGeom>
              <a:avLst/>
              <a:gdLst>
                <a:gd name="T0" fmla="*/ 2147483646 w 704"/>
                <a:gd name="T1" fmla="*/ 2147483646 h 561"/>
                <a:gd name="T2" fmla="*/ 2147483646 w 704"/>
                <a:gd name="T3" fmla="*/ 2147483646 h 561"/>
                <a:gd name="T4" fmla="*/ 2147483646 w 704"/>
                <a:gd name="T5" fmla="*/ 2147483646 h 561"/>
                <a:gd name="T6" fmla="*/ 2147483646 w 704"/>
                <a:gd name="T7" fmla="*/ 2147483646 h 561"/>
                <a:gd name="T8" fmla="*/ 2147483646 w 704"/>
                <a:gd name="T9" fmla="*/ 2147483646 h 561"/>
                <a:gd name="T10" fmla="*/ 2147483646 w 704"/>
                <a:gd name="T11" fmla="*/ 2147483646 h 561"/>
                <a:gd name="T12" fmla="*/ 2147483646 w 704"/>
                <a:gd name="T13" fmla="*/ 2147483646 h 561"/>
                <a:gd name="T14" fmla="*/ 2147483646 w 704"/>
                <a:gd name="T15" fmla="*/ 2147483646 h 561"/>
                <a:gd name="T16" fmla="*/ 2147483646 w 704"/>
                <a:gd name="T17" fmla="*/ 2147483646 h 561"/>
                <a:gd name="T18" fmla="*/ 2147483646 w 704"/>
                <a:gd name="T19" fmla="*/ 2147483646 h 561"/>
                <a:gd name="T20" fmla="*/ 2147483646 w 704"/>
                <a:gd name="T21" fmla="*/ 2147483646 h 561"/>
                <a:gd name="T22" fmla="*/ 2147483646 w 704"/>
                <a:gd name="T23" fmla="*/ 2147483646 h 561"/>
                <a:gd name="T24" fmla="*/ 2147483646 w 704"/>
                <a:gd name="T25" fmla="*/ 2147483646 h 561"/>
                <a:gd name="T26" fmla="*/ 2147483646 w 704"/>
                <a:gd name="T27" fmla="*/ 2147483646 h 561"/>
                <a:gd name="T28" fmla="*/ 2147483646 w 704"/>
                <a:gd name="T29" fmla="*/ 2147483646 h 561"/>
                <a:gd name="T30" fmla="*/ 2147483646 w 704"/>
                <a:gd name="T31" fmla="*/ 2147483646 h 561"/>
                <a:gd name="T32" fmla="*/ 2147483646 w 704"/>
                <a:gd name="T33" fmla="*/ 2147483646 h 5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8151" name="Freeform 15"/>
            <p:cNvSpPr>
              <a:spLocks noEditPoints="1"/>
            </p:cNvSpPr>
            <p:nvPr/>
          </p:nvSpPr>
          <p:spPr bwMode="auto">
            <a:xfrm>
              <a:off x="246063" y="431800"/>
              <a:ext cx="190500" cy="169862"/>
            </a:xfrm>
            <a:custGeom>
              <a:avLst/>
              <a:gdLst>
                <a:gd name="T0" fmla="*/ 2147483646 w 277"/>
                <a:gd name="T1" fmla="*/ 2147483646 h 246"/>
                <a:gd name="T2" fmla="*/ 2147483646 w 277"/>
                <a:gd name="T3" fmla="*/ 2147483646 h 246"/>
                <a:gd name="T4" fmla="*/ 2147483646 w 277"/>
                <a:gd name="T5" fmla="*/ 2147483646 h 246"/>
                <a:gd name="T6" fmla="*/ 2147483646 w 277"/>
                <a:gd name="T7" fmla="*/ 2147483646 h 246"/>
                <a:gd name="T8" fmla="*/ 2147483646 w 277"/>
                <a:gd name="T9" fmla="*/ 2147483646 h 246"/>
                <a:gd name="T10" fmla="*/ 2147483646 w 277"/>
                <a:gd name="T11" fmla="*/ 2147483646 h 246"/>
                <a:gd name="T12" fmla="*/ 2147483646 w 277"/>
                <a:gd name="T13" fmla="*/ 2147483646 h 246"/>
                <a:gd name="T14" fmla="*/ 2147483646 w 277"/>
                <a:gd name="T15" fmla="*/ 2147483646 h 246"/>
                <a:gd name="T16" fmla="*/ 2147483646 w 277"/>
                <a:gd name="T17" fmla="*/ 2147483646 h 246"/>
                <a:gd name="T18" fmla="*/ 2147483646 w 277"/>
                <a:gd name="T19" fmla="*/ 2147483646 h 246"/>
                <a:gd name="T20" fmla="*/ 2147483646 w 277"/>
                <a:gd name="T21" fmla="*/ 2147483646 h 246"/>
                <a:gd name="T22" fmla="*/ 2147483646 w 277"/>
                <a:gd name="T23" fmla="*/ 2147483646 h 246"/>
                <a:gd name="T24" fmla="*/ 2147483646 w 277"/>
                <a:gd name="T25" fmla="*/ 2147483646 h 246"/>
                <a:gd name="T26" fmla="*/ 2147483646 w 277"/>
                <a:gd name="T27" fmla="*/ 2147483646 h 246"/>
                <a:gd name="T28" fmla="*/ 2147483646 w 277"/>
                <a:gd name="T29" fmla="*/ 2147483646 h 246"/>
                <a:gd name="T30" fmla="*/ 2147483646 w 277"/>
                <a:gd name="T31" fmla="*/ 2147483646 h 246"/>
                <a:gd name="T32" fmla="*/ 2147483646 w 277"/>
                <a:gd name="T33" fmla="*/ 2147483646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8152" name="Freeform 16"/>
            <p:cNvSpPr>
              <a:spLocks/>
            </p:cNvSpPr>
            <p:nvPr/>
          </p:nvSpPr>
          <p:spPr bwMode="auto">
            <a:xfrm>
              <a:off x="485775" y="192088"/>
              <a:ext cx="177800" cy="200025"/>
            </a:xfrm>
            <a:custGeom>
              <a:avLst/>
              <a:gdLst>
                <a:gd name="T0" fmla="*/ 2147483646 w 259"/>
                <a:gd name="T1" fmla="*/ 2147483646 h 293"/>
                <a:gd name="T2" fmla="*/ 2147483646 w 259"/>
                <a:gd name="T3" fmla="*/ 2147483646 h 293"/>
                <a:gd name="T4" fmla="*/ 2147483646 w 259"/>
                <a:gd name="T5" fmla="*/ 2147483646 h 293"/>
                <a:gd name="T6" fmla="*/ 2147483646 w 259"/>
                <a:gd name="T7" fmla="*/ 0 h 293"/>
                <a:gd name="T8" fmla="*/ 0 w 259"/>
                <a:gd name="T9" fmla="*/ 2147483646 h 293"/>
                <a:gd name="T10" fmla="*/ 2147483646 w 259"/>
                <a:gd name="T11" fmla="*/ 2147483646 h 293"/>
                <a:gd name="T12" fmla="*/ 2147483646 w 259"/>
                <a:gd name="T13" fmla="*/ 2147483646 h 293"/>
                <a:gd name="T14" fmla="*/ 2147483646 w 259"/>
                <a:gd name="T15" fmla="*/ 2147483646 h 293"/>
                <a:gd name="T16" fmla="*/ 2147483646 w 259"/>
                <a:gd name="T17" fmla="*/ 2147483646 h 293"/>
                <a:gd name="T18" fmla="*/ 2147483646 w 259"/>
                <a:gd name="T19" fmla="*/ 2147483646 h 293"/>
                <a:gd name="T20" fmla="*/ 2147483646 w 259"/>
                <a:gd name="T21" fmla="*/ 2147483646 h 293"/>
                <a:gd name="T22" fmla="*/ 2147483646 w 259"/>
                <a:gd name="T23" fmla="*/ 2147483646 h 293"/>
                <a:gd name="T24" fmla="*/ 2147483646 w 259"/>
                <a:gd name="T25" fmla="*/ 2147483646 h 293"/>
                <a:gd name="T26" fmla="*/ 2147483646 w 259"/>
                <a:gd name="T27" fmla="*/ 2147483646 h 2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8153" name="Freeform 17"/>
            <p:cNvSpPr>
              <a:spLocks/>
            </p:cNvSpPr>
            <p:nvPr/>
          </p:nvSpPr>
          <p:spPr bwMode="auto">
            <a:xfrm>
              <a:off x="490538" y="261938"/>
              <a:ext cx="103187" cy="112712"/>
            </a:xfrm>
            <a:custGeom>
              <a:avLst/>
              <a:gdLst>
                <a:gd name="T0" fmla="*/ 2147483646 w 152"/>
                <a:gd name="T1" fmla="*/ 2147483646 h 164"/>
                <a:gd name="T2" fmla="*/ 2147483646 w 152"/>
                <a:gd name="T3" fmla="*/ 2147483646 h 164"/>
                <a:gd name="T4" fmla="*/ 2147483646 w 152"/>
                <a:gd name="T5" fmla="*/ 0 h 164"/>
                <a:gd name="T6" fmla="*/ 0 w 152"/>
                <a:gd name="T7" fmla="*/ 2147483646 h 164"/>
                <a:gd name="T8" fmla="*/ 2147483646 w 152"/>
                <a:gd name="T9" fmla="*/ 2147483646 h 164"/>
                <a:gd name="T10" fmla="*/ 2147483646 w 152"/>
                <a:gd name="T11" fmla="*/ 2147483646 h 164"/>
                <a:gd name="T12" fmla="*/ 2147483646 w 152"/>
                <a:gd name="T13" fmla="*/ 2147483646 h 164"/>
                <a:gd name="T14" fmla="*/ 2147483646 w 152"/>
                <a:gd name="T15" fmla="*/ 2147483646 h 164"/>
                <a:gd name="T16" fmla="*/ 2147483646 w 152"/>
                <a:gd name="T17" fmla="*/ 2147483646 h 164"/>
                <a:gd name="T18" fmla="*/ 2147483646 w 152"/>
                <a:gd name="T19" fmla="*/ 2147483646 h 164"/>
                <a:gd name="T20" fmla="*/ 2147483646 w 152"/>
                <a:gd name="T21" fmla="*/ 2147483646 h 164"/>
                <a:gd name="T22" fmla="*/ 2147483646 w 152"/>
                <a:gd name="T23" fmla="*/ 2147483646 h 164"/>
                <a:gd name="T24" fmla="*/ 2147483646 w 152"/>
                <a:gd name="T25" fmla="*/ 2147483646 h 164"/>
                <a:gd name="T26" fmla="*/ 2147483646 w 152"/>
                <a:gd name="T27" fmla="*/ 2147483646 h 164"/>
                <a:gd name="T28" fmla="*/ 2147483646 w 152"/>
                <a:gd name="T29" fmla="*/ 2147483646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28690" name="组合 22"/>
          <p:cNvGrpSpPr>
            <a:grpSpLocks/>
          </p:cNvGrpSpPr>
          <p:nvPr/>
        </p:nvGrpSpPr>
        <p:grpSpPr bwMode="auto">
          <a:xfrm>
            <a:off x="2725738" y="5327650"/>
            <a:ext cx="831850" cy="830263"/>
            <a:chOff x="0" y="0"/>
            <a:chExt cx="831850" cy="830262"/>
          </a:xfrm>
        </p:grpSpPr>
        <p:sp>
          <p:nvSpPr>
            <p:cNvPr id="48147" name="Oval 8"/>
            <p:cNvSpPr>
              <a:spLocks noChangeArrowheads="1"/>
            </p:cNvSpPr>
            <p:nvPr/>
          </p:nvSpPr>
          <p:spPr bwMode="auto">
            <a:xfrm>
              <a:off x="0" y="0"/>
              <a:ext cx="831850" cy="830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48148" name="Freeform 18"/>
            <p:cNvSpPr>
              <a:spLocks noEditPoints="1"/>
            </p:cNvSpPr>
            <p:nvPr/>
          </p:nvSpPr>
          <p:spPr bwMode="auto">
            <a:xfrm>
              <a:off x="144462" y="188913"/>
              <a:ext cx="538162" cy="471487"/>
            </a:xfrm>
            <a:custGeom>
              <a:avLst/>
              <a:gdLst>
                <a:gd name="T0" fmla="*/ 2147483646 w 785"/>
                <a:gd name="T1" fmla="*/ 0 h 690"/>
                <a:gd name="T2" fmla="*/ 2147483646 w 785"/>
                <a:gd name="T3" fmla="*/ 2147483646 h 690"/>
                <a:gd name="T4" fmla="*/ 2147483646 w 785"/>
                <a:gd name="T5" fmla="*/ 2147483646 h 690"/>
                <a:gd name="T6" fmla="*/ 2147483646 w 785"/>
                <a:gd name="T7" fmla="*/ 2147483646 h 690"/>
                <a:gd name="T8" fmla="*/ 2147483646 w 785"/>
                <a:gd name="T9" fmla="*/ 2147483646 h 690"/>
                <a:gd name="T10" fmla="*/ 0 w 785"/>
                <a:gd name="T11" fmla="*/ 2147483646 h 690"/>
                <a:gd name="T12" fmla="*/ 2147483646 w 785"/>
                <a:gd name="T13" fmla="*/ 2147483646 h 690"/>
                <a:gd name="T14" fmla="*/ 2147483646 w 785"/>
                <a:gd name="T15" fmla="*/ 2147483646 h 690"/>
                <a:gd name="T16" fmla="*/ 2147483646 w 785"/>
                <a:gd name="T17" fmla="*/ 2147483646 h 690"/>
                <a:gd name="T18" fmla="*/ 2147483646 w 785"/>
                <a:gd name="T19" fmla="*/ 2147483646 h 690"/>
                <a:gd name="T20" fmla="*/ 2147483646 w 785"/>
                <a:gd name="T21" fmla="*/ 2147483646 h 690"/>
                <a:gd name="T22" fmla="*/ 2147483646 w 785"/>
                <a:gd name="T23" fmla="*/ 2147483646 h 690"/>
                <a:gd name="T24" fmla="*/ 2147483646 w 785"/>
                <a:gd name="T25" fmla="*/ 2147483646 h 690"/>
                <a:gd name="T26" fmla="*/ 2147483646 w 785"/>
                <a:gd name="T27" fmla="*/ 2147483646 h 690"/>
                <a:gd name="T28" fmla="*/ 2147483646 w 785"/>
                <a:gd name="T29" fmla="*/ 2147483646 h 690"/>
                <a:gd name="T30" fmla="*/ 2147483646 w 785"/>
                <a:gd name="T31" fmla="*/ 2147483646 h 690"/>
                <a:gd name="T32" fmla="*/ 2147483646 w 785"/>
                <a:gd name="T33" fmla="*/ 2147483646 h 690"/>
                <a:gd name="T34" fmla="*/ 2147483646 w 785"/>
                <a:gd name="T35" fmla="*/ 2147483646 h 690"/>
                <a:gd name="T36" fmla="*/ 2147483646 w 785"/>
                <a:gd name="T37" fmla="*/ 2147483646 h 690"/>
                <a:gd name="T38" fmla="*/ 2147483646 w 785"/>
                <a:gd name="T39" fmla="*/ 2147483646 h 690"/>
                <a:gd name="T40" fmla="*/ 2147483646 w 785"/>
                <a:gd name="T41" fmla="*/ 2147483646 h 690"/>
                <a:gd name="T42" fmla="*/ 2147483646 w 785"/>
                <a:gd name="T43" fmla="*/ 2147483646 h 690"/>
                <a:gd name="T44" fmla="*/ 2147483646 w 785"/>
                <a:gd name="T45" fmla="*/ 2147483646 h 690"/>
                <a:gd name="T46" fmla="*/ 2147483646 w 785"/>
                <a:gd name="T47" fmla="*/ 2147483646 h 690"/>
                <a:gd name="T48" fmla="*/ 2147483646 w 785"/>
                <a:gd name="T49" fmla="*/ 2147483646 h 690"/>
                <a:gd name="T50" fmla="*/ 2147483646 w 785"/>
                <a:gd name="T51" fmla="*/ 2147483646 h 690"/>
                <a:gd name="T52" fmla="*/ 2147483646 w 785"/>
                <a:gd name="T53" fmla="*/ 2147483646 h 690"/>
                <a:gd name="T54" fmla="*/ 2147483646 w 785"/>
                <a:gd name="T55" fmla="*/ 2147483646 h 690"/>
                <a:gd name="T56" fmla="*/ 2147483646 w 785"/>
                <a:gd name="T57" fmla="*/ 2147483646 h 690"/>
                <a:gd name="T58" fmla="*/ 2147483646 w 785"/>
                <a:gd name="T59" fmla="*/ 2147483646 h 690"/>
                <a:gd name="T60" fmla="*/ 2147483646 w 785"/>
                <a:gd name="T61" fmla="*/ 2147483646 h 690"/>
                <a:gd name="T62" fmla="*/ 2147483646 w 785"/>
                <a:gd name="T63" fmla="*/ 2147483646 h 690"/>
                <a:gd name="T64" fmla="*/ 2147483646 w 785"/>
                <a:gd name="T65" fmla="*/ 2147483646 h 690"/>
                <a:gd name="T66" fmla="*/ 2147483646 w 785"/>
                <a:gd name="T67" fmla="*/ 2147483646 h 690"/>
                <a:gd name="T68" fmla="*/ 2147483646 w 785"/>
                <a:gd name="T69" fmla="*/ 2147483646 h 690"/>
                <a:gd name="T70" fmla="*/ 2147483646 w 785"/>
                <a:gd name="T71" fmla="*/ 2147483646 h 690"/>
                <a:gd name="T72" fmla="*/ 2147483646 w 785"/>
                <a:gd name="T73" fmla="*/ 2147483646 h 690"/>
                <a:gd name="T74" fmla="*/ 2147483646 w 785"/>
                <a:gd name="T75" fmla="*/ 2147483646 h 690"/>
                <a:gd name="T76" fmla="*/ 2147483646 w 785"/>
                <a:gd name="T77" fmla="*/ 2147483646 h 690"/>
                <a:gd name="T78" fmla="*/ 2147483646 w 785"/>
                <a:gd name="T79" fmla="*/ 2147483646 h 690"/>
                <a:gd name="T80" fmla="*/ 2147483646 w 785"/>
                <a:gd name="T81" fmla="*/ 2147483646 h 690"/>
                <a:gd name="T82" fmla="*/ 2147483646 w 785"/>
                <a:gd name="T83" fmla="*/ 2147483646 h 690"/>
                <a:gd name="T84" fmla="*/ 2147483646 w 785"/>
                <a:gd name="T85" fmla="*/ 2147483646 h 690"/>
                <a:gd name="T86" fmla="*/ 2147483646 w 785"/>
                <a:gd name="T87" fmla="*/ 2147483646 h 690"/>
                <a:gd name="T88" fmla="*/ 2147483646 w 785"/>
                <a:gd name="T89" fmla="*/ 2147483646 h 690"/>
                <a:gd name="T90" fmla="*/ 2147483646 w 785"/>
                <a:gd name="T91" fmla="*/ 2147483646 h 690"/>
                <a:gd name="T92" fmla="*/ 2147483646 w 785"/>
                <a:gd name="T93" fmla="*/ 2147483646 h 690"/>
                <a:gd name="T94" fmla="*/ 2147483646 w 785"/>
                <a:gd name="T95" fmla="*/ 2147483646 h 690"/>
                <a:gd name="T96" fmla="*/ 2147483646 w 785"/>
                <a:gd name="T97" fmla="*/ 2147483646 h 690"/>
                <a:gd name="T98" fmla="*/ 2147483646 w 785"/>
                <a:gd name="T99" fmla="*/ 2147483646 h 690"/>
                <a:gd name="T100" fmla="*/ 2147483646 w 785"/>
                <a:gd name="T101" fmla="*/ 2147483646 h 690"/>
                <a:gd name="T102" fmla="*/ 2147483646 w 785"/>
                <a:gd name="T103" fmla="*/ 2147483646 h 690"/>
                <a:gd name="T104" fmla="*/ 2147483646 w 785"/>
                <a:gd name="T105" fmla="*/ 2147483646 h 690"/>
                <a:gd name="T106" fmla="*/ 2147483646 w 785"/>
                <a:gd name="T107" fmla="*/ 2147483646 h 690"/>
                <a:gd name="T108" fmla="*/ 2147483646 w 785"/>
                <a:gd name="T109" fmla="*/ 2147483646 h 690"/>
                <a:gd name="T110" fmla="*/ 2147483646 w 785"/>
                <a:gd name="T111" fmla="*/ 2147483646 h 690"/>
                <a:gd name="T112" fmla="*/ 2147483646 w 785"/>
                <a:gd name="T113" fmla="*/ 2147483646 h 690"/>
                <a:gd name="T114" fmla="*/ 2147483646 w 785"/>
                <a:gd name="T115" fmla="*/ 2147483646 h 690"/>
                <a:gd name="T116" fmla="*/ 2147483646 w 785"/>
                <a:gd name="T117" fmla="*/ 2147483646 h 690"/>
                <a:gd name="T118" fmla="*/ 2147483646 w 785"/>
                <a:gd name="T119" fmla="*/ 2147483646 h 690"/>
                <a:gd name="T120" fmla="*/ 2147483646 w 785"/>
                <a:gd name="T121" fmla="*/ 2147483646 h 690"/>
                <a:gd name="T122" fmla="*/ 2147483646 w 785"/>
                <a:gd name="T123" fmla="*/ 2147483646 h 690"/>
                <a:gd name="T124" fmla="*/ 2147483646 w 785"/>
                <a:gd name="T125" fmla="*/ 2147483646 h 6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85" h="690">
                  <a:moveTo>
                    <a:pt x="785" y="297"/>
                  </a:moveTo>
                  <a:cubicBezTo>
                    <a:pt x="785" y="133"/>
                    <a:pt x="620" y="0"/>
                    <a:pt x="417" y="0"/>
                  </a:cubicBezTo>
                  <a:cubicBezTo>
                    <a:pt x="213" y="0"/>
                    <a:pt x="49" y="133"/>
                    <a:pt x="49" y="297"/>
                  </a:cubicBezTo>
                  <a:cubicBezTo>
                    <a:pt x="49" y="460"/>
                    <a:pt x="213" y="593"/>
                    <a:pt x="417" y="593"/>
                  </a:cubicBezTo>
                  <a:cubicBezTo>
                    <a:pt x="436" y="593"/>
                    <a:pt x="455" y="592"/>
                    <a:pt x="473" y="589"/>
                  </a:cubicBezTo>
                  <a:cubicBezTo>
                    <a:pt x="507" y="646"/>
                    <a:pt x="571" y="685"/>
                    <a:pt x="646" y="690"/>
                  </a:cubicBezTo>
                  <a:cubicBezTo>
                    <a:pt x="626" y="664"/>
                    <a:pt x="615" y="632"/>
                    <a:pt x="615" y="598"/>
                  </a:cubicBezTo>
                  <a:cubicBezTo>
                    <a:pt x="615" y="577"/>
                    <a:pt x="619" y="559"/>
                    <a:pt x="626" y="540"/>
                  </a:cubicBezTo>
                  <a:cubicBezTo>
                    <a:pt x="722" y="487"/>
                    <a:pt x="785" y="398"/>
                    <a:pt x="785" y="297"/>
                  </a:cubicBezTo>
                  <a:close/>
                  <a:moveTo>
                    <a:pt x="30" y="315"/>
                  </a:moveTo>
                  <a:cubicBezTo>
                    <a:pt x="30" y="307"/>
                    <a:pt x="31" y="300"/>
                    <a:pt x="32" y="293"/>
                  </a:cubicBezTo>
                  <a:cubicBezTo>
                    <a:pt x="11" y="324"/>
                    <a:pt x="0" y="359"/>
                    <a:pt x="0" y="396"/>
                  </a:cubicBezTo>
                  <a:cubicBezTo>
                    <a:pt x="0" y="473"/>
                    <a:pt x="48" y="541"/>
                    <a:pt x="121" y="581"/>
                  </a:cubicBezTo>
                  <a:cubicBezTo>
                    <a:pt x="122" y="587"/>
                    <a:pt x="122" y="593"/>
                    <a:pt x="122" y="600"/>
                  </a:cubicBezTo>
                  <a:cubicBezTo>
                    <a:pt x="122" y="625"/>
                    <a:pt x="114" y="649"/>
                    <a:pt x="99" y="669"/>
                  </a:cubicBezTo>
                  <a:cubicBezTo>
                    <a:pt x="146" y="666"/>
                    <a:pt x="187" y="645"/>
                    <a:pt x="214" y="613"/>
                  </a:cubicBezTo>
                  <a:cubicBezTo>
                    <a:pt x="234" y="617"/>
                    <a:pt x="255" y="619"/>
                    <a:pt x="276" y="619"/>
                  </a:cubicBezTo>
                  <a:cubicBezTo>
                    <a:pt x="303" y="619"/>
                    <a:pt x="330" y="616"/>
                    <a:pt x="355" y="609"/>
                  </a:cubicBezTo>
                  <a:cubicBezTo>
                    <a:pt x="172" y="592"/>
                    <a:pt x="30" y="467"/>
                    <a:pt x="30" y="315"/>
                  </a:cubicBezTo>
                  <a:close/>
                  <a:moveTo>
                    <a:pt x="189" y="400"/>
                  </a:moveTo>
                  <a:lnTo>
                    <a:pt x="189" y="219"/>
                  </a:lnTo>
                  <a:lnTo>
                    <a:pt x="257" y="219"/>
                  </a:lnTo>
                  <a:cubicBezTo>
                    <a:pt x="271" y="219"/>
                    <a:pt x="282" y="221"/>
                    <a:pt x="290" y="224"/>
                  </a:cubicBezTo>
                  <a:cubicBezTo>
                    <a:pt x="299" y="228"/>
                    <a:pt x="305" y="234"/>
                    <a:pt x="310" y="241"/>
                  </a:cubicBezTo>
                  <a:cubicBezTo>
                    <a:pt x="315" y="249"/>
                    <a:pt x="317" y="257"/>
                    <a:pt x="317" y="265"/>
                  </a:cubicBezTo>
                  <a:cubicBezTo>
                    <a:pt x="317" y="273"/>
                    <a:pt x="315" y="280"/>
                    <a:pt x="311" y="287"/>
                  </a:cubicBezTo>
                  <a:cubicBezTo>
                    <a:pt x="306" y="294"/>
                    <a:pt x="300" y="300"/>
                    <a:pt x="292" y="304"/>
                  </a:cubicBezTo>
                  <a:cubicBezTo>
                    <a:pt x="303" y="307"/>
                    <a:pt x="311" y="312"/>
                    <a:pt x="317" y="320"/>
                  </a:cubicBezTo>
                  <a:cubicBezTo>
                    <a:pt x="323" y="328"/>
                    <a:pt x="326" y="337"/>
                    <a:pt x="326" y="348"/>
                  </a:cubicBezTo>
                  <a:cubicBezTo>
                    <a:pt x="326" y="356"/>
                    <a:pt x="324" y="364"/>
                    <a:pt x="320" y="371"/>
                  </a:cubicBezTo>
                  <a:cubicBezTo>
                    <a:pt x="317" y="379"/>
                    <a:pt x="312" y="384"/>
                    <a:pt x="307" y="388"/>
                  </a:cubicBezTo>
                  <a:cubicBezTo>
                    <a:pt x="302" y="392"/>
                    <a:pt x="295" y="395"/>
                    <a:pt x="287" y="397"/>
                  </a:cubicBezTo>
                  <a:cubicBezTo>
                    <a:pt x="279" y="399"/>
                    <a:pt x="270" y="400"/>
                    <a:pt x="258" y="400"/>
                  </a:cubicBezTo>
                  <a:lnTo>
                    <a:pt x="189" y="400"/>
                  </a:lnTo>
                  <a:close/>
                  <a:moveTo>
                    <a:pt x="213" y="295"/>
                  </a:moveTo>
                  <a:lnTo>
                    <a:pt x="252" y="295"/>
                  </a:lnTo>
                  <a:cubicBezTo>
                    <a:pt x="263" y="295"/>
                    <a:pt x="270" y="294"/>
                    <a:pt x="275" y="293"/>
                  </a:cubicBezTo>
                  <a:cubicBezTo>
                    <a:pt x="281" y="291"/>
                    <a:pt x="286" y="288"/>
                    <a:pt x="289" y="284"/>
                  </a:cubicBezTo>
                  <a:cubicBezTo>
                    <a:pt x="292" y="280"/>
                    <a:pt x="293" y="274"/>
                    <a:pt x="293" y="268"/>
                  </a:cubicBezTo>
                  <a:cubicBezTo>
                    <a:pt x="293" y="262"/>
                    <a:pt x="292" y="257"/>
                    <a:pt x="289" y="252"/>
                  </a:cubicBezTo>
                  <a:cubicBezTo>
                    <a:pt x="286" y="248"/>
                    <a:pt x="282" y="245"/>
                    <a:pt x="277" y="243"/>
                  </a:cubicBezTo>
                  <a:cubicBezTo>
                    <a:pt x="271" y="241"/>
                    <a:pt x="262" y="240"/>
                    <a:pt x="249" y="240"/>
                  </a:cubicBezTo>
                  <a:lnTo>
                    <a:pt x="213" y="240"/>
                  </a:lnTo>
                  <a:lnTo>
                    <a:pt x="213" y="295"/>
                  </a:lnTo>
                  <a:close/>
                  <a:moveTo>
                    <a:pt x="213" y="379"/>
                  </a:moveTo>
                  <a:lnTo>
                    <a:pt x="258" y="379"/>
                  </a:lnTo>
                  <a:cubicBezTo>
                    <a:pt x="266" y="379"/>
                    <a:pt x="271" y="379"/>
                    <a:pt x="274" y="378"/>
                  </a:cubicBezTo>
                  <a:cubicBezTo>
                    <a:pt x="280" y="377"/>
                    <a:pt x="284" y="375"/>
                    <a:pt x="288" y="373"/>
                  </a:cubicBezTo>
                  <a:cubicBezTo>
                    <a:pt x="292" y="371"/>
                    <a:pt x="295" y="367"/>
                    <a:pt x="297" y="363"/>
                  </a:cubicBezTo>
                  <a:cubicBezTo>
                    <a:pt x="300" y="359"/>
                    <a:pt x="301" y="353"/>
                    <a:pt x="301" y="348"/>
                  </a:cubicBezTo>
                  <a:cubicBezTo>
                    <a:pt x="301" y="341"/>
                    <a:pt x="299" y="335"/>
                    <a:pt x="296" y="330"/>
                  </a:cubicBezTo>
                  <a:cubicBezTo>
                    <a:pt x="292" y="325"/>
                    <a:pt x="287" y="322"/>
                    <a:pt x="281" y="320"/>
                  </a:cubicBezTo>
                  <a:cubicBezTo>
                    <a:pt x="275" y="318"/>
                    <a:pt x="266" y="317"/>
                    <a:pt x="255" y="317"/>
                  </a:cubicBezTo>
                  <a:lnTo>
                    <a:pt x="213" y="317"/>
                  </a:lnTo>
                  <a:lnTo>
                    <a:pt x="213" y="379"/>
                  </a:lnTo>
                  <a:close/>
                  <a:moveTo>
                    <a:pt x="372" y="400"/>
                  </a:moveTo>
                  <a:lnTo>
                    <a:pt x="372" y="219"/>
                  </a:lnTo>
                  <a:lnTo>
                    <a:pt x="440" y="219"/>
                  </a:lnTo>
                  <a:cubicBezTo>
                    <a:pt x="454" y="219"/>
                    <a:pt x="465" y="221"/>
                    <a:pt x="473" y="224"/>
                  </a:cubicBezTo>
                  <a:cubicBezTo>
                    <a:pt x="482" y="228"/>
                    <a:pt x="488" y="234"/>
                    <a:pt x="493" y="241"/>
                  </a:cubicBezTo>
                  <a:cubicBezTo>
                    <a:pt x="498" y="249"/>
                    <a:pt x="500" y="257"/>
                    <a:pt x="500" y="265"/>
                  </a:cubicBezTo>
                  <a:cubicBezTo>
                    <a:pt x="500" y="273"/>
                    <a:pt x="498" y="280"/>
                    <a:pt x="494" y="287"/>
                  </a:cubicBezTo>
                  <a:cubicBezTo>
                    <a:pt x="489" y="294"/>
                    <a:pt x="483" y="300"/>
                    <a:pt x="475" y="304"/>
                  </a:cubicBezTo>
                  <a:cubicBezTo>
                    <a:pt x="486" y="307"/>
                    <a:pt x="494" y="312"/>
                    <a:pt x="500" y="320"/>
                  </a:cubicBezTo>
                  <a:cubicBezTo>
                    <a:pt x="506" y="328"/>
                    <a:pt x="509" y="337"/>
                    <a:pt x="509" y="348"/>
                  </a:cubicBezTo>
                  <a:cubicBezTo>
                    <a:pt x="509" y="356"/>
                    <a:pt x="507" y="364"/>
                    <a:pt x="503" y="371"/>
                  </a:cubicBezTo>
                  <a:cubicBezTo>
                    <a:pt x="500" y="379"/>
                    <a:pt x="495" y="384"/>
                    <a:pt x="490" y="388"/>
                  </a:cubicBezTo>
                  <a:cubicBezTo>
                    <a:pt x="485" y="392"/>
                    <a:pt x="478" y="395"/>
                    <a:pt x="470" y="397"/>
                  </a:cubicBezTo>
                  <a:cubicBezTo>
                    <a:pt x="462" y="399"/>
                    <a:pt x="453" y="400"/>
                    <a:pt x="441" y="400"/>
                  </a:cubicBezTo>
                  <a:lnTo>
                    <a:pt x="372" y="400"/>
                  </a:lnTo>
                  <a:close/>
                  <a:moveTo>
                    <a:pt x="396" y="295"/>
                  </a:moveTo>
                  <a:lnTo>
                    <a:pt x="435" y="295"/>
                  </a:lnTo>
                  <a:cubicBezTo>
                    <a:pt x="446" y="295"/>
                    <a:pt x="453" y="294"/>
                    <a:pt x="458" y="293"/>
                  </a:cubicBezTo>
                  <a:cubicBezTo>
                    <a:pt x="464" y="291"/>
                    <a:pt x="469" y="288"/>
                    <a:pt x="472" y="284"/>
                  </a:cubicBezTo>
                  <a:cubicBezTo>
                    <a:pt x="475" y="280"/>
                    <a:pt x="476" y="274"/>
                    <a:pt x="476" y="268"/>
                  </a:cubicBezTo>
                  <a:cubicBezTo>
                    <a:pt x="476" y="262"/>
                    <a:pt x="475" y="257"/>
                    <a:pt x="472" y="252"/>
                  </a:cubicBezTo>
                  <a:cubicBezTo>
                    <a:pt x="469" y="248"/>
                    <a:pt x="465" y="245"/>
                    <a:pt x="460" y="243"/>
                  </a:cubicBezTo>
                  <a:cubicBezTo>
                    <a:pt x="454" y="241"/>
                    <a:pt x="445" y="240"/>
                    <a:pt x="432" y="240"/>
                  </a:cubicBezTo>
                  <a:lnTo>
                    <a:pt x="396" y="240"/>
                  </a:lnTo>
                  <a:lnTo>
                    <a:pt x="396" y="295"/>
                  </a:lnTo>
                  <a:close/>
                  <a:moveTo>
                    <a:pt x="396" y="379"/>
                  </a:moveTo>
                  <a:lnTo>
                    <a:pt x="441" y="379"/>
                  </a:lnTo>
                  <a:cubicBezTo>
                    <a:pt x="449" y="379"/>
                    <a:pt x="454" y="379"/>
                    <a:pt x="457" y="378"/>
                  </a:cubicBezTo>
                  <a:cubicBezTo>
                    <a:pt x="463" y="377"/>
                    <a:pt x="467" y="375"/>
                    <a:pt x="471" y="373"/>
                  </a:cubicBezTo>
                  <a:cubicBezTo>
                    <a:pt x="475" y="371"/>
                    <a:pt x="478" y="367"/>
                    <a:pt x="480" y="363"/>
                  </a:cubicBezTo>
                  <a:cubicBezTo>
                    <a:pt x="483" y="359"/>
                    <a:pt x="484" y="353"/>
                    <a:pt x="484" y="348"/>
                  </a:cubicBezTo>
                  <a:cubicBezTo>
                    <a:pt x="484" y="341"/>
                    <a:pt x="482" y="335"/>
                    <a:pt x="479" y="330"/>
                  </a:cubicBezTo>
                  <a:cubicBezTo>
                    <a:pt x="475" y="325"/>
                    <a:pt x="470" y="322"/>
                    <a:pt x="464" y="320"/>
                  </a:cubicBezTo>
                  <a:cubicBezTo>
                    <a:pt x="458" y="318"/>
                    <a:pt x="449" y="317"/>
                    <a:pt x="438" y="317"/>
                  </a:cubicBezTo>
                  <a:lnTo>
                    <a:pt x="396" y="317"/>
                  </a:lnTo>
                  <a:lnTo>
                    <a:pt x="396" y="379"/>
                  </a:lnTo>
                  <a:close/>
                  <a:moveTo>
                    <a:pt x="548" y="342"/>
                  </a:moveTo>
                  <a:lnTo>
                    <a:pt x="570" y="340"/>
                  </a:lnTo>
                  <a:cubicBezTo>
                    <a:pt x="571" y="349"/>
                    <a:pt x="574" y="357"/>
                    <a:pt x="578" y="362"/>
                  </a:cubicBezTo>
                  <a:cubicBezTo>
                    <a:pt x="582" y="368"/>
                    <a:pt x="588" y="373"/>
                    <a:pt x="596" y="376"/>
                  </a:cubicBezTo>
                  <a:cubicBezTo>
                    <a:pt x="604" y="380"/>
                    <a:pt x="614" y="382"/>
                    <a:pt x="624" y="382"/>
                  </a:cubicBezTo>
                  <a:cubicBezTo>
                    <a:pt x="633" y="382"/>
                    <a:pt x="641" y="380"/>
                    <a:pt x="648" y="378"/>
                  </a:cubicBezTo>
                  <a:cubicBezTo>
                    <a:pt x="655" y="375"/>
                    <a:pt x="660" y="371"/>
                    <a:pt x="664" y="367"/>
                  </a:cubicBezTo>
                  <a:cubicBezTo>
                    <a:pt x="667" y="362"/>
                    <a:pt x="669" y="357"/>
                    <a:pt x="669" y="351"/>
                  </a:cubicBezTo>
                  <a:cubicBezTo>
                    <a:pt x="669" y="345"/>
                    <a:pt x="667" y="340"/>
                    <a:pt x="664" y="336"/>
                  </a:cubicBezTo>
                  <a:cubicBezTo>
                    <a:pt x="661" y="332"/>
                    <a:pt x="655" y="328"/>
                    <a:pt x="648" y="325"/>
                  </a:cubicBezTo>
                  <a:cubicBezTo>
                    <a:pt x="643" y="324"/>
                    <a:pt x="632" y="321"/>
                    <a:pt x="615" y="317"/>
                  </a:cubicBezTo>
                  <a:cubicBezTo>
                    <a:pt x="599" y="313"/>
                    <a:pt x="587" y="309"/>
                    <a:pt x="580" y="305"/>
                  </a:cubicBezTo>
                  <a:cubicBezTo>
                    <a:pt x="572" y="301"/>
                    <a:pt x="565" y="295"/>
                    <a:pt x="561" y="288"/>
                  </a:cubicBezTo>
                  <a:cubicBezTo>
                    <a:pt x="557" y="282"/>
                    <a:pt x="555" y="274"/>
                    <a:pt x="555" y="266"/>
                  </a:cubicBezTo>
                  <a:cubicBezTo>
                    <a:pt x="555" y="257"/>
                    <a:pt x="557" y="248"/>
                    <a:pt x="562" y="240"/>
                  </a:cubicBezTo>
                  <a:cubicBezTo>
                    <a:pt x="568" y="232"/>
                    <a:pt x="575" y="226"/>
                    <a:pt x="585" y="222"/>
                  </a:cubicBezTo>
                  <a:cubicBezTo>
                    <a:pt x="595" y="218"/>
                    <a:pt x="606" y="216"/>
                    <a:pt x="618" y="216"/>
                  </a:cubicBezTo>
                  <a:cubicBezTo>
                    <a:pt x="632" y="216"/>
                    <a:pt x="644" y="218"/>
                    <a:pt x="654" y="222"/>
                  </a:cubicBezTo>
                  <a:cubicBezTo>
                    <a:pt x="664" y="227"/>
                    <a:pt x="672" y="233"/>
                    <a:pt x="678" y="241"/>
                  </a:cubicBezTo>
                  <a:cubicBezTo>
                    <a:pt x="683" y="250"/>
                    <a:pt x="686" y="259"/>
                    <a:pt x="687" y="270"/>
                  </a:cubicBezTo>
                  <a:lnTo>
                    <a:pt x="664" y="272"/>
                  </a:lnTo>
                  <a:cubicBezTo>
                    <a:pt x="662" y="260"/>
                    <a:pt x="658" y="252"/>
                    <a:pt x="651" y="246"/>
                  </a:cubicBezTo>
                  <a:cubicBezTo>
                    <a:pt x="644" y="240"/>
                    <a:pt x="633" y="237"/>
                    <a:pt x="619" y="237"/>
                  </a:cubicBezTo>
                  <a:cubicBezTo>
                    <a:pt x="605" y="237"/>
                    <a:pt x="594" y="240"/>
                    <a:pt x="588" y="245"/>
                  </a:cubicBezTo>
                  <a:cubicBezTo>
                    <a:pt x="581" y="250"/>
                    <a:pt x="578" y="257"/>
                    <a:pt x="578" y="264"/>
                  </a:cubicBezTo>
                  <a:cubicBezTo>
                    <a:pt x="578" y="271"/>
                    <a:pt x="580" y="276"/>
                    <a:pt x="585" y="280"/>
                  </a:cubicBezTo>
                  <a:cubicBezTo>
                    <a:pt x="589" y="284"/>
                    <a:pt x="601" y="289"/>
                    <a:pt x="621" y="293"/>
                  </a:cubicBezTo>
                  <a:cubicBezTo>
                    <a:pt x="640" y="298"/>
                    <a:pt x="654" y="301"/>
                    <a:pt x="661" y="305"/>
                  </a:cubicBezTo>
                  <a:cubicBezTo>
                    <a:pt x="672" y="310"/>
                    <a:pt x="679" y="316"/>
                    <a:pt x="685" y="323"/>
                  </a:cubicBezTo>
                  <a:cubicBezTo>
                    <a:pt x="690" y="331"/>
                    <a:pt x="692" y="339"/>
                    <a:pt x="692" y="349"/>
                  </a:cubicBezTo>
                  <a:cubicBezTo>
                    <a:pt x="692" y="359"/>
                    <a:pt x="689" y="368"/>
                    <a:pt x="684" y="376"/>
                  </a:cubicBezTo>
                  <a:cubicBezTo>
                    <a:pt x="678" y="385"/>
                    <a:pt x="670" y="391"/>
                    <a:pt x="660" y="396"/>
                  </a:cubicBezTo>
                  <a:cubicBezTo>
                    <a:pt x="650" y="401"/>
                    <a:pt x="638" y="403"/>
                    <a:pt x="625" y="403"/>
                  </a:cubicBezTo>
                  <a:cubicBezTo>
                    <a:pt x="609" y="403"/>
                    <a:pt x="595" y="401"/>
                    <a:pt x="584" y="396"/>
                  </a:cubicBezTo>
                  <a:cubicBezTo>
                    <a:pt x="573" y="391"/>
                    <a:pt x="564" y="384"/>
                    <a:pt x="558" y="375"/>
                  </a:cubicBezTo>
                  <a:cubicBezTo>
                    <a:pt x="551" y="365"/>
                    <a:pt x="548" y="354"/>
                    <a:pt x="548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28693" name="组合 23"/>
          <p:cNvGrpSpPr>
            <a:grpSpLocks/>
          </p:cNvGrpSpPr>
          <p:nvPr/>
        </p:nvGrpSpPr>
        <p:grpSpPr bwMode="auto">
          <a:xfrm>
            <a:off x="877888" y="2946400"/>
            <a:ext cx="1939925" cy="1939925"/>
            <a:chOff x="0" y="0"/>
            <a:chExt cx="1939925" cy="1939925"/>
          </a:xfrm>
        </p:grpSpPr>
        <p:sp>
          <p:nvSpPr>
            <p:cNvPr id="48145" name="Oval 5"/>
            <p:cNvSpPr>
              <a:spLocks noChangeArrowheads="1"/>
            </p:cNvSpPr>
            <p:nvPr/>
          </p:nvSpPr>
          <p:spPr bwMode="auto">
            <a:xfrm>
              <a:off x="0" y="0"/>
              <a:ext cx="1939925" cy="19399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48146" name="TextBox 20"/>
            <p:cNvSpPr txBox="1">
              <a:spLocks noChangeArrowheads="1"/>
            </p:cNvSpPr>
            <p:nvPr/>
          </p:nvSpPr>
          <p:spPr bwMode="auto">
            <a:xfrm>
              <a:off x="182391" y="561975"/>
              <a:ext cx="153833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2400" b="1" dirty="0">
                  <a:solidFill>
                    <a:schemeClr val="accent2"/>
                  </a:solidFill>
                  <a:latin typeface="+mj-lt"/>
                </a:rPr>
                <a:t>OPTION HERE</a:t>
              </a:r>
              <a:endParaRPr lang="zh-CN" altLang="en-US" sz="2400" b="1" dirty="0">
                <a:solidFill>
                  <a:schemeClr val="accent2"/>
                </a:solidFill>
                <a:latin typeface="+mj-lt"/>
              </a:endParaRPr>
            </a:p>
          </p:txBody>
        </p:sp>
      </p:grpSp>
      <p:sp>
        <p:nvSpPr>
          <p:cNvPr id="28696" name="TextBox 25"/>
          <p:cNvSpPr txBox="1">
            <a:spLocks noChangeArrowheads="1"/>
          </p:cNvSpPr>
          <p:nvPr/>
        </p:nvSpPr>
        <p:spPr bwMode="auto">
          <a:xfrm>
            <a:off x="3578225" y="1258888"/>
            <a:ext cx="199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+mj-lt"/>
              </a:rPr>
              <a:t>OPTION HERE</a:t>
            </a:r>
            <a:endParaRPr lang="zh-CN" altLang="en-US" sz="1800" b="1" dirty="0">
              <a:latin typeface="+mj-lt"/>
            </a:endParaRPr>
          </a:p>
        </p:txBody>
      </p:sp>
      <p:sp>
        <p:nvSpPr>
          <p:cNvPr id="28697" name="TextBox 26"/>
          <p:cNvSpPr txBox="1">
            <a:spLocks noChangeArrowheads="1"/>
          </p:cNvSpPr>
          <p:nvPr/>
        </p:nvSpPr>
        <p:spPr bwMode="auto">
          <a:xfrm>
            <a:off x="3640138" y="1617663"/>
            <a:ext cx="7351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28698" name="TextBox 27"/>
          <p:cNvSpPr txBox="1">
            <a:spLocks noChangeArrowheads="1"/>
          </p:cNvSpPr>
          <p:nvPr/>
        </p:nvSpPr>
        <p:spPr bwMode="auto">
          <a:xfrm>
            <a:off x="3578225" y="5364163"/>
            <a:ext cx="199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1800" b="1" dirty="0">
                <a:latin typeface="+mj-lt"/>
              </a:rPr>
              <a:t>OPTION HERE</a:t>
            </a:r>
            <a:endParaRPr lang="zh-CN" altLang="en-US" sz="1800" b="1" dirty="0">
              <a:latin typeface="+mj-lt"/>
            </a:endParaRPr>
          </a:p>
        </p:txBody>
      </p:sp>
      <p:sp>
        <p:nvSpPr>
          <p:cNvPr id="28699" name="TextBox 28"/>
          <p:cNvSpPr txBox="1">
            <a:spLocks noChangeArrowheads="1"/>
          </p:cNvSpPr>
          <p:nvPr/>
        </p:nvSpPr>
        <p:spPr bwMode="auto">
          <a:xfrm>
            <a:off x="3640138" y="5670550"/>
            <a:ext cx="7351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28700" name="TextBox 29"/>
          <p:cNvSpPr txBox="1">
            <a:spLocks noChangeArrowheads="1"/>
          </p:cNvSpPr>
          <p:nvPr/>
        </p:nvSpPr>
        <p:spPr bwMode="auto">
          <a:xfrm>
            <a:off x="4083050" y="3933825"/>
            <a:ext cx="199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1800" b="1" dirty="0">
                <a:latin typeface="+mj-lt"/>
              </a:rPr>
              <a:t>OPTION HERE</a:t>
            </a:r>
            <a:endParaRPr lang="zh-CN" altLang="en-US" sz="1800" b="1" dirty="0">
              <a:latin typeface="+mj-lt"/>
            </a:endParaRPr>
          </a:p>
        </p:txBody>
      </p:sp>
      <p:sp>
        <p:nvSpPr>
          <p:cNvPr id="28701" name="TextBox 30"/>
          <p:cNvSpPr txBox="1">
            <a:spLocks noChangeArrowheads="1"/>
          </p:cNvSpPr>
          <p:nvPr/>
        </p:nvSpPr>
        <p:spPr bwMode="auto">
          <a:xfrm>
            <a:off x="4144963" y="4240213"/>
            <a:ext cx="7351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 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28702" name="TextBox 31"/>
          <p:cNvSpPr txBox="1">
            <a:spLocks noChangeArrowheads="1"/>
          </p:cNvSpPr>
          <p:nvPr/>
        </p:nvSpPr>
        <p:spPr bwMode="auto">
          <a:xfrm>
            <a:off x="4083050" y="2500313"/>
            <a:ext cx="199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1800" b="1" dirty="0">
                <a:latin typeface="+mj-lt"/>
              </a:rPr>
              <a:t>OPTION HERE</a:t>
            </a:r>
            <a:endParaRPr lang="zh-CN" altLang="en-US" sz="1800" b="1" dirty="0">
              <a:latin typeface="+mj-lt"/>
            </a:endParaRPr>
          </a:p>
        </p:txBody>
      </p:sp>
      <p:sp>
        <p:nvSpPr>
          <p:cNvPr id="28703" name="TextBox 32"/>
          <p:cNvSpPr txBox="1">
            <a:spLocks noChangeArrowheads="1"/>
          </p:cNvSpPr>
          <p:nvPr/>
        </p:nvSpPr>
        <p:spPr bwMode="auto">
          <a:xfrm>
            <a:off x="4144963" y="2806700"/>
            <a:ext cx="7351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3E-6 -3.33333E-6 L -0.1059 0.29653 " pathEditMode="relative" rAng="0" ptsTypes="AA">
                                      <p:cBhvr>
                                        <p:cTn id="22" dur="500" spd="-997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00" y="14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5E-6 4.07407E-6 L -0.14818 0.12268 " pathEditMode="relative" rAng="0" ptsTypes="AA">
                                      <p:cBhvr>
                                        <p:cTn id="26" dur="500" spd="-997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100" y="6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5E-6 4.07407E-6 L -0.14818 -0.08982 " pathEditMode="relative" rAng="0" ptsTypes="AA">
                                      <p:cBhvr>
                                        <p:cTn id="30" dur="500" spd="-997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100" y="-4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3E-6 1.48148E-6 L -0.1059 -0.26366 " pathEditMode="relative" rAng="0" ptsTypes="AA">
                                      <p:cBhvr>
                                        <p:cTn id="34" dur="500" spd="-997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22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32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96" grpId="0" autoUpdateAnimBg="0"/>
      <p:bldP spid="28697" grpId="0" autoUpdateAnimBg="0"/>
      <p:bldP spid="28698" grpId="0" autoUpdateAnimBg="0"/>
      <p:bldP spid="28699" grpId="0" autoUpdateAnimBg="0"/>
      <p:bldP spid="28700" grpId="0" autoUpdateAnimBg="0"/>
      <p:bldP spid="28701" grpId="0" autoUpdateAnimBg="0"/>
      <p:bldP spid="28702" grpId="0" autoUpdateAnimBg="0"/>
      <p:bldP spid="2870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0179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 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3 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29700" name="Freeform 6"/>
          <p:cNvSpPr>
            <a:spLocks/>
          </p:cNvSpPr>
          <p:nvPr/>
        </p:nvSpPr>
        <p:spPr bwMode="auto">
          <a:xfrm>
            <a:off x="715963" y="2284413"/>
            <a:ext cx="2693987" cy="2995612"/>
          </a:xfrm>
          <a:custGeom>
            <a:avLst/>
            <a:gdLst>
              <a:gd name="T0" fmla="*/ 2147483646 w 3659"/>
              <a:gd name="T1" fmla="*/ 0 h 4065"/>
              <a:gd name="T2" fmla="*/ 2147483646 w 3659"/>
              <a:gd name="T3" fmla="*/ 2147483646 h 4065"/>
              <a:gd name="T4" fmla="*/ 2147483646 w 3659"/>
              <a:gd name="T5" fmla="*/ 2147483646 h 4065"/>
              <a:gd name="T6" fmla="*/ 2147483646 w 3659"/>
              <a:gd name="T7" fmla="*/ 2147483646 h 4065"/>
              <a:gd name="T8" fmla="*/ 2147483646 w 3659"/>
              <a:gd name="T9" fmla="*/ 2147483646 h 4065"/>
              <a:gd name="T10" fmla="*/ 0 w 3659"/>
              <a:gd name="T11" fmla="*/ 2147483646 h 4065"/>
              <a:gd name="T12" fmla="*/ 2147483646 w 3659"/>
              <a:gd name="T13" fmla="*/ 0 h 4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59" h="4065">
                <a:moveTo>
                  <a:pt x="2033" y="0"/>
                </a:moveTo>
                <a:cubicBezTo>
                  <a:pt x="2698" y="0"/>
                  <a:pt x="3288" y="319"/>
                  <a:pt x="3659" y="813"/>
                </a:cubicBezTo>
                <a:cubicBezTo>
                  <a:pt x="3417" y="1159"/>
                  <a:pt x="3276" y="1579"/>
                  <a:pt x="3276" y="2033"/>
                </a:cubicBezTo>
                <a:cubicBezTo>
                  <a:pt x="3276" y="2486"/>
                  <a:pt x="3417" y="2907"/>
                  <a:pt x="3659" y="3252"/>
                </a:cubicBezTo>
                <a:cubicBezTo>
                  <a:pt x="3288" y="3746"/>
                  <a:pt x="2698" y="4065"/>
                  <a:pt x="2033" y="4065"/>
                </a:cubicBezTo>
                <a:cubicBezTo>
                  <a:pt x="910" y="4065"/>
                  <a:pt x="0" y="3155"/>
                  <a:pt x="0" y="2033"/>
                </a:cubicBezTo>
                <a:cubicBezTo>
                  <a:pt x="0" y="910"/>
                  <a:pt x="910" y="0"/>
                  <a:pt x="20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9701" name="Freeform 7"/>
          <p:cNvSpPr>
            <a:spLocks/>
          </p:cNvSpPr>
          <p:nvPr/>
        </p:nvSpPr>
        <p:spPr bwMode="auto">
          <a:xfrm>
            <a:off x="3201988" y="2284413"/>
            <a:ext cx="2695575" cy="2995612"/>
          </a:xfrm>
          <a:custGeom>
            <a:avLst/>
            <a:gdLst>
              <a:gd name="T0" fmla="*/ 2147483646 w 3659"/>
              <a:gd name="T1" fmla="*/ 0 h 4065"/>
              <a:gd name="T2" fmla="*/ 2147483646 w 3659"/>
              <a:gd name="T3" fmla="*/ 2147483646 h 4065"/>
              <a:gd name="T4" fmla="*/ 2147483646 w 3659"/>
              <a:gd name="T5" fmla="*/ 2147483646 h 4065"/>
              <a:gd name="T6" fmla="*/ 2147483646 w 3659"/>
              <a:gd name="T7" fmla="*/ 2147483646 h 4065"/>
              <a:gd name="T8" fmla="*/ 2147483646 w 3659"/>
              <a:gd name="T9" fmla="*/ 2147483646 h 4065"/>
              <a:gd name="T10" fmla="*/ 0 w 3659"/>
              <a:gd name="T11" fmla="*/ 2147483646 h 4065"/>
              <a:gd name="T12" fmla="*/ 2147483646 w 3659"/>
              <a:gd name="T13" fmla="*/ 0 h 4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59" h="4065">
                <a:moveTo>
                  <a:pt x="2032" y="0"/>
                </a:moveTo>
                <a:cubicBezTo>
                  <a:pt x="2697" y="0"/>
                  <a:pt x="3288" y="319"/>
                  <a:pt x="3659" y="813"/>
                </a:cubicBezTo>
                <a:cubicBezTo>
                  <a:pt x="3417" y="1159"/>
                  <a:pt x="3275" y="1579"/>
                  <a:pt x="3275" y="2033"/>
                </a:cubicBezTo>
                <a:cubicBezTo>
                  <a:pt x="3275" y="2486"/>
                  <a:pt x="3417" y="2907"/>
                  <a:pt x="3659" y="3252"/>
                </a:cubicBezTo>
                <a:cubicBezTo>
                  <a:pt x="3288" y="3746"/>
                  <a:pt x="2697" y="4065"/>
                  <a:pt x="2032" y="4065"/>
                </a:cubicBezTo>
                <a:cubicBezTo>
                  <a:pt x="910" y="4065"/>
                  <a:pt x="0" y="3155"/>
                  <a:pt x="0" y="2033"/>
                </a:cubicBezTo>
                <a:cubicBezTo>
                  <a:pt x="0" y="910"/>
                  <a:pt x="910" y="0"/>
                  <a:pt x="203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9702" name="Freeform 8"/>
          <p:cNvSpPr>
            <a:spLocks/>
          </p:cNvSpPr>
          <p:nvPr/>
        </p:nvSpPr>
        <p:spPr bwMode="auto">
          <a:xfrm>
            <a:off x="5688013" y="2284413"/>
            <a:ext cx="2695575" cy="2995612"/>
          </a:xfrm>
          <a:custGeom>
            <a:avLst/>
            <a:gdLst>
              <a:gd name="T0" fmla="*/ 2147483646 w 3659"/>
              <a:gd name="T1" fmla="*/ 0 h 4065"/>
              <a:gd name="T2" fmla="*/ 2147483646 w 3659"/>
              <a:gd name="T3" fmla="*/ 2147483646 h 4065"/>
              <a:gd name="T4" fmla="*/ 2147483646 w 3659"/>
              <a:gd name="T5" fmla="*/ 2147483646 h 4065"/>
              <a:gd name="T6" fmla="*/ 2147483646 w 3659"/>
              <a:gd name="T7" fmla="*/ 2147483646 h 4065"/>
              <a:gd name="T8" fmla="*/ 2147483646 w 3659"/>
              <a:gd name="T9" fmla="*/ 2147483646 h 4065"/>
              <a:gd name="T10" fmla="*/ 0 w 3659"/>
              <a:gd name="T11" fmla="*/ 2147483646 h 4065"/>
              <a:gd name="T12" fmla="*/ 2147483646 w 3659"/>
              <a:gd name="T13" fmla="*/ 0 h 4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59" h="4065">
                <a:moveTo>
                  <a:pt x="2033" y="0"/>
                </a:moveTo>
                <a:cubicBezTo>
                  <a:pt x="2698" y="0"/>
                  <a:pt x="3288" y="319"/>
                  <a:pt x="3659" y="813"/>
                </a:cubicBezTo>
                <a:cubicBezTo>
                  <a:pt x="3418" y="1159"/>
                  <a:pt x="3276" y="1579"/>
                  <a:pt x="3276" y="2033"/>
                </a:cubicBezTo>
                <a:cubicBezTo>
                  <a:pt x="3276" y="2486"/>
                  <a:pt x="3418" y="2907"/>
                  <a:pt x="3659" y="3252"/>
                </a:cubicBezTo>
                <a:cubicBezTo>
                  <a:pt x="3288" y="3746"/>
                  <a:pt x="2698" y="4065"/>
                  <a:pt x="2033" y="4065"/>
                </a:cubicBezTo>
                <a:cubicBezTo>
                  <a:pt x="911" y="4065"/>
                  <a:pt x="0" y="3155"/>
                  <a:pt x="0" y="2033"/>
                </a:cubicBezTo>
                <a:cubicBezTo>
                  <a:pt x="0" y="910"/>
                  <a:pt x="911" y="0"/>
                  <a:pt x="203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9703" name="Oval 9"/>
          <p:cNvSpPr>
            <a:spLocks noChangeArrowheads="1"/>
          </p:cNvSpPr>
          <p:nvPr/>
        </p:nvSpPr>
        <p:spPr bwMode="auto">
          <a:xfrm>
            <a:off x="8174038" y="2284413"/>
            <a:ext cx="2995612" cy="29956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1117600" y="3163888"/>
            <a:ext cx="19526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>
            <a:off x="3600450" y="3163888"/>
            <a:ext cx="19526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6103938" y="3163888"/>
            <a:ext cx="195421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9707" name="Line 13"/>
          <p:cNvSpPr>
            <a:spLocks noChangeShapeType="1"/>
          </p:cNvSpPr>
          <p:nvPr/>
        </p:nvSpPr>
        <p:spPr bwMode="auto">
          <a:xfrm>
            <a:off x="8667750" y="3163888"/>
            <a:ext cx="195421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9708" name="Freeform 20"/>
          <p:cNvSpPr>
            <a:spLocks noEditPoints="1"/>
          </p:cNvSpPr>
          <p:nvPr/>
        </p:nvSpPr>
        <p:spPr bwMode="auto">
          <a:xfrm>
            <a:off x="9526588" y="2508250"/>
            <a:ext cx="433387" cy="544513"/>
          </a:xfrm>
          <a:custGeom>
            <a:avLst/>
            <a:gdLst>
              <a:gd name="T0" fmla="*/ 2147483646 w 355"/>
              <a:gd name="T1" fmla="*/ 2147483646 h 447"/>
              <a:gd name="T2" fmla="*/ 2147483646 w 355"/>
              <a:gd name="T3" fmla="*/ 2147483646 h 447"/>
              <a:gd name="T4" fmla="*/ 2147483646 w 355"/>
              <a:gd name="T5" fmla="*/ 2147483646 h 447"/>
              <a:gd name="T6" fmla="*/ 2147483646 w 355"/>
              <a:gd name="T7" fmla="*/ 2147483646 h 447"/>
              <a:gd name="T8" fmla="*/ 2147483646 w 355"/>
              <a:gd name="T9" fmla="*/ 2147483646 h 447"/>
              <a:gd name="T10" fmla="*/ 2147483646 w 355"/>
              <a:gd name="T11" fmla="*/ 2147483646 h 447"/>
              <a:gd name="T12" fmla="*/ 2147483646 w 355"/>
              <a:gd name="T13" fmla="*/ 2147483646 h 447"/>
              <a:gd name="T14" fmla="*/ 2147483646 w 355"/>
              <a:gd name="T15" fmla="*/ 2147483646 h 447"/>
              <a:gd name="T16" fmla="*/ 2147483646 w 355"/>
              <a:gd name="T17" fmla="*/ 0 h 447"/>
              <a:gd name="T18" fmla="*/ 2147483646 w 355"/>
              <a:gd name="T19" fmla="*/ 2147483646 h 447"/>
              <a:gd name="T20" fmla="*/ 2147483646 w 355"/>
              <a:gd name="T21" fmla="*/ 2147483646 h 447"/>
              <a:gd name="T22" fmla="*/ 2147483646 w 355"/>
              <a:gd name="T23" fmla="*/ 2147483646 h 447"/>
              <a:gd name="T24" fmla="*/ 2147483646 w 355"/>
              <a:gd name="T25" fmla="*/ 2147483646 h 447"/>
              <a:gd name="T26" fmla="*/ 2147483646 w 355"/>
              <a:gd name="T27" fmla="*/ 2147483646 h 447"/>
              <a:gd name="T28" fmla="*/ 2147483646 w 355"/>
              <a:gd name="T29" fmla="*/ 2147483646 h 447"/>
              <a:gd name="T30" fmla="*/ 2147483646 w 355"/>
              <a:gd name="T31" fmla="*/ 2147483646 h 447"/>
              <a:gd name="T32" fmla="*/ 2147483646 w 355"/>
              <a:gd name="T33" fmla="*/ 2147483646 h 447"/>
              <a:gd name="T34" fmla="*/ 2147483646 w 355"/>
              <a:gd name="T35" fmla="*/ 2147483646 h 447"/>
              <a:gd name="T36" fmla="*/ 2147483646 w 355"/>
              <a:gd name="T37" fmla="*/ 2147483646 h 447"/>
              <a:gd name="T38" fmla="*/ 2147483646 w 355"/>
              <a:gd name="T39" fmla="*/ 2147483646 h 447"/>
              <a:gd name="T40" fmla="*/ 2147483646 w 355"/>
              <a:gd name="T41" fmla="*/ 2147483646 h 447"/>
              <a:gd name="T42" fmla="*/ 2147483646 w 355"/>
              <a:gd name="T43" fmla="*/ 2147483646 h 447"/>
              <a:gd name="T44" fmla="*/ 2147483646 w 355"/>
              <a:gd name="T45" fmla="*/ 2147483646 h 447"/>
              <a:gd name="T46" fmla="*/ 2147483646 w 355"/>
              <a:gd name="T47" fmla="*/ 2147483646 h 447"/>
              <a:gd name="T48" fmla="*/ 2147483646 w 355"/>
              <a:gd name="T49" fmla="*/ 2147483646 h 447"/>
              <a:gd name="T50" fmla="*/ 2147483646 w 355"/>
              <a:gd name="T51" fmla="*/ 2147483646 h 447"/>
              <a:gd name="T52" fmla="*/ 2147483646 w 355"/>
              <a:gd name="T53" fmla="*/ 2147483646 h 447"/>
              <a:gd name="T54" fmla="*/ 2147483646 w 355"/>
              <a:gd name="T55" fmla="*/ 2147483646 h 447"/>
              <a:gd name="T56" fmla="*/ 2147483646 w 355"/>
              <a:gd name="T57" fmla="*/ 2147483646 h 447"/>
              <a:gd name="T58" fmla="*/ 2147483646 w 355"/>
              <a:gd name="T59" fmla="*/ 2147483646 h 447"/>
              <a:gd name="T60" fmla="*/ 2147483646 w 355"/>
              <a:gd name="T61" fmla="*/ 2147483646 h 447"/>
              <a:gd name="T62" fmla="*/ 2147483646 w 355"/>
              <a:gd name="T63" fmla="*/ 2147483646 h 447"/>
              <a:gd name="T64" fmla="*/ 2147483646 w 355"/>
              <a:gd name="T65" fmla="*/ 2147483646 h 4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9709" name="Freeform 26"/>
          <p:cNvSpPr>
            <a:spLocks noEditPoints="1"/>
          </p:cNvSpPr>
          <p:nvPr/>
        </p:nvSpPr>
        <p:spPr bwMode="auto">
          <a:xfrm>
            <a:off x="4500563" y="2597150"/>
            <a:ext cx="460375" cy="455613"/>
          </a:xfrm>
          <a:custGeom>
            <a:avLst/>
            <a:gdLst>
              <a:gd name="T0" fmla="*/ 2147483646 w 389"/>
              <a:gd name="T1" fmla="*/ 2147483646 h 385"/>
              <a:gd name="T2" fmla="*/ 2147483646 w 389"/>
              <a:gd name="T3" fmla="*/ 2147483646 h 385"/>
              <a:gd name="T4" fmla="*/ 2147483646 w 389"/>
              <a:gd name="T5" fmla="*/ 2147483646 h 385"/>
              <a:gd name="T6" fmla="*/ 2147483646 w 389"/>
              <a:gd name="T7" fmla="*/ 2147483646 h 385"/>
              <a:gd name="T8" fmla="*/ 2147483646 w 389"/>
              <a:gd name="T9" fmla="*/ 2147483646 h 385"/>
              <a:gd name="T10" fmla="*/ 2147483646 w 389"/>
              <a:gd name="T11" fmla="*/ 2147483646 h 385"/>
              <a:gd name="T12" fmla="*/ 2147483646 w 389"/>
              <a:gd name="T13" fmla="*/ 2147483646 h 385"/>
              <a:gd name="T14" fmla="*/ 2147483646 w 389"/>
              <a:gd name="T15" fmla="*/ 2147483646 h 385"/>
              <a:gd name="T16" fmla="*/ 2147483646 w 389"/>
              <a:gd name="T17" fmla="*/ 2147483646 h 385"/>
              <a:gd name="T18" fmla="*/ 2147483646 w 389"/>
              <a:gd name="T19" fmla="*/ 2147483646 h 385"/>
              <a:gd name="T20" fmla="*/ 2147483646 w 389"/>
              <a:gd name="T21" fmla="*/ 2147483646 h 385"/>
              <a:gd name="T22" fmla="*/ 2147483646 w 389"/>
              <a:gd name="T23" fmla="*/ 2147483646 h 385"/>
              <a:gd name="T24" fmla="*/ 2147483646 w 389"/>
              <a:gd name="T25" fmla="*/ 2147483646 h 385"/>
              <a:gd name="T26" fmla="*/ 2147483646 w 389"/>
              <a:gd name="T27" fmla="*/ 2147483646 h 385"/>
              <a:gd name="T28" fmla="*/ 2147483646 w 389"/>
              <a:gd name="T29" fmla="*/ 2147483646 h 385"/>
              <a:gd name="T30" fmla="*/ 0 w 389"/>
              <a:gd name="T31" fmla="*/ 2147483646 h 385"/>
              <a:gd name="T32" fmla="*/ 2147483646 w 389"/>
              <a:gd name="T33" fmla="*/ 2147483646 h 385"/>
              <a:gd name="T34" fmla="*/ 2147483646 w 389"/>
              <a:gd name="T35" fmla="*/ 2147483646 h 385"/>
              <a:gd name="T36" fmla="*/ 2147483646 w 389"/>
              <a:gd name="T37" fmla="*/ 2147483646 h 385"/>
              <a:gd name="T38" fmla="*/ 2147483646 w 389"/>
              <a:gd name="T39" fmla="*/ 0 h 385"/>
              <a:gd name="T40" fmla="*/ 2147483646 w 389"/>
              <a:gd name="T41" fmla="*/ 2147483646 h 385"/>
              <a:gd name="T42" fmla="*/ 2147483646 w 389"/>
              <a:gd name="T43" fmla="*/ 2147483646 h 385"/>
              <a:gd name="T44" fmla="*/ 2147483646 w 389"/>
              <a:gd name="T45" fmla="*/ 2147483646 h 385"/>
              <a:gd name="T46" fmla="*/ 2147483646 w 389"/>
              <a:gd name="T47" fmla="*/ 2147483646 h 385"/>
              <a:gd name="T48" fmla="*/ 2147483646 w 389"/>
              <a:gd name="T49" fmla="*/ 2147483646 h 385"/>
              <a:gd name="T50" fmla="*/ 2147483646 w 389"/>
              <a:gd name="T51" fmla="*/ 2147483646 h 385"/>
              <a:gd name="T52" fmla="*/ 2147483646 w 389"/>
              <a:gd name="T53" fmla="*/ 2147483646 h 385"/>
              <a:gd name="T54" fmla="*/ 2147483646 w 389"/>
              <a:gd name="T55" fmla="*/ 2147483646 h 385"/>
              <a:gd name="T56" fmla="*/ 2147483646 w 389"/>
              <a:gd name="T57" fmla="*/ 2147483646 h 385"/>
              <a:gd name="T58" fmla="*/ 2147483646 w 389"/>
              <a:gd name="T59" fmla="*/ 2147483646 h 385"/>
              <a:gd name="T60" fmla="*/ 2147483646 w 389"/>
              <a:gd name="T61" fmla="*/ 2147483646 h 385"/>
              <a:gd name="T62" fmla="*/ 2147483646 w 389"/>
              <a:gd name="T63" fmla="*/ 2147483646 h 38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9710" name="Freeform 34"/>
          <p:cNvSpPr>
            <a:spLocks noEditPoints="1"/>
          </p:cNvSpPr>
          <p:nvPr/>
        </p:nvSpPr>
        <p:spPr bwMode="auto">
          <a:xfrm>
            <a:off x="2060575" y="2625725"/>
            <a:ext cx="417513" cy="427038"/>
          </a:xfrm>
          <a:custGeom>
            <a:avLst/>
            <a:gdLst>
              <a:gd name="T0" fmla="*/ 2147483646 w 447"/>
              <a:gd name="T1" fmla="*/ 2147483646 h 460"/>
              <a:gd name="T2" fmla="*/ 2147483646 w 447"/>
              <a:gd name="T3" fmla="*/ 2147483646 h 460"/>
              <a:gd name="T4" fmla="*/ 2147483646 w 447"/>
              <a:gd name="T5" fmla="*/ 2147483646 h 460"/>
              <a:gd name="T6" fmla="*/ 2147483646 w 447"/>
              <a:gd name="T7" fmla="*/ 2147483646 h 460"/>
              <a:gd name="T8" fmla="*/ 2147483646 w 447"/>
              <a:gd name="T9" fmla="*/ 2147483646 h 460"/>
              <a:gd name="T10" fmla="*/ 2147483646 w 447"/>
              <a:gd name="T11" fmla="*/ 2147483646 h 460"/>
              <a:gd name="T12" fmla="*/ 2147483646 w 447"/>
              <a:gd name="T13" fmla="*/ 2147483646 h 460"/>
              <a:gd name="T14" fmla="*/ 2147483646 w 447"/>
              <a:gd name="T15" fmla="*/ 2147483646 h 460"/>
              <a:gd name="T16" fmla="*/ 2147483646 w 447"/>
              <a:gd name="T17" fmla="*/ 2147483646 h 460"/>
              <a:gd name="T18" fmla="*/ 0 w 447"/>
              <a:gd name="T19" fmla="*/ 2147483646 h 460"/>
              <a:gd name="T20" fmla="*/ 2147483646 w 447"/>
              <a:gd name="T21" fmla="*/ 2147483646 h 460"/>
              <a:gd name="T22" fmla="*/ 2147483646 w 447"/>
              <a:gd name="T23" fmla="*/ 2147483646 h 460"/>
              <a:gd name="T24" fmla="*/ 2147483646 w 447"/>
              <a:gd name="T25" fmla="*/ 2147483646 h 460"/>
              <a:gd name="T26" fmla="*/ 2147483646 w 447"/>
              <a:gd name="T27" fmla="*/ 2147483646 h 460"/>
              <a:gd name="T28" fmla="*/ 2147483646 w 447"/>
              <a:gd name="T29" fmla="*/ 2147483646 h 460"/>
              <a:gd name="T30" fmla="*/ 2147483646 w 447"/>
              <a:gd name="T31" fmla="*/ 2147483646 h 460"/>
              <a:gd name="T32" fmla="*/ 2147483646 w 447"/>
              <a:gd name="T33" fmla="*/ 2147483646 h 460"/>
              <a:gd name="T34" fmla="*/ 2147483646 w 447"/>
              <a:gd name="T35" fmla="*/ 2147483646 h 460"/>
              <a:gd name="T36" fmla="*/ 2147483646 w 447"/>
              <a:gd name="T37" fmla="*/ 2147483646 h 460"/>
              <a:gd name="T38" fmla="*/ 2147483646 w 447"/>
              <a:gd name="T39" fmla="*/ 2147483646 h 460"/>
              <a:gd name="T40" fmla="*/ 2147483646 w 447"/>
              <a:gd name="T41" fmla="*/ 2147483646 h 460"/>
              <a:gd name="T42" fmla="*/ 2147483646 w 447"/>
              <a:gd name="T43" fmla="*/ 2147483646 h 460"/>
              <a:gd name="T44" fmla="*/ 2147483646 w 447"/>
              <a:gd name="T45" fmla="*/ 2147483646 h 460"/>
              <a:gd name="T46" fmla="*/ 2147483646 w 447"/>
              <a:gd name="T47" fmla="*/ 2147483646 h 460"/>
              <a:gd name="T48" fmla="*/ 2147483646 w 447"/>
              <a:gd name="T49" fmla="*/ 2147483646 h 460"/>
              <a:gd name="T50" fmla="*/ 2147483646 w 447"/>
              <a:gd name="T51" fmla="*/ 2147483646 h 460"/>
              <a:gd name="T52" fmla="*/ 2147483646 w 447"/>
              <a:gd name="T53" fmla="*/ 2147483646 h 460"/>
              <a:gd name="T54" fmla="*/ 2147483646 w 447"/>
              <a:gd name="T55" fmla="*/ 2147483646 h 460"/>
              <a:gd name="T56" fmla="*/ 2147483646 w 447"/>
              <a:gd name="T57" fmla="*/ 2147483646 h 460"/>
              <a:gd name="T58" fmla="*/ 2147483646 w 447"/>
              <a:gd name="T59" fmla="*/ 2147483646 h 460"/>
              <a:gd name="T60" fmla="*/ 2147483646 w 447"/>
              <a:gd name="T61" fmla="*/ 2147483646 h 460"/>
              <a:gd name="T62" fmla="*/ 2147483646 w 447"/>
              <a:gd name="T63" fmla="*/ 2147483646 h 460"/>
              <a:gd name="T64" fmla="*/ 2147483646 w 447"/>
              <a:gd name="T65" fmla="*/ 2147483646 h 460"/>
              <a:gd name="T66" fmla="*/ 2147483646 w 447"/>
              <a:gd name="T67" fmla="*/ 2147483646 h 460"/>
              <a:gd name="T68" fmla="*/ 2147483646 w 447"/>
              <a:gd name="T69" fmla="*/ 2147483646 h 460"/>
              <a:gd name="T70" fmla="*/ 2147483646 w 447"/>
              <a:gd name="T71" fmla="*/ 2147483646 h 460"/>
              <a:gd name="T72" fmla="*/ 2147483646 w 447"/>
              <a:gd name="T73" fmla="*/ 2147483646 h 460"/>
              <a:gd name="T74" fmla="*/ 2147483646 w 447"/>
              <a:gd name="T75" fmla="*/ 2147483646 h 460"/>
              <a:gd name="T76" fmla="*/ 2147483646 w 447"/>
              <a:gd name="T77" fmla="*/ 2147483646 h 460"/>
              <a:gd name="T78" fmla="*/ 2147483646 w 447"/>
              <a:gd name="T79" fmla="*/ 2147483646 h 460"/>
              <a:gd name="T80" fmla="*/ 2147483646 w 447"/>
              <a:gd name="T81" fmla="*/ 2147483646 h 460"/>
              <a:gd name="T82" fmla="*/ 2147483646 w 447"/>
              <a:gd name="T83" fmla="*/ 2147483646 h 460"/>
              <a:gd name="T84" fmla="*/ 2147483646 w 447"/>
              <a:gd name="T85" fmla="*/ 2147483646 h 460"/>
              <a:gd name="T86" fmla="*/ 2147483646 w 447"/>
              <a:gd name="T87" fmla="*/ 2147483646 h 4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29711" name="Freeform 35"/>
          <p:cNvSpPr>
            <a:spLocks noEditPoints="1"/>
          </p:cNvSpPr>
          <p:nvPr/>
        </p:nvSpPr>
        <p:spPr bwMode="auto">
          <a:xfrm>
            <a:off x="7029450" y="2616200"/>
            <a:ext cx="404813" cy="436563"/>
          </a:xfrm>
          <a:custGeom>
            <a:avLst/>
            <a:gdLst>
              <a:gd name="T0" fmla="*/ 2147483646 w 433"/>
              <a:gd name="T1" fmla="*/ 2147483646 h 469"/>
              <a:gd name="T2" fmla="*/ 2147483646 w 433"/>
              <a:gd name="T3" fmla="*/ 2147483646 h 469"/>
              <a:gd name="T4" fmla="*/ 2147483646 w 433"/>
              <a:gd name="T5" fmla="*/ 2147483646 h 469"/>
              <a:gd name="T6" fmla="*/ 2147483646 w 433"/>
              <a:gd name="T7" fmla="*/ 0 h 469"/>
              <a:gd name="T8" fmla="*/ 2147483646 w 433"/>
              <a:gd name="T9" fmla="*/ 2147483646 h 469"/>
              <a:gd name="T10" fmla="*/ 2147483646 w 433"/>
              <a:gd name="T11" fmla="*/ 2147483646 h 469"/>
              <a:gd name="T12" fmla="*/ 2147483646 w 433"/>
              <a:gd name="T13" fmla="*/ 2147483646 h 469"/>
              <a:gd name="T14" fmla="*/ 2147483646 w 433"/>
              <a:gd name="T15" fmla="*/ 2147483646 h 469"/>
              <a:gd name="T16" fmla="*/ 2147483646 w 433"/>
              <a:gd name="T17" fmla="*/ 2147483646 h 469"/>
              <a:gd name="T18" fmla="*/ 2147483646 w 433"/>
              <a:gd name="T19" fmla="*/ 2147483646 h 469"/>
              <a:gd name="T20" fmla="*/ 2147483646 w 433"/>
              <a:gd name="T21" fmla="*/ 2147483646 h 469"/>
              <a:gd name="T22" fmla="*/ 2147483646 w 433"/>
              <a:gd name="T23" fmla="*/ 2147483646 h 469"/>
              <a:gd name="T24" fmla="*/ 2147483646 w 433"/>
              <a:gd name="T25" fmla="*/ 2147483646 h 469"/>
              <a:gd name="T26" fmla="*/ 2147483646 w 433"/>
              <a:gd name="T27" fmla="*/ 2147483646 h 469"/>
              <a:gd name="T28" fmla="*/ 0 w 433"/>
              <a:gd name="T29" fmla="*/ 2147483646 h 469"/>
              <a:gd name="T30" fmla="*/ 0 w 433"/>
              <a:gd name="T31" fmla="*/ 2147483646 h 469"/>
              <a:gd name="T32" fmla="*/ 2147483646 w 433"/>
              <a:gd name="T33" fmla="*/ 2147483646 h 469"/>
              <a:gd name="T34" fmla="*/ 2147483646 w 433"/>
              <a:gd name="T35" fmla="*/ 2147483646 h 469"/>
              <a:gd name="T36" fmla="*/ 2147483646 w 433"/>
              <a:gd name="T37" fmla="*/ 2147483646 h 469"/>
              <a:gd name="T38" fmla="*/ 2147483646 w 433"/>
              <a:gd name="T39" fmla="*/ 2147483646 h 469"/>
              <a:gd name="T40" fmla="*/ 2147483646 w 433"/>
              <a:gd name="T41" fmla="*/ 2147483646 h 469"/>
              <a:gd name="T42" fmla="*/ 2147483646 w 433"/>
              <a:gd name="T43" fmla="*/ 2147483646 h 469"/>
              <a:gd name="T44" fmla="*/ 2147483646 w 433"/>
              <a:gd name="T45" fmla="*/ 2147483646 h 469"/>
              <a:gd name="T46" fmla="*/ 2147483646 w 433"/>
              <a:gd name="T47" fmla="*/ 2147483646 h 469"/>
              <a:gd name="T48" fmla="*/ 2147483646 w 433"/>
              <a:gd name="T49" fmla="*/ 2147483646 h 469"/>
              <a:gd name="T50" fmla="*/ 2147483646 w 433"/>
              <a:gd name="T51" fmla="*/ 2147483646 h 469"/>
              <a:gd name="T52" fmla="*/ 2147483646 w 433"/>
              <a:gd name="T53" fmla="*/ 2147483646 h 469"/>
              <a:gd name="T54" fmla="*/ 2147483646 w 433"/>
              <a:gd name="T55" fmla="*/ 2147483646 h 469"/>
              <a:gd name="T56" fmla="*/ 2147483646 w 433"/>
              <a:gd name="T57" fmla="*/ 2147483646 h 469"/>
              <a:gd name="T58" fmla="*/ 2147483646 w 433"/>
              <a:gd name="T59" fmla="*/ 2147483646 h 46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29712" name="组合 16"/>
          <p:cNvGrpSpPr>
            <a:grpSpLocks/>
          </p:cNvGrpSpPr>
          <p:nvPr/>
        </p:nvGrpSpPr>
        <p:grpSpPr bwMode="auto">
          <a:xfrm>
            <a:off x="1274763" y="3284538"/>
            <a:ext cx="1924050" cy="1982590"/>
            <a:chOff x="0" y="0"/>
            <a:chExt cx="1924896" cy="1981689"/>
          </a:xfrm>
        </p:grpSpPr>
        <p:sp>
          <p:nvSpPr>
            <p:cNvPr id="50202" name="TextBox 17"/>
            <p:cNvSpPr txBox="1">
              <a:spLocks noChangeArrowheads="1"/>
            </p:cNvSpPr>
            <p:nvPr/>
          </p:nvSpPr>
          <p:spPr bwMode="auto">
            <a:xfrm>
              <a:off x="231103" y="0"/>
              <a:ext cx="1462690" cy="3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600" b="1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16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50203" name="TextBox 18"/>
            <p:cNvSpPr txBox="1">
              <a:spLocks noChangeArrowheads="1"/>
            </p:cNvSpPr>
            <p:nvPr/>
          </p:nvSpPr>
          <p:spPr bwMode="auto">
            <a:xfrm>
              <a:off x="0" y="289687"/>
              <a:ext cx="1924896" cy="169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solidFill>
                    <a:schemeClr val="accent2"/>
                  </a:solidFill>
                  <a:latin typeface="+mj-lt"/>
                </a:rPr>
                <a:t>We hope that this template will return to you as a time, money and reputation.</a:t>
              </a:r>
            </a:p>
          </p:txBody>
        </p:sp>
      </p:grpSp>
      <p:grpSp>
        <p:nvGrpSpPr>
          <p:cNvPr id="29715" name="组合 19"/>
          <p:cNvGrpSpPr>
            <a:grpSpLocks/>
          </p:cNvGrpSpPr>
          <p:nvPr/>
        </p:nvGrpSpPr>
        <p:grpSpPr bwMode="auto">
          <a:xfrm>
            <a:off x="3721100" y="3284538"/>
            <a:ext cx="1924050" cy="1982590"/>
            <a:chOff x="0" y="0"/>
            <a:chExt cx="1924896" cy="1981689"/>
          </a:xfrm>
        </p:grpSpPr>
        <p:sp>
          <p:nvSpPr>
            <p:cNvPr id="50200" name="TextBox 20"/>
            <p:cNvSpPr txBox="1">
              <a:spLocks noChangeArrowheads="1"/>
            </p:cNvSpPr>
            <p:nvPr/>
          </p:nvSpPr>
          <p:spPr bwMode="auto">
            <a:xfrm>
              <a:off x="231103" y="0"/>
              <a:ext cx="1462690" cy="3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600" b="1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16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50201" name="TextBox 21"/>
            <p:cNvSpPr txBox="1">
              <a:spLocks noChangeArrowheads="1"/>
            </p:cNvSpPr>
            <p:nvPr/>
          </p:nvSpPr>
          <p:spPr bwMode="auto">
            <a:xfrm>
              <a:off x="0" y="289687"/>
              <a:ext cx="1924896" cy="169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solidFill>
                    <a:schemeClr val="accent2"/>
                  </a:solidFill>
                  <a:latin typeface="+mj-lt"/>
                </a:rPr>
                <a:t>We hope that this template will return to you as a time, money and reputation.</a:t>
              </a:r>
            </a:p>
          </p:txBody>
        </p:sp>
      </p:grpSp>
      <p:grpSp>
        <p:nvGrpSpPr>
          <p:cNvPr id="29718" name="组合 22"/>
          <p:cNvGrpSpPr>
            <a:grpSpLocks/>
          </p:cNvGrpSpPr>
          <p:nvPr/>
        </p:nvGrpSpPr>
        <p:grpSpPr bwMode="auto">
          <a:xfrm>
            <a:off x="6119813" y="3284538"/>
            <a:ext cx="1924050" cy="1982590"/>
            <a:chOff x="0" y="0"/>
            <a:chExt cx="1924896" cy="1981689"/>
          </a:xfrm>
        </p:grpSpPr>
        <p:sp>
          <p:nvSpPr>
            <p:cNvPr id="50198" name="TextBox 23"/>
            <p:cNvSpPr txBox="1">
              <a:spLocks noChangeArrowheads="1"/>
            </p:cNvSpPr>
            <p:nvPr/>
          </p:nvSpPr>
          <p:spPr bwMode="auto">
            <a:xfrm>
              <a:off x="231103" y="0"/>
              <a:ext cx="1462690" cy="3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600" b="1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16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50199" name="TextBox 24"/>
            <p:cNvSpPr txBox="1">
              <a:spLocks noChangeArrowheads="1"/>
            </p:cNvSpPr>
            <p:nvPr/>
          </p:nvSpPr>
          <p:spPr bwMode="auto">
            <a:xfrm>
              <a:off x="0" y="289687"/>
              <a:ext cx="1924896" cy="169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solidFill>
                    <a:schemeClr val="accent2"/>
                  </a:solidFill>
                  <a:latin typeface="+mj-lt"/>
                </a:rPr>
                <a:t>We hope that this template will return to you as a time, money and reputation.</a:t>
              </a:r>
            </a:p>
          </p:txBody>
        </p:sp>
      </p:grpSp>
      <p:grpSp>
        <p:nvGrpSpPr>
          <p:cNvPr id="29721" name="组合 25"/>
          <p:cNvGrpSpPr>
            <a:grpSpLocks/>
          </p:cNvGrpSpPr>
          <p:nvPr/>
        </p:nvGrpSpPr>
        <p:grpSpPr bwMode="auto">
          <a:xfrm>
            <a:off x="8731250" y="3284538"/>
            <a:ext cx="1925638" cy="1982590"/>
            <a:chOff x="0" y="0"/>
            <a:chExt cx="1924896" cy="1981689"/>
          </a:xfrm>
        </p:grpSpPr>
        <p:sp>
          <p:nvSpPr>
            <p:cNvPr id="50196" name="TextBox 26"/>
            <p:cNvSpPr txBox="1">
              <a:spLocks noChangeArrowheads="1"/>
            </p:cNvSpPr>
            <p:nvPr/>
          </p:nvSpPr>
          <p:spPr bwMode="auto">
            <a:xfrm>
              <a:off x="231103" y="0"/>
              <a:ext cx="1462690" cy="3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600" b="1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16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50197" name="TextBox 27"/>
            <p:cNvSpPr txBox="1">
              <a:spLocks noChangeArrowheads="1"/>
            </p:cNvSpPr>
            <p:nvPr/>
          </p:nvSpPr>
          <p:spPr bwMode="auto">
            <a:xfrm>
              <a:off x="0" y="289687"/>
              <a:ext cx="1924896" cy="169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solidFill>
                    <a:schemeClr val="accent2"/>
                  </a:solidFill>
                  <a:latin typeface="+mj-lt"/>
                </a:rPr>
                <a:t>We hope that this template will return to you as a time, money and reputation.</a:t>
              </a:r>
            </a:p>
          </p:txBody>
        </p:sp>
      </p:grp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2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62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42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42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72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22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00" grpId="0" animBg="1"/>
      <p:bldP spid="29701" grpId="0" animBg="1"/>
      <p:bldP spid="29702" grpId="0" animBg="1"/>
      <p:bldP spid="29703" grpId="0" animBg="1" autoUpdateAnimBg="0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2227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 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3 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grpSp>
        <p:nvGrpSpPr>
          <p:cNvPr id="30724" name="组合 3"/>
          <p:cNvGrpSpPr>
            <a:grpSpLocks/>
          </p:cNvGrpSpPr>
          <p:nvPr/>
        </p:nvGrpSpPr>
        <p:grpSpPr bwMode="auto">
          <a:xfrm>
            <a:off x="858838" y="2092325"/>
            <a:ext cx="2522537" cy="2520950"/>
            <a:chOff x="0" y="0"/>
            <a:chExt cx="2098675" cy="2098676"/>
          </a:xfrm>
        </p:grpSpPr>
        <p:sp>
          <p:nvSpPr>
            <p:cNvPr id="52242" name="Oval 9"/>
            <p:cNvSpPr>
              <a:spLocks noChangeArrowheads="1"/>
            </p:cNvSpPr>
            <p:nvPr/>
          </p:nvSpPr>
          <p:spPr bwMode="auto">
            <a:xfrm>
              <a:off x="0" y="0"/>
              <a:ext cx="2098675" cy="20986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52243" name="Freeform 12"/>
            <p:cNvSpPr>
              <a:spLocks noEditPoints="1"/>
            </p:cNvSpPr>
            <p:nvPr/>
          </p:nvSpPr>
          <p:spPr bwMode="auto">
            <a:xfrm>
              <a:off x="331916" y="390683"/>
              <a:ext cx="1469769" cy="1380808"/>
            </a:xfrm>
            <a:custGeom>
              <a:avLst/>
              <a:gdLst>
                <a:gd name="T0" fmla="*/ 2147483646 w 1615"/>
                <a:gd name="T1" fmla="*/ 2147483646 h 1518"/>
                <a:gd name="T2" fmla="*/ 2147483646 w 1615"/>
                <a:gd name="T3" fmla="*/ 2147483646 h 1518"/>
                <a:gd name="T4" fmla="*/ 2147483646 w 1615"/>
                <a:gd name="T5" fmla="*/ 2147483646 h 1518"/>
                <a:gd name="T6" fmla="*/ 2147483646 w 1615"/>
                <a:gd name="T7" fmla="*/ 2147483646 h 1518"/>
                <a:gd name="T8" fmla="*/ 2147483646 w 1615"/>
                <a:gd name="T9" fmla="*/ 2147483646 h 1518"/>
                <a:gd name="T10" fmla="*/ 2147483646 w 1615"/>
                <a:gd name="T11" fmla="*/ 2147483646 h 1518"/>
                <a:gd name="T12" fmla="*/ 2147483646 w 1615"/>
                <a:gd name="T13" fmla="*/ 2147483646 h 1518"/>
                <a:gd name="T14" fmla="*/ 2147483646 w 1615"/>
                <a:gd name="T15" fmla="*/ 2147483646 h 1518"/>
                <a:gd name="T16" fmla="*/ 2147483646 w 1615"/>
                <a:gd name="T17" fmla="*/ 2147483646 h 1518"/>
                <a:gd name="T18" fmla="*/ 2147483646 w 1615"/>
                <a:gd name="T19" fmla="*/ 2147483646 h 1518"/>
                <a:gd name="T20" fmla="*/ 2147483646 w 1615"/>
                <a:gd name="T21" fmla="*/ 2147483646 h 1518"/>
                <a:gd name="T22" fmla="*/ 2147483646 w 1615"/>
                <a:gd name="T23" fmla="*/ 2147483646 h 1518"/>
                <a:gd name="T24" fmla="*/ 2147483646 w 1615"/>
                <a:gd name="T25" fmla="*/ 2147483646 h 1518"/>
                <a:gd name="T26" fmla="*/ 2147483646 w 1615"/>
                <a:gd name="T27" fmla="*/ 2147483646 h 1518"/>
                <a:gd name="T28" fmla="*/ 2147483646 w 1615"/>
                <a:gd name="T29" fmla="*/ 2147483646 h 1518"/>
                <a:gd name="T30" fmla="*/ 2147483646 w 1615"/>
                <a:gd name="T31" fmla="*/ 2147483646 h 1518"/>
                <a:gd name="T32" fmla="*/ 2147483646 w 1615"/>
                <a:gd name="T33" fmla="*/ 2147483646 h 1518"/>
                <a:gd name="T34" fmla="*/ 2147483646 w 1615"/>
                <a:gd name="T35" fmla="*/ 2147483646 h 1518"/>
                <a:gd name="T36" fmla="*/ 2147483646 w 1615"/>
                <a:gd name="T37" fmla="*/ 2147483646 h 1518"/>
                <a:gd name="T38" fmla="*/ 2147483646 w 1615"/>
                <a:gd name="T39" fmla="*/ 2147483646 h 1518"/>
                <a:gd name="T40" fmla="*/ 2147483646 w 1615"/>
                <a:gd name="T41" fmla="*/ 2147483646 h 1518"/>
                <a:gd name="T42" fmla="*/ 2147483646 w 1615"/>
                <a:gd name="T43" fmla="*/ 2147483646 h 1518"/>
                <a:gd name="T44" fmla="*/ 2147483646 w 1615"/>
                <a:gd name="T45" fmla="*/ 2147483646 h 1518"/>
                <a:gd name="T46" fmla="*/ 2147483646 w 1615"/>
                <a:gd name="T47" fmla="*/ 2147483646 h 1518"/>
                <a:gd name="T48" fmla="*/ 2147483646 w 1615"/>
                <a:gd name="T49" fmla="*/ 2147483646 h 1518"/>
                <a:gd name="T50" fmla="*/ 2147483646 w 1615"/>
                <a:gd name="T51" fmla="*/ 2147483646 h 1518"/>
                <a:gd name="T52" fmla="*/ 2147483646 w 1615"/>
                <a:gd name="T53" fmla="*/ 2147483646 h 1518"/>
                <a:gd name="T54" fmla="*/ 2147483646 w 1615"/>
                <a:gd name="T55" fmla="*/ 2147483646 h 1518"/>
                <a:gd name="T56" fmla="*/ 2147483646 w 1615"/>
                <a:gd name="T57" fmla="*/ 2147483646 h 1518"/>
                <a:gd name="T58" fmla="*/ 2147483646 w 1615"/>
                <a:gd name="T59" fmla="*/ 2147483646 h 1518"/>
                <a:gd name="T60" fmla="*/ 2147483646 w 1615"/>
                <a:gd name="T61" fmla="*/ 2147483646 h 1518"/>
                <a:gd name="T62" fmla="*/ 2147483646 w 1615"/>
                <a:gd name="T63" fmla="*/ 2147483646 h 1518"/>
                <a:gd name="T64" fmla="*/ 2147483646 w 1615"/>
                <a:gd name="T65" fmla="*/ 2147483646 h 1518"/>
                <a:gd name="T66" fmla="*/ 2147483646 w 1615"/>
                <a:gd name="T67" fmla="*/ 2147483646 h 1518"/>
                <a:gd name="T68" fmla="*/ 2147483646 w 1615"/>
                <a:gd name="T69" fmla="*/ 2147483646 h 1518"/>
                <a:gd name="T70" fmla="*/ 2147483646 w 1615"/>
                <a:gd name="T71" fmla="*/ 2147483646 h 1518"/>
                <a:gd name="T72" fmla="*/ 2147483646 w 1615"/>
                <a:gd name="T73" fmla="*/ 2147483646 h 1518"/>
                <a:gd name="T74" fmla="*/ 2147483646 w 1615"/>
                <a:gd name="T75" fmla="*/ 2147483646 h 1518"/>
                <a:gd name="T76" fmla="*/ 2147483646 w 1615"/>
                <a:gd name="T77" fmla="*/ 2147483646 h 1518"/>
                <a:gd name="T78" fmla="*/ 2147483646 w 1615"/>
                <a:gd name="T79" fmla="*/ 2147483646 h 1518"/>
                <a:gd name="T80" fmla="*/ 2147483646 w 1615"/>
                <a:gd name="T81" fmla="*/ 2147483646 h 1518"/>
                <a:gd name="T82" fmla="*/ 2147483646 w 1615"/>
                <a:gd name="T83" fmla="*/ 2147483646 h 1518"/>
                <a:gd name="T84" fmla="*/ 2147483646 w 1615"/>
                <a:gd name="T85" fmla="*/ 2147483646 h 1518"/>
                <a:gd name="T86" fmla="*/ 2147483646 w 1615"/>
                <a:gd name="T87" fmla="*/ 2147483646 h 1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615" h="1518">
                  <a:moveTo>
                    <a:pt x="1530" y="456"/>
                  </a:moveTo>
                  <a:lnTo>
                    <a:pt x="1169" y="95"/>
                  </a:lnTo>
                  <a:cubicBezTo>
                    <a:pt x="1126" y="52"/>
                    <a:pt x="1056" y="25"/>
                    <a:pt x="988" y="25"/>
                  </a:cubicBezTo>
                  <a:cubicBezTo>
                    <a:pt x="964" y="25"/>
                    <a:pt x="943" y="28"/>
                    <a:pt x="922" y="34"/>
                  </a:cubicBezTo>
                  <a:lnTo>
                    <a:pt x="907" y="39"/>
                  </a:lnTo>
                  <a:cubicBezTo>
                    <a:pt x="871" y="50"/>
                    <a:pt x="828" y="71"/>
                    <a:pt x="787" y="96"/>
                  </a:cubicBezTo>
                  <a:lnTo>
                    <a:pt x="786" y="96"/>
                  </a:lnTo>
                  <a:cubicBezTo>
                    <a:pt x="715" y="65"/>
                    <a:pt x="649" y="31"/>
                    <a:pt x="619" y="22"/>
                  </a:cubicBezTo>
                  <a:lnTo>
                    <a:pt x="604" y="17"/>
                  </a:lnTo>
                  <a:cubicBezTo>
                    <a:pt x="547" y="0"/>
                    <a:pt x="465" y="20"/>
                    <a:pt x="423" y="62"/>
                  </a:cubicBezTo>
                  <a:lnTo>
                    <a:pt x="62" y="423"/>
                  </a:lnTo>
                  <a:cubicBezTo>
                    <a:pt x="20" y="465"/>
                    <a:pt x="0" y="546"/>
                    <a:pt x="19" y="603"/>
                  </a:cubicBezTo>
                  <a:lnTo>
                    <a:pt x="26" y="625"/>
                  </a:lnTo>
                  <a:cubicBezTo>
                    <a:pt x="45" y="682"/>
                    <a:pt x="94" y="763"/>
                    <a:pt x="137" y="805"/>
                  </a:cubicBezTo>
                  <a:lnTo>
                    <a:pt x="210" y="879"/>
                  </a:lnTo>
                  <a:cubicBezTo>
                    <a:pt x="195" y="931"/>
                    <a:pt x="204" y="984"/>
                    <a:pt x="241" y="1021"/>
                  </a:cubicBezTo>
                  <a:cubicBezTo>
                    <a:pt x="259" y="1039"/>
                    <a:pt x="282" y="1051"/>
                    <a:pt x="307" y="1056"/>
                  </a:cubicBezTo>
                  <a:cubicBezTo>
                    <a:pt x="238" y="1125"/>
                    <a:pt x="228" y="1224"/>
                    <a:pt x="286" y="1282"/>
                  </a:cubicBezTo>
                  <a:cubicBezTo>
                    <a:pt x="310" y="1306"/>
                    <a:pt x="344" y="1320"/>
                    <a:pt x="381" y="1320"/>
                  </a:cubicBezTo>
                  <a:cubicBezTo>
                    <a:pt x="398" y="1320"/>
                    <a:pt x="415" y="1316"/>
                    <a:pt x="433" y="1311"/>
                  </a:cubicBezTo>
                  <a:cubicBezTo>
                    <a:pt x="433" y="1347"/>
                    <a:pt x="446" y="1380"/>
                    <a:pt x="470" y="1404"/>
                  </a:cubicBezTo>
                  <a:cubicBezTo>
                    <a:pt x="494" y="1428"/>
                    <a:pt x="528" y="1442"/>
                    <a:pt x="565" y="1442"/>
                  </a:cubicBezTo>
                  <a:cubicBezTo>
                    <a:pt x="599" y="1442"/>
                    <a:pt x="634" y="1430"/>
                    <a:pt x="664" y="1410"/>
                  </a:cubicBezTo>
                  <a:cubicBezTo>
                    <a:pt x="669" y="1436"/>
                    <a:pt x="681" y="1461"/>
                    <a:pt x="700" y="1480"/>
                  </a:cubicBezTo>
                  <a:cubicBezTo>
                    <a:pt x="725" y="1504"/>
                    <a:pt x="758" y="1518"/>
                    <a:pt x="795" y="1518"/>
                  </a:cubicBezTo>
                  <a:cubicBezTo>
                    <a:pt x="841" y="1518"/>
                    <a:pt x="889" y="1496"/>
                    <a:pt x="926" y="1460"/>
                  </a:cubicBezTo>
                  <a:lnTo>
                    <a:pt x="946" y="1440"/>
                  </a:lnTo>
                  <a:cubicBezTo>
                    <a:pt x="969" y="1445"/>
                    <a:pt x="994" y="1442"/>
                    <a:pt x="1016" y="1429"/>
                  </a:cubicBezTo>
                  <a:lnTo>
                    <a:pt x="1029" y="1421"/>
                  </a:lnTo>
                  <a:cubicBezTo>
                    <a:pt x="1066" y="1398"/>
                    <a:pt x="1083" y="1354"/>
                    <a:pt x="1072" y="1314"/>
                  </a:cubicBezTo>
                  <a:lnTo>
                    <a:pt x="1082" y="1304"/>
                  </a:lnTo>
                  <a:cubicBezTo>
                    <a:pt x="1112" y="1328"/>
                    <a:pt x="1155" y="1332"/>
                    <a:pt x="1190" y="1311"/>
                  </a:cubicBezTo>
                  <a:lnTo>
                    <a:pt x="1203" y="1303"/>
                  </a:lnTo>
                  <a:cubicBezTo>
                    <a:pt x="1249" y="1276"/>
                    <a:pt x="1263" y="1217"/>
                    <a:pt x="1236" y="1172"/>
                  </a:cubicBezTo>
                  <a:lnTo>
                    <a:pt x="1228" y="1158"/>
                  </a:lnTo>
                  <a:lnTo>
                    <a:pt x="1238" y="1148"/>
                  </a:lnTo>
                  <a:cubicBezTo>
                    <a:pt x="1268" y="1167"/>
                    <a:pt x="1307" y="1169"/>
                    <a:pt x="1340" y="1150"/>
                  </a:cubicBezTo>
                  <a:lnTo>
                    <a:pt x="1353" y="1142"/>
                  </a:lnTo>
                  <a:cubicBezTo>
                    <a:pt x="1399" y="1115"/>
                    <a:pt x="1413" y="1056"/>
                    <a:pt x="1386" y="1010"/>
                  </a:cubicBezTo>
                  <a:lnTo>
                    <a:pt x="1382" y="1004"/>
                  </a:lnTo>
                  <a:lnTo>
                    <a:pt x="1395" y="991"/>
                  </a:lnTo>
                  <a:cubicBezTo>
                    <a:pt x="1424" y="1006"/>
                    <a:pt x="1460" y="1007"/>
                    <a:pt x="1490" y="989"/>
                  </a:cubicBezTo>
                  <a:lnTo>
                    <a:pt x="1504" y="981"/>
                  </a:lnTo>
                  <a:cubicBezTo>
                    <a:pt x="1549" y="954"/>
                    <a:pt x="1564" y="894"/>
                    <a:pt x="1536" y="849"/>
                  </a:cubicBezTo>
                  <a:lnTo>
                    <a:pt x="1528" y="835"/>
                  </a:lnTo>
                  <a:cubicBezTo>
                    <a:pt x="1551" y="798"/>
                    <a:pt x="1571" y="758"/>
                    <a:pt x="1582" y="724"/>
                  </a:cubicBezTo>
                  <a:lnTo>
                    <a:pt x="1589" y="703"/>
                  </a:lnTo>
                  <a:cubicBezTo>
                    <a:pt x="1615" y="622"/>
                    <a:pt x="1590" y="516"/>
                    <a:pt x="1530" y="456"/>
                  </a:cubicBezTo>
                  <a:close/>
                  <a:moveTo>
                    <a:pt x="1527" y="683"/>
                  </a:moveTo>
                  <a:lnTo>
                    <a:pt x="1527" y="683"/>
                  </a:lnTo>
                  <a:lnTo>
                    <a:pt x="1520" y="704"/>
                  </a:lnTo>
                  <a:cubicBezTo>
                    <a:pt x="1513" y="724"/>
                    <a:pt x="1503" y="748"/>
                    <a:pt x="1490" y="771"/>
                  </a:cubicBezTo>
                  <a:lnTo>
                    <a:pt x="1460" y="722"/>
                  </a:lnTo>
                  <a:cubicBezTo>
                    <a:pt x="1433" y="677"/>
                    <a:pt x="1374" y="662"/>
                    <a:pt x="1328" y="689"/>
                  </a:cubicBezTo>
                  <a:lnTo>
                    <a:pt x="1315" y="697"/>
                  </a:lnTo>
                  <a:cubicBezTo>
                    <a:pt x="1270" y="724"/>
                    <a:pt x="1255" y="784"/>
                    <a:pt x="1282" y="829"/>
                  </a:cubicBezTo>
                  <a:lnTo>
                    <a:pt x="1351" y="943"/>
                  </a:lnTo>
                  <a:lnTo>
                    <a:pt x="1348" y="946"/>
                  </a:lnTo>
                  <a:lnTo>
                    <a:pt x="1286" y="844"/>
                  </a:lnTo>
                  <a:cubicBezTo>
                    <a:pt x="1259" y="798"/>
                    <a:pt x="1200" y="783"/>
                    <a:pt x="1154" y="811"/>
                  </a:cubicBezTo>
                  <a:lnTo>
                    <a:pt x="1141" y="819"/>
                  </a:lnTo>
                  <a:cubicBezTo>
                    <a:pt x="1096" y="846"/>
                    <a:pt x="1081" y="905"/>
                    <a:pt x="1108" y="950"/>
                  </a:cubicBezTo>
                  <a:lnTo>
                    <a:pt x="1196" y="1097"/>
                  </a:lnTo>
                  <a:lnTo>
                    <a:pt x="1193" y="1100"/>
                  </a:lnTo>
                  <a:lnTo>
                    <a:pt x="1160" y="1044"/>
                  </a:lnTo>
                  <a:cubicBezTo>
                    <a:pt x="1133" y="999"/>
                    <a:pt x="1073" y="984"/>
                    <a:pt x="1028" y="1011"/>
                  </a:cubicBezTo>
                  <a:lnTo>
                    <a:pt x="1015" y="1020"/>
                  </a:lnTo>
                  <a:cubicBezTo>
                    <a:pt x="970" y="1047"/>
                    <a:pt x="955" y="1106"/>
                    <a:pt x="982" y="1151"/>
                  </a:cubicBezTo>
                  <a:lnTo>
                    <a:pt x="1042" y="1251"/>
                  </a:lnTo>
                  <a:lnTo>
                    <a:pt x="1040" y="1253"/>
                  </a:lnTo>
                  <a:lnTo>
                    <a:pt x="1029" y="1235"/>
                  </a:lnTo>
                  <a:cubicBezTo>
                    <a:pt x="1002" y="1189"/>
                    <a:pt x="943" y="1175"/>
                    <a:pt x="898" y="1202"/>
                  </a:cubicBezTo>
                  <a:lnTo>
                    <a:pt x="884" y="1210"/>
                  </a:lnTo>
                  <a:cubicBezTo>
                    <a:pt x="839" y="1237"/>
                    <a:pt x="824" y="1296"/>
                    <a:pt x="851" y="1341"/>
                  </a:cubicBezTo>
                  <a:lnTo>
                    <a:pt x="884" y="1396"/>
                  </a:lnTo>
                  <a:cubicBezTo>
                    <a:pt x="886" y="1399"/>
                    <a:pt x="888" y="1401"/>
                    <a:pt x="890" y="1404"/>
                  </a:cubicBezTo>
                  <a:lnTo>
                    <a:pt x="880" y="1414"/>
                  </a:lnTo>
                  <a:cubicBezTo>
                    <a:pt x="855" y="1439"/>
                    <a:pt x="823" y="1452"/>
                    <a:pt x="795" y="1452"/>
                  </a:cubicBezTo>
                  <a:cubicBezTo>
                    <a:pt x="776" y="1452"/>
                    <a:pt x="759" y="1447"/>
                    <a:pt x="746" y="1434"/>
                  </a:cubicBezTo>
                  <a:cubicBezTo>
                    <a:pt x="731" y="1418"/>
                    <a:pt x="725" y="1395"/>
                    <a:pt x="730" y="1370"/>
                  </a:cubicBezTo>
                  <a:cubicBezTo>
                    <a:pt x="732" y="1358"/>
                    <a:pt x="736" y="1346"/>
                    <a:pt x="742" y="1334"/>
                  </a:cubicBezTo>
                  <a:cubicBezTo>
                    <a:pt x="743" y="1333"/>
                    <a:pt x="744" y="1332"/>
                    <a:pt x="745" y="1330"/>
                  </a:cubicBezTo>
                  <a:cubicBezTo>
                    <a:pt x="747" y="1326"/>
                    <a:pt x="750" y="1321"/>
                    <a:pt x="753" y="1317"/>
                  </a:cubicBezTo>
                  <a:cubicBezTo>
                    <a:pt x="757" y="1311"/>
                    <a:pt x="762" y="1306"/>
                    <a:pt x="767" y="1300"/>
                  </a:cubicBezTo>
                  <a:lnTo>
                    <a:pt x="968" y="1100"/>
                  </a:lnTo>
                  <a:lnTo>
                    <a:pt x="928" y="1059"/>
                  </a:lnTo>
                  <a:lnTo>
                    <a:pt x="650" y="1337"/>
                  </a:lnTo>
                  <a:cubicBezTo>
                    <a:pt x="624" y="1363"/>
                    <a:pt x="593" y="1376"/>
                    <a:pt x="565" y="1376"/>
                  </a:cubicBezTo>
                  <a:cubicBezTo>
                    <a:pt x="546" y="1376"/>
                    <a:pt x="529" y="1370"/>
                    <a:pt x="516" y="1358"/>
                  </a:cubicBezTo>
                  <a:cubicBezTo>
                    <a:pt x="485" y="1327"/>
                    <a:pt x="495" y="1267"/>
                    <a:pt x="537" y="1224"/>
                  </a:cubicBezTo>
                  <a:lnTo>
                    <a:pt x="546" y="1215"/>
                  </a:lnTo>
                  <a:lnTo>
                    <a:pt x="553" y="1208"/>
                  </a:lnTo>
                  <a:lnTo>
                    <a:pt x="815" y="946"/>
                  </a:lnTo>
                  <a:lnTo>
                    <a:pt x="775" y="906"/>
                  </a:lnTo>
                  <a:lnTo>
                    <a:pt x="466" y="1215"/>
                  </a:lnTo>
                  <a:cubicBezTo>
                    <a:pt x="441" y="1240"/>
                    <a:pt x="409" y="1254"/>
                    <a:pt x="381" y="1254"/>
                  </a:cubicBezTo>
                  <a:cubicBezTo>
                    <a:pt x="362" y="1254"/>
                    <a:pt x="345" y="1248"/>
                    <a:pt x="332" y="1236"/>
                  </a:cubicBezTo>
                  <a:cubicBezTo>
                    <a:pt x="301" y="1205"/>
                    <a:pt x="311" y="1144"/>
                    <a:pt x="353" y="1102"/>
                  </a:cubicBezTo>
                  <a:lnTo>
                    <a:pt x="662" y="793"/>
                  </a:lnTo>
                  <a:lnTo>
                    <a:pt x="622" y="753"/>
                  </a:lnTo>
                  <a:lnTo>
                    <a:pt x="421" y="954"/>
                  </a:lnTo>
                  <a:cubicBezTo>
                    <a:pt x="395" y="979"/>
                    <a:pt x="363" y="993"/>
                    <a:pt x="335" y="993"/>
                  </a:cubicBezTo>
                  <a:cubicBezTo>
                    <a:pt x="317" y="993"/>
                    <a:pt x="300" y="987"/>
                    <a:pt x="287" y="975"/>
                  </a:cubicBezTo>
                  <a:cubicBezTo>
                    <a:pt x="277" y="965"/>
                    <a:pt x="272" y="952"/>
                    <a:pt x="270" y="939"/>
                  </a:cubicBezTo>
                  <a:cubicBezTo>
                    <a:pt x="268" y="928"/>
                    <a:pt x="269" y="916"/>
                    <a:pt x="272" y="904"/>
                  </a:cubicBezTo>
                  <a:cubicBezTo>
                    <a:pt x="272" y="903"/>
                    <a:pt x="272" y="901"/>
                    <a:pt x="273" y="900"/>
                  </a:cubicBezTo>
                  <a:cubicBezTo>
                    <a:pt x="274" y="897"/>
                    <a:pt x="275" y="894"/>
                    <a:pt x="276" y="890"/>
                  </a:cubicBezTo>
                  <a:cubicBezTo>
                    <a:pt x="277" y="886"/>
                    <a:pt x="279" y="882"/>
                    <a:pt x="281" y="878"/>
                  </a:cubicBezTo>
                  <a:cubicBezTo>
                    <a:pt x="282" y="876"/>
                    <a:pt x="283" y="874"/>
                    <a:pt x="284" y="872"/>
                  </a:cubicBezTo>
                  <a:cubicBezTo>
                    <a:pt x="287" y="868"/>
                    <a:pt x="289" y="864"/>
                    <a:pt x="292" y="860"/>
                  </a:cubicBezTo>
                  <a:cubicBezTo>
                    <a:pt x="293" y="859"/>
                    <a:pt x="294" y="857"/>
                    <a:pt x="295" y="856"/>
                  </a:cubicBezTo>
                  <a:cubicBezTo>
                    <a:pt x="299" y="851"/>
                    <a:pt x="303" y="846"/>
                    <a:pt x="307" y="841"/>
                  </a:cubicBezTo>
                  <a:lnTo>
                    <a:pt x="509" y="640"/>
                  </a:lnTo>
                  <a:lnTo>
                    <a:pt x="489" y="621"/>
                  </a:lnTo>
                  <a:cubicBezTo>
                    <a:pt x="479" y="611"/>
                    <a:pt x="471" y="599"/>
                    <a:pt x="466" y="586"/>
                  </a:cubicBezTo>
                  <a:lnTo>
                    <a:pt x="343" y="655"/>
                  </a:lnTo>
                  <a:cubicBezTo>
                    <a:pt x="325" y="666"/>
                    <a:pt x="304" y="671"/>
                    <a:pt x="284" y="671"/>
                  </a:cubicBezTo>
                  <a:cubicBezTo>
                    <a:pt x="248" y="671"/>
                    <a:pt x="214" y="654"/>
                    <a:pt x="195" y="625"/>
                  </a:cubicBezTo>
                  <a:cubicBezTo>
                    <a:pt x="165" y="578"/>
                    <a:pt x="184" y="516"/>
                    <a:pt x="236" y="487"/>
                  </a:cubicBezTo>
                  <a:lnTo>
                    <a:pt x="595" y="284"/>
                  </a:lnTo>
                  <a:cubicBezTo>
                    <a:pt x="606" y="298"/>
                    <a:pt x="620" y="311"/>
                    <a:pt x="636" y="322"/>
                  </a:cubicBezTo>
                  <a:lnTo>
                    <a:pt x="871" y="477"/>
                  </a:lnTo>
                  <a:cubicBezTo>
                    <a:pt x="941" y="524"/>
                    <a:pt x="1032" y="511"/>
                    <a:pt x="1073" y="449"/>
                  </a:cubicBezTo>
                  <a:cubicBezTo>
                    <a:pt x="1114" y="387"/>
                    <a:pt x="1091" y="298"/>
                    <a:pt x="1021" y="251"/>
                  </a:cubicBezTo>
                  <a:lnTo>
                    <a:pt x="848" y="137"/>
                  </a:lnTo>
                  <a:cubicBezTo>
                    <a:pt x="875" y="121"/>
                    <a:pt x="903" y="109"/>
                    <a:pt x="927" y="101"/>
                  </a:cubicBezTo>
                  <a:lnTo>
                    <a:pt x="942" y="96"/>
                  </a:lnTo>
                  <a:cubicBezTo>
                    <a:pt x="956" y="92"/>
                    <a:pt x="972" y="90"/>
                    <a:pt x="988" y="90"/>
                  </a:cubicBezTo>
                  <a:cubicBezTo>
                    <a:pt x="1037" y="90"/>
                    <a:pt x="1091" y="109"/>
                    <a:pt x="1123" y="141"/>
                  </a:cubicBezTo>
                  <a:lnTo>
                    <a:pt x="1484" y="502"/>
                  </a:lnTo>
                  <a:cubicBezTo>
                    <a:pt x="1526" y="544"/>
                    <a:pt x="1545" y="625"/>
                    <a:pt x="1527" y="6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850900" y="4935538"/>
            <a:ext cx="2530475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3200" dirty="0">
                <a:solidFill>
                  <a:schemeClr val="accent2"/>
                </a:solidFill>
                <a:latin typeface="+mj-lt"/>
              </a:rPr>
              <a:t>STEP HERE</a:t>
            </a:r>
            <a:endParaRPr lang="zh-CN" altLang="en-US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728" name="椭圆 7"/>
          <p:cNvSpPr>
            <a:spLocks noChangeArrowheads="1"/>
          </p:cNvSpPr>
          <p:nvPr/>
        </p:nvSpPr>
        <p:spPr bwMode="auto">
          <a:xfrm>
            <a:off x="4043363" y="1789113"/>
            <a:ext cx="504825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00" b="1">
                <a:solidFill>
                  <a:schemeClr val="accent2"/>
                </a:solidFill>
                <a:latin typeface="+mj-lt"/>
              </a:rPr>
              <a:t>1</a:t>
            </a:r>
            <a:endParaRPr lang="zh-CN" altLang="en-US" sz="2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729" name="椭圆 8"/>
          <p:cNvSpPr>
            <a:spLocks noChangeArrowheads="1"/>
          </p:cNvSpPr>
          <p:nvPr/>
        </p:nvSpPr>
        <p:spPr bwMode="auto">
          <a:xfrm>
            <a:off x="4043363" y="2417763"/>
            <a:ext cx="504825" cy="5032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00" b="1">
                <a:solidFill>
                  <a:schemeClr val="accent2"/>
                </a:solidFill>
                <a:latin typeface="+mj-lt"/>
              </a:rPr>
              <a:t>2</a:t>
            </a:r>
            <a:endParaRPr lang="zh-CN" altLang="en-US" sz="2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730" name="椭圆 9"/>
          <p:cNvSpPr>
            <a:spLocks noChangeArrowheads="1"/>
          </p:cNvSpPr>
          <p:nvPr/>
        </p:nvSpPr>
        <p:spPr bwMode="auto">
          <a:xfrm>
            <a:off x="4043363" y="3100388"/>
            <a:ext cx="504825" cy="5032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00" b="1">
                <a:solidFill>
                  <a:schemeClr val="accent2"/>
                </a:solidFill>
                <a:latin typeface="+mj-lt"/>
              </a:rPr>
              <a:t>3</a:t>
            </a:r>
            <a:endParaRPr lang="zh-CN" altLang="en-US" sz="2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731" name="TextBox 10"/>
          <p:cNvSpPr txBox="1">
            <a:spLocks noChangeArrowheads="1"/>
          </p:cNvSpPr>
          <p:nvPr/>
        </p:nvSpPr>
        <p:spPr bwMode="auto">
          <a:xfrm>
            <a:off x="4638675" y="1831975"/>
            <a:ext cx="684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+mj-lt"/>
              </a:rPr>
              <a:t>Go ahead and replace it with your own text.</a:t>
            </a:r>
            <a:endParaRPr lang="zh-CN" altLang="en-US" sz="2400" dirty="0">
              <a:latin typeface="+mj-lt"/>
            </a:endParaRPr>
          </a:p>
        </p:txBody>
      </p:sp>
      <p:sp>
        <p:nvSpPr>
          <p:cNvPr id="30732" name="TextBox 11"/>
          <p:cNvSpPr txBox="1">
            <a:spLocks noChangeArrowheads="1"/>
          </p:cNvSpPr>
          <p:nvPr/>
        </p:nvSpPr>
        <p:spPr bwMode="auto">
          <a:xfrm>
            <a:off x="4638675" y="2424113"/>
            <a:ext cx="6840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+mj-lt"/>
              </a:rPr>
              <a:t>Go ahead and replace it with your own text.</a:t>
            </a:r>
            <a:endParaRPr lang="zh-CN" altLang="en-US" sz="2400" dirty="0">
              <a:latin typeface="+mj-lt"/>
            </a:endParaRPr>
          </a:p>
        </p:txBody>
      </p:sp>
      <p:sp>
        <p:nvSpPr>
          <p:cNvPr id="30733" name="TextBox 12"/>
          <p:cNvSpPr txBox="1">
            <a:spLocks noChangeArrowheads="1"/>
          </p:cNvSpPr>
          <p:nvPr/>
        </p:nvSpPr>
        <p:spPr bwMode="auto">
          <a:xfrm>
            <a:off x="4638675" y="3100388"/>
            <a:ext cx="6840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+mj-lt"/>
              </a:rPr>
              <a:t>Go ahead and replace it with your own text.</a:t>
            </a:r>
            <a:endParaRPr lang="zh-CN" altLang="en-US" sz="2400" dirty="0">
              <a:latin typeface="+mj-lt"/>
            </a:endParaRPr>
          </a:p>
        </p:txBody>
      </p:sp>
      <p:sp>
        <p:nvSpPr>
          <p:cNvPr id="30734" name="椭圆 18"/>
          <p:cNvSpPr>
            <a:spLocks noChangeArrowheads="1"/>
          </p:cNvSpPr>
          <p:nvPr/>
        </p:nvSpPr>
        <p:spPr bwMode="auto">
          <a:xfrm>
            <a:off x="4043363" y="3849688"/>
            <a:ext cx="504825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00" b="1">
                <a:solidFill>
                  <a:schemeClr val="accent2"/>
                </a:solidFill>
                <a:latin typeface="+mj-lt"/>
              </a:rPr>
              <a:t>4</a:t>
            </a:r>
            <a:endParaRPr lang="zh-CN" altLang="en-US" sz="2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735" name="椭圆 19"/>
          <p:cNvSpPr>
            <a:spLocks noChangeArrowheads="1"/>
          </p:cNvSpPr>
          <p:nvPr/>
        </p:nvSpPr>
        <p:spPr bwMode="auto">
          <a:xfrm>
            <a:off x="4043363" y="4478338"/>
            <a:ext cx="504825" cy="5032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00" b="1">
                <a:solidFill>
                  <a:schemeClr val="accent2"/>
                </a:solidFill>
                <a:latin typeface="+mj-lt"/>
              </a:rPr>
              <a:t>5</a:t>
            </a:r>
            <a:endParaRPr lang="zh-CN" altLang="en-US" sz="2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736" name="椭圆 20"/>
          <p:cNvSpPr>
            <a:spLocks noChangeArrowheads="1"/>
          </p:cNvSpPr>
          <p:nvPr/>
        </p:nvSpPr>
        <p:spPr bwMode="auto">
          <a:xfrm>
            <a:off x="4043363" y="5160963"/>
            <a:ext cx="504825" cy="5032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00" b="1">
                <a:solidFill>
                  <a:schemeClr val="accent2"/>
                </a:solidFill>
                <a:latin typeface="+mj-lt"/>
              </a:rPr>
              <a:t>6</a:t>
            </a:r>
            <a:endParaRPr lang="zh-CN" altLang="en-US" sz="2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737" name="TextBox 21"/>
          <p:cNvSpPr txBox="1">
            <a:spLocks noChangeArrowheads="1"/>
          </p:cNvSpPr>
          <p:nvPr/>
        </p:nvSpPr>
        <p:spPr bwMode="auto">
          <a:xfrm>
            <a:off x="4638675" y="3892550"/>
            <a:ext cx="684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+mj-lt"/>
              </a:rPr>
              <a:t>Go ahead and replace it with your own text.</a:t>
            </a:r>
            <a:endParaRPr lang="zh-CN" altLang="en-US" sz="2400" dirty="0">
              <a:latin typeface="+mj-lt"/>
            </a:endParaRPr>
          </a:p>
        </p:txBody>
      </p:sp>
      <p:sp>
        <p:nvSpPr>
          <p:cNvPr id="30738" name="TextBox 22"/>
          <p:cNvSpPr txBox="1">
            <a:spLocks noChangeArrowheads="1"/>
          </p:cNvSpPr>
          <p:nvPr/>
        </p:nvSpPr>
        <p:spPr bwMode="auto">
          <a:xfrm>
            <a:off x="4638675" y="4521200"/>
            <a:ext cx="6840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+mj-lt"/>
              </a:rPr>
              <a:t>Go ahead and replace it with your own text.</a:t>
            </a:r>
            <a:endParaRPr lang="zh-CN" altLang="en-US" sz="2400" dirty="0">
              <a:latin typeface="+mj-lt"/>
            </a:endParaRPr>
          </a:p>
        </p:txBody>
      </p:sp>
      <p:sp>
        <p:nvSpPr>
          <p:cNvPr id="30739" name="TextBox 23"/>
          <p:cNvSpPr txBox="1">
            <a:spLocks noChangeArrowheads="1"/>
          </p:cNvSpPr>
          <p:nvPr/>
        </p:nvSpPr>
        <p:spPr bwMode="auto">
          <a:xfrm>
            <a:off x="4638675" y="5181600"/>
            <a:ext cx="684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+mj-lt"/>
              </a:rPr>
              <a:t>Go ahead and replace it with your own text.</a:t>
            </a:r>
            <a:endParaRPr lang="zh-CN" altLang="en-US" sz="2400" dirty="0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2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92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62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7" grpId="0" animBg="1" autoUpdateAnimBg="0"/>
      <p:bldP spid="30728" grpId="0" animBg="1" autoUpdateAnimBg="0"/>
      <p:bldP spid="30729" grpId="0" animBg="1" autoUpdateAnimBg="0"/>
      <p:bldP spid="30730" grpId="0" animBg="1" autoUpdateAnimBg="0"/>
      <p:bldP spid="30731" grpId="0" autoUpdateAnimBg="0"/>
      <p:bldP spid="30732" grpId="0" autoUpdateAnimBg="0"/>
      <p:bldP spid="30733" grpId="0" autoUpdateAnimBg="0"/>
      <p:bldP spid="30734" grpId="0" animBg="1" autoUpdateAnimBg="0"/>
      <p:bldP spid="30735" grpId="0" animBg="1" autoUpdateAnimBg="0"/>
      <p:bldP spid="30736" grpId="0" animBg="1" autoUpdateAnimBg="0"/>
      <p:bldP spid="30737" grpId="0" autoUpdateAnimBg="0"/>
      <p:bldP spid="30738" grpId="0" autoUpdateAnimBg="0"/>
      <p:bldP spid="3073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WPS上传PPT\高铁\过渡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12196763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0"/>
          <p:cNvSpPr txBox="1">
            <a:spLocks noChangeArrowheads="1"/>
          </p:cNvSpPr>
          <p:nvPr/>
        </p:nvSpPr>
        <p:spPr bwMode="auto">
          <a:xfrm>
            <a:off x="2641600" y="3357563"/>
            <a:ext cx="6913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4800" b="1" dirty="0">
                <a:solidFill>
                  <a:srgbClr val="FFFFFF"/>
                </a:solidFill>
                <a:latin typeface="+mj-lt"/>
              </a:rPr>
              <a:t>FOUR</a:t>
            </a:r>
            <a:endParaRPr lang="zh-CN" altLang="en-US" sz="4800" b="1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1748" name="直接连接符 11"/>
          <p:cNvCxnSpPr>
            <a:cxnSpLocks noChangeShapeType="1"/>
          </p:cNvCxnSpPr>
          <p:nvPr/>
        </p:nvCxnSpPr>
        <p:spPr bwMode="auto">
          <a:xfrm>
            <a:off x="2641600" y="4195763"/>
            <a:ext cx="69135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9" name="TextBox 14"/>
          <p:cNvSpPr txBox="1">
            <a:spLocks noChangeArrowheads="1"/>
          </p:cNvSpPr>
          <p:nvPr/>
        </p:nvSpPr>
        <p:spPr bwMode="auto">
          <a:xfrm>
            <a:off x="2714625" y="4289425"/>
            <a:ext cx="6624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dirty="0">
                <a:solidFill>
                  <a:srgbClr val="FFFFFF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22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31750" name="组合 15"/>
          <p:cNvGrpSpPr>
            <a:grpSpLocks/>
          </p:cNvGrpSpPr>
          <p:nvPr/>
        </p:nvGrpSpPr>
        <p:grpSpPr bwMode="auto">
          <a:xfrm>
            <a:off x="4960938" y="1049338"/>
            <a:ext cx="2301875" cy="2308225"/>
            <a:chOff x="0" y="0"/>
            <a:chExt cx="2301875" cy="2308226"/>
          </a:xfrm>
        </p:grpSpPr>
        <p:sp>
          <p:nvSpPr>
            <p:cNvPr id="54280" name="Oval 5"/>
            <p:cNvSpPr>
              <a:spLocks noChangeArrowheads="1"/>
            </p:cNvSpPr>
            <p:nvPr/>
          </p:nvSpPr>
          <p:spPr bwMode="auto">
            <a:xfrm>
              <a:off x="0" y="0"/>
              <a:ext cx="2301875" cy="23082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54281" name="Freeform 6"/>
            <p:cNvSpPr>
              <a:spLocks noEditPoints="1"/>
            </p:cNvSpPr>
            <p:nvPr/>
          </p:nvSpPr>
          <p:spPr bwMode="auto">
            <a:xfrm>
              <a:off x="123825" y="123825"/>
              <a:ext cx="2054225" cy="2058988"/>
            </a:xfrm>
            <a:custGeom>
              <a:avLst/>
              <a:gdLst>
                <a:gd name="T0" fmla="*/ 2147483646 w 3306"/>
                <a:gd name="T1" fmla="*/ 0 h 3306"/>
                <a:gd name="T2" fmla="*/ 2147483646 w 3306"/>
                <a:gd name="T3" fmla="*/ 2147483646 h 3306"/>
                <a:gd name="T4" fmla="*/ 2147483646 w 3306"/>
                <a:gd name="T5" fmla="*/ 2147483646 h 3306"/>
                <a:gd name="T6" fmla="*/ 0 w 3306"/>
                <a:gd name="T7" fmla="*/ 2147483646 h 3306"/>
                <a:gd name="T8" fmla="*/ 2147483646 w 3306"/>
                <a:gd name="T9" fmla="*/ 0 h 3306"/>
                <a:gd name="T10" fmla="*/ 2147483646 w 3306"/>
                <a:gd name="T11" fmla="*/ 2147483646 h 3306"/>
                <a:gd name="T12" fmla="*/ 2147483646 w 3306"/>
                <a:gd name="T13" fmla="*/ 2147483646 h 3306"/>
                <a:gd name="T14" fmla="*/ 2147483646 w 3306"/>
                <a:gd name="T15" fmla="*/ 2147483646 h 3306"/>
                <a:gd name="T16" fmla="*/ 2147483646 w 3306"/>
                <a:gd name="T17" fmla="*/ 2147483646 h 3306"/>
                <a:gd name="T18" fmla="*/ 2147483646 w 3306"/>
                <a:gd name="T19" fmla="*/ 2147483646 h 3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31753" name="Freeform 38"/>
          <p:cNvSpPr>
            <a:spLocks noEditPoints="1"/>
          </p:cNvSpPr>
          <p:nvPr/>
        </p:nvSpPr>
        <p:spPr bwMode="auto">
          <a:xfrm>
            <a:off x="5384800" y="1497013"/>
            <a:ext cx="1454150" cy="1381125"/>
          </a:xfrm>
          <a:custGeom>
            <a:avLst/>
            <a:gdLst>
              <a:gd name="T0" fmla="*/ 2147483646 w 436"/>
              <a:gd name="T1" fmla="*/ 2147483646 h 415"/>
              <a:gd name="T2" fmla="*/ 2147483646 w 436"/>
              <a:gd name="T3" fmla="*/ 2147483646 h 415"/>
              <a:gd name="T4" fmla="*/ 2147483646 w 436"/>
              <a:gd name="T5" fmla="*/ 2147483646 h 415"/>
              <a:gd name="T6" fmla="*/ 2147483646 w 436"/>
              <a:gd name="T7" fmla="*/ 2147483646 h 415"/>
              <a:gd name="T8" fmla="*/ 2147483646 w 436"/>
              <a:gd name="T9" fmla="*/ 2147483646 h 415"/>
              <a:gd name="T10" fmla="*/ 2147483646 w 436"/>
              <a:gd name="T11" fmla="*/ 2147483646 h 415"/>
              <a:gd name="T12" fmla="*/ 2147483646 w 436"/>
              <a:gd name="T13" fmla="*/ 2147483646 h 415"/>
              <a:gd name="T14" fmla="*/ 2147483646 w 436"/>
              <a:gd name="T15" fmla="*/ 2147483646 h 415"/>
              <a:gd name="T16" fmla="*/ 2147483646 w 436"/>
              <a:gd name="T17" fmla="*/ 2147483646 h 415"/>
              <a:gd name="T18" fmla="*/ 2147483646 w 436"/>
              <a:gd name="T19" fmla="*/ 2147483646 h 415"/>
              <a:gd name="T20" fmla="*/ 2147483646 w 436"/>
              <a:gd name="T21" fmla="*/ 2147483646 h 415"/>
              <a:gd name="T22" fmla="*/ 2147483646 w 436"/>
              <a:gd name="T23" fmla="*/ 2147483646 h 415"/>
              <a:gd name="T24" fmla="*/ 2147483646 w 436"/>
              <a:gd name="T25" fmla="*/ 2147483646 h 415"/>
              <a:gd name="T26" fmla="*/ 2147483646 w 436"/>
              <a:gd name="T27" fmla="*/ 2147483646 h 415"/>
              <a:gd name="T28" fmla="*/ 2147483646 w 436"/>
              <a:gd name="T29" fmla="*/ 2147483646 h 415"/>
              <a:gd name="T30" fmla="*/ 2147483646 w 436"/>
              <a:gd name="T31" fmla="*/ 2147483646 h 415"/>
              <a:gd name="T32" fmla="*/ 2147483646 w 436"/>
              <a:gd name="T33" fmla="*/ 2147483646 h 415"/>
              <a:gd name="T34" fmla="*/ 2147483646 w 436"/>
              <a:gd name="T35" fmla="*/ 2147483646 h 415"/>
              <a:gd name="T36" fmla="*/ 2147483646 w 436"/>
              <a:gd name="T37" fmla="*/ 2147483646 h 415"/>
              <a:gd name="T38" fmla="*/ 2147483646 w 436"/>
              <a:gd name="T39" fmla="*/ 2147483646 h 415"/>
              <a:gd name="T40" fmla="*/ 2147483646 w 436"/>
              <a:gd name="T41" fmla="*/ 2147483646 h 415"/>
              <a:gd name="T42" fmla="*/ 2147483646 w 436"/>
              <a:gd name="T43" fmla="*/ 2147483646 h 415"/>
              <a:gd name="T44" fmla="*/ 2147483646 w 436"/>
              <a:gd name="T45" fmla="*/ 2147483646 h 415"/>
              <a:gd name="T46" fmla="*/ 2147483646 w 436"/>
              <a:gd name="T47" fmla="*/ 2147483646 h 415"/>
              <a:gd name="T48" fmla="*/ 2147483646 w 436"/>
              <a:gd name="T49" fmla="*/ 2147483646 h 415"/>
              <a:gd name="T50" fmla="*/ 2147483646 w 436"/>
              <a:gd name="T51" fmla="*/ 2147483646 h 415"/>
              <a:gd name="T52" fmla="*/ 2147483646 w 436"/>
              <a:gd name="T53" fmla="*/ 2147483646 h 415"/>
              <a:gd name="T54" fmla="*/ 2147483646 w 436"/>
              <a:gd name="T55" fmla="*/ 2147483646 h 415"/>
              <a:gd name="T56" fmla="*/ 2147483646 w 436"/>
              <a:gd name="T57" fmla="*/ 2147483646 h 415"/>
              <a:gd name="T58" fmla="*/ 2147483646 w 436"/>
              <a:gd name="T59" fmla="*/ 2147483646 h 415"/>
              <a:gd name="T60" fmla="*/ 2147483646 w 436"/>
              <a:gd name="T61" fmla="*/ 2147483646 h 415"/>
              <a:gd name="T62" fmla="*/ 2147483646 w 436"/>
              <a:gd name="T63" fmla="*/ 2147483646 h 415"/>
              <a:gd name="T64" fmla="*/ 2147483646 w 436"/>
              <a:gd name="T65" fmla="*/ 2147483646 h 415"/>
              <a:gd name="T66" fmla="*/ 2147483646 w 436"/>
              <a:gd name="T67" fmla="*/ 2147483646 h 415"/>
              <a:gd name="T68" fmla="*/ 2147483646 w 436"/>
              <a:gd name="T69" fmla="*/ 2147483646 h 415"/>
              <a:gd name="T70" fmla="*/ 2147483646 w 436"/>
              <a:gd name="T71" fmla="*/ 2147483646 h 415"/>
              <a:gd name="T72" fmla="*/ 2147483646 w 436"/>
              <a:gd name="T73" fmla="*/ 2147483646 h 415"/>
              <a:gd name="T74" fmla="*/ 2147483646 w 436"/>
              <a:gd name="T75" fmla="*/ 2147483646 h 415"/>
              <a:gd name="T76" fmla="*/ 2147483646 w 436"/>
              <a:gd name="T77" fmla="*/ 2147483646 h 415"/>
              <a:gd name="T78" fmla="*/ 2147483646 w 436"/>
              <a:gd name="T79" fmla="*/ 2147483646 h 415"/>
              <a:gd name="T80" fmla="*/ 2147483646 w 436"/>
              <a:gd name="T81" fmla="*/ 2147483646 h 415"/>
              <a:gd name="T82" fmla="*/ 2147483646 w 436"/>
              <a:gd name="T83" fmla="*/ 2147483646 h 415"/>
              <a:gd name="T84" fmla="*/ 2147483646 w 436"/>
              <a:gd name="T85" fmla="*/ 2147483646 h 415"/>
              <a:gd name="T86" fmla="*/ 2147483646 w 436"/>
              <a:gd name="T87" fmla="*/ 2147483646 h 4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6" h="415">
                <a:moveTo>
                  <a:pt x="254" y="376"/>
                </a:moveTo>
                <a:lnTo>
                  <a:pt x="182" y="376"/>
                </a:lnTo>
                <a:cubicBezTo>
                  <a:pt x="176" y="376"/>
                  <a:pt x="172" y="381"/>
                  <a:pt x="172" y="386"/>
                </a:cubicBezTo>
                <a:cubicBezTo>
                  <a:pt x="172" y="391"/>
                  <a:pt x="176" y="395"/>
                  <a:pt x="182" y="395"/>
                </a:cubicBezTo>
                <a:lnTo>
                  <a:pt x="254" y="395"/>
                </a:lnTo>
                <a:cubicBezTo>
                  <a:pt x="260" y="395"/>
                  <a:pt x="264" y="391"/>
                  <a:pt x="264" y="386"/>
                </a:cubicBezTo>
                <a:cubicBezTo>
                  <a:pt x="264" y="381"/>
                  <a:pt x="260" y="376"/>
                  <a:pt x="254" y="376"/>
                </a:cubicBezTo>
                <a:close/>
                <a:moveTo>
                  <a:pt x="254" y="347"/>
                </a:moveTo>
                <a:lnTo>
                  <a:pt x="254" y="347"/>
                </a:lnTo>
                <a:lnTo>
                  <a:pt x="182" y="347"/>
                </a:lnTo>
                <a:cubicBezTo>
                  <a:pt x="176" y="347"/>
                  <a:pt x="172" y="351"/>
                  <a:pt x="172" y="357"/>
                </a:cubicBezTo>
                <a:cubicBezTo>
                  <a:pt x="172" y="362"/>
                  <a:pt x="176" y="366"/>
                  <a:pt x="182" y="366"/>
                </a:cubicBezTo>
                <a:lnTo>
                  <a:pt x="254" y="366"/>
                </a:lnTo>
                <a:cubicBezTo>
                  <a:pt x="260" y="366"/>
                  <a:pt x="264" y="362"/>
                  <a:pt x="264" y="357"/>
                </a:cubicBezTo>
                <a:cubicBezTo>
                  <a:pt x="264" y="351"/>
                  <a:pt x="260" y="347"/>
                  <a:pt x="254" y="347"/>
                </a:cubicBezTo>
                <a:close/>
                <a:moveTo>
                  <a:pt x="218" y="415"/>
                </a:moveTo>
                <a:lnTo>
                  <a:pt x="218" y="415"/>
                </a:lnTo>
                <a:lnTo>
                  <a:pt x="250" y="404"/>
                </a:lnTo>
                <a:lnTo>
                  <a:pt x="187" y="404"/>
                </a:lnTo>
                <a:lnTo>
                  <a:pt x="218" y="415"/>
                </a:lnTo>
                <a:close/>
                <a:moveTo>
                  <a:pt x="219" y="112"/>
                </a:moveTo>
                <a:lnTo>
                  <a:pt x="219" y="112"/>
                </a:lnTo>
                <a:lnTo>
                  <a:pt x="217" y="112"/>
                </a:lnTo>
                <a:cubicBezTo>
                  <a:pt x="164" y="112"/>
                  <a:pt x="116" y="155"/>
                  <a:pt x="116" y="208"/>
                </a:cubicBezTo>
                <a:cubicBezTo>
                  <a:pt x="116" y="261"/>
                  <a:pt x="161" y="291"/>
                  <a:pt x="165" y="308"/>
                </a:cubicBezTo>
                <a:cubicBezTo>
                  <a:pt x="170" y="324"/>
                  <a:pt x="165" y="332"/>
                  <a:pt x="178" y="336"/>
                </a:cubicBezTo>
                <a:cubicBezTo>
                  <a:pt x="190" y="340"/>
                  <a:pt x="217" y="339"/>
                  <a:pt x="217" y="339"/>
                </a:cubicBezTo>
                <a:lnTo>
                  <a:pt x="219" y="339"/>
                </a:lnTo>
                <a:cubicBezTo>
                  <a:pt x="219" y="339"/>
                  <a:pt x="246" y="340"/>
                  <a:pt x="259" y="336"/>
                </a:cubicBezTo>
                <a:cubicBezTo>
                  <a:pt x="271" y="332"/>
                  <a:pt x="266" y="324"/>
                  <a:pt x="271" y="308"/>
                </a:cubicBezTo>
                <a:cubicBezTo>
                  <a:pt x="275" y="291"/>
                  <a:pt x="320" y="261"/>
                  <a:pt x="320" y="208"/>
                </a:cubicBezTo>
                <a:cubicBezTo>
                  <a:pt x="320" y="155"/>
                  <a:pt x="272" y="112"/>
                  <a:pt x="219" y="112"/>
                </a:cubicBezTo>
                <a:close/>
                <a:moveTo>
                  <a:pt x="86" y="225"/>
                </a:moveTo>
                <a:lnTo>
                  <a:pt x="86" y="225"/>
                </a:lnTo>
                <a:cubicBezTo>
                  <a:pt x="86" y="217"/>
                  <a:pt x="78" y="211"/>
                  <a:pt x="69" y="211"/>
                </a:cubicBezTo>
                <a:lnTo>
                  <a:pt x="17" y="211"/>
                </a:lnTo>
                <a:cubicBezTo>
                  <a:pt x="7" y="211"/>
                  <a:pt x="0" y="217"/>
                  <a:pt x="0" y="225"/>
                </a:cubicBezTo>
                <a:cubicBezTo>
                  <a:pt x="0" y="232"/>
                  <a:pt x="7" y="239"/>
                  <a:pt x="17" y="239"/>
                </a:cubicBezTo>
                <a:lnTo>
                  <a:pt x="69" y="239"/>
                </a:lnTo>
                <a:cubicBezTo>
                  <a:pt x="78" y="239"/>
                  <a:pt x="86" y="232"/>
                  <a:pt x="86" y="225"/>
                </a:cubicBezTo>
                <a:close/>
                <a:moveTo>
                  <a:pt x="420" y="211"/>
                </a:moveTo>
                <a:lnTo>
                  <a:pt x="420" y="211"/>
                </a:lnTo>
                <a:lnTo>
                  <a:pt x="367" y="211"/>
                </a:lnTo>
                <a:cubicBezTo>
                  <a:pt x="358" y="211"/>
                  <a:pt x="350" y="217"/>
                  <a:pt x="350" y="225"/>
                </a:cubicBezTo>
                <a:cubicBezTo>
                  <a:pt x="350" y="232"/>
                  <a:pt x="358" y="239"/>
                  <a:pt x="367" y="239"/>
                </a:cubicBezTo>
                <a:lnTo>
                  <a:pt x="420" y="239"/>
                </a:lnTo>
                <a:cubicBezTo>
                  <a:pt x="429" y="239"/>
                  <a:pt x="436" y="232"/>
                  <a:pt x="436" y="225"/>
                </a:cubicBezTo>
                <a:cubicBezTo>
                  <a:pt x="436" y="217"/>
                  <a:pt x="429" y="211"/>
                  <a:pt x="420" y="211"/>
                </a:cubicBezTo>
                <a:close/>
                <a:moveTo>
                  <a:pt x="334" y="127"/>
                </a:moveTo>
                <a:lnTo>
                  <a:pt x="334" y="127"/>
                </a:lnTo>
                <a:lnTo>
                  <a:pt x="371" y="90"/>
                </a:lnTo>
                <a:cubicBezTo>
                  <a:pt x="377" y="83"/>
                  <a:pt x="378" y="74"/>
                  <a:pt x="373" y="68"/>
                </a:cubicBezTo>
                <a:cubicBezTo>
                  <a:pt x="368" y="63"/>
                  <a:pt x="358" y="64"/>
                  <a:pt x="352" y="70"/>
                </a:cubicBezTo>
                <a:lnTo>
                  <a:pt x="315" y="107"/>
                </a:lnTo>
                <a:cubicBezTo>
                  <a:pt x="308" y="114"/>
                  <a:pt x="307" y="123"/>
                  <a:pt x="312" y="129"/>
                </a:cubicBezTo>
                <a:cubicBezTo>
                  <a:pt x="318" y="134"/>
                  <a:pt x="327" y="133"/>
                  <a:pt x="334" y="127"/>
                </a:cubicBezTo>
                <a:close/>
                <a:moveTo>
                  <a:pt x="217" y="86"/>
                </a:moveTo>
                <a:lnTo>
                  <a:pt x="217" y="86"/>
                </a:lnTo>
                <a:cubicBezTo>
                  <a:pt x="224" y="86"/>
                  <a:pt x="231" y="79"/>
                  <a:pt x="231" y="69"/>
                </a:cubicBezTo>
                <a:lnTo>
                  <a:pt x="231" y="17"/>
                </a:lnTo>
                <a:cubicBezTo>
                  <a:pt x="231" y="8"/>
                  <a:pt x="224" y="0"/>
                  <a:pt x="217" y="0"/>
                </a:cubicBezTo>
                <a:cubicBezTo>
                  <a:pt x="209" y="0"/>
                  <a:pt x="203" y="8"/>
                  <a:pt x="203" y="17"/>
                </a:cubicBezTo>
                <a:lnTo>
                  <a:pt x="203" y="69"/>
                </a:lnTo>
                <a:cubicBezTo>
                  <a:pt x="203" y="79"/>
                  <a:pt x="209" y="86"/>
                  <a:pt x="217" y="86"/>
                </a:cubicBezTo>
                <a:close/>
                <a:moveTo>
                  <a:pt x="98" y="121"/>
                </a:moveTo>
                <a:lnTo>
                  <a:pt x="98" y="121"/>
                </a:lnTo>
                <a:cubicBezTo>
                  <a:pt x="104" y="128"/>
                  <a:pt x="114" y="129"/>
                  <a:pt x="119" y="123"/>
                </a:cubicBezTo>
                <a:cubicBezTo>
                  <a:pt x="124" y="118"/>
                  <a:pt x="124" y="108"/>
                  <a:pt x="117" y="102"/>
                </a:cubicBezTo>
                <a:lnTo>
                  <a:pt x="80" y="65"/>
                </a:lnTo>
                <a:cubicBezTo>
                  <a:pt x="74" y="58"/>
                  <a:pt x="64" y="57"/>
                  <a:pt x="59" y="63"/>
                </a:cubicBezTo>
                <a:cubicBezTo>
                  <a:pt x="53" y="68"/>
                  <a:pt x="54" y="78"/>
                  <a:pt x="61" y="84"/>
                </a:cubicBezTo>
                <a:lnTo>
                  <a:pt x="98" y="121"/>
                </a:lnTo>
                <a:close/>
                <a:moveTo>
                  <a:pt x="102" y="323"/>
                </a:moveTo>
                <a:lnTo>
                  <a:pt x="102" y="323"/>
                </a:lnTo>
                <a:lnTo>
                  <a:pt x="65" y="360"/>
                </a:lnTo>
                <a:cubicBezTo>
                  <a:pt x="59" y="366"/>
                  <a:pt x="58" y="376"/>
                  <a:pt x="63" y="381"/>
                </a:cubicBezTo>
                <a:cubicBezTo>
                  <a:pt x="68" y="387"/>
                  <a:pt x="78" y="386"/>
                  <a:pt x="84" y="379"/>
                </a:cubicBezTo>
                <a:lnTo>
                  <a:pt x="122" y="342"/>
                </a:lnTo>
                <a:cubicBezTo>
                  <a:pt x="128" y="336"/>
                  <a:pt x="129" y="326"/>
                  <a:pt x="124" y="321"/>
                </a:cubicBezTo>
                <a:cubicBezTo>
                  <a:pt x="118" y="316"/>
                  <a:pt x="109" y="316"/>
                  <a:pt x="102" y="323"/>
                </a:cubicBezTo>
                <a:close/>
                <a:moveTo>
                  <a:pt x="338" y="328"/>
                </a:moveTo>
                <a:lnTo>
                  <a:pt x="338" y="328"/>
                </a:lnTo>
                <a:cubicBezTo>
                  <a:pt x="332" y="322"/>
                  <a:pt x="322" y="321"/>
                  <a:pt x="317" y="326"/>
                </a:cubicBezTo>
                <a:cubicBezTo>
                  <a:pt x="312" y="331"/>
                  <a:pt x="313" y="341"/>
                  <a:pt x="319" y="348"/>
                </a:cubicBezTo>
                <a:lnTo>
                  <a:pt x="356" y="385"/>
                </a:lnTo>
                <a:cubicBezTo>
                  <a:pt x="363" y="391"/>
                  <a:pt x="372" y="392"/>
                  <a:pt x="378" y="387"/>
                </a:cubicBezTo>
                <a:cubicBezTo>
                  <a:pt x="383" y="382"/>
                  <a:pt x="382" y="372"/>
                  <a:pt x="375" y="365"/>
                </a:cubicBezTo>
                <a:lnTo>
                  <a:pt x="338" y="3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9" grpId="0" autoUpdateAnimBg="0"/>
      <p:bldP spid="317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6323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3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grpSp>
        <p:nvGrpSpPr>
          <p:cNvPr id="32772" name="组合 3"/>
          <p:cNvGrpSpPr>
            <a:grpSpLocks/>
          </p:cNvGrpSpPr>
          <p:nvPr/>
        </p:nvGrpSpPr>
        <p:grpSpPr bwMode="auto">
          <a:xfrm>
            <a:off x="950913" y="1712913"/>
            <a:ext cx="2274887" cy="2274887"/>
            <a:chOff x="0" y="0"/>
            <a:chExt cx="2274887" cy="2274887"/>
          </a:xfrm>
        </p:grpSpPr>
        <p:sp>
          <p:nvSpPr>
            <p:cNvPr id="56400" name="Freeform 6"/>
            <p:cNvSpPr>
              <a:spLocks/>
            </p:cNvSpPr>
            <p:nvPr/>
          </p:nvSpPr>
          <p:spPr bwMode="auto">
            <a:xfrm>
              <a:off x="793750" y="0"/>
              <a:ext cx="335051" cy="237992"/>
            </a:xfrm>
            <a:custGeom>
              <a:avLst/>
              <a:gdLst>
                <a:gd name="T0" fmla="*/ 0 w 424"/>
                <a:gd name="T1" fmla="*/ 2147483646 h 300"/>
                <a:gd name="T2" fmla="*/ 2147483646 w 424"/>
                <a:gd name="T3" fmla="*/ 0 h 300"/>
                <a:gd name="T4" fmla="*/ 2147483646 w 424"/>
                <a:gd name="T5" fmla="*/ 2147483646 h 300"/>
                <a:gd name="T6" fmla="*/ 2147483646 w 424"/>
                <a:gd name="T7" fmla="*/ 2147483646 h 300"/>
                <a:gd name="T8" fmla="*/ 0 w 424"/>
                <a:gd name="T9" fmla="*/ 2147483646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0">
                  <a:moveTo>
                    <a:pt x="0" y="67"/>
                  </a:moveTo>
                  <a:cubicBezTo>
                    <a:pt x="134" y="24"/>
                    <a:pt x="276" y="1"/>
                    <a:pt x="424" y="0"/>
                  </a:cubicBezTo>
                  <a:lnTo>
                    <a:pt x="424" y="245"/>
                  </a:lnTo>
                  <a:cubicBezTo>
                    <a:pt x="302" y="246"/>
                    <a:pt x="186" y="265"/>
                    <a:pt x="76" y="300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01" name="Freeform 7"/>
            <p:cNvSpPr>
              <a:spLocks/>
            </p:cNvSpPr>
            <p:nvPr/>
          </p:nvSpPr>
          <p:spPr bwMode="auto">
            <a:xfrm>
              <a:off x="474655" y="58501"/>
              <a:ext cx="362971" cy="311118"/>
            </a:xfrm>
            <a:custGeom>
              <a:avLst/>
              <a:gdLst>
                <a:gd name="T0" fmla="*/ 0 w 458"/>
                <a:gd name="T1" fmla="*/ 2147483646 h 394"/>
                <a:gd name="T2" fmla="*/ 2147483646 w 458"/>
                <a:gd name="T3" fmla="*/ 0 h 394"/>
                <a:gd name="T4" fmla="*/ 2147483646 w 458"/>
                <a:gd name="T5" fmla="*/ 2147483646 h 394"/>
                <a:gd name="T6" fmla="*/ 2147483646 w 458"/>
                <a:gd name="T7" fmla="*/ 2147483646 h 394"/>
                <a:gd name="T8" fmla="*/ 0 w 458"/>
                <a:gd name="T9" fmla="*/ 2147483646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4">
                  <a:moveTo>
                    <a:pt x="0" y="195"/>
                  </a:moveTo>
                  <a:cubicBezTo>
                    <a:pt x="116" y="112"/>
                    <a:pt x="245" y="46"/>
                    <a:pt x="382" y="0"/>
                  </a:cubicBezTo>
                  <a:lnTo>
                    <a:pt x="458" y="233"/>
                  </a:lnTo>
                  <a:cubicBezTo>
                    <a:pt x="345" y="271"/>
                    <a:pt x="240" y="326"/>
                    <a:pt x="144" y="394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02" name="Freeform 8"/>
            <p:cNvSpPr>
              <a:spLocks/>
            </p:cNvSpPr>
            <p:nvPr/>
          </p:nvSpPr>
          <p:spPr bwMode="auto">
            <a:xfrm>
              <a:off x="222037" y="222037"/>
              <a:ext cx="354994" cy="354994"/>
            </a:xfrm>
            <a:custGeom>
              <a:avLst/>
              <a:gdLst>
                <a:gd name="T0" fmla="*/ 0 w 448"/>
                <a:gd name="T1" fmla="*/ 2147483646 h 448"/>
                <a:gd name="T2" fmla="*/ 2147483646 w 448"/>
                <a:gd name="T3" fmla="*/ 0 h 448"/>
                <a:gd name="T4" fmla="*/ 2147483646 w 448"/>
                <a:gd name="T5" fmla="*/ 2147483646 h 448"/>
                <a:gd name="T6" fmla="*/ 2147483646 w 448"/>
                <a:gd name="T7" fmla="*/ 2147483646 h 448"/>
                <a:gd name="T8" fmla="*/ 0 w 448"/>
                <a:gd name="T9" fmla="*/ 2147483646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448">
                  <a:moveTo>
                    <a:pt x="0" y="304"/>
                  </a:moveTo>
                  <a:cubicBezTo>
                    <a:pt x="86" y="188"/>
                    <a:pt x="188" y="86"/>
                    <a:pt x="304" y="0"/>
                  </a:cubicBezTo>
                  <a:lnTo>
                    <a:pt x="448" y="199"/>
                  </a:lnTo>
                  <a:cubicBezTo>
                    <a:pt x="353" y="269"/>
                    <a:pt x="269" y="353"/>
                    <a:pt x="199" y="448"/>
                  </a:cubicBezTo>
                  <a:lnTo>
                    <a:pt x="0" y="3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03" name="Freeform 9"/>
            <p:cNvSpPr>
              <a:spLocks/>
            </p:cNvSpPr>
            <p:nvPr/>
          </p:nvSpPr>
          <p:spPr bwMode="auto">
            <a:xfrm>
              <a:off x="57171" y="475985"/>
              <a:ext cx="312448" cy="361642"/>
            </a:xfrm>
            <a:custGeom>
              <a:avLst/>
              <a:gdLst>
                <a:gd name="T0" fmla="*/ 0 w 394"/>
                <a:gd name="T1" fmla="*/ 2147483646 h 458"/>
                <a:gd name="T2" fmla="*/ 2147483646 w 394"/>
                <a:gd name="T3" fmla="*/ 0 h 458"/>
                <a:gd name="T4" fmla="*/ 2147483646 w 394"/>
                <a:gd name="T5" fmla="*/ 2147483646 h 458"/>
                <a:gd name="T6" fmla="*/ 2147483646 w 394"/>
                <a:gd name="T7" fmla="*/ 2147483646 h 458"/>
                <a:gd name="T8" fmla="*/ 0 w 394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458">
                  <a:moveTo>
                    <a:pt x="0" y="382"/>
                  </a:moveTo>
                  <a:cubicBezTo>
                    <a:pt x="46" y="244"/>
                    <a:pt x="112" y="116"/>
                    <a:pt x="195" y="0"/>
                  </a:cubicBezTo>
                  <a:lnTo>
                    <a:pt x="394" y="144"/>
                  </a:lnTo>
                  <a:cubicBezTo>
                    <a:pt x="326" y="239"/>
                    <a:pt x="271" y="345"/>
                    <a:pt x="233" y="458"/>
                  </a:cubicBezTo>
                  <a:lnTo>
                    <a:pt x="0" y="3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04" name="Freeform 10"/>
            <p:cNvSpPr>
              <a:spLocks/>
            </p:cNvSpPr>
            <p:nvPr/>
          </p:nvSpPr>
          <p:spPr bwMode="auto">
            <a:xfrm>
              <a:off x="0" y="793750"/>
              <a:ext cx="237992" cy="336380"/>
            </a:xfrm>
            <a:custGeom>
              <a:avLst/>
              <a:gdLst>
                <a:gd name="T0" fmla="*/ 0 w 300"/>
                <a:gd name="T1" fmla="*/ 2147483646 h 424"/>
                <a:gd name="T2" fmla="*/ 2147483646 w 300"/>
                <a:gd name="T3" fmla="*/ 0 h 424"/>
                <a:gd name="T4" fmla="*/ 2147483646 w 300"/>
                <a:gd name="T5" fmla="*/ 2147483646 h 424"/>
                <a:gd name="T6" fmla="*/ 2147483646 w 300"/>
                <a:gd name="T7" fmla="*/ 2147483646 h 424"/>
                <a:gd name="T8" fmla="*/ 0 w 300"/>
                <a:gd name="T9" fmla="*/ 2147483646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0" y="424"/>
                  </a:moveTo>
                  <a:cubicBezTo>
                    <a:pt x="1" y="276"/>
                    <a:pt x="24" y="134"/>
                    <a:pt x="67" y="0"/>
                  </a:cubicBezTo>
                  <a:lnTo>
                    <a:pt x="300" y="75"/>
                  </a:lnTo>
                  <a:cubicBezTo>
                    <a:pt x="265" y="185"/>
                    <a:pt x="246" y="302"/>
                    <a:pt x="245" y="424"/>
                  </a:cubicBezTo>
                  <a:lnTo>
                    <a:pt x="0" y="4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05" name="Freeform 11"/>
            <p:cNvSpPr>
              <a:spLocks/>
            </p:cNvSpPr>
            <p:nvPr/>
          </p:nvSpPr>
          <p:spPr bwMode="auto">
            <a:xfrm>
              <a:off x="0" y="1146086"/>
              <a:ext cx="237992" cy="335051"/>
            </a:xfrm>
            <a:custGeom>
              <a:avLst/>
              <a:gdLst>
                <a:gd name="T0" fmla="*/ 2147483646 w 300"/>
                <a:gd name="T1" fmla="*/ 2147483646 h 424"/>
                <a:gd name="T2" fmla="*/ 0 w 300"/>
                <a:gd name="T3" fmla="*/ 0 h 424"/>
                <a:gd name="T4" fmla="*/ 2147483646 w 300"/>
                <a:gd name="T5" fmla="*/ 0 h 424"/>
                <a:gd name="T6" fmla="*/ 2147483646 w 300"/>
                <a:gd name="T7" fmla="*/ 2147483646 h 424"/>
                <a:gd name="T8" fmla="*/ 2147483646 w 300"/>
                <a:gd name="T9" fmla="*/ 2147483646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67" y="424"/>
                  </a:moveTo>
                  <a:cubicBezTo>
                    <a:pt x="24" y="290"/>
                    <a:pt x="1" y="148"/>
                    <a:pt x="0" y="0"/>
                  </a:cubicBezTo>
                  <a:lnTo>
                    <a:pt x="245" y="0"/>
                  </a:lnTo>
                  <a:cubicBezTo>
                    <a:pt x="246" y="121"/>
                    <a:pt x="266" y="238"/>
                    <a:pt x="300" y="348"/>
                  </a:cubicBezTo>
                  <a:lnTo>
                    <a:pt x="67" y="4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06" name="Freeform 12"/>
            <p:cNvSpPr>
              <a:spLocks/>
            </p:cNvSpPr>
            <p:nvPr/>
          </p:nvSpPr>
          <p:spPr bwMode="auto">
            <a:xfrm>
              <a:off x="57171" y="1435931"/>
              <a:ext cx="312448" cy="362971"/>
            </a:xfrm>
            <a:custGeom>
              <a:avLst/>
              <a:gdLst>
                <a:gd name="T0" fmla="*/ 2147483646 w 394"/>
                <a:gd name="T1" fmla="*/ 2147483646 h 458"/>
                <a:gd name="T2" fmla="*/ 0 w 394"/>
                <a:gd name="T3" fmla="*/ 2147483646 h 458"/>
                <a:gd name="T4" fmla="*/ 2147483646 w 394"/>
                <a:gd name="T5" fmla="*/ 0 h 458"/>
                <a:gd name="T6" fmla="*/ 2147483646 w 394"/>
                <a:gd name="T7" fmla="*/ 2147483646 h 458"/>
                <a:gd name="T8" fmla="*/ 2147483646 w 394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458">
                  <a:moveTo>
                    <a:pt x="195" y="458"/>
                  </a:moveTo>
                  <a:cubicBezTo>
                    <a:pt x="112" y="343"/>
                    <a:pt x="46" y="214"/>
                    <a:pt x="0" y="76"/>
                  </a:cubicBezTo>
                  <a:lnTo>
                    <a:pt x="234" y="0"/>
                  </a:lnTo>
                  <a:cubicBezTo>
                    <a:pt x="271" y="114"/>
                    <a:pt x="326" y="219"/>
                    <a:pt x="394" y="314"/>
                  </a:cubicBezTo>
                  <a:lnTo>
                    <a:pt x="195" y="4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07" name="Freeform 13"/>
            <p:cNvSpPr>
              <a:spLocks/>
            </p:cNvSpPr>
            <p:nvPr/>
          </p:nvSpPr>
          <p:spPr bwMode="auto">
            <a:xfrm>
              <a:off x="222037" y="1699185"/>
              <a:ext cx="354994" cy="353665"/>
            </a:xfrm>
            <a:custGeom>
              <a:avLst/>
              <a:gdLst>
                <a:gd name="T0" fmla="*/ 2147483646 w 448"/>
                <a:gd name="T1" fmla="*/ 2147483646 h 447"/>
                <a:gd name="T2" fmla="*/ 0 w 448"/>
                <a:gd name="T3" fmla="*/ 2147483646 h 447"/>
                <a:gd name="T4" fmla="*/ 2147483646 w 448"/>
                <a:gd name="T5" fmla="*/ 0 h 447"/>
                <a:gd name="T6" fmla="*/ 2147483646 w 448"/>
                <a:gd name="T7" fmla="*/ 2147483646 h 447"/>
                <a:gd name="T8" fmla="*/ 2147483646 w 448"/>
                <a:gd name="T9" fmla="*/ 2147483646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447">
                  <a:moveTo>
                    <a:pt x="304" y="447"/>
                  </a:moveTo>
                  <a:cubicBezTo>
                    <a:pt x="188" y="362"/>
                    <a:pt x="86" y="260"/>
                    <a:pt x="0" y="144"/>
                  </a:cubicBezTo>
                  <a:lnTo>
                    <a:pt x="199" y="0"/>
                  </a:lnTo>
                  <a:cubicBezTo>
                    <a:pt x="269" y="95"/>
                    <a:pt x="353" y="179"/>
                    <a:pt x="448" y="249"/>
                  </a:cubicBezTo>
                  <a:lnTo>
                    <a:pt x="304" y="44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08" name="Freeform 14"/>
            <p:cNvSpPr>
              <a:spLocks/>
            </p:cNvSpPr>
            <p:nvPr/>
          </p:nvSpPr>
          <p:spPr bwMode="auto">
            <a:xfrm>
              <a:off x="474655" y="1905268"/>
              <a:ext cx="362971" cy="312448"/>
            </a:xfrm>
            <a:custGeom>
              <a:avLst/>
              <a:gdLst>
                <a:gd name="T0" fmla="*/ 2147483646 w 458"/>
                <a:gd name="T1" fmla="*/ 2147483646 h 394"/>
                <a:gd name="T2" fmla="*/ 0 w 458"/>
                <a:gd name="T3" fmla="*/ 2147483646 h 394"/>
                <a:gd name="T4" fmla="*/ 2147483646 w 458"/>
                <a:gd name="T5" fmla="*/ 0 h 394"/>
                <a:gd name="T6" fmla="*/ 2147483646 w 458"/>
                <a:gd name="T7" fmla="*/ 2147483646 h 394"/>
                <a:gd name="T8" fmla="*/ 2147483646 w 458"/>
                <a:gd name="T9" fmla="*/ 2147483646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4">
                  <a:moveTo>
                    <a:pt x="382" y="394"/>
                  </a:moveTo>
                  <a:cubicBezTo>
                    <a:pt x="245" y="348"/>
                    <a:pt x="116" y="281"/>
                    <a:pt x="0" y="198"/>
                  </a:cubicBezTo>
                  <a:lnTo>
                    <a:pt x="144" y="0"/>
                  </a:lnTo>
                  <a:cubicBezTo>
                    <a:pt x="239" y="68"/>
                    <a:pt x="345" y="122"/>
                    <a:pt x="458" y="160"/>
                  </a:cubicBezTo>
                  <a:lnTo>
                    <a:pt x="382" y="3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09" name="Freeform 15"/>
            <p:cNvSpPr>
              <a:spLocks/>
            </p:cNvSpPr>
            <p:nvPr/>
          </p:nvSpPr>
          <p:spPr bwMode="auto">
            <a:xfrm>
              <a:off x="793750" y="2038224"/>
              <a:ext cx="335051" cy="236663"/>
            </a:xfrm>
            <a:custGeom>
              <a:avLst/>
              <a:gdLst>
                <a:gd name="T0" fmla="*/ 2147483646 w 424"/>
                <a:gd name="T1" fmla="*/ 2147483646 h 300"/>
                <a:gd name="T2" fmla="*/ 0 w 424"/>
                <a:gd name="T3" fmla="*/ 2147483646 h 300"/>
                <a:gd name="T4" fmla="*/ 2147483646 w 424"/>
                <a:gd name="T5" fmla="*/ 0 h 300"/>
                <a:gd name="T6" fmla="*/ 2147483646 w 424"/>
                <a:gd name="T7" fmla="*/ 2147483646 h 300"/>
                <a:gd name="T8" fmla="*/ 2147483646 w 424"/>
                <a:gd name="T9" fmla="*/ 2147483646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0">
                  <a:moveTo>
                    <a:pt x="424" y="300"/>
                  </a:moveTo>
                  <a:cubicBezTo>
                    <a:pt x="276" y="299"/>
                    <a:pt x="134" y="275"/>
                    <a:pt x="0" y="233"/>
                  </a:cubicBezTo>
                  <a:lnTo>
                    <a:pt x="76" y="0"/>
                  </a:lnTo>
                  <a:cubicBezTo>
                    <a:pt x="186" y="34"/>
                    <a:pt x="303" y="53"/>
                    <a:pt x="424" y="54"/>
                  </a:cubicBezTo>
                  <a:lnTo>
                    <a:pt x="424" y="3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10" name="Freeform 16"/>
            <p:cNvSpPr>
              <a:spLocks/>
            </p:cNvSpPr>
            <p:nvPr/>
          </p:nvSpPr>
          <p:spPr bwMode="auto">
            <a:xfrm>
              <a:off x="1144756" y="2036895"/>
              <a:ext cx="336380" cy="237992"/>
            </a:xfrm>
            <a:custGeom>
              <a:avLst/>
              <a:gdLst>
                <a:gd name="T0" fmla="*/ 2147483646 w 424"/>
                <a:gd name="T1" fmla="*/ 2147483646 h 301"/>
                <a:gd name="T2" fmla="*/ 0 w 424"/>
                <a:gd name="T3" fmla="*/ 2147483646 h 301"/>
                <a:gd name="T4" fmla="*/ 0 w 424"/>
                <a:gd name="T5" fmla="*/ 2147483646 h 301"/>
                <a:gd name="T6" fmla="*/ 2147483646 w 424"/>
                <a:gd name="T7" fmla="*/ 0 h 301"/>
                <a:gd name="T8" fmla="*/ 2147483646 w 424"/>
                <a:gd name="T9" fmla="*/ 2147483646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1">
                  <a:moveTo>
                    <a:pt x="424" y="234"/>
                  </a:moveTo>
                  <a:cubicBezTo>
                    <a:pt x="290" y="276"/>
                    <a:pt x="148" y="300"/>
                    <a:pt x="0" y="301"/>
                  </a:cubicBezTo>
                  <a:lnTo>
                    <a:pt x="0" y="55"/>
                  </a:lnTo>
                  <a:cubicBezTo>
                    <a:pt x="121" y="54"/>
                    <a:pt x="238" y="35"/>
                    <a:pt x="348" y="0"/>
                  </a:cubicBezTo>
                  <a:lnTo>
                    <a:pt x="424" y="2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11" name="Freeform 17"/>
            <p:cNvSpPr>
              <a:spLocks/>
            </p:cNvSpPr>
            <p:nvPr/>
          </p:nvSpPr>
          <p:spPr bwMode="auto">
            <a:xfrm>
              <a:off x="1437260" y="1905268"/>
              <a:ext cx="361642" cy="311118"/>
            </a:xfrm>
            <a:custGeom>
              <a:avLst/>
              <a:gdLst>
                <a:gd name="T0" fmla="*/ 2147483646 w 458"/>
                <a:gd name="T1" fmla="*/ 2147483646 h 393"/>
                <a:gd name="T2" fmla="*/ 2147483646 w 458"/>
                <a:gd name="T3" fmla="*/ 2147483646 h 393"/>
                <a:gd name="T4" fmla="*/ 0 w 458"/>
                <a:gd name="T5" fmla="*/ 2147483646 h 393"/>
                <a:gd name="T6" fmla="*/ 2147483646 w 458"/>
                <a:gd name="T7" fmla="*/ 0 h 393"/>
                <a:gd name="T8" fmla="*/ 2147483646 w 458"/>
                <a:gd name="T9" fmla="*/ 2147483646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3">
                  <a:moveTo>
                    <a:pt x="458" y="198"/>
                  </a:moveTo>
                  <a:cubicBezTo>
                    <a:pt x="342" y="281"/>
                    <a:pt x="213" y="347"/>
                    <a:pt x="75" y="393"/>
                  </a:cubicBezTo>
                  <a:lnTo>
                    <a:pt x="0" y="160"/>
                  </a:lnTo>
                  <a:cubicBezTo>
                    <a:pt x="113" y="122"/>
                    <a:pt x="218" y="68"/>
                    <a:pt x="313" y="0"/>
                  </a:cubicBezTo>
                  <a:lnTo>
                    <a:pt x="458" y="19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12" name="Freeform 18"/>
            <p:cNvSpPr>
              <a:spLocks/>
            </p:cNvSpPr>
            <p:nvPr/>
          </p:nvSpPr>
          <p:spPr bwMode="auto">
            <a:xfrm>
              <a:off x="1697855" y="1699185"/>
              <a:ext cx="354994" cy="353665"/>
            </a:xfrm>
            <a:custGeom>
              <a:avLst/>
              <a:gdLst>
                <a:gd name="T0" fmla="*/ 2147483646 w 447"/>
                <a:gd name="T1" fmla="*/ 2147483646 h 447"/>
                <a:gd name="T2" fmla="*/ 2147483646 w 447"/>
                <a:gd name="T3" fmla="*/ 2147483646 h 447"/>
                <a:gd name="T4" fmla="*/ 0 w 447"/>
                <a:gd name="T5" fmla="*/ 2147483646 h 447"/>
                <a:gd name="T6" fmla="*/ 2147483646 w 447"/>
                <a:gd name="T7" fmla="*/ 0 h 447"/>
                <a:gd name="T8" fmla="*/ 2147483646 w 447"/>
                <a:gd name="T9" fmla="*/ 2147483646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447">
                  <a:moveTo>
                    <a:pt x="447" y="144"/>
                  </a:moveTo>
                  <a:cubicBezTo>
                    <a:pt x="362" y="260"/>
                    <a:pt x="260" y="362"/>
                    <a:pt x="144" y="447"/>
                  </a:cubicBezTo>
                  <a:lnTo>
                    <a:pt x="0" y="249"/>
                  </a:lnTo>
                  <a:cubicBezTo>
                    <a:pt x="95" y="179"/>
                    <a:pt x="179" y="95"/>
                    <a:pt x="249" y="0"/>
                  </a:cubicBezTo>
                  <a:lnTo>
                    <a:pt x="447" y="1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13" name="Freeform 19"/>
            <p:cNvSpPr>
              <a:spLocks/>
            </p:cNvSpPr>
            <p:nvPr/>
          </p:nvSpPr>
          <p:spPr bwMode="auto">
            <a:xfrm>
              <a:off x="1905268" y="1435931"/>
              <a:ext cx="311118" cy="362971"/>
            </a:xfrm>
            <a:custGeom>
              <a:avLst/>
              <a:gdLst>
                <a:gd name="T0" fmla="*/ 2147483646 w 394"/>
                <a:gd name="T1" fmla="*/ 2147483646 h 458"/>
                <a:gd name="T2" fmla="*/ 2147483646 w 394"/>
                <a:gd name="T3" fmla="*/ 2147483646 h 458"/>
                <a:gd name="T4" fmla="*/ 0 w 394"/>
                <a:gd name="T5" fmla="*/ 2147483646 h 458"/>
                <a:gd name="T6" fmla="*/ 2147483646 w 394"/>
                <a:gd name="T7" fmla="*/ 0 h 458"/>
                <a:gd name="T8" fmla="*/ 2147483646 w 394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458">
                  <a:moveTo>
                    <a:pt x="394" y="76"/>
                  </a:moveTo>
                  <a:cubicBezTo>
                    <a:pt x="348" y="214"/>
                    <a:pt x="281" y="343"/>
                    <a:pt x="198" y="458"/>
                  </a:cubicBezTo>
                  <a:lnTo>
                    <a:pt x="0" y="314"/>
                  </a:lnTo>
                  <a:cubicBezTo>
                    <a:pt x="68" y="219"/>
                    <a:pt x="122" y="114"/>
                    <a:pt x="160" y="0"/>
                  </a:cubicBezTo>
                  <a:lnTo>
                    <a:pt x="394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14" name="Freeform 20"/>
            <p:cNvSpPr>
              <a:spLocks/>
            </p:cNvSpPr>
            <p:nvPr/>
          </p:nvSpPr>
          <p:spPr bwMode="auto">
            <a:xfrm>
              <a:off x="2036895" y="1146086"/>
              <a:ext cx="237992" cy="335051"/>
            </a:xfrm>
            <a:custGeom>
              <a:avLst/>
              <a:gdLst>
                <a:gd name="T0" fmla="*/ 2147483646 w 300"/>
                <a:gd name="T1" fmla="*/ 0 h 424"/>
                <a:gd name="T2" fmla="*/ 2147483646 w 300"/>
                <a:gd name="T3" fmla="*/ 2147483646 h 424"/>
                <a:gd name="T4" fmla="*/ 0 w 300"/>
                <a:gd name="T5" fmla="*/ 2147483646 h 424"/>
                <a:gd name="T6" fmla="*/ 2147483646 w 300"/>
                <a:gd name="T7" fmla="*/ 0 h 424"/>
                <a:gd name="T8" fmla="*/ 2147483646 w 300"/>
                <a:gd name="T9" fmla="*/ 0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300" y="0"/>
                  </a:moveTo>
                  <a:cubicBezTo>
                    <a:pt x="299" y="148"/>
                    <a:pt x="275" y="290"/>
                    <a:pt x="233" y="424"/>
                  </a:cubicBezTo>
                  <a:lnTo>
                    <a:pt x="0" y="348"/>
                  </a:lnTo>
                  <a:cubicBezTo>
                    <a:pt x="34" y="238"/>
                    <a:pt x="53" y="121"/>
                    <a:pt x="54" y="0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15" name="Freeform 21"/>
            <p:cNvSpPr>
              <a:spLocks/>
            </p:cNvSpPr>
            <p:nvPr/>
          </p:nvSpPr>
          <p:spPr bwMode="auto">
            <a:xfrm>
              <a:off x="2036895" y="793750"/>
              <a:ext cx="237992" cy="336380"/>
            </a:xfrm>
            <a:custGeom>
              <a:avLst/>
              <a:gdLst>
                <a:gd name="T0" fmla="*/ 2147483646 w 300"/>
                <a:gd name="T1" fmla="*/ 0 h 424"/>
                <a:gd name="T2" fmla="*/ 2147483646 w 300"/>
                <a:gd name="T3" fmla="*/ 2147483646 h 424"/>
                <a:gd name="T4" fmla="*/ 2147483646 w 300"/>
                <a:gd name="T5" fmla="*/ 2147483646 h 424"/>
                <a:gd name="T6" fmla="*/ 0 w 300"/>
                <a:gd name="T7" fmla="*/ 2147483646 h 424"/>
                <a:gd name="T8" fmla="*/ 2147483646 w 300"/>
                <a:gd name="T9" fmla="*/ 0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233" y="0"/>
                  </a:moveTo>
                  <a:cubicBezTo>
                    <a:pt x="275" y="134"/>
                    <a:pt x="299" y="276"/>
                    <a:pt x="300" y="424"/>
                  </a:cubicBezTo>
                  <a:lnTo>
                    <a:pt x="54" y="424"/>
                  </a:lnTo>
                  <a:cubicBezTo>
                    <a:pt x="53" y="302"/>
                    <a:pt x="34" y="185"/>
                    <a:pt x="0" y="75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16" name="Freeform 22"/>
            <p:cNvSpPr>
              <a:spLocks/>
            </p:cNvSpPr>
            <p:nvPr/>
          </p:nvSpPr>
          <p:spPr bwMode="auto">
            <a:xfrm>
              <a:off x="1905268" y="475985"/>
              <a:ext cx="311118" cy="361642"/>
            </a:xfrm>
            <a:custGeom>
              <a:avLst/>
              <a:gdLst>
                <a:gd name="T0" fmla="*/ 2147483646 w 393"/>
                <a:gd name="T1" fmla="*/ 0 h 458"/>
                <a:gd name="T2" fmla="*/ 2147483646 w 393"/>
                <a:gd name="T3" fmla="*/ 2147483646 h 458"/>
                <a:gd name="T4" fmla="*/ 2147483646 w 393"/>
                <a:gd name="T5" fmla="*/ 2147483646 h 458"/>
                <a:gd name="T6" fmla="*/ 0 w 393"/>
                <a:gd name="T7" fmla="*/ 2147483646 h 458"/>
                <a:gd name="T8" fmla="*/ 2147483646 w 393"/>
                <a:gd name="T9" fmla="*/ 0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3" h="458">
                  <a:moveTo>
                    <a:pt x="198" y="0"/>
                  </a:moveTo>
                  <a:cubicBezTo>
                    <a:pt x="281" y="116"/>
                    <a:pt x="348" y="244"/>
                    <a:pt x="393" y="382"/>
                  </a:cubicBezTo>
                  <a:lnTo>
                    <a:pt x="160" y="458"/>
                  </a:lnTo>
                  <a:cubicBezTo>
                    <a:pt x="122" y="345"/>
                    <a:pt x="68" y="239"/>
                    <a:pt x="0" y="144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17" name="Freeform 23"/>
            <p:cNvSpPr>
              <a:spLocks/>
            </p:cNvSpPr>
            <p:nvPr/>
          </p:nvSpPr>
          <p:spPr bwMode="auto">
            <a:xfrm>
              <a:off x="1697855" y="222037"/>
              <a:ext cx="354994" cy="354994"/>
            </a:xfrm>
            <a:custGeom>
              <a:avLst/>
              <a:gdLst>
                <a:gd name="T0" fmla="*/ 2147483646 w 447"/>
                <a:gd name="T1" fmla="*/ 0 h 448"/>
                <a:gd name="T2" fmla="*/ 2147483646 w 447"/>
                <a:gd name="T3" fmla="*/ 2147483646 h 448"/>
                <a:gd name="T4" fmla="*/ 2147483646 w 447"/>
                <a:gd name="T5" fmla="*/ 2147483646 h 448"/>
                <a:gd name="T6" fmla="*/ 0 w 447"/>
                <a:gd name="T7" fmla="*/ 2147483646 h 448"/>
                <a:gd name="T8" fmla="*/ 2147483646 w 447"/>
                <a:gd name="T9" fmla="*/ 0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448">
                  <a:moveTo>
                    <a:pt x="144" y="0"/>
                  </a:moveTo>
                  <a:cubicBezTo>
                    <a:pt x="260" y="86"/>
                    <a:pt x="362" y="188"/>
                    <a:pt x="447" y="304"/>
                  </a:cubicBezTo>
                  <a:lnTo>
                    <a:pt x="249" y="448"/>
                  </a:lnTo>
                  <a:cubicBezTo>
                    <a:pt x="179" y="353"/>
                    <a:pt x="95" y="269"/>
                    <a:pt x="0" y="199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18" name="Freeform 24"/>
            <p:cNvSpPr>
              <a:spLocks/>
            </p:cNvSpPr>
            <p:nvPr/>
          </p:nvSpPr>
          <p:spPr bwMode="auto">
            <a:xfrm>
              <a:off x="1437260" y="58501"/>
              <a:ext cx="361642" cy="311118"/>
            </a:xfrm>
            <a:custGeom>
              <a:avLst/>
              <a:gdLst>
                <a:gd name="T0" fmla="*/ 2147483646 w 458"/>
                <a:gd name="T1" fmla="*/ 0 h 394"/>
                <a:gd name="T2" fmla="*/ 2147483646 w 458"/>
                <a:gd name="T3" fmla="*/ 2147483646 h 394"/>
                <a:gd name="T4" fmla="*/ 2147483646 w 458"/>
                <a:gd name="T5" fmla="*/ 2147483646 h 394"/>
                <a:gd name="T6" fmla="*/ 0 w 458"/>
                <a:gd name="T7" fmla="*/ 2147483646 h 394"/>
                <a:gd name="T8" fmla="*/ 2147483646 w 458"/>
                <a:gd name="T9" fmla="*/ 0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4">
                  <a:moveTo>
                    <a:pt x="75" y="0"/>
                  </a:moveTo>
                  <a:cubicBezTo>
                    <a:pt x="213" y="46"/>
                    <a:pt x="342" y="112"/>
                    <a:pt x="458" y="195"/>
                  </a:cubicBezTo>
                  <a:lnTo>
                    <a:pt x="313" y="394"/>
                  </a:lnTo>
                  <a:cubicBezTo>
                    <a:pt x="218" y="326"/>
                    <a:pt x="113" y="271"/>
                    <a:pt x="0" y="233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419" name="Freeform 25"/>
            <p:cNvSpPr>
              <a:spLocks/>
            </p:cNvSpPr>
            <p:nvPr/>
          </p:nvSpPr>
          <p:spPr bwMode="auto">
            <a:xfrm>
              <a:off x="1144756" y="0"/>
              <a:ext cx="336380" cy="237992"/>
            </a:xfrm>
            <a:custGeom>
              <a:avLst/>
              <a:gdLst>
                <a:gd name="T0" fmla="*/ 0 w 424"/>
                <a:gd name="T1" fmla="*/ 0 h 300"/>
                <a:gd name="T2" fmla="*/ 2147483646 w 424"/>
                <a:gd name="T3" fmla="*/ 2147483646 h 300"/>
                <a:gd name="T4" fmla="*/ 2147483646 w 424"/>
                <a:gd name="T5" fmla="*/ 2147483646 h 300"/>
                <a:gd name="T6" fmla="*/ 0 w 424"/>
                <a:gd name="T7" fmla="*/ 2147483646 h 300"/>
                <a:gd name="T8" fmla="*/ 0 w 424"/>
                <a:gd name="T9" fmla="*/ 0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0">
                  <a:moveTo>
                    <a:pt x="0" y="0"/>
                  </a:moveTo>
                  <a:cubicBezTo>
                    <a:pt x="148" y="1"/>
                    <a:pt x="290" y="24"/>
                    <a:pt x="424" y="67"/>
                  </a:cubicBezTo>
                  <a:lnTo>
                    <a:pt x="348" y="300"/>
                  </a:lnTo>
                  <a:cubicBezTo>
                    <a:pt x="238" y="265"/>
                    <a:pt x="121" y="246"/>
                    <a:pt x="0" y="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32793" name="组合 24"/>
          <p:cNvGrpSpPr>
            <a:grpSpLocks/>
          </p:cNvGrpSpPr>
          <p:nvPr/>
        </p:nvGrpSpPr>
        <p:grpSpPr bwMode="auto">
          <a:xfrm>
            <a:off x="3543300" y="1712913"/>
            <a:ext cx="2274888" cy="2274887"/>
            <a:chOff x="0" y="0"/>
            <a:chExt cx="2274887" cy="2274887"/>
          </a:xfrm>
        </p:grpSpPr>
        <p:sp>
          <p:nvSpPr>
            <p:cNvPr id="56380" name="Freeform 6"/>
            <p:cNvSpPr>
              <a:spLocks/>
            </p:cNvSpPr>
            <p:nvPr/>
          </p:nvSpPr>
          <p:spPr bwMode="auto">
            <a:xfrm>
              <a:off x="793750" y="0"/>
              <a:ext cx="335051" cy="237992"/>
            </a:xfrm>
            <a:custGeom>
              <a:avLst/>
              <a:gdLst>
                <a:gd name="T0" fmla="*/ 0 w 424"/>
                <a:gd name="T1" fmla="*/ 2147483646 h 300"/>
                <a:gd name="T2" fmla="*/ 2147483646 w 424"/>
                <a:gd name="T3" fmla="*/ 0 h 300"/>
                <a:gd name="T4" fmla="*/ 2147483646 w 424"/>
                <a:gd name="T5" fmla="*/ 2147483646 h 300"/>
                <a:gd name="T6" fmla="*/ 2147483646 w 424"/>
                <a:gd name="T7" fmla="*/ 2147483646 h 300"/>
                <a:gd name="T8" fmla="*/ 0 w 424"/>
                <a:gd name="T9" fmla="*/ 2147483646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0">
                  <a:moveTo>
                    <a:pt x="0" y="67"/>
                  </a:moveTo>
                  <a:cubicBezTo>
                    <a:pt x="134" y="24"/>
                    <a:pt x="276" y="1"/>
                    <a:pt x="424" y="0"/>
                  </a:cubicBezTo>
                  <a:lnTo>
                    <a:pt x="424" y="245"/>
                  </a:lnTo>
                  <a:cubicBezTo>
                    <a:pt x="302" y="246"/>
                    <a:pt x="186" y="265"/>
                    <a:pt x="76" y="300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81" name="Freeform 7"/>
            <p:cNvSpPr>
              <a:spLocks/>
            </p:cNvSpPr>
            <p:nvPr/>
          </p:nvSpPr>
          <p:spPr bwMode="auto">
            <a:xfrm>
              <a:off x="474655" y="58501"/>
              <a:ext cx="362971" cy="311118"/>
            </a:xfrm>
            <a:custGeom>
              <a:avLst/>
              <a:gdLst>
                <a:gd name="T0" fmla="*/ 0 w 458"/>
                <a:gd name="T1" fmla="*/ 2147483646 h 394"/>
                <a:gd name="T2" fmla="*/ 2147483646 w 458"/>
                <a:gd name="T3" fmla="*/ 0 h 394"/>
                <a:gd name="T4" fmla="*/ 2147483646 w 458"/>
                <a:gd name="T5" fmla="*/ 2147483646 h 394"/>
                <a:gd name="T6" fmla="*/ 2147483646 w 458"/>
                <a:gd name="T7" fmla="*/ 2147483646 h 394"/>
                <a:gd name="T8" fmla="*/ 0 w 458"/>
                <a:gd name="T9" fmla="*/ 2147483646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4">
                  <a:moveTo>
                    <a:pt x="0" y="195"/>
                  </a:moveTo>
                  <a:cubicBezTo>
                    <a:pt x="116" y="112"/>
                    <a:pt x="245" y="46"/>
                    <a:pt x="382" y="0"/>
                  </a:cubicBezTo>
                  <a:lnTo>
                    <a:pt x="458" y="233"/>
                  </a:lnTo>
                  <a:cubicBezTo>
                    <a:pt x="345" y="271"/>
                    <a:pt x="240" y="326"/>
                    <a:pt x="144" y="394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82" name="Freeform 8"/>
            <p:cNvSpPr>
              <a:spLocks/>
            </p:cNvSpPr>
            <p:nvPr/>
          </p:nvSpPr>
          <p:spPr bwMode="auto">
            <a:xfrm>
              <a:off x="222037" y="222037"/>
              <a:ext cx="354994" cy="354994"/>
            </a:xfrm>
            <a:custGeom>
              <a:avLst/>
              <a:gdLst>
                <a:gd name="T0" fmla="*/ 0 w 448"/>
                <a:gd name="T1" fmla="*/ 2147483646 h 448"/>
                <a:gd name="T2" fmla="*/ 2147483646 w 448"/>
                <a:gd name="T3" fmla="*/ 0 h 448"/>
                <a:gd name="T4" fmla="*/ 2147483646 w 448"/>
                <a:gd name="T5" fmla="*/ 2147483646 h 448"/>
                <a:gd name="T6" fmla="*/ 2147483646 w 448"/>
                <a:gd name="T7" fmla="*/ 2147483646 h 448"/>
                <a:gd name="T8" fmla="*/ 0 w 448"/>
                <a:gd name="T9" fmla="*/ 2147483646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448">
                  <a:moveTo>
                    <a:pt x="0" y="304"/>
                  </a:moveTo>
                  <a:cubicBezTo>
                    <a:pt x="86" y="188"/>
                    <a:pt x="188" y="86"/>
                    <a:pt x="304" y="0"/>
                  </a:cubicBezTo>
                  <a:lnTo>
                    <a:pt x="448" y="199"/>
                  </a:lnTo>
                  <a:cubicBezTo>
                    <a:pt x="353" y="269"/>
                    <a:pt x="269" y="353"/>
                    <a:pt x="199" y="448"/>
                  </a:cubicBezTo>
                  <a:lnTo>
                    <a:pt x="0" y="3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83" name="Freeform 9"/>
            <p:cNvSpPr>
              <a:spLocks/>
            </p:cNvSpPr>
            <p:nvPr/>
          </p:nvSpPr>
          <p:spPr bwMode="auto">
            <a:xfrm>
              <a:off x="57171" y="475985"/>
              <a:ext cx="312448" cy="361642"/>
            </a:xfrm>
            <a:custGeom>
              <a:avLst/>
              <a:gdLst>
                <a:gd name="T0" fmla="*/ 0 w 394"/>
                <a:gd name="T1" fmla="*/ 2147483646 h 458"/>
                <a:gd name="T2" fmla="*/ 2147483646 w 394"/>
                <a:gd name="T3" fmla="*/ 0 h 458"/>
                <a:gd name="T4" fmla="*/ 2147483646 w 394"/>
                <a:gd name="T5" fmla="*/ 2147483646 h 458"/>
                <a:gd name="T6" fmla="*/ 2147483646 w 394"/>
                <a:gd name="T7" fmla="*/ 2147483646 h 458"/>
                <a:gd name="T8" fmla="*/ 0 w 394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458">
                  <a:moveTo>
                    <a:pt x="0" y="382"/>
                  </a:moveTo>
                  <a:cubicBezTo>
                    <a:pt x="46" y="244"/>
                    <a:pt x="112" y="116"/>
                    <a:pt x="195" y="0"/>
                  </a:cubicBezTo>
                  <a:lnTo>
                    <a:pt x="394" y="144"/>
                  </a:lnTo>
                  <a:cubicBezTo>
                    <a:pt x="326" y="239"/>
                    <a:pt x="271" y="345"/>
                    <a:pt x="233" y="458"/>
                  </a:cubicBezTo>
                  <a:lnTo>
                    <a:pt x="0" y="3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84" name="Freeform 10"/>
            <p:cNvSpPr>
              <a:spLocks/>
            </p:cNvSpPr>
            <p:nvPr/>
          </p:nvSpPr>
          <p:spPr bwMode="auto">
            <a:xfrm>
              <a:off x="0" y="793750"/>
              <a:ext cx="237992" cy="336380"/>
            </a:xfrm>
            <a:custGeom>
              <a:avLst/>
              <a:gdLst>
                <a:gd name="T0" fmla="*/ 0 w 300"/>
                <a:gd name="T1" fmla="*/ 2147483646 h 424"/>
                <a:gd name="T2" fmla="*/ 2147483646 w 300"/>
                <a:gd name="T3" fmla="*/ 0 h 424"/>
                <a:gd name="T4" fmla="*/ 2147483646 w 300"/>
                <a:gd name="T5" fmla="*/ 2147483646 h 424"/>
                <a:gd name="T6" fmla="*/ 2147483646 w 300"/>
                <a:gd name="T7" fmla="*/ 2147483646 h 424"/>
                <a:gd name="T8" fmla="*/ 0 w 300"/>
                <a:gd name="T9" fmla="*/ 2147483646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0" y="424"/>
                  </a:moveTo>
                  <a:cubicBezTo>
                    <a:pt x="1" y="276"/>
                    <a:pt x="24" y="134"/>
                    <a:pt x="67" y="0"/>
                  </a:cubicBezTo>
                  <a:lnTo>
                    <a:pt x="300" y="75"/>
                  </a:lnTo>
                  <a:cubicBezTo>
                    <a:pt x="265" y="185"/>
                    <a:pt x="246" y="302"/>
                    <a:pt x="245" y="424"/>
                  </a:cubicBezTo>
                  <a:lnTo>
                    <a:pt x="0" y="4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85" name="Freeform 11"/>
            <p:cNvSpPr>
              <a:spLocks/>
            </p:cNvSpPr>
            <p:nvPr/>
          </p:nvSpPr>
          <p:spPr bwMode="auto">
            <a:xfrm>
              <a:off x="0" y="1146086"/>
              <a:ext cx="237992" cy="335051"/>
            </a:xfrm>
            <a:custGeom>
              <a:avLst/>
              <a:gdLst>
                <a:gd name="T0" fmla="*/ 2147483646 w 300"/>
                <a:gd name="T1" fmla="*/ 2147483646 h 424"/>
                <a:gd name="T2" fmla="*/ 0 w 300"/>
                <a:gd name="T3" fmla="*/ 0 h 424"/>
                <a:gd name="T4" fmla="*/ 2147483646 w 300"/>
                <a:gd name="T5" fmla="*/ 0 h 424"/>
                <a:gd name="T6" fmla="*/ 2147483646 w 300"/>
                <a:gd name="T7" fmla="*/ 2147483646 h 424"/>
                <a:gd name="T8" fmla="*/ 2147483646 w 300"/>
                <a:gd name="T9" fmla="*/ 2147483646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67" y="424"/>
                  </a:moveTo>
                  <a:cubicBezTo>
                    <a:pt x="24" y="290"/>
                    <a:pt x="1" y="148"/>
                    <a:pt x="0" y="0"/>
                  </a:cubicBezTo>
                  <a:lnTo>
                    <a:pt x="245" y="0"/>
                  </a:lnTo>
                  <a:cubicBezTo>
                    <a:pt x="246" y="121"/>
                    <a:pt x="266" y="238"/>
                    <a:pt x="300" y="348"/>
                  </a:cubicBezTo>
                  <a:lnTo>
                    <a:pt x="67" y="4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86" name="Freeform 12"/>
            <p:cNvSpPr>
              <a:spLocks/>
            </p:cNvSpPr>
            <p:nvPr/>
          </p:nvSpPr>
          <p:spPr bwMode="auto">
            <a:xfrm>
              <a:off x="57171" y="1435931"/>
              <a:ext cx="312448" cy="362971"/>
            </a:xfrm>
            <a:custGeom>
              <a:avLst/>
              <a:gdLst>
                <a:gd name="T0" fmla="*/ 2147483646 w 394"/>
                <a:gd name="T1" fmla="*/ 2147483646 h 458"/>
                <a:gd name="T2" fmla="*/ 0 w 394"/>
                <a:gd name="T3" fmla="*/ 2147483646 h 458"/>
                <a:gd name="T4" fmla="*/ 2147483646 w 394"/>
                <a:gd name="T5" fmla="*/ 0 h 458"/>
                <a:gd name="T6" fmla="*/ 2147483646 w 394"/>
                <a:gd name="T7" fmla="*/ 2147483646 h 458"/>
                <a:gd name="T8" fmla="*/ 2147483646 w 394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458">
                  <a:moveTo>
                    <a:pt x="195" y="458"/>
                  </a:moveTo>
                  <a:cubicBezTo>
                    <a:pt x="112" y="343"/>
                    <a:pt x="46" y="214"/>
                    <a:pt x="0" y="76"/>
                  </a:cubicBezTo>
                  <a:lnTo>
                    <a:pt x="234" y="0"/>
                  </a:lnTo>
                  <a:cubicBezTo>
                    <a:pt x="271" y="114"/>
                    <a:pt x="326" y="219"/>
                    <a:pt x="394" y="314"/>
                  </a:cubicBezTo>
                  <a:lnTo>
                    <a:pt x="195" y="4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87" name="Freeform 13"/>
            <p:cNvSpPr>
              <a:spLocks/>
            </p:cNvSpPr>
            <p:nvPr/>
          </p:nvSpPr>
          <p:spPr bwMode="auto">
            <a:xfrm>
              <a:off x="222037" y="1699185"/>
              <a:ext cx="354994" cy="353665"/>
            </a:xfrm>
            <a:custGeom>
              <a:avLst/>
              <a:gdLst>
                <a:gd name="T0" fmla="*/ 2147483646 w 448"/>
                <a:gd name="T1" fmla="*/ 2147483646 h 447"/>
                <a:gd name="T2" fmla="*/ 0 w 448"/>
                <a:gd name="T3" fmla="*/ 2147483646 h 447"/>
                <a:gd name="T4" fmla="*/ 2147483646 w 448"/>
                <a:gd name="T5" fmla="*/ 0 h 447"/>
                <a:gd name="T6" fmla="*/ 2147483646 w 448"/>
                <a:gd name="T7" fmla="*/ 2147483646 h 447"/>
                <a:gd name="T8" fmla="*/ 2147483646 w 448"/>
                <a:gd name="T9" fmla="*/ 2147483646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447">
                  <a:moveTo>
                    <a:pt x="304" y="447"/>
                  </a:moveTo>
                  <a:cubicBezTo>
                    <a:pt x="188" y="362"/>
                    <a:pt x="86" y="260"/>
                    <a:pt x="0" y="144"/>
                  </a:cubicBezTo>
                  <a:lnTo>
                    <a:pt x="199" y="0"/>
                  </a:lnTo>
                  <a:cubicBezTo>
                    <a:pt x="269" y="95"/>
                    <a:pt x="353" y="179"/>
                    <a:pt x="448" y="249"/>
                  </a:cubicBezTo>
                  <a:lnTo>
                    <a:pt x="304" y="4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88" name="Freeform 14"/>
            <p:cNvSpPr>
              <a:spLocks/>
            </p:cNvSpPr>
            <p:nvPr/>
          </p:nvSpPr>
          <p:spPr bwMode="auto">
            <a:xfrm>
              <a:off x="474655" y="1905268"/>
              <a:ext cx="362971" cy="312448"/>
            </a:xfrm>
            <a:custGeom>
              <a:avLst/>
              <a:gdLst>
                <a:gd name="T0" fmla="*/ 2147483646 w 458"/>
                <a:gd name="T1" fmla="*/ 2147483646 h 394"/>
                <a:gd name="T2" fmla="*/ 0 w 458"/>
                <a:gd name="T3" fmla="*/ 2147483646 h 394"/>
                <a:gd name="T4" fmla="*/ 2147483646 w 458"/>
                <a:gd name="T5" fmla="*/ 0 h 394"/>
                <a:gd name="T6" fmla="*/ 2147483646 w 458"/>
                <a:gd name="T7" fmla="*/ 2147483646 h 394"/>
                <a:gd name="T8" fmla="*/ 2147483646 w 458"/>
                <a:gd name="T9" fmla="*/ 2147483646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4">
                  <a:moveTo>
                    <a:pt x="382" y="394"/>
                  </a:moveTo>
                  <a:cubicBezTo>
                    <a:pt x="245" y="348"/>
                    <a:pt x="116" y="281"/>
                    <a:pt x="0" y="198"/>
                  </a:cubicBezTo>
                  <a:lnTo>
                    <a:pt x="144" y="0"/>
                  </a:lnTo>
                  <a:cubicBezTo>
                    <a:pt x="239" y="68"/>
                    <a:pt x="345" y="122"/>
                    <a:pt x="458" y="160"/>
                  </a:cubicBezTo>
                  <a:lnTo>
                    <a:pt x="382" y="3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89" name="Freeform 15"/>
            <p:cNvSpPr>
              <a:spLocks/>
            </p:cNvSpPr>
            <p:nvPr/>
          </p:nvSpPr>
          <p:spPr bwMode="auto">
            <a:xfrm>
              <a:off x="793750" y="2038224"/>
              <a:ext cx="335051" cy="236663"/>
            </a:xfrm>
            <a:custGeom>
              <a:avLst/>
              <a:gdLst>
                <a:gd name="T0" fmla="*/ 2147483646 w 424"/>
                <a:gd name="T1" fmla="*/ 2147483646 h 300"/>
                <a:gd name="T2" fmla="*/ 0 w 424"/>
                <a:gd name="T3" fmla="*/ 2147483646 h 300"/>
                <a:gd name="T4" fmla="*/ 2147483646 w 424"/>
                <a:gd name="T5" fmla="*/ 0 h 300"/>
                <a:gd name="T6" fmla="*/ 2147483646 w 424"/>
                <a:gd name="T7" fmla="*/ 2147483646 h 300"/>
                <a:gd name="T8" fmla="*/ 2147483646 w 424"/>
                <a:gd name="T9" fmla="*/ 2147483646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0">
                  <a:moveTo>
                    <a:pt x="424" y="300"/>
                  </a:moveTo>
                  <a:cubicBezTo>
                    <a:pt x="276" y="299"/>
                    <a:pt x="134" y="275"/>
                    <a:pt x="0" y="233"/>
                  </a:cubicBezTo>
                  <a:lnTo>
                    <a:pt x="76" y="0"/>
                  </a:lnTo>
                  <a:cubicBezTo>
                    <a:pt x="186" y="34"/>
                    <a:pt x="303" y="53"/>
                    <a:pt x="424" y="54"/>
                  </a:cubicBezTo>
                  <a:lnTo>
                    <a:pt x="424" y="3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90" name="Freeform 16"/>
            <p:cNvSpPr>
              <a:spLocks/>
            </p:cNvSpPr>
            <p:nvPr/>
          </p:nvSpPr>
          <p:spPr bwMode="auto">
            <a:xfrm>
              <a:off x="1144756" y="2036895"/>
              <a:ext cx="336380" cy="237992"/>
            </a:xfrm>
            <a:custGeom>
              <a:avLst/>
              <a:gdLst>
                <a:gd name="T0" fmla="*/ 2147483646 w 424"/>
                <a:gd name="T1" fmla="*/ 2147483646 h 301"/>
                <a:gd name="T2" fmla="*/ 0 w 424"/>
                <a:gd name="T3" fmla="*/ 2147483646 h 301"/>
                <a:gd name="T4" fmla="*/ 0 w 424"/>
                <a:gd name="T5" fmla="*/ 2147483646 h 301"/>
                <a:gd name="T6" fmla="*/ 2147483646 w 424"/>
                <a:gd name="T7" fmla="*/ 0 h 301"/>
                <a:gd name="T8" fmla="*/ 2147483646 w 424"/>
                <a:gd name="T9" fmla="*/ 2147483646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1">
                  <a:moveTo>
                    <a:pt x="424" y="234"/>
                  </a:moveTo>
                  <a:cubicBezTo>
                    <a:pt x="290" y="276"/>
                    <a:pt x="148" y="300"/>
                    <a:pt x="0" y="301"/>
                  </a:cubicBezTo>
                  <a:lnTo>
                    <a:pt x="0" y="55"/>
                  </a:lnTo>
                  <a:cubicBezTo>
                    <a:pt x="121" y="54"/>
                    <a:pt x="238" y="35"/>
                    <a:pt x="348" y="0"/>
                  </a:cubicBezTo>
                  <a:lnTo>
                    <a:pt x="424" y="2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91" name="Freeform 17"/>
            <p:cNvSpPr>
              <a:spLocks/>
            </p:cNvSpPr>
            <p:nvPr/>
          </p:nvSpPr>
          <p:spPr bwMode="auto">
            <a:xfrm>
              <a:off x="1437260" y="1905268"/>
              <a:ext cx="361642" cy="311118"/>
            </a:xfrm>
            <a:custGeom>
              <a:avLst/>
              <a:gdLst>
                <a:gd name="T0" fmla="*/ 2147483646 w 458"/>
                <a:gd name="T1" fmla="*/ 2147483646 h 393"/>
                <a:gd name="T2" fmla="*/ 2147483646 w 458"/>
                <a:gd name="T3" fmla="*/ 2147483646 h 393"/>
                <a:gd name="T4" fmla="*/ 0 w 458"/>
                <a:gd name="T5" fmla="*/ 2147483646 h 393"/>
                <a:gd name="T6" fmla="*/ 2147483646 w 458"/>
                <a:gd name="T7" fmla="*/ 0 h 393"/>
                <a:gd name="T8" fmla="*/ 2147483646 w 458"/>
                <a:gd name="T9" fmla="*/ 2147483646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3">
                  <a:moveTo>
                    <a:pt x="458" y="198"/>
                  </a:moveTo>
                  <a:cubicBezTo>
                    <a:pt x="342" y="281"/>
                    <a:pt x="213" y="347"/>
                    <a:pt x="75" y="393"/>
                  </a:cubicBezTo>
                  <a:lnTo>
                    <a:pt x="0" y="160"/>
                  </a:lnTo>
                  <a:cubicBezTo>
                    <a:pt x="113" y="122"/>
                    <a:pt x="218" y="68"/>
                    <a:pt x="313" y="0"/>
                  </a:cubicBezTo>
                  <a:lnTo>
                    <a:pt x="458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92" name="Freeform 18"/>
            <p:cNvSpPr>
              <a:spLocks/>
            </p:cNvSpPr>
            <p:nvPr/>
          </p:nvSpPr>
          <p:spPr bwMode="auto">
            <a:xfrm>
              <a:off x="1697855" y="1699185"/>
              <a:ext cx="354994" cy="353665"/>
            </a:xfrm>
            <a:custGeom>
              <a:avLst/>
              <a:gdLst>
                <a:gd name="T0" fmla="*/ 2147483646 w 447"/>
                <a:gd name="T1" fmla="*/ 2147483646 h 447"/>
                <a:gd name="T2" fmla="*/ 2147483646 w 447"/>
                <a:gd name="T3" fmla="*/ 2147483646 h 447"/>
                <a:gd name="T4" fmla="*/ 0 w 447"/>
                <a:gd name="T5" fmla="*/ 2147483646 h 447"/>
                <a:gd name="T6" fmla="*/ 2147483646 w 447"/>
                <a:gd name="T7" fmla="*/ 0 h 447"/>
                <a:gd name="T8" fmla="*/ 2147483646 w 447"/>
                <a:gd name="T9" fmla="*/ 2147483646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447">
                  <a:moveTo>
                    <a:pt x="447" y="144"/>
                  </a:moveTo>
                  <a:cubicBezTo>
                    <a:pt x="362" y="260"/>
                    <a:pt x="260" y="362"/>
                    <a:pt x="144" y="447"/>
                  </a:cubicBezTo>
                  <a:lnTo>
                    <a:pt x="0" y="249"/>
                  </a:lnTo>
                  <a:cubicBezTo>
                    <a:pt x="95" y="179"/>
                    <a:pt x="179" y="95"/>
                    <a:pt x="249" y="0"/>
                  </a:cubicBezTo>
                  <a:lnTo>
                    <a:pt x="447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93" name="Freeform 19"/>
            <p:cNvSpPr>
              <a:spLocks/>
            </p:cNvSpPr>
            <p:nvPr/>
          </p:nvSpPr>
          <p:spPr bwMode="auto">
            <a:xfrm>
              <a:off x="1905268" y="1435931"/>
              <a:ext cx="311118" cy="362971"/>
            </a:xfrm>
            <a:custGeom>
              <a:avLst/>
              <a:gdLst>
                <a:gd name="T0" fmla="*/ 2147483646 w 394"/>
                <a:gd name="T1" fmla="*/ 2147483646 h 458"/>
                <a:gd name="T2" fmla="*/ 2147483646 w 394"/>
                <a:gd name="T3" fmla="*/ 2147483646 h 458"/>
                <a:gd name="T4" fmla="*/ 0 w 394"/>
                <a:gd name="T5" fmla="*/ 2147483646 h 458"/>
                <a:gd name="T6" fmla="*/ 2147483646 w 394"/>
                <a:gd name="T7" fmla="*/ 0 h 458"/>
                <a:gd name="T8" fmla="*/ 2147483646 w 394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458">
                  <a:moveTo>
                    <a:pt x="394" y="76"/>
                  </a:moveTo>
                  <a:cubicBezTo>
                    <a:pt x="348" y="214"/>
                    <a:pt x="281" y="343"/>
                    <a:pt x="198" y="458"/>
                  </a:cubicBezTo>
                  <a:lnTo>
                    <a:pt x="0" y="314"/>
                  </a:lnTo>
                  <a:cubicBezTo>
                    <a:pt x="68" y="219"/>
                    <a:pt x="122" y="114"/>
                    <a:pt x="160" y="0"/>
                  </a:cubicBezTo>
                  <a:lnTo>
                    <a:pt x="394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94" name="Freeform 20"/>
            <p:cNvSpPr>
              <a:spLocks/>
            </p:cNvSpPr>
            <p:nvPr/>
          </p:nvSpPr>
          <p:spPr bwMode="auto">
            <a:xfrm>
              <a:off x="2036895" y="1146086"/>
              <a:ext cx="237992" cy="335051"/>
            </a:xfrm>
            <a:custGeom>
              <a:avLst/>
              <a:gdLst>
                <a:gd name="T0" fmla="*/ 2147483646 w 300"/>
                <a:gd name="T1" fmla="*/ 0 h 424"/>
                <a:gd name="T2" fmla="*/ 2147483646 w 300"/>
                <a:gd name="T3" fmla="*/ 2147483646 h 424"/>
                <a:gd name="T4" fmla="*/ 0 w 300"/>
                <a:gd name="T5" fmla="*/ 2147483646 h 424"/>
                <a:gd name="T6" fmla="*/ 2147483646 w 300"/>
                <a:gd name="T7" fmla="*/ 0 h 424"/>
                <a:gd name="T8" fmla="*/ 2147483646 w 300"/>
                <a:gd name="T9" fmla="*/ 0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300" y="0"/>
                  </a:moveTo>
                  <a:cubicBezTo>
                    <a:pt x="299" y="148"/>
                    <a:pt x="275" y="290"/>
                    <a:pt x="233" y="424"/>
                  </a:cubicBezTo>
                  <a:lnTo>
                    <a:pt x="0" y="348"/>
                  </a:lnTo>
                  <a:cubicBezTo>
                    <a:pt x="34" y="238"/>
                    <a:pt x="53" y="121"/>
                    <a:pt x="54" y="0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95" name="Freeform 21"/>
            <p:cNvSpPr>
              <a:spLocks/>
            </p:cNvSpPr>
            <p:nvPr/>
          </p:nvSpPr>
          <p:spPr bwMode="auto">
            <a:xfrm>
              <a:off x="2036895" y="793750"/>
              <a:ext cx="237992" cy="336380"/>
            </a:xfrm>
            <a:custGeom>
              <a:avLst/>
              <a:gdLst>
                <a:gd name="T0" fmla="*/ 2147483646 w 300"/>
                <a:gd name="T1" fmla="*/ 0 h 424"/>
                <a:gd name="T2" fmla="*/ 2147483646 w 300"/>
                <a:gd name="T3" fmla="*/ 2147483646 h 424"/>
                <a:gd name="T4" fmla="*/ 2147483646 w 300"/>
                <a:gd name="T5" fmla="*/ 2147483646 h 424"/>
                <a:gd name="T6" fmla="*/ 0 w 300"/>
                <a:gd name="T7" fmla="*/ 2147483646 h 424"/>
                <a:gd name="T8" fmla="*/ 2147483646 w 300"/>
                <a:gd name="T9" fmla="*/ 0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233" y="0"/>
                  </a:moveTo>
                  <a:cubicBezTo>
                    <a:pt x="275" y="134"/>
                    <a:pt x="299" y="276"/>
                    <a:pt x="300" y="424"/>
                  </a:cubicBezTo>
                  <a:lnTo>
                    <a:pt x="54" y="424"/>
                  </a:lnTo>
                  <a:cubicBezTo>
                    <a:pt x="53" y="302"/>
                    <a:pt x="34" y="185"/>
                    <a:pt x="0" y="75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96" name="Freeform 22"/>
            <p:cNvSpPr>
              <a:spLocks/>
            </p:cNvSpPr>
            <p:nvPr/>
          </p:nvSpPr>
          <p:spPr bwMode="auto">
            <a:xfrm>
              <a:off x="1905268" y="475985"/>
              <a:ext cx="311118" cy="361642"/>
            </a:xfrm>
            <a:custGeom>
              <a:avLst/>
              <a:gdLst>
                <a:gd name="T0" fmla="*/ 2147483646 w 393"/>
                <a:gd name="T1" fmla="*/ 0 h 458"/>
                <a:gd name="T2" fmla="*/ 2147483646 w 393"/>
                <a:gd name="T3" fmla="*/ 2147483646 h 458"/>
                <a:gd name="T4" fmla="*/ 2147483646 w 393"/>
                <a:gd name="T5" fmla="*/ 2147483646 h 458"/>
                <a:gd name="T6" fmla="*/ 0 w 393"/>
                <a:gd name="T7" fmla="*/ 2147483646 h 458"/>
                <a:gd name="T8" fmla="*/ 2147483646 w 393"/>
                <a:gd name="T9" fmla="*/ 0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3" h="458">
                  <a:moveTo>
                    <a:pt x="198" y="0"/>
                  </a:moveTo>
                  <a:cubicBezTo>
                    <a:pt x="281" y="116"/>
                    <a:pt x="348" y="244"/>
                    <a:pt x="393" y="382"/>
                  </a:cubicBezTo>
                  <a:lnTo>
                    <a:pt x="160" y="458"/>
                  </a:lnTo>
                  <a:cubicBezTo>
                    <a:pt x="122" y="345"/>
                    <a:pt x="68" y="239"/>
                    <a:pt x="0" y="144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97" name="Freeform 23"/>
            <p:cNvSpPr>
              <a:spLocks/>
            </p:cNvSpPr>
            <p:nvPr/>
          </p:nvSpPr>
          <p:spPr bwMode="auto">
            <a:xfrm>
              <a:off x="1697855" y="222037"/>
              <a:ext cx="354994" cy="354994"/>
            </a:xfrm>
            <a:custGeom>
              <a:avLst/>
              <a:gdLst>
                <a:gd name="T0" fmla="*/ 2147483646 w 447"/>
                <a:gd name="T1" fmla="*/ 0 h 448"/>
                <a:gd name="T2" fmla="*/ 2147483646 w 447"/>
                <a:gd name="T3" fmla="*/ 2147483646 h 448"/>
                <a:gd name="T4" fmla="*/ 2147483646 w 447"/>
                <a:gd name="T5" fmla="*/ 2147483646 h 448"/>
                <a:gd name="T6" fmla="*/ 0 w 447"/>
                <a:gd name="T7" fmla="*/ 2147483646 h 448"/>
                <a:gd name="T8" fmla="*/ 2147483646 w 447"/>
                <a:gd name="T9" fmla="*/ 0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448">
                  <a:moveTo>
                    <a:pt x="144" y="0"/>
                  </a:moveTo>
                  <a:cubicBezTo>
                    <a:pt x="260" y="86"/>
                    <a:pt x="362" y="188"/>
                    <a:pt x="447" y="304"/>
                  </a:cubicBezTo>
                  <a:lnTo>
                    <a:pt x="249" y="448"/>
                  </a:lnTo>
                  <a:cubicBezTo>
                    <a:pt x="179" y="353"/>
                    <a:pt x="95" y="269"/>
                    <a:pt x="0" y="199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98" name="Freeform 24"/>
            <p:cNvSpPr>
              <a:spLocks/>
            </p:cNvSpPr>
            <p:nvPr/>
          </p:nvSpPr>
          <p:spPr bwMode="auto">
            <a:xfrm>
              <a:off x="1437260" y="58501"/>
              <a:ext cx="361642" cy="311118"/>
            </a:xfrm>
            <a:custGeom>
              <a:avLst/>
              <a:gdLst>
                <a:gd name="T0" fmla="*/ 2147483646 w 458"/>
                <a:gd name="T1" fmla="*/ 0 h 394"/>
                <a:gd name="T2" fmla="*/ 2147483646 w 458"/>
                <a:gd name="T3" fmla="*/ 2147483646 h 394"/>
                <a:gd name="T4" fmla="*/ 2147483646 w 458"/>
                <a:gd name="T5" fmla="*/ 2147483646 h 394"/>
                <a:gd name="T6" fmla="*/ 0 w 458"/>
                <a:gd name="T7" fmla="*/ 2147483646 h 394"/>
                <a:gd name="T8" fmla="*/ 2147483646 w 458"/>
                <a:gd name="T9" fmla="*/ 0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4">
                  <a:moveTo>
                    <a:pt x="75" y="0"/>
                  </a:moveTo>
                  <a:cubicBezTo>
                    <a:pt x="213" y="46"/>
                    <a:pt x="342" y="112"/>
                    <a:pt x="458" y="195"/>
                  </a:cubicBezTo>
                  <a:lnTo>
                    <a:pt x="313" y="394"/>
                  </a:lnTo>
                  <a:cubicBezTo>
                    <a:pt x="218" y="326"/>
                    <a:pt x="113" y="271"/>
                    <a:pt x="0" y="233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99" name="Freeform 25"/>
            <p:cNvSpPr>
              <a:spLocks/>
            </p:cNvSpPr>
            <p:nvPr/>
          </p:nvSpPr>
          <p:spPr bwMode="auto">
            <a:xfrm>
              <a:off x="1144756" y="0"/>
              <a:ext cx="336380" cy="237992"/>
            </a:xfrm>
            <a:custGeom>
              <a:avLst/>
              <a:gdLst>
                <a:gd name="T0" fmla="*/ 0 w 424"/>
                <a:gd name="T1" fmla="*/ 0 h 300"/>
                <a:gd name="T2" fmla="*/ 2147483646 w 424"/>
                <a:gd name="T3" fmla="*/ 2147483646 h 300"/>
                <a:gd name="T4" fmla="*/ 2147483646 w 424"/>
                <a:gd name="T5" fmla="*/ 2147483646 h 300"/>
                <a:gd name="T6" fmla="*/ 0 w 424"/>
                <a:gd name="T7" fmla="*/ 2147483646 h 300"/>
                <a:gd name="T8" fmla="*/ 0 w 424"/>
                <a:gd name="T9" fmla="*/ 0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0">
                  <a:moveTo>
                    <a:pt x="0" y="0"/>
                  </a:moveTo>
                  <a:cubicBezTo>
                    <a:pt x="148" y="1"/>
                    <a:pt x="290" y="24"/>
                    <a:pt x="424" y="67"/>
                  </a:cubicBezTo>
                  <a:lnTo>
                    <a:pt x="348" y="300"/>
                  </a:lnTo>
                  <a:cubicBezTo>
                    <a:pt x="238" y="265"/>
                    <a:pt x="121" y="246"/>
                    <a:pt x="0" y="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32814" name="组合 45"/>
          <p:cNvGrpSpPr>
            <a:grpSpLocks/>
          </p:cNvGrpSpPr>
          <p:nvPr/>
        </p:nvGrpSpPr>
        <p:grpSpPr bwMode="auto">
          <a:xfrm>
            <a:off x="6134100" y="1712913"/>
            <a:ext cx="2274888" cy="2274887"/>
            <a:chOff x="0" y="0"/>
            <a:chExt cx="2274887" cy="2274887"/>
          </a:xfrm>
        </p:grpSpPr>
        <p:sp>
          <p:nvSpPr>
            <p:cNvPr id="56360" name="Freeform 6"/>
            <p:cNvSpPr>
              <a:spLocks/>
            </p:cNvSpPr>
            <p:nvPr/>
          </p:nvSpPr>
          <p:spPr bwMode="auto">
            <a:xfrm>
              <a:off x="793750" y="0"/>
              <a:ext cx="335051" cy="237992"/>
            </a:xfrm>
            <a:custGeom>
              <a:avLst/>
              <a:gdLst>
                <a:gd name="T0" fmla="*/ 0 w 424"/>
                <a:gd name="T1" fmla="*/ 2147483646 h 300"/>
                <a:gd name="T2" fmla="*/ 2147483646 w 424"/>
                <a:gd name="T3" fmla="*/ 0 h 300"/>
                <a:gd name="T4" fmla="*/ 2147483646 w 424"/>
                <a:gd name="T5" fmla="*/ 2147483646 h 300"/>
                <a:gd name="T6" fmla="*/ 2147483646 w 424"/>
                <a:gd name="T7" fmla="*/ 2147483646 h 300"/>
                <a:gd name="T8" fmla="*/ 0 w 424"/>
                <a:gd name="T9" fmla="*/ 2147483646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0">
                  <a:moveTo>
                    <a:pt x="0" y="67"/>
                  </a:moveTo>
                  <a:cubicBezTo>
                    <a:pt x="134" y="24"/>
                    <a:pt x="276" y="1"/>
                    <a:pt x="424" y="0"/>
                  </a:cubicBezTo>
                  <a:lnTo>
                    <a:pt x="424" y="245"/>
                  </a:lnTo>
                  <a:cubicBezTo>
                    <a:pt x="302" y="246"/>
                    <a:pt x="186" y="265"/>
                    <a:pt x="76" y="300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61" name="Freeform 7"/>
            <p:cNvSpPr>
              <a:spLocks/>
            </p:cNvSpPr>
            <p:nvPr/>
          </p:nvSpPr>
          <p:spPr bwMode="auto">
            <a:xfrm>
              <a:off x="474655" y="58501"/>
              <a:ext cx="362971" cy="311118"/>
            </a:xfrm>
            <a:custGeom>
              <a:avLst/>
              <a:gdLst>
                <a:gd name="T0" fmla="*/ 0 w 458"/>
                <a:gd name="T1" fmla="*/ 2147483646 h 394"/>
                <a:gd name="T2" fmla="*/ 2147483646 w 458"/>
                <a:gd name="T3" fmla="*/ 0 h 394"/>
                <a:gd name="T4" fmla="*/ 2147483646 w 458"/>
                <a:gd name="T5" fmla="*/ 2147483646 h 394"/>
                <a:gd name="T6" fmla="*/ 2147483646 w 458"/>
                <a:gd name="T7" fmla="*/ 2147483646 h 394"/>
                <a:gd name="T8" fmla="*/ 0 w 458"/>
                <a:gd name="T9" fmla="*/ 2147483646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4">
                  <a:moveTo>
                    <a:pt x="0" y="195"/>
                  </a:moveTo>
                  <a:cubicBezTo>
                    <a:pt x="116" y="112"/>
                    <a:pt x="245" y="46"/>
                    <a:pt x="382" y="0"/>
                  </a:cubicBezTo>
                  <a:lnTo>
                    <a:pt x="458" y="233"/>
                  </a:lnTo>
                  <a:cubicBezTo>
                    <a:pt x="345" y="271"/>
                    <a:pt x="240" y="326"/>
                    <a:pt x="144" y="394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62" name="Freeform 8"/>
            <p:cNvSpPr>
              <a:spLocks/>
            </p:cNvSpPr>
            <p:nvPr/>
          </p:nvSpPr>
          <p:spPr bwMode="auto">
            <a:xfrm>
              <a:off x="222037" y="222037"/>
              <a:ext cx="354994" cy="354994"/>
            </a:xfrm>
            <a:custGeom>
              <a:avLst/>
              <a:gdLst>
                <a:gd name="T0" fmla="*/ 0 w 448"/>
                <a:gd name="T1" fmla="*/ 2147483646 h 448"/>
                <a:gd name="T2" fmla="*/ 2147483646 w 448"/>
                <a:gd name="T3" fmla="*/ 0 h 448"/>
                <a:gd name="T4" fmla="*/ 2147483646 w 448"/>
                <a:gd name="T5" fmla="*/ 2147483646 h 448"/>
                <a:gd name="T6" fmla="*/ 2147483646 w 448"/>
                <a:gd name="T7" fmla="*/ 2147483646 h 448"/>
                <a:gd name="T8" fmla="*/ 0 w 448"/>
                <a:gd name="T9" fmla="*/ 2147483646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448">
                  <a:moveTo>
                    <a:pt x="0" y="304"/>
                  </a:moveTo>
                  <a:cubicBezTo>
                    <a:pt x="86" y="188"/>
                    <a:pt x="188" y="86"/>
                    <a:pt x="304" y="0"/>
                  </a:cubicBezTo>
                  <a:lnTo>
                    <a:pt x="448" y="199"/>
                  </a:lnTo>
                  <a:cubicBezTo>
                    <a:pt x="353" y="269"/>
                    <a:pt x="269" y="353"/>
                    <a:pt x="199" y="448"/>
                  </a:cubicBezTo>
                  <a:lnTo>
                    <a:pt x="0" y="3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63" name="Freeform 9"/>
            <p:cNvSpPr>
              <a:spLocks/>
            </p:cNvSpPr>
            <p:nvPr/>
          </p:nvSpPr>
          <p:spPr bwMode="auto">
            <a:xfrm>
              <a:off x="57171" y="475985"/>
              <a:ext cx="312448" cy="361642"/>
            </a:xfrm>
            <a:custGeom>
              <a:avLst/>
              <a:gdLst>
                <a:gd name="T0" fmla="*/ 0 w 394"/>
                <a:gd name="T1" fmla="*/ 2147483646 h 458"/>
                <a:gd name="T2" fmla="*/ 2147483646 w 394"/>
                <a:gd name="T3" fmla="*/ 0 h 458"/>
                <a:gd name="T4" fmla="*/ 2147483646 w 394"/>
                <a:gd name="T5" fmla="*/ 2147483646 h 458"/>
                <a:gd name="T6" fmla="*/ 2147483646 w 394"/>
                <a:gd name="T7" fmla="*/ 2147483646 h 458"/>
                <a:gd name="T8" fmla="*/ 0 w 394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458">
                  <a:moveTo>
                    <a:pt x="0" y="382"/>
                  </a:moveTo>
                  <a:cubicBezTo>
                    <a:pt x="46" y="244"/>
                    <a:pt x="112" y="116"/>
                    <a:pt x="195" y="0"/>
                  </a:cubicBezTo>
                  <a:lnTo>
                    <a:pt x="394" y="144"/>
                  </a:lnTo>
                  <a:cubicBezTo>
                    <a:pt x="326" y="239"/>
                    <a:pt x="271" y="345"/>
                    <a:pt x="233" y="458"/>
                  </a:cubicBezTo>
                  <a:lnTo>
                    <a:pt x="0" y="3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64" name="Freeform 10"/>
            <p:cNvSpPr>
              <a:spLocks/>
            </p:cNvSpPr>
            <p:nvPr/>
          </p:nvSpPr>
          <p:spPr bwMode="auto">
            <a:xfrm>
              <a:off x="0" y="793750"/>
              <a:ext cx="237992" cy="336380"/>
            </a:xfrm>
            <a:custGeom>
              <a:avLst/>
              <a:gdLst>
                <a:gd name="T0" fmla="*/ 0 w 300"/>
                <a:gd name="T1" fmla="*/ 2147483646 h 424"/>
                <a:gd name="T2" fmla="*/ 2147483646 w 300"/>
                <a:gd name="T3" fmla="*/ 0 h 424"/>
                <a:gd name="T4" fmla="*/ 2147483646 w 300"/>
                <a:gd name="T5" fmla="*/ 2147483646 h 424"/>
                <a:gd name="T6" fmla="*/ 2147483646 w 300"/>
                <a:gd name="T7" fmla="*/ 2147483646 h 424"/>
                <a:gd name="T8" fmla="*/ 0 w 300"/>
                <a:gd name="T9" fmla="*/ 2147483646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0" y="424"/>
                  </a:moveTo>
                  <a:cubicBezTo>
                    <a:pt x="1" y="276"/>
                    <a:pt x="24" y="134"/>
                    <a:pt x="67" y="0"/>
                  </a:cubicBezTo>
                  <a:lnTo>
                    <a:pt x="300" y="75"/>
                  </a:lnTo>
                  <a:cubicBezTo>
                    <a:pt x="265" y="185"/>
                    <a:pt x="246" y="302"/>
                    <a:pt x="245" y="424"/>
                  </a:cubicBezTo>
                  <a:lnTo>
                    <a:pt x="0" y="4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65" name="Freeform 11"/>
            <p:cNvSpPr>
              <a:spLocks/>
            </p:cNvSpPr>
            <p:nvPr/>
          </p:nvSpPr>
          <p:spPr bwMode="auto">
            <a:xfrm>
              <a:off x="0" y="1146086"/>
              <a:ext cx="237992" cy="335051"/>
            </a:xfrm>
            <a:custGeom>
              <a:avLst/>
              <a:gdLst>
                <a:gd name="T0" fmla="*/ 2147483646 w 300"/>
                <a:gd name="T1" fmla="*/ 2147483646 h 424"/>
                <a:gd name="T2" fmla="*/ 0 w 300"/>
                <a:gd name="T3" fmla="*/ 0 h 424"/>
                <a:gd name="T4" fmla="*/ 2147483646 w 300"/>
                <a:gd name="T5" fmla="*/ 0 h 424"/>
                <a:gd name="T6" fmla="*/ 2147483646 w 300"/>
                <a:gd name="T7" fmla="*/ 2147483646 h 424"/>
                <a:gd name="T8" fmla="*/ 2147483646 w 300"/>
                <a:gd name="T9" fmla="*/ 2147483646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67" y="424"/>
                  </a:moveTo>
                  <a:cubicBezTo>
                    <a:pt x="24" y="290"/>
                    <a:pt x="1" y="148"/>
                    <a:pt x="0" y="0"/>
                  </a:cubicBezTo>
                  <a:lnTo>
                    <a:pt x="245" y="0"/>
                  </a:lnTo>
                  <a:cubicBezTo>
                    <a:pt x="246" y="121"/>
                    <a:pt x="266" y="238"/>
                    <a:pt x="300" y="348"/>
                  </a:cubicBezTo>
                  <a:lnTo>
                    <a:pt x="67" y="4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66" name="Freeform 12"/>
            <p:cNvSpPr>
              <a:spLocks/>
            </p:cNvSpPr>
            <p:nvPr/>
          </p:nvSpPr>
          <p:spPr bwMode="auto">
            <a:xfrm>
              <a:off x="57171" y="1435931"/>
              <a:ext cx="312448" cy="362971"/>
            </a:xfrm>
            <a:custGeom>
              <a:avLst/>
              <a:gdLst>
                <a:gd name="T0" fmla="*/ 2147483646 w 394"/>
                <a:gd name="T1" fmla="*/ 2147483646 h 458"/>
                <a:gd name="T2" fmla="*/ 0 w 394"/>
                <a:gd name="T3" fmla="*/ 2147483646 h 458"/>
                <a:gd name="T4" fmla="*/ 2147483646 w 394"/>
                <a:gd name="T5" fmla="*/ 0 h 458"/>
                <a:gd name="T6" fmla="*/ 2147483646 w 394"/>
                <a:gd name="T7" fmla="*/ 2147483646 h 458"/>
                <a:gd name="T8" fmla="*/ 2147483646 w 394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458">
                  <a:moveTo>
                    <a:pt x="195" y="458"/>
                  </a:moveTo>
                  <a:cubicBezTo>
                    <a:pt x="112" y="343"/>
                    <a:pt x="46" y="214"/>
                    <a:pt x="0" y="76"/>
                  </a:cubicBezTo>
                  <a:lnTo>
                    <a:pt x="234" y="0"/>
                  </a:lnTo>
                  <a:cubicBezTo>
                    <a:pt x="271" y="114"/>
                    <a:pt x="326" y="219"/>
                    <a:pt x="394" y="314"/>
                  </a:cubicBezTo>
                  <a:lnTo>
                    <a:pt x="195" y="4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67" name="Freeform 13"/>
            <p:cNvSpPr>
              <a:spLocks/>
            </p:cNvSpPr>
            <p:nvPr/>
          </p:nvSpPr>
          <p:spPr bwMode="auto">
            <a:xfrm>
              <a:off x="222037" y="1699185"/>
              <a:ext cx="354994" cy="353665"/>
            </a:xfrm>
            <a:custGeom>
              <a:avLst/>
              <a:gdLst>
                <a:gd name="T0" fmla="*/ 2147483646 w 448"/>
                <a:gd name="T1" fmla="*/ 2147483646 h 447"/>
                <a:gd name="T2" fmla="*/ 0 w 448"/>
                <a:gd name="T3" fmla="*/ 2147483646 h 447"/>
                <a:gd name="T4" fmla="*/ 2147483646 w 448"/>
                <a:gd name="T5" fmla="*/ 0 h 447"/>
                <a:gd name="T6" fmla="*/ 2147483646 w 448"/>
                <a:gd name="T7" fmla="*/ 2147483646 h 447"/>
                <a:gd name="T8" fmla="*/ 2147483646 w 448"/>
                <a:gd name="T9" fmla="*/ 2147483646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447">
                  <a:moveTo>
                    <a:pt x="304" y="447"/>
                  </a:moveTo>
                  <a:cubicBezTo>
                    <a:pt x="188" y="362"/>
                    <a:pt x="86" y="260"/>
                    <a:pt x="0" y="144"/>
                  </a:cubicBezTo>
                  <a:lnTo>
                    <a:pt x="199" y="0"/>
                  </a:lnTo>
                  <a:cubicBezTo>
                    <a:pt x="269" y="95"/>
                    <a:pt x="353" y="179"/>
                    <a:pt x="448" y="249"/>
                  </a:cubicBezTo>
                  <a:lnTo>
                    <a:pt x="304" y="4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68" name="Freeform 14"/>
            <p:cNvSpPr>
              <a:spLocks/>
            </p:cNvSpPr>
            <p:nvPr/>
          </p:nvSpPr>
          <p:spPr bwMode="auto">
            <a:xfrm>
              <a:off x="474655" y="1905268"/>
              <a:ext cx="362971" cy="312448"/>
            </a:xfrm>
            <a:custGeom>
              <a:avLst/>
              <a:gdLst>
                <a:gd name="T0" fmla="*/ 2147483646 w 458"/>
                <a:gd name="T1" fmla="*/ 2147483646 h 394"/>
                <a:gd name="T2" fmla="*/ 0 w 458"/>
                <a:gd name="T3" fmla="*/ 2147483646 h 394"/>
                <a:gd name="T4" fmla="*/ 2147483646 w 458"/>
                <a:gd name="T5" fmla="*/ 0 h 394"/>
                <a:gd name="T6" fmla="*/ 2147483646 w 458"/>
                <a:gd name="T7" fmla="*/ 2147483646 h 394"/>
                <a:gd name="T8" fmla="*/ 2147483646 w 458"/>
                <a:gd name="T9" fmla="*/ 2147483646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4">
                  <a:moveTo>
                    <a:pt x="382" y="394"/>
                  </a:moveTo>
                  <a:cubicBezTo>
                    <a:pt x="245" y="348"/>
                    <a:pt x="116" y="281"/>
                    <a:pt x="0" y="198"/>
                  </a:cubicBezTo>
                  <a:lnTo>
                    <a:pt x="144" y="0"/>
                  </a:lnTo>
                  <a:cubicBezTo>
                    <a:pt x="239" y="68"/>
                    <a:pt x="345" y="122"/>
                    <a:pt x="458" y="160"/>
                  </a:cubicBezTo>
                  <a:lnTo>
                    <a:pt x="382" y="3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69" name="Freeform 15"/>
            <p:cNvSpPr>
              <a:spLocks/>
            </p:cNvSpPr>
            <p:nvPr/>
          </p:nvSpPr>
          <p:spPr bwMode="auto">
            <a:xfrm>
              <a:off x="793750" y="2038224"/>
              <a:ext cx="335051" cy="236663"/>
            </a:xfrm>
            <a:custGeom>
              <a:avLst/>
              <a:gdLst>
                <a:gd name="T0" fmla="*/ 2147483646 w 424"/>
                <a:gd name="T1" fmla="*/ 2147483646 h 300"/>
                <a:gd name="T2" fmla="*/ 0 w 424"/>
                <a:gd name="T3" fmla="*/ 2147483646 h 300"/>
                <a:gd name="T4" fmla="*/ 2147483646 w 424"/>
                <a:gd name="T5" fmla="*/ 0 h 300"/>
                <a:gd name="T6" fmla="*/ 2147483646 w 424"/>
                <a:gd name="T7" fmla="*/ 2147483646 h 300"/>
                <a:gd name="T8" fmla="*/ 2147483646 w 424"/>
                <a:gd name="T9" fmla="*/ 2147483646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0">
                  <a:moveTo>
                    <a:pt x="424" y="300"/>
                  </a:moveTo>
                  <a:cubicBezTo>
                    <a:pt x="276" y="299"/>
                    <a:pt x="134" y="275"/>
                    <a:pt x="0" y="233"/>
                  </a:cubicBezTo>
                  <a:lnTo>
                    <a:pt x="76" y="0"/>
                  </a:lnTo>
                  <a:cubicBezTo>
                    <a:pt x="186" y="34"/>
                    <a:pt x="303" y="53"/>
                    <a:pt x="424" y="54"/>
                  </a:cubicBezTo>
                  <a:lnTo>
                    <a:pt x="424" y="3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70" name="Freeform 16"/>
            <p:cNvSpPr>
              <a:spLocks/>
            </p:cNvSpPr>
            <p:nvPr/>
          </p:nvSpPr>
          <p:spPr bwMode="auto">
            <a:xfrm>
              <a:off x="1144756" y="2036895"/>
              <a:ext cx="336380" cy="237992"/>
            </a:xfrm>
            <a:custGeom>
              <a:avLst/>
              <a:gdLst>
                <a:gd name="T0" fmla="*/ 2147483646 w 424"/>
                <a:gd name="T1" fmla="*/ 2147483646 h 301"/>
                <a:gd name="T2" fmla="*/ 0 w 424"/>
                <a:gd name="T3" fmla="*/ 2147483646 h 301"/>
                <a:gd name="T4" fmla="*/ 0 w 424"/>
                <a:gd name="T5" fmla="*/ 2147483646 h 301"/>
                <a:gd name="T6" fmla="*/ 2147483646 w 424"/>
                <a:gd name="T7" fmla="*/ 0 h 301"/>
                <a:gd name="T8" fmla="*/ 2147483646 w 424"/>
                <a:gd name="T9" fmla="*/ 2147483646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1">
                  <a:moveTo>
                    <a:pt x="424" y="234"/>
                  </a:moveTo>
                  <a:cubicBezTo>
                    <a:pt x="290" y="276"/>
                    <a:pt x="148" y="300"/>
                    <a:pt x="0" y="301"/>
                  </a:cubicBezTo>
                  <a:lnTo>
                    <a:pt x="0" y="55"/>
                  </a:lnTo>
                  <a:cubicBezTo>
                    <a:pt x="121" y="54"/>
                    <a:pt x="238" y="35"/>
                    <a:pt x="348" y="0"/>
                  </a:cubicBezTo>
                  <a:lnTo>
                    <a:pt x="424" y="2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71" name="Freeform 17"/>
            <p:cNvSpPr>
              <a:spLocks/>
            </p:cNvSpPr>
            <p:nvPr/>
          </p:nvSpPr>
          <p:spPr bwMode="auto">
            <a:xfrm>
              <a:off x="1437260" y="1905268"/>
              <a:ext cx="361642" cy="311118"/>
            </a:xfrm>
            <a:custGeom>
              <a:avLst/>
              <a:gdLst>
                <a:gd name="T0" fmla="*/ 2147483646 w 458"/>
                <a:gd name="T1" fmla="*/ 2147483646 h 393"/>
                <a:gd name="T2" fmla="*/ 2147483646 w 458"/>
                <a:gd name="T3" fmla="*/ 2147483646 h 393"/>
                <a:gd name="T4" fmla="*/ 0 w 458"/>
                <a:gd name="T5" fmla="*/ 2147483646 h 393"/>
                <a:gd name="T6" fmla="*/ 2147483646 w 458"/>
                <a:gd name="T7" fmla="*/ 0 h 393"/>
                <a:gd name="T8" fmla="*/ 2147483646 w 458"/>
                <a:gd name="T9" fmla="*/ 2147483646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3">
                  <a:moveTo>
                    <a:pt x="458" y="198"/>
                  </a:moveTo>
                  <a:cubicBezTo>
                    <a:pt x="342" y="281"/>
                    <a:pt x="213" y="347"/>
                    <a:pt x="75" y="393"/>
                  </a:cubicBezTo>
                  <a:lnTo>
                    <a:pt x="0" y="160"/>
                  </a:lnTo>
                  <a:cubicBezTo>
                    <a:pt x="113" y="122"/>
                    <a:pt x="218" y="68"/>
                    <a:pt x="313" y="0"/>
                  </a:cubicBezTo>
                  <a:lnTo>
                    <a:pt x="458" y="19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72" name="Freeform 18"/>
            <p:cNvSpPr>
              <a:spLocks/>
            </p:cNvSpPr>
            <p:nvPr/>
          </p:nvSpPr>
          <p:spPr bwMode="auto">
            <a:xfrm>
              <a:off x="1697855" y="1699185"/>
              <a:ext cx="354994" cy="353665"/>
            </a:xfrm>
            <a:custGeom>
              <a:avLst/>
              <a:gdLst>
                <a:gd name="T0" fmla="*/ 2147483646 w 447"/>
                <a:gd name="T1" fmla="*/ 2147483646 h 447"/>
                <a:gd name="T2" fmla="*/ 2147483646 w 447"/>
                <a:gd name="T3" fmla="*/ 2147483646 h 447"/>
                <a:gd name="T4" fmla="*/ 0 w 447"/>
                <a:gd name="T5" fmla="*/ 2147483646 h 447"/>
                <a:gd name="T6" fmla="*/ 2147483646 w 447"/>
                <a:gd name="T7" fmla="*/ 0 h 447"/>
                <a:gd name="T8" fmla="*/ 2147483646 w 447"/>
                <a:gd name="T9" fmla="*/ 2147483646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447">
                  <a:moveTo>
                    <a:pt x="447" y="144"/>
                  </a:moveTo>
                  <a:cubicBezTo>
                    <a:pt x="362" y="260"/>
                    <a:pt x="260" y="362"/>
                    <a:pt x="144" y="447"/>
                  </a:cubicBezTo>
                  <a:lnTo>
                    <a:pt x="0" y="249"/>
                  </a:lnTo>
                  <a:cubicBezTo>
                    <a:pt x="95" y="179"/>
                    <a:pt x="179" y="95"/>
                    <a:pt x="249" y="0"/>
                  </a:cubicBezTo>
                  <a:lnTo>
                    <a:pt x="447" y="1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73" name="Freeform 19"/>
            <p:cNvSpPr>
              <a:spLocks/>
            </p:cNvSpPr>
            <p:nvPr/>
          </p:nvSpPr>
          <p:spPr bwMode="auto">
            <a:xfrm>
              <a:off x="1905268" y="1435931"/>
              <a:ext cx="311118" cy="362971"/>
            </a:xfrm>
            <a:custGeom>
              <a:avLst/>
              <a:gdLst>
                <a:gd name="T0" fmla="*/ 2147483646 w 394"/>
                <a:gd name="T1" fmla="*/ 2147483646 h 458"/>
                <a:gd name="T2" fmla="*/ 2147483646 w 394"/>
                <a:gd name="T3" fmla="*/ 2147483646 h 458"/>
                <a:gd name="T4" fmla="*/ 0 w 394"/>
                <a:gd name="T5" fmla="*/ 2147483646 h 458"/>
                <a:gd name="T6" fmla="*/ 2147483646 w 394"/>
                <a:gd name="T7" fmla="*/ 0 h 458"/>
                <a:gd name="T8" fmla="*/ 2147483646 w 394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458">
                  <a:moveTo>
                    <a:pt x="394" y="76"/>
                  </a:moveTo>
                  <a:cubicBezTo>
                    <a:pt x="348" y="214"/>
                    <a:pt x="281" y="343"/>
                    <a:pt x="198" y="458"/>
                  </a:cubicBezTo>
                  <a:lnTo>
                    <a:pt x="0" y="314"/>
                  </a:lnTo>
                  <a:cubicBezTo>
                    <a:pt x="68" y="219"/>
                    <a:pt x="122" y="114"/>
                    <a:pt x="160" y="0"/>
                  </a:cubicBezTo>
                  <a:lnTo>
                    <a:pt x="394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74" name="Freeform 20"/>
            <p:cNvSpPr>
              <a:spLocks/>
            </p:cNvSpPr>
            <p:nvPr/>
          </p:nvSpPr>
          <p:spPr bwMode="auto">
            <a:xfrm>
              <a:off x="2036895" y="1146086"/>
              <a:ext cx="237992" cy="335051"/>
            </a:xfrm>
            <a:custGeom>
              <a:avLst/>
              <a:gdLst>
                <a:gd name="T0" fmla="*/ 2147483646 w 300"/>
                <a:gd name="T1" fmla="*/ 0 h 424"/>
                <a:gd name="T2" fmla="*/ 2147483646 w 300"/>
                <a:gd name="T3" fmla="*/ 2147483646 h 424"/>
                <a:gd name="T4" fmla="*/ 0 w 300"/>
                <a:gd name="T5" fmla="*/ 2147483646 h 424"/>
                <a:gd name="T6" fmla="*/ 2147483646 w 300"/>
                <a:gd name="T7" fmla="*/ 0 h 424"/>
                <a:gd name="T8" fmla="*/ 2147483646 w 300"/>
                <a:gd name="T9" fmla="*/ 0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300" y="0"/>
                  </a:moveTo>
                  <a:cubicBezTo>
                    <a:pt x="299" y="148"/>
                    <a:pt x="275" y="290"/>
                    <a:pt x="233" y="424"/>
                  </a:cubicBezTo>
                  <a:lnTo>
                    <a:pt x="0" y="348"/>
                  </a:lnTo>
                  <a:cubicBezTo>
                    <a:pt x="34" y="238"/>
                    <a:pt x="53" y="121"/>
                    <a:pt x="54" y="0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75" name="Freeform 21"/>
            <p:cNvSpPr>
              <a:spLocks/>
            </p:cNvSpPr>
            <p:nvPr/>
          </p:nvSpPr>
          <p:spPr bwMode="auto">
            <a:xfrm>
              <a:off x="2036895" y="793750"/>
              <a:ext cx="237992" cy="336380"/>
            </a:xfrm>
            <a:custGeom>
              <a:avLst/>
              <a:gdLst>
                <a:gd name="T0" fmla="*/ 2147483646 w 300"/>
                <a:gd name="T1" fmla="*/ 0 h 424"/>
                <a:gd name="T2" fmla="*/ 2147483646 w 300"/>
                <a:gd name="T3" fmla="*/ 2147483646 h 424"/>
                <a:gd name="T4" fmla="*/ 2147483646 w 300"/>
                <a:gd name="T5" fmla="*/ 2147483646 h 424"/>
                <a:gd name="T6" fmla="*/ 0 w 300"/>
                <a:gd name="T7" fmla="*/ 2147483646 h 424"/>
                <a:gd name="T8" fmla="*/ 2147483646 w 300"/>
                <a:gd name="T9" fmla="*/ 0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233" y="0"/>
                  </a:moveTo>
                  <a:cubicBezTo>
                    <a:pt x="275" y="134"/>
                    <a:pt x="299" y="276"/>
                    <a:pt x="300" y="424"/>
                  </a:cubicBezTo>
                  <a:lnTo>
                    <a:pt x="54" y="424"/>
                  </a:lnTo>
                  <a:cubicBezTo>
                    <a:pt x="53" y="302"/>
                    <a:pt x="34" y="185"/>
                    <a:pt x="0" y="75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76" name="Freeform 22"/>
            <p:cNvSpPr>
              <a:spLocks/>
            </p:cNvSpPr>
            <p:nvPr/>
          </p:nvSpPr>
          <p:spPr bwMode="auto">
            <a:xfrm>
              <a:off x="1905268" y="475985"/>
              <a:ext cx="311118" cy="361642"/>
            </a:xfrm>
            <a:custGeom>
              <a:avLst/>
              <a:gdLst>
                <a:gd name="T0" fmla="*/ 2147483646 w 393"/>
                <a:gd name="T1" fmla="*/ 0 h 458"/>
                <a:gd name="T2" fmla="*/ 2147483646 w 393"/>
                <a:gd name="T3" fmla="*/ 2147483646 h 458"/>
                <a:gd name="T4" fmla="*/ 2147483646 w 393"/>
                <a:gd name="T5" fmla="*/ 2147483646 h 458"/>
                <a:gd name="T6" fmla="*/ 0 w 393"/>
                <a:gd name="T7" fmla="*/ 2147483646 h 458"/>
                <a:gd name="T8" fmla="*/ 2147483646 w 393"/>
                <a:gd name="T9" fmla="*/ 0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3" h="458">
                  <a:moveTo>
                    <a:pt x="198" y="0"/>
                  </a:moveTo>
                  <a:cubicBezTo>
                    <a:pt x="281" y="116"/>
                    <a:pt x="348" y="244"/>
                    <a:pt x="393" y="382"/>
                  </a:cubicBezTo>
                  <a:lnTo>
                    <a:pt x="160" y="458"/>
                  </a:lnTo>
                  <a:cubicBezTo>
                    <a:pt x="122" y="345"/>
                    <a:pt x="68" y="239"/>
                    <a:pt x="0" y="144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77" name="Freeform 23"/>
            <p:cNvSpPr>
              <a:spLocks/>
            </p:cNvSpPr>
            <p:nvPr/>
          </p:nvSpPr>
          <p:spPr bwMode="auto">
            <a:xfrm>
              <a:off x="1697855" y="222037"/>
              <a:ext cx="354994" cy="354994"/>
            </a:xfrm>
            <a:custGeom>
              <a:avLst/>
              <a:gdLst>
                <a:gd name="T0" fmla="*/ 2147483646 w 447"/>
                <a:gd name="T1" fmla="*/ 0 h 448"/>
                <a:gd name="T2" fmla="*/ 2147483646 w 447"/>
                <a:gd name="T3" fmla="*/ 2147483646 h 448"/>
                <a:gd name="T4" fmla="*/ 2147483646 w 447"/>
                <a:gd name="T5" fmla="*/ 2147483646 h 448"/>
                <a:gd name="T6" fmla="*/ 0 w 447"/>
                <a:gd name="T7" fmla="*/ 2147483646 h 448"/>
                <a:gd name="T8" fmla="*/ 2147483646 w 447"/>
                <a:gd name="T9" fmla="*/ 0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448">
                  <a:moveTo>
                    <a:pt x="144" y="0"/>
                  </a:moveTo>
                  <a:cubicBezTo>
                    <a:pt x="260" y="86"/>
                    <a:pt x="362" y="188"/>
                    <a:pt x="447" y="304"/>
                  </a:cubicBezTo>
                  <a:lnTo>
                    <a:pt x="249" y="448"/>
                  </a:lnTo>
                  <a:cubicBezTo>
                    <a:pt x="179" y="353"/>
                    <a:pt x="95" y="269"/>
                    <a:pt x="0" y="199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78" name="Freeform 24"/>
            <p:cNvSpPr>
              <a:spLocks/>
            </p:cNvSpPr>
            <p:nvPr/>
          </p:nvSpPr>
          <p:spPr bwMode="auto">
            <a:xfrm>
              <a:off x="1437260" y="58501"/>
              <a:ext cx="361642" cy="311118"/>
            </a:xfrm>
            <a:custGeom>
              <a:avLst/>
              <a:gdLst>
                <a:gd name="T0" fmla="*/ 2147483646 w 458"/>
                <a:gd name="T1" fmla="*/ 0 h 394"/>
                <a:gd name="T2" fmla="*/ 2147483646 w 458"/>
                <a:gd name="T3" fmla="*/ 2147483646 h 394"/>
                <a:gd name="T4" fmla="*/ 2147483646 w 458"/>
                <a:gd name="T5" fmla="*/ 2147483646 h 394"/>
                <a:gd name="T6" fmla="*/ 0 w 458"/>
                <a:gd name="T7" fmla="*/ 2147483646 h 394"/>
                <a:gd name="T8" fmla="*/ 2147483646 w 458"/>
                <a:gd name="T9" fmla="*/ 0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4">
                  <a:moveTo>
                    <a:pt x="75" y="0"/>
                  </a:moveTo>
                  <a:cubicBezTo>
                    <a:pt x="213" y="46"/>
                    <a:pt x="342" y="112"/>
                    <a:pt x="458" y="195"/>
                  </a:cubicBezTo>
                  <a:lnTo>
                    <a:pt x="313" y="394"/>
                  </a:lnTo>
                  <a:cubicBezTo>
                    <a:pt x="218" y="326"/>
                    <a:pt x="113" y="271"/>
                    <a:pt x="0" y="233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79" name="Freeform 25"/>
            <p:cNvSpPr>
              <a:spLocks/>
            </p:cNvSpPr>
            <p:nvPr/>
          </p:nvSpPr>
          <p:spPr bwMode="auto">
            <a:xfrm>
              <a:off x="1144756" y="0"/>
              <a:ext cx="336380" cy="237992"/>
            </a:xfrm>
            <a:custGeom>
              <a:avLst/>
              <a:gdLst>
                <a:gd name="T0" fmla="*/ 0 w 424"/>
                <a:gd name="T1" fmla="*/ 0 h 300"/>
                <a:gd name="T2" fmla="*/ 2147483646 w 424"/>
                <a:gd name="T3" fmla="*/ 2147483646 h 300"/>
                <a:gd name="T4" fmla="*/ 2147483646 w 424"/>
                <a:gd name="T5" fmla="*/ 2147483646 h 300"/>
                <a:gd name="T6" fmla="*/ 0 w 424"/>
                <a:gd name="T7" fmla="*/ 2147483646 h 300"/>
                <a:gd name="T8" fmla="*/ 0 w 424"/>
                <a:gd name="T9" fmla="*/ 0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0">
                  <a:moveTo>
                    <a:pt x="0" y="0"/>
                  </a:moveTo>
                  <a:cubicBezTo>
                    <a:pt x="148" y="1"/>
                    <a:pt x="290" y="24"/>
                    <a:pt x="424" y="67"/>
                  </a:cubicBezTo>
                  <a:lnTo>
                    <a:pt x="348" y="300"/>
                  </a:lnTo>
                  <a:cubicBezTo>
                    <a:pt x="238" y="265"/>
                    <a:pt x="121" y="246"/>
                    <a:pt x="0" y="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32835" name="组合 68"/>
          <p:cNvGrpSpPr>
            <a:grpSpLocks/>
          </p:cNvGrpSpPr>
          <p:nvPr/>
        </p:nvGrpSpPr>
        <p:grpSpPr bwMode="auto">
          <a:xfrm>
            <a:off x="8724900" y="1712913"/>
            <a:ext cx="2274888" cy="2274887"/>
            <a:chOff x="0" y="0"/>
            <a:chExt cx="2274887" cy="2274887"/>
          </a:xfrm>
        </p:grpSpPr>
        <p:sp>
          <p:nvSpPr>
            <p:cNvPr id="56340" name="Freeform 6"/>
            <p:cNvSpPr>
              <a:spLocks/>
            </p:cNvSpPr>
            <p:nvPr/>
          </p:nvSpPr>
          <p:spPr bwMode="auto">
            <a:xfrm>
              <a:off x="793750" y="0"/>
              <a:ext cx="335051" cy="237992"/>
            </a:xfrm>
            <a:custGeom>
              <a:avLst/>
              <a:gdLst>
                <a:gd name="T0" fmla="*/ 0 w 424"/>
                <a:gd name="T1" fmla="*/ 2147483646 h 300"/>
                <a:gd name="T2" fmla="*/ 2147483646 w 424"/>
                <a:gd name="T3" fmla="*/ 0 h 300"/>
                <a:gd name="T4" fmla="*/ 2147483646 w 424"/>
                <a:gd name="T5" fmla="*/ 2147483646 h 300"/>
                <a:gd name="T6" fmla="*/ 2147483646 w 424"/>
                <a:gd name="T7" fmla="*/ 2147483646 h 300"/>
                <a:gd name="T8" fmla="*/ 0 w 424"/>
                <a:gd name="T9" fmla="*/ 2147483646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0">
                  <a:moveTo>
                    <a:pt x="0" y="67"/>
                  </a:moveTo>
                  <a:cubicBezTo>
                    <a:pt x="134" y="24"/>
                    <a:pt x="276" y="1"/>
                    <a:pt x="424" y="0"/>
                  </a:cubicBezTo>
                  <a:lnTo>
                    <a:pt x="424" y="245"/>
                  </a:lnTo>
                  <a:cubicBezTo>
                    <a:pt x="302" y="246"/>
                    <a:pt x="186" y="265"/>
                    <a:pt x="76" y="300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41" name="Freeform 7"/>
            <p:cNvSpPr>
              <a:spLocks/>
            </p:cNvSpPr>
            <p:nvPr/>
          </p:nvSpPr>
          <p:spPr bwMode="auto">
            <a:xfrm>
              <a:off x="474655" y="58501"/>
              <a:ext cx="362971" cy="311118"/>
            </a:xfrm>
            <a:custGeom>
              <a:avLst/>
              <a:gdLst>
                <a:gd name="T0" fmla="*/ 0 w 458"/>
                <a:gd name="T1" fmla="*/ 2147483646 h 394"/>
                <a:gd name="T2" fmla="*/ 2147483646 w 458"/>
                <a:gd name="T3" fmla="*/ 0 h 394"/>
                <a:gd name="T4" fmla="*/ 2147483646 w 458"/>
                <a:gd name="T5" fmla="*/ 2147483646 h 394"/>
                <a:gd name="T6" fmla="*/ 2147483646 w 458"/>
                <a:gd name="T7" fmla="*/ 2147483646 h 394"/>
                <a:gd name="T8" fmla="*/ 0 w 458"/>
                <a:gd name="T9" fmla="*/ 2147483646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4">
                  <a:moveTo>
                    <a:pt x="0" y="195"/>
                  </a:moveTo>
                  <a:cubicBezTo>
                    <a:pt x="116" y="112"/>
                    <a:pt x="245" y="46"/>
                    <a:pt x="382" y="0"/>
                  </a:cubicBezTo>
                  <a:lnTo>
                    <a:pt x="458" y="233"/>
                  </a:lnTo>
                  <a:cubicBezTo>
                    <a:pt x="345" y="271"/>
                    <a:pt x="240" y="326"/>
                    <a:pt x="144" y="394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42" name="Freeform 8"/>
            <p:cNvSpPr>
              <a:spLocks/>
            </p:cNvSpPr>
            <p:nvPr/>
          </p:nvSpPr>
          <p:spPr bwMode="auto">
            <a:xfrm>
              <a:off x="222037" y="222037"/>
              <a:ext cx="354994" cy="354994"/>
            </a:xfrm>
            <a:custGeom>
              <a:avLst/>
              <a:gdLst>
                <a:gd name="T0" fmla="*/ 0 w 448"/>
                <a:gd name="T1" fmla="*/ 2147483646 h 448"/>
                <a:gd name="T2" fmla="*/ 2147483646 w 448"/>
                <a:gd name="T3" fmla="*/ 0 h 448"/>
                <a:gd name="T4" fmla="*/ 2147483646 w 448"/>
                <a:gd name="T5" fmla="*/ 2147483646 h 448"/>
                <a:gd name="T6" fmla="*/ 2147483646 w 448"/>
                <a:gd name="T7" fmla="*/ 2147483646 h 448"/>
                <a:gd name="T8" fmla="*/ 0 w 448"/>
                <a:gd name="T9" fmla="*/ 2147483646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448">
                  <a:moveTo>
                    <a:pt x="0" y="304"/>
                  </a:moveTo>
                  <a:cubicBezTo>
                    <a:pt x="86" y="188"/>
                    <a:pt x="188" y="86"/>
                    <a:pt x="304" y="0"/>
                  </a:cubicBezTo>
                  <a:lnTo>
                    <a:pt x="448" y="199"/>
                  </a:lnTo>
                  <a:cubicBezTo>
                    <a:pt x="353" y="269"/>
                    <a:pt x="269" y="353"/>
                    <a:pt x="199" y="448"/>
                  </a:cubicBezTo>
                  <a:lnTo>
                    <a:pt x="0" y="3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43" name="Freeform 9"/>
            <p:cNvSpPr>
              <a:spLocks/>
            </p:cNvSpPr>
            <p:nvPr/>
          </p:nvSpPr>
          <p:spPr bwMode="auto">
            <a:xfrm>
              <a:off x="57171" y="475985"/>
              <a:ext cx="312448" cy="361642"/>
            </a:xfrm>
            <a:custGeom>
              <a:avLst/>
              <a:gdLst>
                <a:gd name="T0" fmla="*/ 0 w 394"/>
                <a:gd name="T1" fmla="*/ 2147483646 h 458"/>
                <a:gd name="T2" fmla="*/ 2147483646 w 394"/>
                <a:gd name="T3" fmla="*/ 0 h 458"/>
                <a:gd name="T4" fmla="*/ 2147483646 w 394"/>
                <a:gd name="T5" fmla="*/ 2147483646 h 458"/>
                <a:gd name="T6" fmla="*/ 2147483646 w 394"/>
                <a:gd name="T7" fmla="*/ 2147483646 h 458"/>
                <a:gd name="T8" fmla="*/ 0 w 394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458">
                  <a:moveTo>
                    <a:pt x="0" y="382"/>
                  </a:moveTo>
                  <a:cubicBezTo>
                    <a:pt x="46" y="244"/>
                    <a:pt x="112" y="116"/>
                    <a:pt x="195" y="0"/>
                  </a:cubicBezTo>
                  <a:lnTo>
                    <a:pt x="394" y="144"/>
                  </a:lnTo>
                  <a:cubicBezTo>
                    <a:pt x="326" y="239"/>
                    <a:pt x="271" y="345"/>
                    <a:pt x="233" y="458"/>
                  </a:cubicBezTo>
                  <a:lnTo>
                    <a:pt x="0" y="3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44" name="Freeform 10"/>
            <p:cNvSpPr>
              <a:spLocks/>
            </p:cNvSpPr>
            <p:nvPr/>
          </p:nvSpPr>
          <p:spPr bwMode="auto">
            <a:xfrm>
              <a:off x="0" y="793750"/>
              <a:ext cx="237992" cy="336380"/>
            </a:xfrm>
            <a:custGeom>
              <a:avLst/>
              <a:gdLst>
                <a:gd name="T0" fmla="*/ 0 w 300"/>
                <a:gd name="T1" fmla="*/ 2147483646 h 424"/>
                <a:gd name="T2" fmla="*/ 2147483646 w 300"/>
                <a:gd name="T3" fmla="*/ 0 h 424"/>
                <a:gd name="T4" fmla="*/ 2147483646 w 300"/>
                <a:gd name="T5" fmla="*/ 2147483646 h 424"/>
                <a:gd name="T6" fmla="*/ 2147483646 w 300"/>
                <a:gd name="T7" fmla="*/ 2147483646 h 424"/>
                <a:gd name="T8" fmla="*/ 0 w 300"/>
                <a:gd name="T9" fmla="*/ 2147483646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0" y="424"/>
                  </a:moveTo>
                  <a:cubicBezTo>
                    <a:pt x="1" y="276"/>
                    <a:pt x="24" y="134"/>
                    <a:pt x="67" y="0"/>
                  </a:cubicBezTo>
                  <a:lnTo>
                    <a:pt x="300" y="75"/>
                  </a:lnTo>
                  <a:cubicBezTo>
                    <a:pt x="265" y="185"/>
                    <a:pt x="246" y="302"/>
                    <a:pt x="245" y="424"/>
                  </a:cubicBezTo>
                  <a:lnTo>
                    <a:pt x="0" y="4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45" name="Freeform 11"/>
            <p:cNvSpPr>
              <a:spLocks/>
            </p:cNvSpPr>
            <p:nvPr/>
          </p:nvSpPr>
          <p:spPr bwMode="auto">
            <a:xfrm>
              <a:off x="0" y="1146086"/>
              <a:ext cx="237992" cy="335051"/>
            </a:xfrm>
            <a:custGeom>
              <a:avLst/>
              <a:gdLst>
                <a:gd name="T0" fmla="*/ 2147483646 w 300"/>
                <a:gd name="T1" fmla="*/ 2147483646 h 424"/>
                <a:gd name="T2" fmla="*/ 0 w 300"/>
                <a:gd name="T3" fmla="*/ 0 h 424"/>
                <a:gd name="T4" fmla="*/ 2147483646 w 300"/>
                <a:gd name="T5" fmla="*/ 0 h 424"/>
                <a:gd name="T6" fmla="*/ 2147483646 w 300"/>
                <a:gd name="T7" fmla="*/ 2147483646 h 424"/>
                <a:gd name="T8" fmla="*/ 2147483646 w 300"/>
                <a:gd name="T9" fmla="*/ 2147483646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67" y="424"/>
                  </a:moveTo>
                  <a:cubicBezTo>
                    <a:pt x="24" y="290"/>
                    <a:pt x="1" y="148"/>
                    <a:pt x="0" y="0"/>
                  </a:cubicBezTo>
                  <a:lnTo>
                    <a:pt x="245" y="0"/>
                  </a:lnTo>
                  <a:cubicBezTo>
                    <a:pt x="246" y="121"/>
                    <a:pt x="266" y="238"/>
                    <a:pt x="300" y="348"/>
                  </a:cubicBezTo>
                  <a:lnTo>
                    <a:pt x="67" y="4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46" name="Freeform 12"/>
            <p:cNvSpPr>
              <a:spLocks/>
            </p:cNvSpPr>
            <p:nvPr/>
          </p:nvSpPr>
          <p:spPr bwMode="auto">
            <a:xfrm>
              <a:off x="57171" y="1435931"/>
              <a:ext cx="312448" cy="362971"/>
            </a:xfrm>
            <a:custGeom>
              <a:avLst/>
              <a:gdLst>
                <a:gd name="T0" fmla="*/ 2147483646 w 394"/>
                <a:gd name="T1" fmla="*/ 2147483646 h 458"/>
                <a:gd name="T2" fmla="*/ 0 w 394"/>
                <a:gd name="T3" fmla="*/ 2147483646 h 458"/>
                <a:gd name="T4" fmla="*/ 2147483646 w 394"/>
                <a:gd name="T5" fmla="*/ 0 h 458"/>
                <a:gd name="T6" fmla="*/ 2147483646 w 394"/>
                <a:gd name="T7" fmla="*/ 2147483646 h 458"/>
                <a:gd name="T8" fmla="*/ 2147483646 w 394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458">
                  <a:moveTo>
                    <a:pt x="195" y="458"/>
                  </a:moveTo>
                  <a:cubicBezTo>
                    <a:pt x="112" y="343"/>
                    <a:pt x="46" y="214"/>
                    <a:pt x="0" y="76"/>
                  </a:cubicBezTo>
                  <a:lnTo>
                    <a:pt x="234" y="0"/>
                  </a:lnTo>
                  <a:cubicBezTo>
                    <a:pt x="271" y="114"/>
                    <a:pt x="326" y="219"/>
                    <a:pt x="394" y="314"/>
                  </a:cubicBezTo>
                  <a:lnTo>
                    <a:pt x="195" y="4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47" name="Freeform 13"/>
            <p:cNvSpPr>
              <a:spLocks/>
            </p:cNvSpPr>
            <p:nvPr/>
          </p:nvSpPr>
          <p:spPr bwMode="auto">
            <a:xfrm>
              <a:off x="222037" y="1699185"/>
              <a:ext cx="354994" cy="353665"/>
            </a:xfrm>
            <a:custGeom>
              <a:avLst/>
              <a:gdLst>
                <a:gd name="T0" fmla="*/ 2147483646 w 448"/>
                <a:gd name="T1" fmla="*/ 2147483646 h 447"/>
                <a:gd name="T2" fmla="*/ 0 w 448"/>
                <a:gd name="T3" fmla="*/ 2147483646 h 447"/>
                <a:gd name="T4" fmla="*/ 2147483646 w 448"/>
                <a:gd name="T5" fmla="*/ 0 h 447"/>
                <a:gd name="T6" fmla="*/ 2147483646 w 448"/>
                <a:gd name="T7" fmla="*/ 2147483646 h 447"/>
                <a:gd name="T8" fmla="*/ 2147483646 w 448"/>
                <a:gd name="T9" fmla="*/ 2147483646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447">
                  <a:moveTo>
                    <a:pt x="304" y="447"/>
                  </a:moveTo>
                  <a:cubicBezTo>
                    <a:pt x="188" y="362"/>
                    <a:pt x="86" y="260"/>
                    <a:pt x="0" y="144"/>
                  </a:cubicBezTo>
                  <a:lnTo>
                    <a:pt x="199" y="0"/>
                  </a:lnTo>
                  <a:cubicBezTo>
                    <a:pt x="269" y="95"/>
                    <a:pt x="353" y="179"/>
                    <a:pt x="448" y="249"/>
                  </a:cubicBezTo>
                  <a:lnTo>
                    <a:pt x="304" y="4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48" name="Freeform 14"/>
            <p:cNvSpPr>
              <a:spLocks/>
            </p:cNvSpPr>
            <p:nvPr/>
          </p:nvSpPr>
          <p:spPr bwMode="auto">
            <a:xfrm>
              <a:off x="474655" y="1905268"/>
              <a:ext cx="362971" cy="312448"/>
            </a:xfrm>
            <a:custGeom>
              <a:avLst/>
              <a:gdLst>
                <a:gd name="T0" fmla="*/ 2147483646 w 458"/>
                <a:gd name="T1" fmla="*/ 2147483646 h 394"/>
                <a:gd name="T2" fmla="*/ 0 w 458"/>
                <a:gd name="T3" fmla="*/ 2147483646 h 394"/>
                <a:gd name="T4" fmla="*/ 2147483646 w 458"/>
                <a:gd name="T5" fmla="*/ 0 h 394"/>
                <a:gd name="T6" fmla="*/ 2147483646 w 458"/>
                <a:gd name="T7" fmla="*/ 2147483646 h 394"/>
                <a:gd name="T8" fmla="*/ 2147483646 w 458"/>
                <a:gd name="T9" fmla="*/ 2147483646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4">
                  <a:moveTo>
                    <a:pt x="382" y="394"/>
                  </a:moveTo>
                  <a:cubicBezTo>
                    <a:pt x="245" y="348"/>
                    <a:pt x="116" y="281"/>
                    <a:pt x="0" y="198"/>
                  </a:cubicBezTo>
                  <a:lnTo>
                    <a:pt x="144" y="0"/>
                  </a:lnTo>
                  <a:cubicBezTo>
                    <a:pt x="239" y="68"/>
                    <a:pt x="345" y="122"/>
                    <a:pt x="458" y="160"/>
                  </a:cubicBezTo>
                  <a:lnTo>
                    <a:pt x="382" y="3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49" name="Freeform 15"/>
            <p:cNvSpPr>
              <a:spLocks/>
            </p:cNvSpPr>
            <p:nvPr/>
          </p:nvSpPr>
          <p:spPr bwMode="auto">
            <a:xfrm>
              <a:off x="793750" y="2038224"/>
              <a:ext cx="335051" cy="236663"/>
            </a:xfrm>
            <a:custGeom>
              <a:avLst/>
              <a:gdLst>
                <a:gd name="T0" fmla="*/ 2147483646 w 424"/>
                <a:gd name="T1" fmla="*/ 2147483646 h 300"/>
                <a:gd name="T2" fmla="*/ 0 w 424"/>
                <a:gd name="T3" fmla="*/ 2147483646 h 300"/>
                <a:gd name="T4" fmla="*/ 2147483646 w 424"/>
                <a:gd name="T5" fmla="*/ 0 h 300"/>
                <a:gd name="T6" fmla="*/ 2147483646 w 424"/>
                <a:gd name="T7" fmla="*/ 2147483646 h 300"/>
                <a:gd name="T8" fmla="*/ 2147483646 w 424"/>
                <a:gd name="T9" fmla="*/ 2147483646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0">
                  <a:moveTo>
                    <a:pt x="424" y="300"/>
                  </a:moveTo>
                  <a:cubicBezTo>
                    <a:pt x="276" y="299"/>
                    <a:pt x="134" y="275"/>
                    <a:pt x="0" y="233"/>
                  </a:cubicBezTo>
                  <a:lnTo>
                    <a:pt x="76" y="0"/>
                  </a:lnTo>
                  <a:cubicBezTo>
                    <a:pt x="186" y="34"/>
                    <a:pt x="303" y="53"/>
                    <a:pt x="424" y="54"/>
                  </a:cubicBezTo>
                  <a:lnTo>
                    <a:pt x="424" y="3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50" name="Freeform 16"/>
            <p:cNvSpPr>
              <a:spLocks/>
            </p:cNvSpPr>
            <p:nvPr/>
          </p:nvSpPr>
          <p:spPr bwMode="auto">
            <a:xfrm>
              <a:off x="1144756" y="2036895"/>
              <a:ext cx="336380" cy="237992"/>
            </a:xfrm>
            <a:custGeom>
              <a:avLst/>
              <a:gdLst>
                <a:gd name="T0" fmla="*/ 2147483646 w 424"/>
                <a:gd name="T1" fmla="*/ 2147483646 h 301"/>
                <a:gd name="T2" fmla="*/ 0 w 424"/>
                <a:gd name="T3" fmla="*/ 2147483646 h 301"/>
                <a:gd name="T4" fmla="*/ 0 w 424"/>
                <a:gd name="T5" fmla="*/ 2147483646 h 301"/>
                <a:gd name="T6" fmla="*/ 2147483646 w 424"/>
                <a:gd name="T7" fmla="*/ 0 h 301"/>
                <a:gd name="T8" fmla="*/ 2147483646 w 424"/>
                <a:gd name="T9" fmla="*/ 2147483646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1">
                  <a:moveTo>
                    <a:pt x="424" y="234"/>
                  </a:moveTo>
                  <a:cubicBezTo>
                    <a:pt x="290" y="276"/>
                    <a:pt x="148" y="300"/>
                    <a:pt x="0" y="301"/>
                  </a:cubicBezTo>
                  <a:lnTo>
                    <a:pt x="0" y="55"/>
                  </a:lnTo>
                  <a:cubicBezTo>
                    <a:pt x="121" y="54"/>
                    <a:pt x="238" y="35"/>
                    <a:pt x="348" y="0"/>
                  </a:cubicBezTo>
                  <a:lnTo>
                    <a:pt x="424" y="2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51" name="Freeform 17"/>
            <p:cNvSpPr>
              <a:spLocks/>
            </p:cNvSpPr>
            <p:nvPr/>
          </p:nvSpPr>
          <p:spPr bwMode="auto">
            <a:xfrm>
              <a:off x="1437260" y="1905268"/>
              <a:ext cx="361642" cy="311118"/>
            </a:xfrm>
            <a:custGeom>
              <a:avLst/>
              <a:gdLst>
                <a:gd name="T0" fmla="*/ 2147483646 w 458"/>
                <a:gd name="T1" fmla="*/ 2147483646 h 393"/>
                <a:gd name="T2" fmla="*/ 2147483646 w 458"/>
                <a:gd name="T3" fmla="*/ 2147483646 h 393"/>
                <a:gd name="T4" fmla="*/ 0 w 458"/>
                <a:gd name="T5" fmla="*/ 2147483646 h 393"/>
                <a:gd name="T6" fmla="*/ 2147483646 w 458"/>
                <a:gd name="T7" fmla="*/ 0 h 393"/>
                <a:gd name="T8" fmla="*/ 2147483646 w 458"/>
                <a:gd name="T9" fmla="*/ 2147483646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3">
                  <a:moveTo>
                    <a:pt x="458" y="198"/>
                  </a:moveTo>
                  <a:cubicBezTo>
                    <a:pt x="342" y="281"/>
                    <a:pt x="213" y="347"/>
                    <a:pt x="75" y="393"/>
                  </a:cubicBezTo>
                  <a:lnTo>
                    <a:pt x="0" y="160"/>
                  </a:lnTo>
                  <a:cubicBezTo>
                    <a:pt x="113" y="122"/>
                    <a:pt x="218" y="68"/>
                    <a:pt x="313" y="0"/>
                  </a:cubicBezTo>
                  <a:lnTo>
                    <a:pt x="458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52" name="Freeform 18"/>
            <p:cNvSpPr>
              <a:spLocks/>
            </p:cNvSpPr>
            <p:nvPr/>
          </p:nvSpPr>
          <p:spPr bwMode="auto">
            <a:xfrm>
              <a:off x="1697855" y="1699185"/>
              <a:ext cx="354994" cy="353665"/>
            </a:xfrm>
            <a:custGeom>
              <a:avLst/>
              <a:gdLst>
                <a:gd name="T0" fmla="*/ 2147483646 w 447"/>
                <a:gd name="T1" fmla="*/ 2147483646 h 447"/>
                <a:gd name="T2" fmla="*/ 2147483646 w 447"/>
                <a:gd name="T3" fmla="*/ 2147483646 h 447"/>
                <a:gd name="T4" fmla="*/ 0 w 447"/>
                <a:gd name="T5" fmla="*/ 2147483646 h 447"/>
                <a:gd name="T6" fmla="*/ 2147483646 w 447"/>
                <a:gd name="T7" fmla="*/ 0 h 447"/>
                <a:gd name="T8" fmla="*/ 2147483646 w 447"/>
                <a:gd name="T9" fmla="*/ 2147483646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447">
                  <a:moveTo>
                    <a:pt x="447" y="144"/>
                  </a:moveTo>
                  <a:cubicBezTo>
                    <a:pt x="362" y="260"/>
                    <a:pt x="260" y="362"/>
                    <a:pt x="144" y="447"/>
                  </a:cubicBezTo>
                  <a:lnTo>
                    <a:pt x="0" y="249"/>
                  </a:lnTo>
                  <a:cubicBezTo>
                    <a:pt x="95" y="179"/>
                    <a:pt x="179" y="95"/>
                    <a:pt x="249" y="0"/>
                  </a:cubicBezTo>
                  <a:lnTo>
                    <a:pt x="447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53" name="Freeform 19"/>
            <p:cNvSpPr>
              <a:spLocks/>
            </p:cNvSpPr>
            <p:nvPr/>
          </p:nvSpPr>
          <p:spPr bwMode="auto">
            <a:xfrm>
              <a:off x="1905268" y="1435931"/>
              <a:ext cx="311118" cy="362971"/>
            </a:xfrm>
            <a:custGeom>
              <a:avLst/>
              <a:gdLst>
                <a:gd name="T0" fmla="*/ 2147483646 w 394"/>
                <a:gd name="T1" fmla="*/ 2147483646 h 458"/>
                <a:gd name="T2" fmla="*/ 2147483646 w 394"/>
                <a:gd name="T3" fmla="*/ 2147483646 h 458"/>
                <a:gd name="T4" fmla="*/ 0 w 394"/>
                <a:gd name="T5" fmla="*/ 2147483646 h 458"/>
                <a:gd name="T6" fmla="*/ 2147483646 w 394"/>
                <a:gd name="T7" fmla="*/ 0 h 458"/>
                <a:gd name="T8" fmla="*/ 2147483646 w 394"/>
                <a:gd name="T9" fmla="*/ 214748364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458">
                  <a:moveTo>
                    <a:pt x="394" y="76"/>
                  </a:moveTo>
                  <a:cubicBezTo>
                    <a:pt x="348" y="214"/>
                    <a:pt x="281" y="343"/>
                    <a:pt x="198" y="458"/>
                  </a:cubicBezTo>
                  <a:lnTo>
                    <a:pt x="0" y="314"/>
                  </a:lnTo>
                  <a:cubicBezTo>
                    <a:pt x="68" y="219"/>
                    <a:pt x="122" y="114"/>
                    <a:pt x="160" y="0"/>
                  </a:cubicBezTo>
                  <a:lnTo>
                    <a:pt x="394" y="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54" name="Freeform 20"/>
            <p:cNvSpPr>
              <a:spLocks/>
            </p:cNvSpPr>
            <p:nvPr/>
          </p:nvSpPr>
          <p:spPr bwMode="auto">
            <a:xfrm>
              <a:off x="2036895" y="1146086"/>
              <a:ext cx="237992" cy="335051"/>
            </a:xfrm>
            <a:custGeom>
              <a:avLst/>
              <a:gdLst>
                <a:gd name="T0" fmla="*/ 2147483646 w 300"/>
                <a:gd name="T1" fmla="*/ 0 h 424"/>
                <a:gd name="T2" fmla="*/ 2147483646 w 300"/>
                <a:gd name="T3" fmla="*/ 2147483646 h 424"/>
                <a:gd name="T4" fmla="*/ 0 w 300"/>
                <a:gd name="T5" fmla="*/ 2147483646 h 424"/>
                <a:gd name="T6" fmla="*/ 2147483646 w 300"/>
                <a:gd name="T7" fmla="*/ 0 h 424"/>
                <a:gd name="T8" fmla="*/ 2147483646 w 300"/>
                <a:gd name="T9" fmla="*/ 0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300" y="0"/>
                  </a:moveTo>
                  <a:cubicBezTo>
                    <a:pt x="299" y="148"/>
                    <a:pt x="275" y="290"/>
                    <a:pt x="233" y="424"/>
                  </a:cubicBezTo>
                  <a:lnTo>
                    <a:pt x="0" y="348"/>
                  </a:lnTo>
                  <a:cubicBezTo>
                    <a:pt x="34" y="238"/>
                    <a:pt x="53" y="121"/>
                    <a:pt x="54" y="0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55" name="Freeform 21"/>
            <p:cNvSpPr>
              <a:spLocks/>
            </p:cNvSpPr>
            <p:nvPr/>
          </p:nvSpPr>
          <p:spPr bwMode="auto">
            <a:xfrm>
              <a:off x="2036895" y="793750"/>
              <a:ext cx="237992" cy="336380"/>
            </a:xfrm>
            <a:custGeom>
              <a:avLst/>
              <a:gdLst>
                <a:gd name="T0" fmla="*/ 2147483646 w 300"/>
                <a:gd name="T1" fmla="*/ 0 h 424"/>
                <a:gd name="T2" fmla="*/ 2147483646 w 300"/>
                <a:gd name="T3" fmla="*/ 2147483646 h 424"/>
                <a:gd name="T4" fmla="*/ 2147483646 w 300"/>
                <a:gd name="T5" fmla="*/ 2147483646 h 424"/>
                <a:gd name="T6" fmla="*/ 0 w 300"/>
                <a:gd name="T7" fmla="*/ 2147483646 h 424"/>
                <a:gd name="T8" fmla="*/ 2147483646 w 300"/>
                <a:gd name="T9" fmla="*/ 0 h 4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424">
                  <a:moveTo>
                    <a:pt x="233" y="0"/>
                  </a:moveTo>
                  <a:cubicBezTo>
                    <a:pt x="275" y="134"/>
                    <a:pt x="299" y="276"/>
                    <a:pt x="300" y="424"/>
                  </a:cubicBezTo>
                  <a:lnTo>
                    <a:pt x="54" y="424"/>
                  </a:lnTo>
                  <a:cubicBezTo>
                    <a:pt x="53" y="302"/>
                    <a:pt x="34" y="185"/>
                    <a:pt x="0" y="75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56" name="Freeform 22"/>
            <p:cNvSpPr>
              <a:spLocks/>
            </p:cNvSpPr>
            <p:nvPr/>
          </p:nvSpPr>
          <p:spPr bwMode="auto">
            <a:xfrm>
              <a:off x="1905268" y="475985"/>
              <a:ext cx="311118" cy="361642"/>
            </a:xfrm>
            <a:custGeom>
              <a:avLst/>
              <a:gdLst>
                <a:gd name="T0" fmla="*/ 2147483646 w 393"/>
                <a:gd name="T1" fmla="*/ 0 h 458"/>
                <a:gd name="T2" fmla="*/ 2147483646 w 393"/>
                <a:gd name="T3" fmla="*/ 2147483646 h 458"/>
                <a:gd name="T4" fmla="*/ 2147483646 w 393"/>
                <a:gd name="T5" fmla="*/ 2147483646 h 458"/>
                <a:gd name="T6" fmla="*/ 0 w 393"/>
                <a:gd name="T7" fmla="*/ 2147483646 h 458"/>
                <a:gd name="T8" fmla="*/ 2147483646 w 393"/>
                <a:gd name="T9" fmla="*/ 0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3" h="458">
                  <a:moveTo>
                    <a:pt x="198" y="0"/>
                  </a:moveTo>
                  <a:cubicBezTo>
                    <a:pt x="281" y="116"/>
                    <a:pt x="348" y="244"/>
                    <a:pt x="393" y="382"/>
                  </a:cubicBezTo>
                  <a:lnTo>
                    <a:pt x="160" y="458"/>
                  </a:lnTo>
                  <a:cubicBezTo>
                    <a:pt x="122" y="345"/>
                    <a:pt x="68" y="239"/>
                    <a:pt x="0" y="144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57" name="Freeform 23"/>
            <p:cNvSpPr>
              <a:spLocks/>
            </p:cNvSpPr>
            <p:nvPr/>
          </p:nvSpPr>
          <p:spPr bwMode="auto">
            <a:xfrm>
              <a:off x="1697855" y="222037"/>
              <a:ext cx="354994" cy="354994"/>
            </a:xfrm>
            <a:custGeom>
              <a:avLst/>
              <a:gdLst>
                <a:gd name="T0" fmla="*/ 2147483646 w 447"/>
                <a:gd name="T1" fmla="*/ 0 h 448"/>
                <a:gd name="T2" fmla="*/ 2147483646 w 447"/>
                <a:gd name="T3" fmla="*/ 2147483646 h 448"/>
                <a:gd name="T4" fmla="*/ 2147483646 w 447"/>
                <a:gd name="T5" fmla="*/ 2147483646 h 448"/>
                <a:gd name="T6" fmla="*/ 0 w 447"/>
                <a:gd name="T7" fmla="*/ 2147483646 h 448"/>
                <a:gd name="T8" fmla="*/ 2147483646 w 447"/>
                <a:gd name="T9" fmla="*/ 0 h 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" h="448">
                  <a:moveTo>
                    <a:pt x="144" y="0"/>
                  </a:moveTo>
                  <a:cubicBezTo>
                    <a:pt x="260" y="86"/>
                    <a:pt x="362" y="188"/>
                    <a:pt x="447" y="304"/>
                  </a:cubicBezTo>
                  <a:lnTo>
                    <a:pt x="249" y="448"/>
                  </a:lnTo>
                  <a:cubicBezTo>
                    <a:pt x="179" y="353"/>
                    <a:pt x="95" y="269"/>
                    <a:pt x="0" y="199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58" name="Freeform 24"/>
            <p:cNvSpPr>
              <a:spLocks/>
            </p:cNvSpPr>
            <p:nvPr/>
          </p:nvSpPr>
          <p:spPr bwMode="auto">
            <a:xfrm>
              <a:off x="1437260" y="58501"/>
              <a:ext cx="361642" cy="311118"/>
            </a:xfrm>
            <a:custGeom>
              <a:avLst/>
              <a:gdLst>
                <a:gd name="T0" fmla="*/ 2147483646 w 458"/>
                <a:gd name="T1" fmla="*/ 0 h 394"/>
                <a:gd name="T2" fmla="*/ 2147483646 w 458"/>
                <a:gd name="T3" fmla="*/ 2147483646 h 394"/>
                <a:gd name="T4" fmla="*/ 2147483646 w 458"/>
                <a:gd name="T5" fmla="*/ 2147483646 h 394"/>
                <a:gd name="T6" fmla="*/ 0 w 458"/>
                <a:gd name="T7" fmla="*/ 2147483646 h 394"/>
                <a:gd name="T8" fmla="*/ 2147483646 w 458"/>
                <a:gd name="T9" fmla="*/ 0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94">
                  <a:moveTo>
                    <a:pt x="75" y="0"/>
                  </a:moveTo>
                  <a:cubicBezTo>
                    <a:pt x="213" y="46"/>
                    <a:pt x="342" y="112"/>
                    <a:pt x="458" y="195"/>
                  </a:cubicBezTo>
                  <a:lnTo>
                    <a:pt x="313" y="394"/>
                  </a:lnTo>
                  <a:cubicBezTo>
                    <a:pt x="218" y="326"/>
                    <a:pt x="113" y="271"/>
                    <a:pt x="0" y="233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359" name="Freeform 25"/>
            <p:cNvSpPr>
              <a:spLocks/>
            </p:cNvSpPr>
            <p:nvPr/>
          </p:nvSpPr>
          <p:spPr bwMode="auto">
            <a:xfrm>
              <a:off x="1144756" y="0"/>
              <a:ext cx="336380" cy="237992"/>
            </a:xfrm>
            <a:custGeom>
              <a:avLst/>
              <a:gdLst>
                <a:gd name="T0" fmla="*/ 0 w 424"/>
                <a:gd name="T1" fmla="*/ 0 h 300"/>
                <a:gd name="T2" fmla="*/ 2147483646 w 424"/>
                <a:gd name="T3" fmla="*/ 2147483646 h 300"/>
                <a:gd name="T4" fmla="*/ 2147483646 w 424"/>
                <a:gd name="T5" fmla="*/ 2147483646 h 300"/>
                <a:gd name="T6" fmla="*/ 0 w 424"/>
                <a:gd name="T7" fmla="*/ 2147483646 h 300"/>
                <a:gd name="T8" fmla="*/ 0 w 424"/>
                <a:gd name="T9" fmla="*/ 0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4" h="300">
                  <a:moveTo>
                    <a:pt x="0" y="0"/>
                  </a:moveTo>
                  <a:cubicBezTo>
                    <a:pt x="148" y="1"/>
                    <a:pt x="290" y="24"/>
                    <a:pt x="424" y="67"/>
                  </a:cubicBezTo>
                  <a:lnTo>
                    <a:pt x="348" y="300"/>
                  </a:lnTo>
                  <a:cubicBezTo>
                    <a:pt x="238" y="265"/>
                    <a:pt x="121" y="246"/>
                    <a:pt x="0" y="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32856" name="TextBox 89"/>
          <p:cNvSpPr txBox="1">
            <a:spLocks noChangeArrowheads="1"/>
          </p:cNvSpPr>
          <p:nvPr/>
        </p:nvSpPr>
        <p:spPr bwMode="auto">
          <a:xfrm>
            <a:off x="1262063" y="2427288"/>
            <a:ext cx="16367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000" b="1">
                <a:solidFill>
                  <a:schemeClr val="bg2"/>
                </a:solidFill>
                <a:latin typeface="+mj-lt"/>
              </a:rPr>
              <a:t>32%</a:t>
            </a:r>
          </a:p>
        </p:txBody>
      </p:sp>
      <p:sp>
        <p:nvSpPr>
          <p:cNvPr id="32857" name="TextBox 90"/>
          <p:cNvSpPr txBox="1">
            <a:spLocks noChangeArrowheads="1"/>
          </p:cNvSpPr>
          <p:nvPr/>
        </p:nvSpPr>
        <p:spPr bwMode="auto">
          <a:xfrm>
            <a:off x="3895725" y="2427288"/>
            <a:ext cx="16367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000" b="1">
                <a:solidFill>
                  <a:schemeClr val="bg2"/>
                </a:solidFill>
                <a:latin typeface="+mj-lt"/>
              </a:rPr>
              <a:t>65%</a:t>
            </a:r>
          </a:p>
        </p:txBody>
      </p:sp>
      <p:sp>
        <p:nvSpPr>
          <p:cNvPr id="32858" name="TextBox 91"/>
          <p:cNvSpPr txBox="1">
            <a:spLocks noChangeArrowheads="1"/>
          </p:cNvSpPr>
          <p:nvPr/>
        </p:nvSpPr>
        <p:spPr bwMode="auto">
          <a:xfrm>
            <a:off x="6461125" y="2427288"/>
            <a:ext cx="1638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000" b="1">
                <a:solidFill>
                  <a:schemeClr val="bg2"/>
                </a:solidFill>
                <a:latin typeface="+mj-lt"/>
              </a:rPr>
              <a:t>47%</a:t>
            </a:r>
          </a:p>
        </p:txBody>
      </p:sp>
      <p:sp>
        <p:nvSpPr>
          <p:cNvPr id="32859" name="TextBox 92"/>
          <p:cNvSpPr txBox="1">
            <a:spLocks noChangeArrowheads="1"/>
          </p:cNvSpPr>
          <p:nvPr/>
        </p:nvSpPr>
        <p:spPr bwMode="auto">
          <a:xfrm>
            <a:off x="9013825" y="2427288"/>
            <a:ext cx="16367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000" b="1">
                <a:solidFill>
                  <a:schemeClr val="bg2"/>
                </a:solidFill>
                <a:latin typeface="+mj-lt"/>
              </a:rPr>
              <a:t>79%</a:t>
            </a:r>
          </a:p>
        </p:txBody>
      </p:sp>
      <p:sp>
        <p:nvSpPr>
          <p:cNvPr id="32860" name="TextBox 93"/>
          <p:cNvSpPr txBox="1">
            <a:spLocks noChangeArrowheads="1"/>
          </p:cNvSpPr>
          <p:nvPr/>
        </p:nvSpPr>
        <p:spPr bwMode="auto">
          <a:xfrm>
            <a:off x="795338" y="4338638"/>
            <a:ext cx="240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b="1" dirty="0">
                <a:latin typeface="+mj-lt"/>
              </a:rPr>
              <a:t>STAGE HERE</a:t>
            </a:r>
            <a:endParaRPr lang="en-US" altLang="zh-CN" sz="1800" b="1" dirty="0">
              <a:latin typeface="+mj-lt"/>
            </a:endParaRPr>
          </a:p>
        </p:txBody>
      </p:sp>
      <p:sp>
        <p:nvSpPr>
          <p:cNvPr id="32861" name="TextBox 94"/>
          <p:cNvSpPr txBox="1">
            <a:spLocks noChangeArrowheads="1"/>
          </p:cNvSpPr>
          <p:nvPr/>
        </p:nvSpPr>
        <p:spPr bwMode="auto">
          <a:xfrm>
            <a:off x="795338" y="4745038"/>
            <a:ext cx="2566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32862" name="TextBox 95"/>
          <p:cNvSpPr txBox="1">
            <a:spLocks noChangeArrowheads="1"/>
          </p:cNvSpPr>
          <p:nvPr/>
        </p:nvSpPr>
        <p:spPr bwMode="auto">
          <a:xfrm>
            <a:off x="3414713" y="4338638"/>
            <a:ext cx="240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b="1" dirty="0">
                <a:latin typeface="+mj-lt"/>
              </a:rPr>
              <a:t>STAGE HERE</a:t>
            </a:r>
            <a:endParaRPr lang="en-US" altLang="zh-CN" sz="1800" b="1" dirty="0">
              <a:latin typeface="+mj-lt"/>
            </a:endParaRPr>
          </a:p>
        </p:txBody>
      </p:sp>
      <p:sp>
        <p:nvSpPr>
          <p:cNvPr id="32863" name="TextBox 96"/>
          <p:cNvSpPr txBox="1">
            <a:spLocks noChangeArrowheads="1"/>
          </p:cNvSpPr>
          <p:nvPr/>
        </p:nvSpPr>
        <p:spPr bwMode="auto">
          <a:xfrm>
            <a:off x="3414713" y="4745038"/>
            <a:ext cx="2566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32864" name="TextBox 97"/>
          <p:cNvSpPr txBox="1">
            <a:spLocks noChangeArrowheads="1"/>
          </p:cNvSpPr>
          <p:nvPr/>
        </p:nvSpPr>
        <p:spPr bwMode="auto">
          <a:xfrm>
            <a:off x="6051550" y="4338638"/>
            <a:ext cx="240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b="1" dirty="0">
                <a:latin typeface="+mj-lt"/>
              </a:rPr>
              <a:t>STAGE HERE</a:t>
            </a:r>
            <a:endParaRPr lang="en-US" altLang="zh-CN" sz="1800" b="1" dirty="0">
              <a:latin typeface="+mj-lt"/>
            </a:endParaRPr>
          </a:p>
        </p:txBody>
      </p:sp>
      <p:sp>
        <p:nvSpPr>
          <p:cNvPr id="32865" name="TextBox 98"/>
          <p:cNvSpPr txBox="1">
            <a:spLocks noChangeArrowheads="1"/>
          </p:cNvSpPr>
          <p:nvPr/>
        </p:nvSpPr>
        <p:spPr bwMode="auto">
          <a:xfrm>
            <a:off x="6051550" y="4745038"/>
            <a:ext cx="2566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32866" name="TextBox 99"/>
          <p:cNvSpPr txBox="1">
            <a:spLocks noChangeArrowheads="1"/>
          </p:cNvSpPr>
          <p:nvPr/>
        </p:nvSpPr>
        <p:spPr bwMode="auto">
          <a:xfrm>
            <a:off x="8716963" y="4338638"/>
            <a:ext cx="2398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b="1" dirty="0">
                <a:latin typeface="+mj-lt"/>
              </a:rPr>
              <a:t>STAGE HERE</a:t>
            </a:r>
            <a:endParaRPr lang="en-US" altLang="zh-CN" sz="1800" b="1" dirty="0">
              <a:latin typeface="+mj-lt"/>
            </a:endParaRPr>
          </a:p>
        </p:txBody>
      </p:sp>
      <p:sp>
        <p:nvSpPr>
          <p:cNvPr id="32867" name="TextBox 100"/>
          <p:cNvSpPr txBox="1">
            <a:spLocks noChangeArrowheads="1"/>
          </p:cNvSpPr>
          <p:nvPr/>
        </p:nvSpPr>
        <p:spPr bwMode="auto">
          <a:xfrm>
            <a:off x="8716963" y="4745038"/>
            <a:ext cx="256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5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856" grpId="0" autoUpdateAnimBg="0"/>
      <p:bldP spid="32857" grpId="0" autoUpdateAnimBg="0"/>
      <p:bldP spid="32858" grpId="0" autoUpdateAnimBg="0"/>
      <p:bldP spid="32859" grpId="0" autoUpdateAnimBg="0"/>
      <p:bldP spid="32860" grpId="0" autoUpdateAnimBg="0"/>
      <p:bldP spid="32861" grpId="0" autoUpdateAnimBg="0"/>
      <p:bldP spid="32862" grpId="0" autoUpdateAnimBg="0"/>
      <p:bldP spid="32863" grpId="0" autoUpdateAnimBg="0"/>
      <p:bldP spid="32864" grpId="0" autoUpdateAnimBg="0"/>
      <p:bldP spid="32865" grpId="0" autoUpdateAnimBg="0"/>
      <p:bldP spid="32866" grpId="0" autoUpdateAnimBg="0"/>
      <p:bldP spid="3286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8371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4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3776663" y="1325563"/>
            <a:ext cx="1247775" cy="12525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33797" name="Oval 6"/>
          <p:cNvSpPr>
            <a:spLocks noChangeArrowheads="1"/>
          </p:cNvSpPr>
          <p:nvPr/>
        </p:nvSpPr>
        <p:spPr bwMode="auto">
          <a:xfrm>
            <a:off x="3776663" y="3178175"/>
            <a:ext cx="1247775" cy="125095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33798" name="Oval 7"/>
          <p:cNvSpPr>
            <a:spLocks noChangeArrowheads="1"/>
          </p:cNvSpPr>
          <p:nvPr/>
        </p:nvSpPr>
        <p:spPr bwMode="auto">
          <a:xfrm>
            <a:off x="3776663" y="5068888"/>
            <a:ext cx="1247775" cy="12525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33799" name="Oval 8"/>
          <p:cNvSpPr>
            <a:spLocks noChangeArrowheads="1"/>
          </p:cNvSpPr>
          <p:nvPr/>
        </p:nvSpPr>
        <p:spPr bwMode="auto">
          <a:xfrm>
            <a:off x="582613" y="2644775"/>
            <a:ext cx="2490787" cy="2501900"/>
          </a:xfrm>
          <a:prstGeom prst="ellipse">
            <a:avLst/>
          </a:prstGeom>
          <a:solidFill>
            <a:srgbClr val="B5B5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730250" y="2790825"/>
            <a:ext cx="2197100" cy="2208213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0">
            <a:solidFill>
              <a:srgbClr val="C1C0C3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33801" name="Freeform 10"/>
          <p:cNvSpPr>
            <a:spLocks/>
          </p:cNvSpPr>
          <p:nvPr/>
        </p:nvSpPr>
        <p:spPr bwMode="auto">
          <a:xfrm>
            <a:off x="7675563" y="1382713"/>
            <a:ext cx="4070350" cy="5043487"/>
          </a:xfrm>
          <a:custGeom>
            <a:avLst/>
            <a:gdLst>
              <a:gd name="T0" fmla="*/ 2147483646 w 5228"/>
              <a:gd name="T1" fmla="*/ 0 h 6450"/>
              <a:gd name="T2" fmla="*/ 2147483646 w 5228"/>
              <a:gd name="T3" fmla="*/ 0 h 6450"/>
              <a:gd name="T4" fmla="*/ 2147483646 w 5228"/>
              <a:gd name="T5" fmla="*/ 2147483646 h 6450"/>
              <a:gd name="T6" fmla="*/ 2147483646 w 5228"/>
              <a:gd name="T7" fmla="*/ 2147483646 h 6450"/>
              <a:gd name="T8" fmla="*/ 2147483646 w 5228"/>
              <a:gd name="T9" fmla="*/ 2147483646 h 6450"/>
              <a:gd name="T10" fmla="*/ 2147483646 w 5228"/>
              <a:gd name="T11" fmla="*/ 2147483646 h 6450"/>
              <a:gd name="T12" fmla="*/ 0 w 5228"/>
              <a:gd name="T13" fmla="*/ 2147483646 h 6450"/>
              <a:gd name="T14" fmla="*/ 0 w 5228"/>
              <a:gd name="T15" fmla="*/ 2147483646 h 6450"/>
              <a:gd name="T16" fmla="*/ 2147483646 w 5228"/>
              <a:gd name="T17" fmla="*/ 0 h 6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228" h="6450">
                <a:moveTo>
                  <a:pt x="185" y="0"/>
                </a:moveTo>
                <a:lnTo>
                  <a:pt x="5044" y="0"/>
                </a:lnTo>
                <a:cubicBezTo>
                  <a:pt x="5146" y="0"/>
                  <a:pt x="5228" y="83"/>
                  <a:pt x="5228" y="184"/>
                </a:cubicBezTo>
                <a:lnTo>
                  <a:pt x="5228" y="6266"/>
                </a:lnTo>
                <a:cubicBezTo>
                  <a:pt x="5228" y="6367"/>
                  <a:pt x="5146" y="6450"/>
                  <a:pt x="5044" y="6450"/>
                </a:cubicBezTo>
                <a:lnTo>
                  <a:pt x="185" y="6450"/>
                </a:lnTo>
                <a:cubicBezTo>
                  <a:pt x="83" y="6450"/>
                  <a:pt x="0" y="6367"/>
                  <a:pt x="0" y="6266"/>
                </a:cubicBezTo>
                <a:lnTo>
                  <a:pt x="0" y="184"/>
                </a:lnTo>
                <a:cubicBezTo>
                  <a:pt x="0" y="83"/>
                  <a:pt x="83" y="0"/>
                  <a:pt x="185" y="0"/>
                </a:cubicBezTo>
                <a:close/>
              </a:path>
            </a:pathLst>
          </a:custGeom>
          <a:solidFill>
            <a:srgbClr val="F2F2F2"/>
          </a:solidFill>
          <a:ln w="10" cap="flat" cmpd="sng">
            <a:solidFill>
              <a:srgbClr val="B5B5B7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3802" name="Freeform 11"/>
          <p:cNvSpPr>
            <a:spLocks/>
          </p:cNvSpPr>
          <p:nvPr/>
        </p:nvSpPr>
        <p:spPr bwMode="auto">
          <a:xfrm>
            <a:off x="7561263" y="1704975"/>
            <a:ext cx="107950" cy="630238"/>
          </a:xfrm>
          <a:custGeom>
            <a:avLst/>
            <a:gdLst>
              <a:gd name="T0" fmla="*/ 2147483646 w 139"/>
              <a:gd name="T1" fmla="*/ 0 h 806"/>
              <a:gd name="T2" fmla="*/ 0 w 139"/>
              <a:gd name="T3" fmla="*/ 2147483646 h 806"/>
              <a:gd name="T4" fmla="*/ 0 w 139"/>
              <a:gd name="T5" fmla="*/ 2147483646 h 806"/>
              <a:gd name="T6" fmla="*/ 2147483646 w 139"/>
              <a:gd name="T7" fmla="*/ 2147483646 h 806"/>
              <a:gd name="T8" fmla="*/ 2147483646 w 139"/>
              <a:gd name="T9" fmla="*/ 0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" h="806">
                <a:moveTo>
                  <a:pt x="139" y="0"/>
                </a:moveTo>
                <a:lnTo>
                  <a:pt x="0" y="110"/>
                </a:lnTo>
                <a:lnTo>
                  <a:pt x="0" y="806"/>
                </a:lnTo>
                <a:lnTo>
                  <a:pt x="139" y="696"/>
                </a:lnTo>
                <a:lnTo>
                  <a:pt x="1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3803" name="Freeform 12"/>
          <p:cNvSpPr>
            <a:spLocks/>
          </p:cNvSpPr>
          <p:nvPr/>
        </p:nvSpPr>
        <p:spPr bwMode="auto">
          <a:xfrm>
            <a:off x="7561263" y="1790700"/>
            <a:ext cx="2794000" cy="544513"/>
          </a:xfrm>
          <a:custGeom>
            <a:avLst/>
            <a:gdLst>
              <a:gd name="T0" fmla="*/ 2147483646 w 3591"/>
              <a:gd name="T1" fmla="*/ 0 h 696"/>
              <a:gd name="T2" fmla="*/ 0 w 3591"/>
              <a:gd name="T3" fmla="*/ 0 h 696"/>
              <a:gd name="T4" fmla="*/ 0 w 3591"/>
              <a:gd name="T5" fmla="*/ 2147483646 h 696"/>
              <a:gd name="T6" fmla="*/ 2147483646 w 3591"/>
              <a:gd name="T7" fmla="*/ 2147483646 h 696"/>
              <a:gd name="T8" fmla="*/ 2147483646 w 3591"/>
              <a:gd name="T9" fmla="*/ 2147483646 h 696"/>
              <a:gd name="T10" fmla="*/ 2147483646 w 3591"/>
              <a:gd name="T11" fmla="*/ 0 h 6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91" h="696">
                <a:moveTo>
                  <a:pt x="3591" y="0"/>
                </a:moveTo>
                <a:lnTo>
                  <a:pt x="0" y="0"/>
                </a:lnTo>
                <a:lnTo>
                  <a:pt x="0" y="696"/>
                </a:lnTo>
                <a:lnTo>
                  <a:pt x="3591" y="696"/>
                </a:lnTo>
                <a:lnTo>
                  <a:pt x="3383" y="353"/>
                </a:lnTo>
                <a:lnTo>
                  <a:pt x="359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cxnSp>
        <p:nvCxnSpPr>
          <p:cNvPr id="33804" name="直接连接符 11"/>
          <p:cNvCxnSpPr>
            <a:cxnSpLocks noChangeShapeType="1"/>
          </p:cNvCxnSpPr>
          <p:nvPr/>
        </p:nvCxnSpPr>
        <p:spPr bwMode="auto">
          <a:xfrm>
            <a:off x="3138488" y="3856038"/>
            <a:ext cx="6159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5" name="直接连接符 12"/>
          <p:cNvCxnSpPr>
            <a:cxnSpLocks noChangeShapeType="1"/>
          </p:cNvCxnSpPr>
          <p:nvPr/>
        </p:nvCxnSpPr>
        <p:spPr bwMode="auto">
          <a:xfrm flipV="1">
            <a:off x="2811463" y="2357438"/>
            <a:ext cx="887412" cy="6048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6" name="直接连接符 13"/>
          <p:cNvCxnSpPr>
            <a:cxnSpLocks noChangeShapeType="1"/>
          </p:cNvCxnSpPr>
          <p:nvPr/>
        </p:nvCxnSpPr>
        <p:spPr bwMode="auto">
          <a:xfrm>
            <a:off x="2660650" y="4940300"/>
            <a:ext cx="1038225" cy="635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8" name="Freeform 32"/>
          <p:cNvSpPr>
            <a:spLocks noEditPoints="1"/>
          </p:cNvSpPr>
          <p:nvPr/>
        </p:nvSpPr>
        <p:spPr bwMode="auto">
          <a:xfrm>
            <a:off x="3851275" y="1643063"/>
            <a:ext cx="1096963" cy="522287"/>
          </a:xfrm>
          <a:custGeom>
            <a:avLst/>
            <a:gdLst>
              <a:gd name="T0" fmla="*/ 2147483646 w 1329"/>
              <a:gd name="T1" fmla="*/ 2147483646 h 644"/>
              <a:gd name="T2" fmla="*/ 2147483646 w 1329"/>
              <a:gd name="T3" fmla="*/ 2147483646 h 644"/>
              <a:gd name="T4" fmla="*/ 2147483646 w 1329"/>
              <a:gd name="T5" fmla="*/ 2147483646 h 644"/>
              <a:gd name="T6" fmla="*/ 2147483646 w 1329"/>
              <a:gd name="T7" fmla="*/ 2147483646 h 644"/>
              <a:gd name="T8" fmla="*/ 2147483646 w 1329"/>
              <a:gd name="T9" fmla="*/ 2147483646 h 644"/>
              <a:gd name="T10" fmla="*/ 2147483646 w 1329"/>
              <a:gd name="T11" fmla="*/ 2147483646 h 644"/>
              <a:gd name="T12" fmla="*/ 2147483646 w 1329"/>
              <a:gd name="T13" fmla="*/ 2147483646 h 644"/>
              <a:gd name="T14" fmla="*/ 2147483646 w 1329"/>
              <a:gd name="T15" fmla="*/ 2147483646 h 644"/>
              <a:gd name="T16" fmla="*/ 2147483646 w 1329"/>
              <a:gd name="T17" fmla="*/ 2147483646 h 644"/>
              <a:gd name="T18" fmla="*/ 2147483646 w 1329"/>
              <a:gd name="T19" fmla="*/ 0 h 644"/>
              <a:gd name="T20" fmla="*/ 2147483646 w 1329"/>
              <a:gd name="T21" fmla="*/ 2147483646 h 644"/>
              <a:gd name="T22" fmla="*/ 2147483646 w 1329"/>
              <a:gd name="T23" fmla="*/ 2147483646 h 644"/>
              <a:gd name="T24" fmla="*/ 2147483646 w 1329"/>
              <a:gd name="T25" fmla="*/ 2147483646 h 644"/>
              <a:gd name="T26" fmla="*/ 2147483646 w 1329"/>
              <a:gd name="T27" fmla="*/ 2147483646 h 644"/>
              <a:gd name="T28" fmla="*/ 2147483646 w 1329"/>
              <a:gd name="T29" fmla="*/ 2147483646 h 644"/>
              <a:gd name="T30" fmla="*/ 2147483646 w 1329"/>
              <a:gd name="T31" fmla="*/ 0 h 644"/>
              <a:gd name="T32" fmla="*/ 2147483646 w 1329"/>
              <a:gd name="T33" fmla="*/ 2147483646 h 644"/>
              <a:gd name="T34" fmla="*/ 2147483646 w 1329"/>
              <a:gd name="T35" fmla="*/ 2147483646 h 644"/>
              <a:gd name="T36" fmla="*/ 2147483646 w 1329"/>
              <a:gd name="T37" fmla="*/ 2147483646 h 644"/>
              <a:gd name="T38" fmla="*/ 2147483646 w 1329"/>
              <a:gd name="T39" fmla="*/ 2147483646 h 644"/>
              <a:gd name="T40" fmla="*/ 2147483646 w 1329"/>
              <a:gd name="T41" fmla="*/ 2147483646 h 644"/>
              <a:gd name="T42" fmla="*/ 2147483646 w 1329"/>
              <a:gd name="T43" fmla="*/ 2147483646 h 644"/>
              <a:gd name="T44" fmla="*/ 2147483646 w 1329"/>
              <a:gd name="T45" fmla="*/ 2147483646 h 644"/>
              <a:gd name="T46" fmla="*/ 2147483646 w 1329"/>
              <a:gd name="T47" fmla="*/ 2147483646 h 644"/>
              <a:gd name="T48" fmla="*/ 2147483646 w 1329"/>
              <a:gd name="T49" fmla="*/ 2147483646 h 644"/>
              <a:gd name="T50" fmla="*/ 2147483646 w 1329"/>
              <a:gd name="T51" fmla="*/ 2147483646 h 644"/>
              <a:gd name="T52" fmla="*/ 2147483646 w 1329"/>
              <a:gd name="T53" fmla="*/ 0 h 644"/>
              <a:gd name="T54" fmla="*/ 2147483646 w 1329"/>
              <a:gd name="T55" fmla="*/ 2147483646 h 644"/>
              <a:gd name="T56" fmla="*/ 2147483646 w 1329"/>
              <a:gd name="T57" fmla="*/ 2147483646 h 644"/>
              <a:gd name="T58" fmla="*/ 2147483646 w 1329"/>
              <a:gd name="T59" fmla="*/ 2147483646 h 644"/>
              <a:gd name="T60" fmla="*/ 2147483646 w 1329"/>
              <a:gd name="T61" fmla="*/ 2147483646 h 644"/>
              <a:gd name="T62" fmla="*/ 2147483646 w 1329"/>
              <a:gd name="T63" fmla="*/ 2147483646 h 644"/>
              <a:gd name="T64" fmla="*/ 2147483646 w 1329"/>
              <a:gd name="T65" fmla="*/ 2147483646 h 644"/>
              <a:gd name="T66" fmla="*/ 2147483646 w 1329"/>
              <a:gd name="T67" fmla="*/ 2147483646 h 644"/>
              <a:gd name="T68" fmla="*/ 2147483646 w 1329"/>
              <a:gd name="T69" fmla="*/ 2147483646 h 644"/>
              <a:gd name="T70" fmla="*/ 2147483646 w 1329"/>
              <a:gd name="T71" fmla="*/ 2147483646 h 644"/>
              <a:gd name="T72" fmla="*/ 2147483646 w 1329"/>
              <a:gd name="T73" fmla="*/ 0 h 644"/>
              <a:gd name="T74" fmla="*/ 2147483646 w 1329"/>
              <a:gd name="T75" fmla="*/ 2147483646 h 644"/>
              <a:gd name="T76" fmla="*/ 2147483646 w 1329"/>
              <a:gd name="T77" fmla="*/ 2147483646 h 644"/>
              <a:gd name="T78" fmla="*/ 2147483646 w 1329"/>
              <a:gd name="T79" fmla="*/ 2147483646 h 644"/>
              <a:gd name="T80" fmla="*/ 2147483646 w 1329"/>
              <a:gd name="T81" fmla="*/ 2147483646 h 644"/>
              <a:gd name="T82" fmla="*/ 2147483646 w 1329"/>
              <a:gd name="T83" fmla="*/ 2147483646 h 644"/>
              <a:gd name="T84" fmla="*/ 2147483646 w 1329"/>
              <a:gd name="T85" fmla="*/ 2147483646 h 644"/>
              <a:gd name="T86" fmla="*/ 2147483646 w 1329"/>
              <a:gd name="T87" fmla="*/ 2147483646 h 644"/>
              <a:gd name="T88" fmla="*/ 2147483646 w 1329"/>
              <a:gd name="T89" fmla="*/ 2147483646 h 644"/>
              <a:gd name="T90" fmla="*/ 2147483646 w 1329"/>
              <a:gd name="T91" fmla="*/ 2147483646 h 644"/>
              <a:gd name="T92" fmla="*/ 2147483646 w 1329"/>
              <a:gd name="T93" fmla="*/ 2147483646 h 644"/>
              <a:gd name="T94" fmla="*/ 2147483646 w 1329"/>
              <a:gd name="T95" fmla="*/ 0 h 644"/>
              <a:gd name="T96" fmla="*/ 2147483646 w 1329"/>
              <a:gd name="T97" fmla="*/ 2147483646 h 644"/>
              <a:gd name="T98" fmla="*/ 2147483646 w 1329"/>
              <a:gd name="T99" fmla="*/ 2147483646 h 644"/>
              <a:gd name="T100" fmla="*/ 2147483646 w 1329"/>
              <a:gd name="T101" fmla="*/ 2147483646 h 644"/>
              <a:gd name="T102" fmla="*/ 2147483646 w 1329"/>
              <a:gd name="T103" fmla="*/ 2147483646 h 644"/>
              <a:gd name="T104" fmla="*/ 2147483646 w 1329"/>
              <a:gd name="T105" fmla="*/ 2147483646 h 6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329" h="644">
                <a:moveTo>
                  <a:pt x="253" y="151"/>
                </a:moveTo>
                <a:cubicBezTo>
                  <a:pt x="253" y="186"/>
                  <a:pt x="245" y="220"/>
                  <a:pt x="229" y="255"/>
                </a:cubicBezTo>
                <a:lnTo>
                  <a:pt x="85" y="551"/>
                </a:lnTo>
                <a:lnTo>
                  <a:pt x="245" y="551"/>
                </a:lnTo>
                <a:lnTo>
                  <a:pt x="245" y="634"/>
                </a:lnTo>
                <a:lnTo>
                  <a:pt x="1" y="634"/>
                </a:lnTo>
                <a:cubicBezTo>
                  <a:pt x="1" y="582"/>
                  <a:pt x="0" y="559"/>
                  <a:pt x="0" y="563"/>
                </a:cubicBezTo>
                <a:lnTo>
                  <a:pt x="1" y="551"/>
                </a:lnTo>
                <a:lnTo>
                  <a:pt x="0" y="550"/>
                </a:lnTo>
                <a:lnTo>
                  <a:pt x="160" y="223"/>
                </a:lnTo>
                <a:cubicBezTo>
                  <a:pt x="173" y="197"/>
                  <a:pt x="179" y="173"/>
                  <a:pt x="179" y="151"/>
                </a:cubicBezTo>
                <a:cubicBezTo>
                  <a:pt x="179" y="135"/>
                  <a:pt x="175" y="121"/>
                  <a:pt x="167" y="108"/>
                </a:cubicBezTo>
                <a:cubicBezTo>
                  <a:pt x="159" y="96"/>
                  <a:pt x="149" y="89"/>
                  <a:pt x="136" y="89"/>
                </a:cubicBezTo>
                <a:cubicBezTo>
                  <a:pt x="102" y="89"/>
                  <a:pt x="85" y="124"/>
                  <a:pt x="85" y="195"/>
                </a:cubicBezTo>
                <a:cubicBezTo>
                  <a:pt x="85" y="203"/>
                  <a:pt x="85" y="213"/>
                  <a:pt x="85" y="227"/>
                </a:cubicBezTo>
                <a:cubicBezTo>
                  <a:pt x="85" y="240"/>
                  <a:pt x="85" y="249"/>
                  <a:pt x="85" y="254"/>
                </a:cubicBezTo>
                <a:lnTo>
                  <a:pt x="8" y="254"/>
                </a:lnTo>
                <a:lnTo>
                  <a:pt x="8" y="150"/>
                </a:lnTo>
                <a:cubicBezTo>
                  <a:pt x="8" y="109"/>
                  <a:pt x="19" y="74"/>
                  <a:pt x="42" y="44"/>
                </a:cubicBezTo>
                <a:cubicBezTo>
                  <a:pt x="65" y="15"/>
                  <a:pt x="92" y="0"/>
                  <a:pt x="124" y="0"/>
                </a:cubicBezTo>
                <a:lnTo>
                  <a:pt x="144" y="0"/>
                </a:lnTo>
                <a:cubicBezTo>
                  <a:pt x="174" y="0"/>
                  <a:pt x="199" y="16"/>
                  <a:pt x="221" y="47"/>
                </a:cubicBezTo>
                <a:cubicBezTo>
                  <a:pt x="243" y="79"/>
                  <a:pt x="253" y="113"/>
                  <a:pt x="253" y="151"/>
                </a:cubicBezTo>
                <a:close/>
                <a:moveTo>
                  <a:pt x="512" y="494"/>
                </a:moveTo>
                <a:cubicBezTo>
                  <a:pt x="512" y="535"/>
                  <a:pt x="501" y="570"/>
                  <a:pt x="478" y="600"/>
                </a:cubicBezTo>
                <a:cubicBezTo>
                  <a:pt x="455" y="629"/>
                  <a:pt x="428" y="644"/>
                  <a:pt x="396" y="644"/>
                </a:cubicBezTo>
                <a:lnTo>
                  <a:pt x="376" y="644"/>
                </a:lnTo>
                <a:cubicBezTo>
                  <a:pt x="344" y="644"/>
                  <a:pt x="317" y="629"/>
                  <a:pt x="294" y="600"/>
                </a:cubicBezTo>
                <a:cubicBezTo>
                  <a:pt x="271" y="570"/>
                  <a:pt x="260" y="535"/>
                  <a:pt x="260" y="494"/>
                </a:cubicBezTo>
                <a:lnTo>
                  <a:pt x="260" y="150"/>
                </a:lnTo>
                <a:cubicBezTo>
                  <a:pt x="260" y="109"/>
                  <a:pt x="271" y="74"/>
                  <a:pt x="294" y="44"/>
                </a:cubicBezTo>
                <a:cubicBezTo>
                  <a:pt x="317" y="15"/>
                  <a:pt x="344" y="0"/>
                  <a:pt x="376" y="0"/>
                </a:cubicBezTo>
                <a:lnTo>
                  <a:pt x="396" y="0"/>
                </a:lnTo>
                <a:cubicBezTo>
                  <a:pt x="428" y="0"/>
                  <a:pt x="455" y="15"/>
                  <a:pt x="478" y="44"/>
                </a:cubicBezTo>
                <a:cubicBezTo>
                  <a:pt x="501" y="74"/>
                  <a:pt x="512" y="109"/>
                  <a:pt x="512" y="150"/>
                </a:cubicBezTo>
                <a:lnTo>
                  <a:pt x="512" y="494"/>
                </a:lnTo>
                <a:close/>
                <a:moveTo>
                  <a:pt x="435" y="466"/>
                </a:moveTo>
                <a:lnTo>
                  <a:pt x="435" y="174"/>
                </a:lnTo>
                <a:cubicBezTo>
                  <a:pt x="435" y="147"/>
                  <a:pt x="433" y="128"/>
                  <a:pt x="429" y="116"/>
                </a:cubicBezTo>
                <a:cubicBezTo>
                  <a:pt x="423" y="98"/>
                  <a:pt x="411" y="89"/>
                  <a:pt x="392" y="89"/>
                </a:cubicBezTo>
                <a:cubicBezTo>
                  <a:pt x="356" y="89"/>
                  <a:pt x="338" y="117"/>
                  <a:pt x="338" y="174"/>
                </a:cubicBezTo>
                <a:lnTo>
                  <a:pt x="338" y="466"/>
                </a:lnTo>
                <a:cubicBezTo>
                  <a:pt x="338" y="523"/>
                  <a:pt x="354" y="551"/>
                  <a:pt x="388" y="551"/>
                </a:cubicBezTo>
                <a:cubicBezTo>
                  <a:pt x="419" y="551"/>
                  <a:pt x="435" y="523"/>
                  <a:pt x="435" y="466"/>
                </a:cubicBezTo>
                <a:close/>
                <a:moveTo>
                  <a:pt x="785" y="494"/>
                </a:moveTo>
                <a:cubicBezTo>
                  <a:pt x="785" y="535"/>
                  <a:pt x="773" y="570"/>
                  <a:pt x="750" y="600"/>
                </a:cubicBezTo>
                <a:cubicBezTo>
                  <a:pt x="727" y="629"/>
                  <a:pt x="700" y="644"/>
                  <a:pt x="668" y="644"/>
                </a:cubicBezTo>
                <a:lnTo>
                  <a:pt x="648" y="644"/>
                </a:lnTo>
                <a:cubicBezTo>
                  <a:pt x="616" y="644"/>
                  <a:pt x="589" y="629"/>
                  <a:pt x="566" y="600"/>
                </a:cubicBezTo>
                <a:cubicBezTo>
                  <a:pt x="544" y="570"/>
                  <a:pt x="532" y="535"/>
                  <a:pt x="532" y="494"/>
                </a:cubicBezTo>
                <a:lnTo>
                  <a:pt x="532" y="150"/>
                </a:lnTo>
                <a:cubicBezTo>
                  <a:pt x="532" y="109"/>
                  <a:pt x="544" y="74"/>
                  <a:pt x="566" y="44"/>
                </a:cubicBezTo>
                <a:cubicBezTo>
                  <a:pt x="589" y="15"/>
                  <a:pt x="616" y="0"/>
                  <a:pt x="648" y="0"/>
                </a:cubicBezTo>
                <a:lnTo>
                  <a:pt x="668" y="0"/>
                </a:lnTo>
                <a:cubicBezTo>
                  <a:pt x="700" y="0"/>
                  <a:pt x="727" y="15"/>
                  <a:pt x="750" y="44"/>
                </a:cubicBezTo>
                <a:cubicBezTo>
                  <a:pt x="773" y="74"/>
                  <a:pt x="785" y="109"/>
                  <a:pt x="785" y="150"/>
                </a:cubicBezTo>
                <a:lnTo>
                  <a:pt x="785" y="494"/>
                </a:lnTo>
                <a:close/>
                <a:moveTo>
                  <a:pt x="707" y="466"/>
                </a:moveTo>
                <a:lnTo>
                  <a:pt x="707" y="174"/>
                </a:lnTo>
                <a:cubicBezTo>
                  <a:pt x="707" y="147"/>
                  <a:pt x="705" y="128"/>
                  <a:pt x="701" y="116"/>
                </a:cubicBezTo>
                <a:cubicBezTo>
                  <a:pt x="695" y="98"/>
                  <a:pt x="683" y="89"/>
                  <a:pt x="665" y="89"/>
                </a:cubicBezTo>
                <a:cubicBezTo>
                  <a:pt x="628" y="89"/>
                  <a:pt x="610" y="117"/>
                  <a:pt x="610" y="174"/>
                </a:cubicBezTo>
                <a:lnTo>
                  <a:pt x="610" y="466"/>
                </a:lnTo>
                <a:cubicBezTo>
                  <a:pt x="610" y="523"/>
                  <a:pt x="626" y="551"/>
                  <a:pt x="660" y="551"/>
                </a:cubicBezTo>
                <a:cubicBezTo>
                  <a:pt x="691" y="551"/>
                  <a:pt x="707" y="523"/>
                  <a:pt x="707" y="466"/>
                </a:cubicBezTo>
                <a:close/>
                <a:moveTo>
                  <a:pt x="1057" y="494"/>
                </a:moveTo>
                <a:cubicBezTo>
                  <a:pt x="1057" y="535"/>
                  <a:pt x="1045" y="570"/>
                  <a:pt x="1022" y="600"/>
                </a:cubicBezTo>
                <a:cubicBezTo>
                  <a:pt x="999" y="629"/>
                  <a:pt x="972" y="644"/>
                  <a:pt x="941" y="644"/>
                </a:cubicBezTo>
                <a:lnTo>
                  <a:pt x="920" y="644"/>
                </a:lnTo>
                <a:cubicBezTo>
                  <a:pt x="888" y="644"/>
                  <a:pt x="861" y="629"/>
                  <a:pt x="838" y="600"/>
                </a:cubicBezTo>
                <a:cubicBezTo>
                  <a:pt x="816" y="570"/>
                  <a:pt x="804" y="535"/>
                  <a:pt x="804" y="494"/>
                </a:cubicBezTo>
                <a:lnTo>
                  <a:pt x="804" y="150"/>
                </a:lnTo>
                <a:cubicBezTo>
                  <a:pt x="804" y="109"/>
                  <a:pt x="816" y="74"/>
                  <a:pt x="838" y="44"/>
                </a:cubicBezTo>
                <a:cubicBezTo>
                  <a:pt x="861" y="15"/>
                  <a:pt x="888" y="0"/>
                  <a:pt x="920" y="0"/>
                </a:cubicBezTo>
                <a:lnTo>
                  <a:pt x="941" y="0"/>
                </a:lnTo>
                <a:cubicBezTo>
                  <a:pt x="972" y="0"/>
                  <a:pt x="999" y="15"/>
                  <a:pt x="1022" y="44"/>
                </a:cubicBezTo>
                <a:cubicBezTo>
                  <a:pt x="1045" y="74"/>
                  <a:pt x="1057" y="109"/>
                  <a:pt x="1057" y="150"/>
                </a:cubicBezTo>
                <a:lnTo>
                  <a:pt x="1057" y="494"/>
                </a:lnTo>
                <a:close/>
                <a:moveTo>
                  <a:pt x="979" y="466"/>
                </a:moveTo>
                <a:lnTo>
                  <a:pt x="979" y="174"/>
                </a:lnTo>
                <a:cubicBezTo>
                  <a:pt x="979" y="147"/>
                  <a:pt x="977" y="128"/>
                  <a:pt x="973" y="116"/>
                </a:cubicBezTo>
                <a:cubicBezTo>
                  <a:pt x="967" y="98"/>
                  <a:pt x="955" y="89"/>
                  <a:pt x="937" y="89"/>
                </a:cubicBezTo>
                <a:cubicBezTo>
                  <a:pt x="900" y="89"/>
                  <a:pt x="882" y="117"/>
                  <a:pt x="882" y="174"/>
                </a:cubicBezTo>
                <a:lnTo>
                  <a:pt x="882" y="466"/>
                </a:lnTo>
                <a:cubicBezTo>
                  <a:pt x="882" y="523"/>
                  <a:pt x="899" y="551"/>
                  <a:pt x="932" y="551"/>
                </a:cubicBezTo>
                <a:cubicBezTo>
                  <a:pt x="964" y="551"/>
                  <a:pt x="979" y="523"/>
                  <a:pt x="979" y="466"/>
                </a:cubicBezTo>
                <a:close/>
                <a:moveTo>
                  <a:pt x="1329" y="494"/>
                </a:moveTo>
                <a:cubicBezTo>
                  <a:pt x="1329" y="535"/>
                  <a:pt x="1317" y="570"/>
                  <a:pt x="1294" y="600"/>
                </a:cubicBezTo>
                <a:cubicBezTo>
                  <a:pt x="1271" y="629"/>
                  <a:pt x="1244" y="644"/>
                  <a:pt x="1213" y="644"/>
                </a:cubicBezTo>
                <a:lnTo>
                  <a:pt x="1193" y="644"/>
                </a:lnTo>
                <a:cubicBezTo>
                  <a:pt x="1161" y="644"/>
                  <a:pt x="1133" y="629"/>
                  <a:pt x="1111" y="600"/>
                </a:cubicBezTo>
                <a:cubicBezTo>
                  <a:pt x="1088" y="570"/>
                  <a:pt x="1076" y="535"/>
                  <a:pt x="1076" y="494"/>
                </a:cubicBezTo>
                <a:lnTo>
                  <a:pt x="1076" y="150"/>
                </a:lnTo>
                <a:cubicBezTo>
                  <a:pt x="1076" y="109"/>
                  <a:pt x="1088" y="74"/>
                  <a:pt x="1111" y="44"/>
                </a:cubicBezTo>
                <a:cubicBezTo>
                  <a:pt x="1133" y="15"/>
                  <a:pt x="1161" y="0"/>
                  <a:pt x="1193" y="0"/>
                </a:cubicBezTo>
                <a:lnTo>
                  <a:pt x="1213" y="0"/>
                </a:lnTo>
                <a:cubicBezTo>
                  <a:pt x="1244" y="0"/>
                  <a:pt x="1271" y="15"/>
                  <a:pt x="1294" y="44"/>
                </a:cubicBezTo>
                <a:cubicBezTo>
                  <a:pt x="1317" y="74"/>
                  <a:pt x="1329" y="109"/>
                  <a:pt x="1329" y="150"/>
                </a:cubicBezTo>
                <a:lnTo>
                  <a:pt x="1329" y="494"/>
                </a:lnTo>
                <a:close/>
                <a:moveTo>
                  <a:pt x="1251" y="466"/>
                </a:moveTo>
                <a:lnTo>
                  <a:pt x="1251" y="174"/>
                </a:lnTo>
                <a:cubicBezTo>
                  <a:pt x="1251" y="147"/>
                  <a:pt x="1249" y="128"/>
                  <a:pt x="1245" y="116"/>
                </a:cubicBezTo>
                <a:cubicBezTo>
                  <a:pt x="1239" y="98"/>
                  <a:pt x="1227" y="89"/>
                  <a:pt x="1209" y="89"/>
                </a:cubicBezTo>
                <a:cubicBezTo>
                  <a:pt x="1172" y="89"/>
                  <a:pt x="1154" y="117"/>
                  <a:pt x="1154" y="174"/>
                </a:cubicBezTo>
                <a:lnTo>
                  <a:pt x="1154" y="466"/>
                </a:lnTo>
                <a:cubicBezTo>
                  <a:pt x="1154" y="523"/>
                  <a:pt x="1171" y="551"/>
                  <a:pt x="1204" y="551"/>
                </a:cubicBezTo>
                <a:cubicBezTo>
                  <a:pt x="1236" y="551"/>
                  <a:pt x="1251" y="523"/>
                  <a:pt x="1251" y="4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3809" name="Freeform 33"/>
          <p:cNvSpPr>
            <a:spLocks noEditPoints="1"/>
          </p:cNvSpPr>
          <p:nvPr/>
        </p:nvSpPr>
        <p:spPr bwMode="auto">
          <a:xfrm>
            <a:off x="3887788" y="3451225"/>
            <a:ext cx="1009650" cy="522288"/>
          </a:xfrm>
          <a:custGeom>
            <a:avLst/>
            <a:gdLst>
              <a:gd name="T0" fmla="*/ 2147483646 w 1223"/>
              <a:gd name="T1" fmla="*/ 2147483646 h 644"/>
              <a:gd name="T2" fmla="*/ 2147483646 w 1223"/>
              <a:gd name="T3" fmla="*/ 2147483646 h 644"/>
              <a:gd name="T4" fmla="*/ 0 w 1223"/>
              <a:gd name="T5" fmla="*/ 2147483646 h 644"/>
              <a:gd name="T6" fmla="*/ 2147483646 w 1223"/>
              <a:gd name="T7" fmla="*/ 2147483646 h 644"/>
              <a:gd name="T8" fmla="*/ 2147483646 w 1223"/>
              <a:gd name="T9" fmla="*/ 2147483646 h 644"/>
              <a:gd name="T10" fmla="*/ 2147483646 w 1223"/>
              <a:gd name="T11" fmla="*/ 2147483646 h 644"/>
              <a:gd name="T12" fmla="*/ 2147483646 w 1223"/>
              <a:gd name="T13" fmla="*/ 2147483646 h 644"/>
              <a:gd name="T14" fmla="*/ 2147483646 w 1223"/>
              <a:gd name="T15" fmla="*/ 2147483646 h 644"/>
              <a:gd name="T16" fmla="*/ 2147483646 w 1223"/>
              <a:gd name="T17" fmla="*/ 2147483646 h 644"/>
              <a:gd name="T18" fmla="*/ 2147483646 w 1223"/>
              <a:gd name="T19" fmla="*/ 2147483646 h 644"/>
              <a:gd name="T20" fmla="*/ 2147483646 w 1223"/>
              <a:gd name="T21" fmla="*/ 2147483646 h 644"/>
              <a:gd name="T22" fmla="*/ 2147483646 w 1223"/>
              <a:gd name="T23" fmla="*/ 2147483646 h 644"/>
              <a:gd name="T24" fmla="*/ 2147483646 w 1223"/>
              <a:gd name="T25" fmla="*/ 2147483646 h 644"/>
              <a:gd name="T26" fmla="*/ 2147483646 w 1223"/>
              <a:gd name="T27" fmla="*/ 2147483646 h 644"/>
              <a:gd name="T28" fmla="*/ 2147483646 w 1223"/>
              <a:gd name="T29" fmla="*/ 2147483646 h 644"/>
              <a:gd name="T30" fmla="*/ 2147483646 w 1223"/>
              <a:gd name="T31" fmla="*/ 2147483646 h 644"/>
              <a:gd name="T32" fmla="*/ 2147483646 w 1223"/>
              <a:gd name="T33" fmla="*/ 0 h 644"/>
              <a:gd name="T34" fmla="*/ 2147483646 w 1223"/>
              <a:gd name="T35" fmla="*/ 2147483646 h 644"/>
              <a:gd name="T36" fmla="*/ 2147483646 w 1223"/>
              <a:gd name="T37" fmla="*/ 2147483646 h 644"/>
              <a:gd name="T38" fmla="*/ 2147483646 w 1223"/>
              <a:gd name="T39" fmla="*/ 2147483646 h 644"/>
              <a:gd name="T40" fmla="*/ 2147483646 w 1223"/>
              <a:gd name="T41" fmla="*/ 2147483646 h 644"/>
              <a:gd name="T42" fmla="*/ 2147483646 w 1223"/>
              <a:gd name="T43" fmla="*/ 2147483646 h 644"/>
              <a:gd name="T44" fmla="*/ 2147483646 w 1223"/>
              <a:gd name="T45" fmla="*/ 2147483646 h 644"/>
              <a:gd name="T46" fmla="*/ 2147483646 w 1223"/>
              <a:gd name="T47" fmla="*/ 2147483646 h 644"/>
              <a:gd name="T48" fmla="*/ 2147483646 w 1223"/>
              <a:gd name="T49" fmla="*/ 2147483646 h 644"/>
              <a:gd name="T50" fmla="*/ 2147483646 w 1223"/>
              <a:gd name="T51" fmla="*/ 2147483646 h 644"/>
              <a:gd name="T52" fmla="*/ 2147483646 w 1223"/>
              <a:gd name="T53" fmla="*/ 0 h 644"/>
              <a:gd name="T54" fmla="*/ 2147483646 w 1223"/>
              <a:gd name="T55" fmla="*/ 2147483646 h 644"/>
              <a:gd name="T56" fmla="*/ 2147483646 w 1223"/>
              <a:gd name="T57" fmla="*/ 2147483646 h 644"/>
              <a:gd name="T58" fmla="*/ 2147483646 w 1223"/>
              <a:gd name="T59" fmla="*/ 2147483646 h 644"/>
              <a:gd name="T60" fmla="*/ 2147483646 w 1223"/>
              <a:gd name="T61" fmla="*/ 2147483646 h 644"/>
              <a:gd name="T62" fmla="*/ 2147483646 w 1223"/>
              <a:gd name="T63" fmla="*/ 2147483646 h 644"/>
              <a:gd name="T64" fmla="*/ 2147483646 w 1223"/>
              <a:gd name="T65" fmla="*/ 2147483646 h 6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23" h="644">
                <a:moveTo>
                  <a:pt x="393" y="494"/>
                </a:moveTo>
                <a:cubicBezTo>
                  <a:pt x="393" y="535"/>
                  <a:pt x="375" y="571"/>
                  <a:pt x="340" y="600"/>
                </a:cubicBezTo>
                <a:cubicBezTo>
                  <a:pt x="305" y="630"/>
                  <a:pt x="262" y="644"/>
                  <a:pt x="212" y="644"/>
                </a:cubicBezTo>
                <a:lnTo>
                  <a:pt x="181" y="644"/>
                </a:lnTo>
                <a:cubicBezTo>
                  <a:pt x="131" y="644"/>
                  <a:pt x="88" y="630"/>
                  <a:pt x="53" y="600"/>
                </a:cubicBezTo>
                <a:cubicBezTo>
                  <a:pt x="18" y="571"/>
                  <a:pt x="0" y="535"/>
                  <a:pt x="0" y="494"/>
                </a:cubicBezTo>
                <a:lnTo>
                  <a:pt x="0" y="440"/>
                </a:lnTo>
                <a:lnTo>
                  <a:pt x="121" y="440"/>
                </a:lnTo>
                <a:lnTo>
                  <a:pt x="121" y="464"/>
                </a:lnTo>
                <a:cubicBezTo>
                  <a:pt x="121" y="491"/>
                  <a:pt x="125" y="511"/>
                  <a:pt x="133" y="524"/>
                </a:cubicBezTo>
                <a:cubicBezTo>
                  <a:pt x="143" y="542"/>
                  <a:pt x="164" y="551"/>
                  <a:pt x="194" y="551"/>
                </a:cubicBezTo>
                <a:cubicBezTo>
                  <a:pt x="232" y="551"/>
                  <a:pt x="256" y="536"/>
                  <a:pt x="267" y="505"/>
                </a:cubicBezTo>
                <a:cubicBezTo>
                  <a:pt x="271" y="491"/>
                  <a:pt x="274" y="462"/>
                  <a:pt x="274" y="420"/>
                </a:cubicBezTo>
                <a:cubicBezTo>
                  <a:pt x="274" y="360"/>
                  <a:pt x="249" y="330"/>
                  <a:pt x="199" y="330"/>
                </a:cubicBezTo>
                <a:lnTo>
                  <a:pt x="5" y="330"/>
                </a:lnTo>
                <a:lnTo>
                  <a:pt x="5" y="13"/>
                </a:lnTo>
                <a:lnTo>
                  <a:pt x="387" y="13"/>
                </a:lnTo>
                <a:lnTo>
                  <a:pt x="387" y="99"/>
                </a:lnTo>
                <a:lnTo>
                  <a:pt x="115" y="99"/>
                </a:lnTo>
                <a:lnTo>
                  <a:pt x="115" y="245"/>
                </a:lnTo>
                <a:lnTo>
                  <a:pt x="199" y="245"/>
                </a:lnTo>
                <a:cubicBezTo>
                  <a:pt x="252" y="245"/>
                  <a:pt x="298" y="259"/>
                  <a:pt x="336" y="286"/>
                </a:cubicBezTo>
                <a:cubicBezTo>
                  <a:pt x="374" y="314"/>
                  <a:pt x="393" y="349"/>
                  <a:pt x="393" y="392"/>
                </a:cubicBezTo>
                <a:lnTo>
                  <a:pt x="393" y="494"/>
                </a:lnTo>
                <a:close/>
                <a:moveTo>
                  <a:pt x="799" y="494"/>
                </a:moveTo>
                <a:cubicBezTo>
                  <a:pt x="799" y="535"/>
                  <a:pt x="781" y="571"/>
                  <a:pt x="746" y="600"/>
                </a:cubicBezTo>
                <a:cubicBezTo>
                  <a:pt x="710" y="630"/>
                  <a:pt x="667" y="644"/>
                  <a:pt x="618" y="644"/>
                </a:cubicBezTo>
                <a:lnTo>
                  <a:pt x="587" y="644"/>
                </a:lnTo>
                <a:cubicBezTo>
                  <a:pt x="537" y="644"/>
                  <a:pt x="495" y="630"/>
                  <a:pt x="459" y="600"/>
                </a:cubicBezTo>
                <a:cubicBezTo>
                  <a:pt x="424" y="571"/>
                  <a:pt x="406" y="535"/>
                  <a:pt x="406" y="494"/>
                </a:cubicBezTo>
                <a:lnTo>
                  <a:pt x="406" y="151"/>
                </a:lnTo>
                <a:cubicBezTo>
                  <a:pt x="406" y="109"/>
                  <a:pt x="424" y="74"/>
                  <a:pt x="459" y="44"/>
                </a:cubicBezTo>
                <a:cubicBezTo>
                  <a:pt x="495" y="15"/>
                  <a:pt x="537" y="0"/>
                  <a:pt x="587" y="0"/>
                </a:cubicBezTo>
                <a:lnTo>
                  <a:pt x="618" y="0"/>
                </a:lnTo>
                <a:cubicBezTo>
                  <a:pt x="667" y="0"/>
                  <a:pt x="710" y="15"/>
                  <a:pt x="746" y="44"/>
                </a:cubicBezTo>
                <a:cubicBezTo>
                  <a:pt x="781" y="74"/>
                  <a:pt x="799" y="109"/>
                  <a:pt x="799" y="151"/>
                </a:cubicBezTo>
                <a:lnTo>
                  <a:pt x="799" y="494"/>
                </a:lnTo>
                <a:close/>
                <a:moveTo>
                  <a:pt x="679" y="467"/>
                </a:moveTo>
                <a:lnTo>
                  <a:pt x="679" y="174"/>
                </a:lnTo>
                <a:cubicBezTo>
                  <a:pt x="679" y="147"/>
                  <a:pt x="675" y="128"/>
                  <a:pt x="669" y="117"/>
                </a:cubicBezTo>
                <a:cubicBezTo>
                  <a:pt x="659" y="99"/>
                  <a:pt x="641" y="90"/>
                  <a:pt x="612" y="90"/>
                </a:cubicBezTo>
                <a:cubicBezTo>
                  <a:pt x="555" y="90"/>
                  <a:pt x="527" y="118"/>
                  <a:pt x="527" y="174"/>
                </a:cubicBezTo>
                <a:lnTo>
                  <a:pt x="527" y="467"/>
                </a:lnTo>
                <a:cubicBezTo>
                  <a:pt x="527" y="523"/>
                  <a:pt x="553" y="551"/>
                  <a:pt x="605" y="551"/>
                </a:cubicBezTo>
                <a:cubicBezTo>
                  <a:pt x="654" y="551"/>
                  <a:pt x="679" y="523"/>
                  <a:pt x="679" y="467"/>
                </a:cubicBezTo>
                <a:close/>
                <a:moveTo>
                  <a:pt x="1223" y="494"/>
                </a:moveTo>
                <a:cubicBezTo>
                  <a:pt x="1223" y="535"/>
                  <a:pt x="1205" y="571"/>
                  <a:pt x="1170" y="600"/>
                </a:cubicBezTo>
                <a:cubicBezTo>
                  <a:pt x="1134" y="630"/>
                  <a:pt x="1092" y="644"/>
                  <a:pt x="1042" y="644"/>
                </a:cubicBezTo>
                <a:lnTo>
                  <a:pt x="1011" y="644"/>
                </a:lnTo>
                <a:cubicBezTo>
                  <a:pt x="961" y="644"/>
                  <a:pt x="919" y="630"/>
                  <a:pt x="883" y="600"/>
                </a:cubicBezTo>
                <a:cubicBezTo>
                  <a:pt x="848" y="571"/>
                  <a:pt x="830" y="535"/>
                  <a:pt x="830" y="494"/>
                </a:cubicBezTo>
                <a:lnTo>
                  <a:pt x="830" y="151"/>
                </a:lnTo>
                <a:cubicBezTo>
                  <a:pt x="830" y="109"/>
                  <a:pt x="848" y="74"/>
                  <a:pt x="883" y="44"/>
                </a:cubicBezTo>
                <a:cubicBezTo>
                  <a:pt x="919" y="15"/>
                  <a:pt x="961" y="0"/>
                  <a:pt x="1011" y="0"/>
                </a:cubicBezTo>
                <a:lnTo>
                  <a:pt x="1042" y="0"/>
                </a:lnTo>
                <a:cubicBezTo>
                  <a:pt x="1092" y="0"/>
                  <a:pt x="1134" y="15"/>
                  <a:pt x="1170" y="44"/>
                </a:cubicBezTo>
                <a:cubicBezTo>
                  <a:pt x="1205" y="74"/>
                  <a:pt x="1223" y="109"/>
                  <a:pt x="1223" y="151"/>
                </a:cubicBezTo>
                <a:lnTo>
                  <a:pt x="1223" y="494"/>
                </a:lnTo>
                <a:close/>
                <a:moveTo>
                  <a:pt x="1103" y="467"/>
                </a:moveTo>
                <a:lnTo>
                  <a:pt x="1103" y="174"/>
                </a:lnTo>
                <a:cubicBezTo>
                  <a:pt x="1103" y="147"/>
                  <a:pt x="1100" y="128"/>
                  <a:pt x="1093" y="117"/>
                </a:cubicBezTo>
                <a:cubicBezTo>
                  <a:pt x="1083" y="99"/>
                  <a:pt x="1065" y="90"/>
                  <a:pt x="1036" y="90"/>
                </a:cubicBezTo>
                <a:cubicBezTo>
                  <a:pt x="979" y="90"/>
                  <a:pt x="951" y="118"/>
                  <a:pt x="951" y="174"/>
                </a:cubicBezTo>
                <a:lnTo>
                  <a:pt x="951" y="467"/>
                </a:lnTo>
                <a:cubicBezTo>
                  <a:pt x="951" y="523"/>
                  <a:pt x="977" y="551"/>
                  <a:pt x="1029" y="551"/>
                </a:cubicBezTo>
                <a:cubicBezTo>
                  <a:pt x="1078" y="551"/>
                  <a:pt x="1103" y="523"/>
                  <a:pt x="1103" y="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3810" name="Freeform 34"/>
          <p:cNvSpPr>
            <a:spLocks noEditPoints="1"/>
          </p:cNvSpPr>
          <p:nvPr/>
        </p:nvSpPr>
        <p:spPr bwMode="auto">
          <a:xfrm>
            <a:off x="4041775" y="5276850"/>
            <a:ext cx="703263" cy="676275"/>
          </a:xfrm>
          <a:custGeom>
            <a:avLst/>
            <a:gdLst>
              <a:gd name="T0" fmla="*/ 2147483646 w 853"/>
              <a:gd name="T1" fmla="*/ 2147483646 h 832"/>
              <a:gd name="T2" fmla="*/ 2147483646 w 853"/>
              <a:gd name="T3" fmla="*/ 2147483646 h 832"/>
              <a:gd name="T4" fmla="*/ 2147483646 w 853"/>
              <a:gd name="T5" fmla="*/ 2147483646 h 832"/>
              <a:gd name="T6" fmla="*/ 0 w 853"/>
              <a:gd name="T7" fmla="*/ 2147483646 h 832"/>
              <a:gd name="T8" fmla="*/ 0 w 853"/>
              <a:gd name="T9" fmla="*/ 2147483646 h 832"/>
              <a:gd name="T10" fmla="*/ 2147483646 w 853"/>
              <a:gd name="T11" fmla="*/ 2147483646 h 832"/>
              <a:gd name="T12" fmla="*/ 2147483646 w 853"/>
              <a:gd name="T13" fmla="*/ 0 h 832"/>
              <a:gd name="T14" fmla="*/ 2147483646 w 853"/>
              <a:gd name="T15" fmla="*/ 2147483646 h 832"/>
              <a:gd name="T16" fmla="*/ 2147483646 w 853"/>
              <a:gd name="T17" fmla="*/ 2147483646 h 832"/>
              <a:gd name="T18" fmla="*/ 2147483646 w 853"/>
              <a:gd name="T19" fmla="*/ 2147483646 h 832"/>
              <a:gd name="T20" fmla="*/ 2147483646 w 853"/>
              <a:gd name="T21" fmla="*/ 2147483646 h 832"/>
              <a:gd name="T22" fmla="*/ 2147483646 w 853"/>
              <a:gd name="T23" fmla="*/ 2147483646 h 832"/>
              <a:gd name="T24" fmla="*/ 2147483646 w 853"/>
              <a:gd name="T25" fmla="*/ 2147483646 h 832"/>
              <a:gd name="T26" fmla="*/ 2147483646 w 853"/>
              <a:gd name="T27" fmla="*/ 2147483646 h 832"/>
              <a:gd name="T28" fmla="*/ 2147483646 w 853"/>
              <a:gd name="T29" fmla="*/ 2147483646 h 832"/>
              <a:gd name="T30" fmla="*/ 2147483646 w 853"/>
              <a:gd name="T31" fmla="*/ 2147483646 h 832"/>
              <a:gd name="T32" fmla="*/ 2147483646 w 853"/>
              <a:gd name="T33" fmla="*/ 2147483646 h 832"/>
              <a:gd name="T34" fmla="*/ 2147483646 w 853"/>
              <a:gd name="T35" fmla="*/ 2147483646 h 832"/>
              <a:gd name="T36" fmla="*/ 2147483646 w 853"/>
              <a:gd name="T37" fmla="*/ 2147483646 h 832"/>
              <a:gd name="T38" fmla="*/ 2147483646 w 853"/>
              <a:gd name="T39" fmla="*/ 2147483646 h 832"/>
              <a:gd name="T40" fmla="*/ 2147483646 w 853"/>
              <a:gd name="T41" fmla="*/ 2147483646 h 832"/>
              <a:gd name="T42" fmla="*/ 2147483646 w 853"/>
              <a:gd name="T43" fmla="*/ 2147483646 h 832"/>
              <a:gd name="T44" fmla="*/ 2147483646 w 853"/>
              <a:gd name="T45" fmla="*/ 2147483646 h 832"/>
              <a:gd name="T46" fmla="*/ 2147483646 w 853"/>
              <a:gd name="T47" fmla="*/ 2147483646 h 832"/>
              <a:gd name="T48" fmla="*/ 2147483646 w 853"/>
              <a:gd name="T49" fmla="*/ 2147483646 h 832"/>
              <a:gd name="T50" fmla="*/ 2147483646 w 853"/>
              <a:gd name="T51" fmla="*/ 2147483646 h 832"/>
              <a:gd name="T52" fmla="*/ 2147483646 w 853"/>
              <a:gd name="T53" fmla="*/ 2147483646 h 832"/>
              <a:gd name="T54" fmla="*/ 2147483646 w 853"/>
              <a:gd name="T55" fmla="*/ 2147483646 h 832"/>
              <a:gd name="T56" fmla="*/ 2147483646 w 853"/>
              <a:gd name="T57" fmla="*/ 2147483646 h 832"/>
              <a:gd name="T58" fmla="*/ 2147483646 w 853"/>
              <a:gd name="T59" fmla="*/ 2147483646 h 832"/>
              <a:gd name="T60" fmla="*/ 2147483646 w 853"/>
              <a:gd name="T61" fmla="*/ 2147483646 h 832"/>
              <a:gd name="T62" fmla="*/ 2147483646 w 853"/>
              <a:gd name="T63" fmla="*/ 2147483646 h 83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53" h="832">
                <a:moveTo>
                  <a:pt x="298" y="819"/>
                </a:moveTo>
                <a:lnTo>
                  <a:pt x="147" y="819"/>
                </a:lnTo>
                <a:lnTo>
                  <a:pt x="147" y="153"/>
                </a:lnTo>
                <a:lnTo>
                  <a:pt x="0" y="286"/>
                </a:lnTo>
                <a:lnTo>
                  <a:pt x="0" y="126"/>
                </a:lnTo>
                <a:lnTo>
                  <a:pt x="147" y="2"/>
                </a:lnTo>
                <a:lnTo>
                  <a:pt x="298" y="0"/>
                </a:lnTo>
                <a:lnTo>
                  <a:pt x="298" y="819"/>
                </a:lnTo>
                <a:close/>
                <a:moveTo>
                  <a:pt x="853" y="634"/>
                </a:moveTo>
                <a:cubicBezTo>
                  <a:pt x="853" y="689"/>
                  <a:pt x="832" y="735"/>
                  <a:pt x="789" y="774"/>
                </a:cubicBezTo>
                <a:cubicBezTo>
                  <a:pt x="747" y="812"/>
                  <a:pt x="696" y="832"/>
                  <a:pt x="636" y="832"/>
                </a:cubicBezTo>
                <a:lnTo>
                  <a:pt x="599" y="832"/>
                </a:lnTo>
                <a:cubicBezTo>
                  <a:pt x="539" y="832"/>
                  <a:pt x="488" y="812"/>
                  <a:pt x="445" y="774"/>
                </a:cubicBezTo>
                <a:cubicBezTo>
                  <a:pt x="403" y="735"/>
                  <a:pt x="381" y="689"/>
                  <a:pt x="381" y="634"/>
                </a:cubicBezTo>
                <a:lnTo>
                  <a:pt x="381" y="563"/>
                </a:lnTo>
                <a:lnTo>
                  <a:pt x="526" y="563"/>
                </a:lnTo>
                <a:lnTo>
                  <a:pt x="526" y="595"/>
                </a:lnTo>
                <a:cubicBezTo>
                  <a:pt x="526" y="631"/>
                  <a:pt x="531" y="657"/>
                  <a:pt x="541" y="674"/>
                </a:cubicBezTo>
                <a:cubicBezTo>
                  <a:pt x="553" y="697"/>
                  <a:pt x="578" y="709"/>
                  <a:pt x="614" y="709"/>
                </a:cubicBezTo>
                <a:cubicBezTo>
                  <a:pt x="660" y="709"/>
                  <a:pt x="689" y="689"/>
                  <a:pt x="701" y="649"/>
                </a:cubicBezTo>
                <a:cubicBezTo>
                  <a:pt x="707" y="630"/>
                  <a:pt x="710" y="593"/>
                  <a:pt x="710" y="537"/>
                </a:cubicBezTo>
                <a:cubicBezTo>
                  <a:pt x="710" y="458"/>
                  <a:pt x="680" y="419"/>
                  <a:pt x="620" y="419"/>
                </a:cubicBezTo>
                <a:lnTo>
                  <a:pt x="387" y="419"/>
                </a:lnTo>
                <a:lnTo>
                  <a:pt x="387" y="3"/>
                </a:lnTo>
                <a:lnTo>
                  <a:pt x="846" y="3"/>
                </a:lnTo>
                <a:lnTo>
                  <a:pt x="846" y="115"/>
                </a:lnTo>
                <a:lnTo>
                  <a:pt x="519" y="115"/>
                </a:lnTo>
                <a:lnTo>
                  <a:pt x="519" y="307"/>
                </a:lnTo>
                <a:lnTo>
                  <a:pt x="620" y="307"/>
                </a:lnTo>
                <a:cubicBezTo>
                  <a:pt x="684" y="307"/>
                  <a:pt x="739" y="325"/>
                  <a:pt x="784" y="361"/>
                </a:cubicBezTo>
                <a:cubicBezTo>
                  <a:pt x="830" y="397"/>
                  <a:pt x="853" y="444"/>
                  <a:pt x="853" y="500"/>
                </a:cubicBezTo>
                <a:lnTo>
                  <a:pt x="853" y="6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3813" name="TextBox 20"/>
          <p:cNvSpPr txBox="1">
            <a:spLocks noChangeArrowheads="1"/>
          </p:cNvSpPr>
          <p:nvPr/>
        </p:nvSpPr>
        <p:spPr bwMode="auto">
          <a:xfrm>
            <a:off x="5089525" y="1490663"/>
            <a:ext cx="2233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Go ahead and replace it with your own text.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33814" name="TextBox 21"/>
          <p:cNvSpPr txBox="1">
            <a:spLocks noChangeArrowheads="1"/>
          </p:cNvSpPr>
          <p:nvPr/>
        </p:nvSpPr>
        <p:spPr bwMode="auto">
          <a:xfrm>
            <a:off x="5089525" y="3414713"/>
            <a:ext cx="2233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Go ahead and replace it with your own text.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33815" name="TextBox 22"/>
          <p:cNvSpPr txBox="1">
            <a:spLocks noChangeArrowheads="1"/>
          </p:cNvSpPr>
          <p:nvPr/>
        </p:nvSpPr>
        <p:spPr bwMode="auto">
          <a:xfrm>
            <a:off x="5089525" y="5264150"/>
            <a:ext cx="2233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Go ahead and replace it with your own text.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33816" name="TextBox 23"/>
          <p:cNvSpPr txBox="1">
            <a:spLocks noChangeArrowheads="1"/>
          </p:cNvSpPr>
          <p:nvPr/>
        </p:nvSpPr>
        <p:spPr bwMode="auto">
          <a:xfrm>
            <a:off x="7669116" y="1823720"/>
            <a:ext cx="2474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600" dirty="0">
                <a:solidFill>
                  <a:schemeClr val="accent2"/>
                </a:solidFill>
                <a:latin typeface="+mj-lt"/>
              </a:rPr>
              <a:t>OPTION HERE</a:t>
            </a:r>
            <a:endParaRPr lang="zh-CN" altLang="en-US" sz="2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3817" name="TextBox 24"/>
          <p:cNvSpPr txBox="1">
            <a:spLocks noChangeArrowheads="1"/>
          </p:cNvSpPr>
          <p:nvPr/>
        </p:nvSpPr>
        <p:spPr bwMode="auto">
          <a:xfrm>
            <a:off x="7861300" y="2503488"/>
            <a:ext cx="364648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tr-TR" altLang="zh-CN" sz="1800" b="1" dirty="0">
                <a:latin typeface="+mj-lt"/>
              </a:rPr>
              <a:t>OPTION HERE</a:t>
            </a:r>
            <a:r>
              <a:rPr lang="zh-CN" altLang="en-US" sz="1800" dirty="0">
                <a:latin typeface="+mj-lt"/>
              </a:rPr>
              <a:t>：</a:t>
            </a: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</a:p>
          <a:p>
            <a:pPr algn="just" eaLnBrk="1" hangingPunct="1">
              <a:spcBef>
                <a:spcPct val="0"/>
              </a:spcBef>
            </a:pPr>
            <a:endParaRPr lang="zh-CN" altLang="en-US" sz="1800" dirty="0">
              <a:latin typeface="+mj-lt"/>
            </a:endParaRPr>
          </a:p>
          <a:p>
            <a:pPr algn="just" eaLnBrk="1" hangingPunct="1">
              <a:spcBef>
                <a:spcPct val="0"/>
              </a:spcBef>
            </a:pPr>
            <a:r>
              <a:rPr lang="tr-TR" altLang="zh-CN" sz="1800" b="1" dirty="0">
                <a:latin typeface="+mj-lt"/>
              </a:rPr>
              <a:t>OPTION HERE</a:t>
            </a:r>
            <a:r>
              <a:rPr lang="zh-CN" altLang="en-US" sz="1800" dirty="0">
                <a:latin typeface="+mj-lt"/>
              </a:rPr>
              <a:t>：</a:t>
            </a: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</a:p>
          <a:p>
            <a:pPr algn="just" eaLnBrk="1" hangingPunct="1">
              <a:spcBef>
                <a:spcPct val="0"/>
              </a:spcBef>
            </a:pPr>
            <a:endParaRPr lang="zh-CN" altLang="en-US" sz="1800" dirty="0">
              <a:latin typeface="+mj-lt"/>
            </a:endParaRPr>
          </a:p>
          <a:p>
            <a:pPr algn="just" eaLnBrk="1" hangingPunct="1">
              <a:spcBef>
                <a:spcPct val="0"/>
              </a:spcBef>
            </a:pPr>
            <a:r>
              <a:rPr lang="tr-TR" altLang="zh-CN" sz="1800" b="1" dirty="0">
                <a:latin typeface="+mj-lt"/>
              </a:rPr>
              <a:t>OPTION HERE</a:t>
            </a:r>
            <a:r>
              <a:rPr lang="zh-CN" altLang="en-US" sz="1800" dirty="0">
                <a:latin typeface="+mj-lt"/>
              </a:rPr>
              <a:t>：</a:t>
            </a: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2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3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9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6" grpId="0" animBg="1" autoUpdateAnimBg="0"/>
      <p:bldP spid="33797" grpId="0" animBg="1" autoUpdateAnimBg="0"/>
      <p:bldP spid="33798" grpId="0" animBg="1" autoUpdateAnimBg="0"/>
      <p:bldP spid="33799" grpId="0" animBg="1" autoUpdateAnimBg="0"/>
      <p:bldP spid="33800" grpId="0" animBg="1" autoUpdateAnimBg="0"/>
      <p:bldP spid="33801" grpId="0" animBg="1"/>
      <p:bldP spid="33802" grpId="0" animBg="1"/>
      <p:bldP spid="33803" grpId="0" animBg="1"/>
      <p:bldP spid="33808" grpId="0" animBg="1"/>
      <p:bldP spid="33809" grpId="0" animBg="1"/>
      <p:bldP spid="33810" grpId="0" animBg="1"/>
      <p:bldP spid="33813" grpId="0" autoUpdateAnimBg="0"/>
      <p:bldP spid="33814" grpId="0" autoUpdateAnimBg="0"/>
      <p:bldP spid="33815" grpId="0" autoUpdateAnimBg="0"/>
      <p:bldP spid="33816" grpId="0" autoUpdateAnimBg="0"/>
      <p:bldP spid="3381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0419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4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34820" name="Freeform 5"/>
          <p:cNvSpPr>
            <a:spLocks/>
          </p:cNvSpPr>
          <p:nvPr/>
        </p:nvSpPr>
        <p:spPr bwMode="auto">
          <a:xfrm>
            <a:off x="3479800" y="1716088"/>
            <a:ext cx="2571750" cy="4121150"/>
          </a:xfrm>
          <a:custGeom>
            <a:avLst/>
            <a:gdLst>
              <a:gd name="T0" fmla="*/ 2147483646 w 3148"/>
              <a:gd name="T1" fmla="*/ 0 h 5005"/>
              <a:gd name="T2" fmla="*/ 2147483646 w 3148"/>
              <a:gd name="T3" fmla="*/ 0 h 5005"/>
              <a:gd name="T4" fmla="*/ 2147483646 w 3148"/>
              <a:gd name="T5" fmla="*/ 2147483646 h 5005"/>
              <a:gd name="T6" fmla="*/ 2147483646 w 3148"/>
              <a:gd name="T7" fmla="*/ 2147483646 h 5005"/>
              <a:gd name="T8" fmla="*/ 2147483646 w 3148"/>
              <a:gd name="T9" fmla="*/ 2147483646 h 5005"/>
              <a:gd name="T10" fmla="*/ 2147483646 w 3148"/>
              <a:gd name="T11" fmla="*/ 2147483646 h 5005"/>
              <a:gd name="T12" fmla="*/ 0 w 3148"/>
              <a:gd name="T13" fmla="*/ 2147483646 h 5005"/>
              <a:gd name="T14" fmla="*/ 0 w 3148"/>
              <a:gd name="T15" fmla="*/ 2147483646 h 5005"/>
              <a:gd name="T16" fmla="*/ 2147483646 w 3148"/>
              <a:gd name="T17" fmla="*/ 0 h 50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bg1"/>
          </a:solidFill>
          <a:ln w="10" cap="flat" cmpd="sng">
            <a:solidFill>
              <a:srgbClr val="D9D9D9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4821" name="Freeform 6"/>
          <p:cNvSpPr>
            <a:spLocks/>
          </p:cNvSpPr>
          <p:nvPr/>
        </p:nvSpPr>
        <p:spPr bwMode="auto">
          <a:xfrm>
            <a:off x="633413" y="1716088"/>
            <a:ext cx="2573337" cy="4121150"/>
          </a:xfrm>
          <a:custGeom>
            <a:avLst/>
            <a:gdLst>
              <a:gd name="T0" fmla="*/ 2147483646 w 3149"/>
              <a:gd name="T1" fmla="*/ 0 h 5005"/>
              <a:gd name="T2" fmla="*/ 2147483646 w 3149"/>
              <a:gd name="T3" fmla="*/ 0 h 5005"/>
              <a:gd name="T4" fmla="*/ 2147483646 w 3149"/>
              <a:gd name="T5" fmla="*/ 2147483646 h 5005"/>
              <a:gd name="T6" fmla="*/ 2147483646 w 3149"/>
              <a:gd name="T7" fmla="*/ 2147483646 h 5005"/>
              <a:gd name="T8" fmla="*/ 2147483646 w 3149"/>
              <a:gd name="T9" fmla="*/ 2147483646 h 5005"/>
              <a:gd name="T10" fmla="*/ 2147483646 w 3149"/>
              <a:gd name="T11" fmla="*/ 2147483646 h 5005"/>
              <a:gd name="T12" fmla="*/ 0 w 3149"/>
              <a:gd name="T13" fmla="*/ 2147483646 h 5005"/>
              <a:gd name="T14" fmla="*/ 0 w 3149"/>
              <a:gd name="T15" fmla="*/ 2147483646 h 5005"/>
              <a:gd name="T16" fmla="*/ 2147483646 w 3149"/>
              <a:gd name="T17" fmla="*/ 0 h 50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9" h="5005">
                <a:moveTo>
                  <a:pt x="125" y="0"/>
                </a:moveTo>
                <a:lnTo>
                  <a:pt x="3024" y="0"/>
                </a:lnTo>
                <a:cubicBezTo>
                  <a:pt x="3092" y="0"/>
                  <a:pt x="3149" y="56"/>
                  <a:pt x="3149" y="125"/>
                </a:cubicBezTo>
                <a:lnTo>
                  <a:pt x="3149" y="4880"/>
                </a:lnTo>
                <a:cubicBezTo>
                  <a:pt x="3149" y="4949"/>
                  <a:pt x="3092" y="5005"/>
                  <a:pt x="3024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tx1"/>
          </a:solidFill>
          <a:ln w="10" cap="flat" cmpd="sng">
            <a:solidFill>
              <a:srgbClr val="D9D9D9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4822" name="Freeform 7"/>
          <p:cNvSpPr>
            <a:spLocks/>
          </p:cNvSpPr>
          <p:nvPr/>
        </p:nvSpPr>
        <p:spPr bwMode="auto">
          <a:xfrm>
            <a:off x="9170988" y="1716088"/>
            <a:ext cx="2571750" cy="4121150"/>
          </a:xfrm>
          <a:custGeom>
            <a:avLst/>
            <a:gdLst>
              <a:gd name="T0" fmla="*/ 2147483646 w 3148"/>
              <a:gd name="T1" fmla="*/ 0 h 5005"/>
              <a:gd name="T2" fmla="*/ 2147483646 w 3148"/>
              <a:gd name="T3" fmla="*/ 0 h 5005"/>
              <a:gd name="T4" fmla="*/ 2147483646 w 3148"/>
              <a:gd name="T5" fmla="*/ 2147483646 h 5005"/>
              <a:gd name="T6" fmla="*/ 2147483646 w 3148"/>
              <a:gd name="T7" fmla="*/ 2147483646 h 5005"/>
              <a:gd name="T8" fmla="*/ 2147483646 w 3148"/>
              <a:gd name="T9" fmla="*/ 2147483646 h 5005"/>
              <a:gd name="T10" fmla="*/ 2147483646 w 3148"/>
              <a:gd name="T11" fmla="*/ 2147483646 h 5005"/>
              <a:gd name="T12" fmla="*/ 0 w 3148"/>
              <a:gd name="T13" fmla="*/ 2147483646 h 5005"/>
              <a:gd name="T14" fmla="*/ 0 w 3148"/>
              <a:gd name="T15" fmla="*/ 2147483646 h 5005"/>
              <a:gd name="T16" fmla="*/ 2147483646 w 3148"/>
              <a:gd name="T17" fmla="*/ 0 h 50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bg2"/>
          </a:solidFill>
          <a:ln w="10" cap="flat" cmpd="sng">
            <a:solidFill>
              <a:srgbClr val="D9D9D9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4823" name="Freeform 8"/>
          <p:cNvSpPr>
            <a:spLocks/>
          </p:cNvSpPr>
          <p:nvPr/>
        </p:nvSpPr>
        <p:spPr bwMode="auto">
          <a:xfrm>
            <a:off x="6326188" y="1716088"/>
            <a:ext cx="2570162" cy="4121150"/>
          </a:xfrm>
          <a:custGeom>
            <a:avLst/>
            <a:gdLst>
              <a:gd name="T0" fmla="*/ 2147483646 w 3148"/>
              <a:gd name="T1" fmla="*/ 0 h 5005"/>
              <a:gd name="T2" fmla="*/ 2147483646 w 3148"/>
              <a:gd name="T3" fmla="*/ 0 h 5005"/>
              <a:gd name="T4" fmla="*/ 2147483646 w 3148"/>
              <a:gd name="T5" fmla="*/ 2147483646 h 5005"/>
              <a:gd name="T6" fmla="*/ 2147483646 w 3148"/>
              <a:gd name="T7" fmla="*/ 2147483646 h 5005"/>
              <a:gd name="T8" fmla="*/ 2147483646 w 3148"/>
              <a:gd name="T9" fmla="*/ 2147483646 h 5005"/>
              <a:gd name="T10" fmla="*/ 2147483646 w 3148"/>
              <a:gd name="T11" fmla="*/ 2147483646 h 5005"/>
              <a:gd name="T12" fmla="*/ 0 w 3148"/>
              <a:gd name="T13" fmla="*/ 2147483646 h 5005"/>
              <a:gd name="T14" fmla="*/ 0 w 3148"/>
              <a:gd name="T15" fmla="*/ 2147483646 h 5005"/>
              <a:gd name="T16" fmla="*/ 2147483646 w 3148"/>
              <a:gd name="T17" fmla="*/ 0 h 50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tx2"/>
          </a:solidFill>
          <a:ln w="10" cap="flat" cmpd="sng">
            <a:solidFill>
              <a:srgbClr val="D9D9D9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34824" name="组合 27"/>
          <p:cNvGrpSpPr>
            <a:grpSpLocks/>
          </p:cNvGrpSpPr>
          <p:nvPr/>
        </p:nvGrpSpPr>
        <p:grpSpPr bwMode="auto">
          <a:xfrm>
            <a:off x="3041650" y="3325813"/>
            <a:ext cx="631825" cy="638175"/>
            <a:chOff x="0" y="0"/>
            <a:chExt cx="631825" cy="636588"/>
          </a:xfrm>
        </p:grpSpPr>
        <p:sp>
          <p:nvSpPr>
            <p:cNvPr id="60449" name="Oval 9"/>
            <p:cNvSpPr>
              <a:spLocks noChangeArrowheads="1"/>
            </p:cNvSpPr>
            <p:nvPr/>
          </p:nvSpPr>
          <p:spPr bwMode="auto">
            <a:xfrm>
              <a:off x="0" y="0"/>
              <a:ext cx="631825" cy="63658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60450" name="Freeform 10"/>
            <p:cNvSpPr>
              <a:spLocks/>
            </p:cNvSpPr>
            <p:nvPr/>
          </p:nvSpPr>
          <p:spPr bwMode="auto">
            <a:xfrm>
              <a:off x="336550" y="142875"/>
              <a:ext cx="206375" cy="342900"/>
            </a:xfrm>
            <a:custGeom>
              <a:avLst/>
              <a:gdLst>
                <a:gd name="T0" fmla="*/ 2147483646 w 252"/>
                <a:gd name="T1" fmla="*/ 2147483646 h 418"/>
                <a:gd name="T2" fmla="*/ 2147483646 w 252"/>
                <a:gd name="T3" fmla="*/ 2147483646 h 418"/>
                <a:gd name="T4" fmla="*/ 2147483646 w 252"/>
                <a:gd name="T5" fmla="*/ 2147483646 h 418"/>
                <a:gd name="T6" fmla="*/ 0 w 252"/>
                <a:gd name="T7" fmla="*/ 2147483646 h 418"/>
                <a:gd name="T8" fmla="*/ 2147483646 w 252"/>
                <a:gd name="T9" fmla="*/ 2147483646 h 418"/>
                <a:gd name="T10" fmla="*/ 2147483646 w 252"/>
                <a:gd name="T11" fmla="*/ 2147483646 h 418"/>
                <a:gd name="T12" fmla="*/ 2147483646 w 252"/>
                <a:gd name="T13" fmla="*/ 2147483646 h 418"/>
                <a:gd name="T14" fmla="*/ 2147483646 w 252"/>
                <a:gd name="T15" fmla="*/ 2147483646 h 418"/>
                <a:gd name="T16" fmla="*/ 0 w 252"/>
                <a:gd name="T17" fmla="*/ 2147483646 h 418"/>
                <a:gd name="T18" fmla="*/ 2147483646 w 252"/>
                <a:gd name="T19" fmla="*/ 2147483646 h 418"/>
                <a:gd name="T20" fmla="*/ 2147483646 w 252"/>
                <a:gd name="T21" fmla="*/ 2147483646 h 418"/>
                <a:gd name="T22" fmla="*/ 2147483646 w 252"/>
                <a:gd name="T23" fmla="*/ 2147483646 h 418"/>
                <a:gd name="T24" fmla="*/ 2147483646 w 252"/>
                <a:gd name="T25" fmla="*/ 2147483646 h 4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0451" name="Freeform 11"/>
            <p:cNvSpPr>
              <a:spLocks/>
            </p:cNvSpPr>
            <p:nvPr/>
          </p:nvSpPr>
          <p:spPr bwMode="auto">
            <a:xfrm>
              <a:off x="141287" y="142875"/>
              <a:ext cx="206375" cy="342900"/>
            </a:xfrm>
            <a:custGeom>
              <a:avLst/>
              <a:gdLst>
                <a:gd name="T0" fmla="*/ 2147483646 w 252"/>
                <a:gd name="T1" fmla="*/ 2147483646 h 418"/>
                <a:gd name="T2" fmla="*/ 2147483646 w 252"/>
                <a:gd name="T3" fmla="*/ 2147483646 h 418"/>
                <a:gd name="T4" fmla="*/ 2147483646 w 252"/>
                <a:gd name="T5" fmla="*/ 2147483646 h 418"/>
                <a:gd name="T6" fmla="*/ 0 w 252"/>
                <a:gd name="T7" fmla="*/ 2147483646 h 418"/>
                <a:gd name="T8" fmla="*/ 2147483646 w 252"/>
                <a:gd name="T9" fmla="*/ 2147483646 h 418"/>
                <a:gd name="T10" fmla="*/ 2147483646 w 252"/>
                <a:gd name="T11" fmla="*/ 2147483646 h 418"/>
                <a:gd name="T12" fmla="*/ 2147483646 w 252"/>
                <a:gd name="T13" fmla="*/ 2147483646 h 418"/>
                <a:gd name="T14" fmla="*/ 2147483646 w 252"/>
                <a:gd name="T15" fmla="*/ 2147483646 h 418"/>
                <a:gd name="T16" fmla="*/ 0 w 252"/>
                <a:gd name="T17" fmla="*/ 2147483646 h 418"/>
                <a:gd name="T18" fmla="*/ 2147483646 w 252"/>
                <a:gd name="T19" fmla="*/ 2147483646 h 418"/>
                <a:gd name="T20" fmla="*/ 2147483646 w 252"/>
                <a:gd name="T21" fmla="*/ 2147483646 h 418"/>
                <a:gd name="T22" fmla="*/ 2147483646 w 252"/>
                <a:gd name="T23" fmla="*/ 2147483646 h 418"/>
                <a:gd name="T24" fmla="*/ 2147483646 w 252"/>
                <a:gd name="T25" fmla="*/ 2147483646 h 4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34828" name="组合 31"/>
          <p:cNvGrpSpPr>
            <a:grpSpLocks/>
          </p:cNvGrpSpPr>
          <p:nvPr/>
        </p:nvGrpSpPr>
        <p:grpSpPr bwMode="auto">
          <a:xfrm>
            <a:off x="5867400" y="3325813"/>
            <a:ext cx="633413" cy="638175"/>
            <a:chOff x="0" y="0"/>
            <a:chExt cx="633413" cy="636588"/>
          </a:xfrm>
        </p:grpSpPr>
        <p:sp>
          <p:nvSpPr>
            <p:cNvPr id="60446" name="Oval 12"/>
            <p:cNvSpPr>
              <a:spLocks noChangeArrowheads="1"/>
            </p:cNvSpPr>
            <p:nvPr/>
          </p:nvSpPr>
          <p:spPr bwMode="auto">
            <a:xfrm>
              <a:off x="0" y="0"/>
              <a:ext cx="633413" cy="63658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60447" name="Freeform 13"/>
            <p:cNvSpPr>
              <a:spLocks/>
            </p:cNvSpPr>
            <p:nvPr/>
          </p:nvSpPr>
          <p:spPr bwMode="auto">
            <a:xfrm>
              <a:off x="338138" y="142875"/>
              <a:ext cx="206375" cy="342900"/>
            </a:xfrm>
            <a:custGeom>
              <a:avLst/>
              <a:gdLst>
                <a:gd name="T0" fmla="*/ 2147483646 w 252"/>
                <a:gd name="T1" fmla="*/ 2147483646 h 418"/>
                <a:gd name="T2" fmla="*/ 2147483646 w 252"/>
                <a:gd name="T3" fmla="*/ 2147483646 h 418"/>
                <a:gd name="T4" fmla="*/ 2147483646 w 252"/>
                <a:gd name="T5" fmla="*/ 2147483646 h 418"/>
                <a:gd name="T6" fmla="*/ 0 w 252"/>
                <a:gd name="T7" fmla="*/ 2147483646 h 418"/>
                <a:gd name="T8" fmla="*/ 2147483646 w 252"/>
                <a:gd name="T9" fmla="*/ 2147483646 h 418"/>
                <a:gd name="T10" fmla="*/ 2147483646 w 252"/>
                <a:gd name="T11" fmla="*/ 2147483646 h 418"/>
                <a:gd name="T12" fmla="*/ 2147483646 w 252"/>
                <a:gd name="T13" fmla="*/ 2147483646 h 418"/>
                <a:gd name="T14" fmla="*/ 2147483646 w 252"/>
                <a:gd name="T15" fmla="*/ 2147483646 h 418"/>
                <a:gd name="T16" fmla="*/ 0 w 252"/>
                <a:gd name="T17" fmla="*/ 2147483646 h 418"/>
                <a:gd name="T18" fmla="*/ 2147483646 w 252"/>
                <a:gd name="T19" fmla="*/ 2147483646 h 418"/>
                <a:gd name="T20" fmla="*/ 2147483646 w 252"/>
                <a:gd name="T21" fmla="*/ 2147483646 h 418"/>
                <a:gd name="T22" fmla="*/ 2147483646 w 252"/>
                <a:gd name="T23" fmla="*/ 2147483646 h 418"/>
                <a:gd name="T24" fmla="*/ 2147483646 w 252"/>
                <a:gd name="T25" fmla="*/ 2147483646 h 4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0448" name="Freeform 14"/>
            <p:cNvSpPr>
              <a:spLocks/>
            </p:cNvSpPr>
            <p:nvPr/>
          </p:nvSpPr>
          <p:spPr bwMode="auto">
            <a:xfrm>
              <a:off x="142875" y="142875"/>
              <a:ext cx="206375" cy="342900"/>
            </a:xfrm>
            <a:custGeom>
              <a:avLst/>
              <a:gdLst>
                <a:gd name="T0" fmla="*/ 2147483646 w 252"/>
                <a:gd name="T1" fmla="*/ 2147483646 h 418"/>
                <a:gd name="T2" fmla="*/ 2147483646 w 252"/>
                <a:gd name="T3" fmla="*/ 2147483646 h 418"/>
                <a:gd name="T4" fmla="*/ 2147483646 w 252"/>
                <a:gd name="T5" fmla="*/ 2147483646 h 418"/>
                <a:gd name="T6" fmla="*/ 2147483646 w 252"/>
                <a:gd name="T7" fmla="*/ 2147483646 h 418"/>
                <a:gd name="T8" fmla="*/ 2147483646 w 252"/>
                <a:gd name="T9" fmla="*/ 2147483646 h 418"/>
                <a:gd name="T10" fmla="*/ 2147483646 w 252"/>
                <a:gd name="T11" fmla="*/ 2147483646 h 418"/>
                <a:gd name="T12" fmla="*/ 2147483646 w 252"/>
                <a:gd name="T13" fmla="*/ 2147483646 h 418"/>
                <a:gd name="T14" fmla="*/ 2147483646 w 252"/>
                <a:gd name="T15" fmla="*/ 2147483646 h 418"/>
                <a:gd name="T16" fmla="*/ 0 w 252"/>
                <a:gd name="T17" fmla="*/ 2147483646 h 418"/>
                <a:gd name="T18" fmla="*/ 2147483646 w 252"/>
                <a:gd name="T19" fmla="*/ 2147483646 h 418"/>
                <a:gd name="T20" fmla="*/ 2147483646 w 252"/>
                <a:gd name="T21" fmla="*/ 2147483646 h 418"/>
                <a:gd name="T22" fmla="*/ 2147483646 w 252"/>
                <a:gd name="T23" fmla="*/ 2147483646 h 418"/>
                <a:gd name="T24" fmla="*/ 2147483646 w 252"/>
                <a:gd name="T25" fmla="*/ 2147483646 h 4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1" y="343"/>
                    <a:pt x="85" y="365"/>
                    <a:pt x="59" y="388"/>
                  </a:cubicBezTo>
                  <a:cubicBezTo>
                    <a:pt x="22" y="418"/>
                    <a:pt x="6" y="397"/>
                    <a:pt x="1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1" y="189"/>
                    <a:pt x="112" y="154"/>
                  </a:cubicBezTo>
                  <a:cubicBezTo>
                    <a:pt x="86" y="132"/>
                    <a:pt x="61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34832" name="组合 35"/>
          <p:cNvGrpSpPr>
            <a:grpSpLocks/>
          </p:cNvGrpSpPr>
          <p:nvPr/>
        </p:nvGrpSpPr>
        <p:grpSpPr bwMode="auto">
          <a:xfrm>
            <a:off x="8728075" y="3325813"/>
            <a:ext cx="633413" cy="638175"/>
            <a:chOff x="0" y="0"/>
            <a:chExt cx="633413" cy="636588"/>
          </a:xfrm>
        </p:grpSpPr>
        <p:sp>
          <p:nvSpPr>
            <p:cNvPr id="60443" name="Oval 15"/>
            <p:cNvSpPr>
              <a:spLocks noChangeArrowheads="1"/>
            </p:cNvSpPr>
            <p:nvPr/>
          </p:nvSpPr>
          <p:spPr bwMode="auto">
            <a:xfrm>
              <a:off x="0" y="0"/>
              <a:ext cx="633413" cy="63658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60444" name="Freeform 16"/>
            <p:cNvSpPr>
              <a:spLocks/>
            </p:cNvSpPr>
            <p:nvPr/>
          </p:nvSpPr>
          <p:spPr bwMode="auto">
            <a:xfrm>
              <a:off x="338138" y="142875"/>
              <a:ext cx="206375" cy="342900"/>
            </a:xfrm>
            <a:custGeom>
              <a:avLst/>
              <a:gdLst>
                <a:gd name="T0" fmla="*/ 2147483646 w 252"/>
                <a:gd name="T1" fmla="*/ 2147483646 h 418"/>
                <a:gd name="T2" fmla="*/ 2147483646 w 252"/>
                <a:gd name="T3" fmla="*/ 2147483646 h 418"/>
                <a:gd name="T4" fmla="*/ 2147483646 w 252"/>
                <a:gd name="T5" fmla="*/ 2147483646 h 418"/>
                <a:gd name="T6" fmla="*/ 0 w 252"/>
                <a:gd name="T7" fmla="*/ 2147483646 h 418"/>
                <a:gd name="T8" fmla="*/ 2147483646 w 252"/>
                <a:gd name="T9" fmla="*/ 2147483646 h 418"/>
                <a:gd name="T10" fmla="*/ 2147483646 w 252"/>
                <a:gd name="T11" fmla="*/ 2147483646 h 418"/>
                <a:gd name="T12" fmla="*/ 2147483646 w 252"/>
                <a:gd name="T13" fmla="*/ 2147483646 h 418"/>
                <a:gd name="T14" fmla="*/ 2147483646 w 252"/>
                <a:gd name="T15" fmla="*/ 2147483646 h 418"/>
                <a:gd name="T16" fmla="*/ 0 w 252"/>
                <a:gd name="T17" fmla="*/ 2147483646 h 418"/>
                <a:gd name="T18" fmla="*/ 2147483646 w 252"/>
                <a:gd name="T19" fmla="*/ 2147483646 h 418"/>
                <a:gd name="T20" fmla="*/ 2147483646 w 252"/>
                <a:gd name="T21" fmla="*/ 2147483646 h 418"/>
                <a:gd name="T22" fmla="*/ 2147483646 w 252"/>
                <a:gd name="T23" fmla="*/ 2147483646 h 418"/>
                <a:gd name="T24" fmla="*/ 2147483646 w 252"/>
                <a:gd name="T25" fmla="*/ 2147483646 h 4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0445" name="Freeform 17"/>
            <p:cNvSpPr>
              <a:spLocks/>
            </p:cNvSpPr>
            <p:nvPr/>
          </p:nvSpPr>
          <p:spPr bwMode="auto">
            <a:xfrm>
              <a:off x="142875" y="142875"/>
              <a:ext cx="206375" cy="342900"/>
            </a:xfrm>
            <a:custGeom>
              <a:avLst/>
              <a:gdLst>
                <a:gd name="T0" fmla="*/ 2147483646 w 252"/>
                <a:gd name="T1" fmla="*/ 2147483646 h 418"/>
                <a:gd name="T2" fmla="*/ 2147483646 w 252"/>
                <a:gd name="T3" fmla="*/ 2147483646 h 418"/>
                <a:gd name="T4" fmla="*/ 2147483646 w 252"/>
                <a:gd name="T5" fmla="*/ 2147483646 h 418"/>
                <a:gd name="T6" fmla="*/ 2147483646 w 252"/>
                <a:gd name="T7" fmla="*/ 2147483646 h 418"/>
                <a:gd name="T8" fmla="*/ 2147483646 w 252"/>
                <a:gd name="T9" fmla="*/ 2147483646 h 418"/>
                <a:gd name="T10" fmla="*/ 2147483646 w 252"/>
                <a:gd name="T11" fmla="*/ 2147483646 h 418"/>
                <a:gd name="T12" fmla="*/ 2147483646 w 252"/>
                <a:gd name="T13" fmla="*/ 2147483646 h 418"/>
                <a:gd name="T14" fmla="*/ 2147483646 w 252"/>
                <a:gd name="T15" fmla="*/ 2147483646 h 418"/>
                <a:gd name="T16" fmla="*/ 0 w 252"/>
                <a:gd name="T17" fmla="*/ 2147483646 h 418"/>
                <a:gd name="T18" fmla="*/ 2147483646 w 252"/>
                <a:gd name="T19" fmla="*/ 2147483646 h 418"/>
                <a:gd name="T20" fmla="*/ 2147483646 w 252"/>
                <a:gd name="T21" fmla="*/ 2147483646 h 418"/>
                <a:gd name="T22" fmla="*/ 2147483646 w 252"/>
                <a:gd name="T23" fmla="*/ 2147483646 h 418"/>
                <a:gd name="T24" fmla="*/ 2147483646 w 252"/>
                <a:gd name="T25" fmla="*/ 2147483646 h 4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5" y="365"/>
                    <a:pt x="59" y="388"/>
                  </a:cubicBezTo>
                  <a:cubicBezTo>
                    <a:pt x="21" y="418"/>
                    <a:pt x="6" y="397"/>
                    <a:pt x="1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1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34836" name="组合 39"/>
          <p:cNvGrpSpPr>
            <a:grpSpLocks/>
          </p:cNvGrpSpPr>
          <p:nvPr/>
        </p:nvGrpSpPr>
        <p:grpSpPr bwMode="auto">
          <a:xfrm>
            <a:off x="1454150" y="1938338"/>
            <a:ext cx="930275" cy="939800"/>
            <a:chOff x="0" y="0"/>
            <a:chExt cx="930275" cy="938213"/>
          </a:xfrm>
        </p:grpSpPr>
        <p:sp>
          <p:nvSpPr>
            <p:cNvPr id="60441" name="Oval 18"/>
            <p:cNvSpPr>
              <a:spLocks noChangeArrowheads="1"/>
            </p:cNvSpPr>
            <p:nvPr/>
          </p:nvSpPr>
          <p:spPr bwMode="auto">
            <a:xfrm>
              <a:off x="0" y="0"/>
              <a:ext cx="930275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60442" name="TextBox 41"/>
            <p:cNvSpPr txBox="1">
              <a:spLocks noChangeArrowheads="1"/>
            </p:cNvSpPr>
            <p:nvPr/>
          </p:nvSpPr>
          <p:spPr bwMode="auto">
            <a:xfrm>
              <a:off x="132353" y="176718"/>
              <a:ext cx="601447" cy="58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200" b="1">
                  <a:solidFill>
                    <a:schemeClr val="tx1"/>
                  </a:solidFill>
                  <a:latin typeface="+mj-lt"/>
                </a:rPr>
                <a:t>01</a:t>
              </a:r>
              <a:endParaRPr lang="zh-CN" altLang="en-US" sz="3200" b="1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4839" name="矩形 42"/>
          <p:cNvSpPr>
            <a:spLocks noChangeArrowheads="1"/>
          </p:cNvSpPr>
          <p:nvPr/>
        </p:nvSpPr>
        <p:spPr bwMode="auto">
          <a:xfrm>
            <a:off x="862013" y="2919413"/>
            <a:ext cx="20907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2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4840" name="矩形 43"/>
          <p:cNvSpPr>
            <a:spLocks noChangeArrowheads="1"/>
          </p:cNvSpPr>
          <p:nvPr/>
        </p:nvSpPr>
        <p:spPr bwMode="auto">
          <a:xfrm>
            <a:off x="3702050" y="2919413"/>
            <a:ext cx="20891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2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4841" name="矩形 44"/>
          <p:cNvSpPr>
            <a:spLocks noChangeArrowheads="1"/>
          </p:cNvSpPr>
          <p:nvPr/>
        </p:nvSpPr>
        <p:spPr bwMode="auto">
          <a:xfrm>
            <a:off x="6580188" y="2919413"/>
            <a:ext cx="21177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2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4842" name="矩形 45"/>
          <p:cNvSpPr>
            <a:spLocks noChangeArrowheads="1"/>
          </p:cNvSpPr>
          <p:nvPr/>
        </p:nvSpPr>
        <p:spPr bwMode="auto">
          <a:xfrm>
            <a:off x="9488488" y="2919413"/>
            <a:ext cx="20891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2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34843" name="组合 46"/>
          <p:cNvGrpSpPr>
            <a:grpSpLocks/>
          </p:cNvGrpSpPr>
          <p:nvPr/>
        </p:nvGrpSpPr>
        <p:grpSpPr bwMode="auto">
          <a:xfrm>
            <a:off x="4300538" y="1938338"/>
            <a:ext cx="930275" cy="939800"/>
            <a:chOff x="0" y="0"/>
            <a:chExt cx="930275" cy="938213"/>
          </a:xfrm>
        </p:grpSpPr>
        <p:sp>
          <p:nvSpPr>
            <p:cNvPr id="60439" name="Oval 19"/>
            <p:cNvSpPr>
              <a:spLocks noChangeArrowheads="1"/>
            </p:cNvSpPr>
            <p:nvPr/>
          </p:nvSpPr>
          <p:spPr bwMode="auto">
            <a:xfrm>
              <a:off x="0" y="0"/>
              <a:ext cx="930275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60440" name="TextBox 48"/>
            <p:cNvSpPr txBox="1">
              <a:spLocks noChangeArrowheads="1"/>
            </p:cNvSpPr>
            <p:nvPr/>
          </p:nvSpPr>
          <p:spPr bwMode="auto">
            <a:xfrm>
              <a:off x="124700" y="176718"/>
              <a:ext cx="601447" cy="58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200" b="1">
                  <a:solidFill>
                    <a:schemeClr val="tx1"/>
                  </a:solidFill>
                  <a:latin typeface="+mj-lt"/>
                </a:rPr>
                <a:t>02</a:t>
              </a:r>
              <a:endParaRPr lang="zh-CN" altLang="en-US" sz="3200" b="1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4846" name="组合 49"/>
          <p:cNvGrpSpPr>
            <a:grpSpLocks/>
          </p:cNvGrpSpPr>
          <p:nvPr/>
        </p:nvGrpSpPr>
        <p:grpSpPr bwMode="auto">
          <a:xfrm>
            <a:off x="7145338" y="1938338"/>
            <a:ext cx="931862" cy="939800"/>
            <a:chOff x="0" y="0"/>
            <a:chExt cx="931863" cy="938213"/>
          </a:xfrm>
        </p:grpSpPr>
        <p:sp>
          <p:nvSpPr>
            <p:cNvPr id="60437" name="Oval 20"/>
            <p:cNvSpPr>
              <a:spLocks noChangeArrowheads="1"/>
            </p:cNvSpPr>
            <p:nvPr/>
          </p:nvSpPr>
          <p:spPr bwMode="auto">
            <a:xfrm>
              <a:off x="0" y="0"/>
              <a:ext cx="931863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60438" name="TextBox 51"/>
            <p:cNvSpPr txBox="1">
              <a:spLocks noChangeArrowheads="1"/>
            </p:cNvSpPr>
            <p:nvPr/>
          </p:nvSpPr>
          <p:spPr bwMode="auto">
            <a:xfrm>
              <a:off x="118633" y="176718"/>
              <a:ext cx="601448" cy="58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200" b="1">
                  <a:solidFill>
                    <a:schemeClr val="tx1"/>
                  </a:solidFill>
                  <a:latin typeface="+mj-lt"/>
                </a:rPr>
                <a:t>03</a:t>
              </a:r>
              <a:endParaRPr lang="zh-CN" altLang="en-US" sz="3200" b="1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4849" name="组合 52"/>
          <p:cNvGrpSpPr>
            <a:grpSpLocks/>
          </p:cNvGrpSpPr>
          <p:nvPr/>
        </p:nvGrpSpPr>
        <p:grpSpPr bwMode="auto">
          <a:xfrm>
            <a:off x="9991725" y="1938338"/>
            <a:ext cx="931863" cy="939800"/>
            <a:chOff x="0" y="0"/>
            <a:chExt cx="931863" cy="938213"/>
          </a:xfrm>
        </p:grpSpPr>
        <p:sp>
          <p:nvSpPr>
            <p:cNvPr id="60435" name="Oval 21"/>
            <p:cNvSpPr>
              <a:spLocks noChangeArrowheads="1"/>
            </p:cNvSpPr>
            <p:nvPr/>
          </p:nvSpPr>
          <p:spPr bwMode="auto">
            <a:xfrm>
              <a:off x="0" y="0"/>
              <a:ext cx="931863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60436" name="TextBox 56"/>
            <p:cNvSpPr txBox="1">
              <a:spLocks noChangeArrowheads="1"/>
            </p:cNvSpPr>
            <p:nvPr/>
          </p:nvSpPr>
          <p:spPr bwMode="auto">
            <a:xfrm>
              <a:off x="138276" y="176718"/>
              <a:ext cx="601447" cy="58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200" b="1">
                  <a:solidFill>
                    <a:schemeClr val="tx1"/>
                  </a:solidFill>
                  <a:latin typeface="+mj-lt"/>
                </a:rPr>
                <a:t>04</a:t>
              </a:r>
              <a:endParaRPr lang="zh-CN" altLang="en-US" sz="3200" b="1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0" grpId="0" animBg="1"/>
      <p:bldP spid="34821" grpId="0" animBg="1"/>
      <p:bldP spid="34822" grpId="0" animBg="1"/>
      <p:bldP spid="34823" grpId="0" animBg="1"/>
      <p:bldP spid="34839" grpId="0" autoUpdateAnimBg="0"/>
      <p:bldP spid="34840" grpId="0" autoUpdateAnimBg="0"/>
      <p:bldP spid="34841" grpId="0" autoUpdateAnimBg="0"/>
      <p:bldP spid="3484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2467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4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35844" name="Freeform 14"/>
          <p:cNvSpPr>
            <a:spLocks/>
          </p:cNvSpPr>
          <p:nvPr/>
        </p:nvSpPr>
        <p:spPr bwMode="auto">
          <a:xfrm>
            <a:off x="1806575" y="2382838"/>
            <a:ext cx="298450" cy="344487"/>
          </a:xfrm>
          <a:custGeom>
            <a:avLst/>
            <a:gdLst>
              <a:gd name="T0" fmla="*/ 0 w 336"/>
              <a:gd name="T1" fmla="*/ 2147483646 h 388"/>
              <a:gd name="T2" fmla="*/ 2147483646 w 336"/>
              <a:gd name="T3" fmla="*/ 2147483646 h 388"/>
              <a:gd name="T4" fmla="*/ 2147483646 w 336"/>
              <a:gd name="T5" fmla="*/ 0 h 388"/>
              <a:gd name="T6" fmla="*/ 2147483646 w 336"/>
              <a:gd name="T7" fmla="*/ 2147483646 h 388"/>
              <a:gd name="T8" fmla="*/ 2147483646 w 336"/>
              <a:gd name="T9" fmla="*/ 2147483646 h 388"/>
              <a:gd name="T10" fmla="*/ 2147483646 w 336"/>
              <a:gd name="T11" fmla="*/ 2147483646 h 388"/>
              <a:gd name="T12" fmla="*/ 0 w 336"/>
              <a:gd name="T13" fmla="*/ 2147483646 h 3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6" h="388">
                <a:moveTo>
                  <a:pt x="0" y="194"/>
                </a:moveTo>
                <a:lnTo>
                  <a:pt x="168" y="97"/>
                </a:lnTo>
                <a:lnTo>
                  <a:pt x="336" y="0"/>
                </a:lnTo>
                <a:lnTo>
                  <a:pt x="336" y="194"/>
                </a:lnTo>
                <a:lnTo>
                  <a:pt x="336" y="388"/>
                </a:lnTo>
                <a:lnTo>
                  <a:pt x="168" y="291"/>
                </a:lnTo>
                <a:lnTo>
                  <a:pt x="0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5845" name="Freeform 15"/>
          <p:cNvSpPr>
            <a:spLocks/>
          </p:cNvSpPr>
          <p:nvPr/>
        </p:nvSpPr>
        <p:spPr bwMode="auto">
          <a:xfrm>
            <a:off x="2016125" y="3044825"/>
            <a:ext cx="344488" cy="298450"/>
          </a:xfrm>
          <a:custGeom>
            <a:avLst/>
            <a:gdLst>
              <a:gd name="T0" fmla="*/ 0 w 388"/>
              <a:gd name="T1" fmla="*/ 2147483646 h 336"/>
              <a:gd name="T2" fmla="*/ 2147483646 w 388"/>
              <a:gd name="T3" fmla="*/ 2147483646 h 336"/>
              <a:gd name="T4" fmla="*/ 2147483646 w 388"/>
              <a:gd name="T5" fmla="*/ 0 h 336"/>
              <a:gd name="T6" fmla="*/ 2147483646 w 388"/>
              <a:gd name="T7" fmla="*/ 2147483646 h 336"/>
              <a:gd name="T8" fmla="*/ 2147483646 w 388"/>
              <a:gd name="T9" fmla="*/ 2147483646 h 336"/>
              <a:gd name="T10" fmla="*/ 2147483646 w 388"/>
              <a:gd name="T11" fmla="*/ 2147483646 h 336"/>
              <a:gd name="T12" fmla="*/ 0 w 388"/>
              <a:gd name="T13" fmla="*/ 2147483646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8" h="336">
                <a:moveTo>
                  <a:pt x="0" y="336"/>
                </a:moveTo>
                <a:lnTo>
                  <a:pt x="97" y="168"/>
                </a:lnTo>
                <a:lnTo>
                  <a:pt x="194" y="0"/>
                </a:lnTo>
                <a:lnTo>
                  <a:pt x="291" y="168"/>
                </a:lnTo>
                <a:lnTo>
                  <a:pt x="388" y="336"/>
                </a:lnTo>
                <a:lnTo>
                  <a:pt x="194" y="336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5846" name="Freeform 16"/>
          <p:cNvSpPr>
            <a:spLocks/>
          </p:cNvSpPr>
          <p:nvPr/>
        </p:nvSpPr>
        <p:spPr bwMode="auto">
          <a:xfrm>
            <a:off x="2501900" y="3525838"/>
            <a:ext cx="298450" cy="344487"/>
          </a:xfrm>
          <a:custGeom>
            <a:avLst/>
            <a:gdLst>
              <a:gd name="T0" fmla="*/ 0 w 336"/>
              <a:gd name="T1" fmla="*/ 2147483646 h 388"/>
              <a:gd name="T2" fmla="*/ 0 w 336"/>
              <a:gd name="T3" fmla="*/ 2147483646 h 388"/>
              <a:gd name="T4" fmla="*/ 0 w 336"/>
              <a:gd name="T5" fmla="*/ 0 h 388"/>
              <a:gd name="T6" fmla="*/ 2147483646 w 336"/>
              <a:gd name="T7" fmla="*/ 2147483646 h 388"/>
              <a:gd name="T8" fmla="*/ 2147483646 w 336"/>
              <a:gd name="T9" fmla="*/ 2147483646 h 388"/>
              <a:gd name="T10" fmla="*/ 2147483646 w 336"/>
              <a:gd name="T11" fmla="*/ 2147483646 h 388"/>
              <a:gd name="T12" fmla="*/ 0 w 336"/>
              <a:gd name="T13" fmla="*/ 2147483646 h 3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6" h="388">
                <a:moveTo>
                  <a:pt x="0" y="388"/>
                </a:moveTo>
                <a:lnTo>
                  <a:pt x="0" y="194"/>
                </a:lnTo>
                <a:lnTo>
                  <a:pt x="0" y="0"/>
                </a:lnTo>
                <a:lnTo>
                  <a:pt x="168" y="97"/>
                </a:lnTo>
                <a:lnTo>
                  <a:pt x="336" y="194"/>
                </a:lnTo>
                <a:lnTo>
                  <a:pt x="168" y="291"/>
                </a:lnTo>
                <a:lnTo>
                  <a:pt x="0" y="3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5847" name="Freeform 17"/>
          <p:cNvSpPr>
            <a:spLocks/>
          </p:cNvSpPr>
          <p:nvPr/>
        </p:nvSpPr>
        <p:spPr bwMode="auto">
          <a:xfrm>
            <a:off x="3100388" y="3781425"/>
            <a:ext cx="344487" cy="298450"/>
          </a:xfrm>
          <a:custGeom>
            <a:avLst/>
            <a:gdLst>
              <a:gd name="T0" fmla="*/ 2147483646 w 388"/>
              <a:gd name="T1" fmla="*/ 2147483646 h 336"/>
              <a:gd name="T2" fmla="*/ 2147483646 w 388"/>
              <a:gd name="T3" fmla="*/ 2147483646 h 336"/>
              <a:gd name="T4" fmla="*/ 0 w 388"/>
              <a:gd name="T5" fmla="*/ 0 h 336"/>
              <a:gd name="T6" fmla="*/ 2147483646 w 388"/>
              <a:gd name="T7" fmla="*/ 0 h 336"/>
              <a:gd name="T8" fmla="*/ 2147483646 w 388"/>
              <a:gd name="T9" fmla="*/ 0 h 336"/>
              <a:gd name="T10" fmla="*/ 2147483646 w 388"/>
              <a:gd name="T11" fmla="*/ 2147483646 h 336"/>
              <a:gd name="T12" fmla="*/ 2147483646 w 388"/>
              <a:gd name="T13" fmla="*/ 2147483646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8" h="336">
                <a:moveTo>
                  <a:pt x="194" y="336"/>
                </a:moveTo>
                <a:lnTo>
                  <a:pt x="97" y="168"/>
                </a:lnTo>
                <a:lnTo>
                  <a:pt x="0" y="0"/>
                </a:lnTo>
                <a:lnTo>
                  <a:pt x="194" y="0"/>
                </a:lnTo>
                <a:lnTo>
                  <a:pt x="388" y="0"/>
                </a:lnTo>
                <a:lnTo>
                  <a:pt x="291" y="168"/>
                </a:lnTo>
                <a:lnTo>
                  <a:pt x="194" y="3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5848" name="Freeform 18"/>
          <p:cNvSpPr>
            <a:spLocks/>
          </p:cNvSpPr>
          <p:nvPr/>
        </p:nvSpPr>
        <p:spPr bwMode="auto">
          <a:xfrm>
            <a:off x="3775075" y="3540125"/>
            <a:ext cx="298450" cy="344488"/>
          </a:xfrm>
          <a:custGeom>
            <a:avLst/>
            <a:gdLst>
              <a:gd name="T0" fmla="*/ 2147483646 w 336"/>
              <a:gd name="T1" fmla="*/ 2147483646 h 388"/>
              <a:gd name="T2" fmla="*/ 2147483646 w 336"/>
              <a:gd name="T3" fmla="*/ 2147483646 h 388"/>
              <a:gd name="T4" fmla="*/ 0 w 336"/>
              <a:gd name="T5" fmla="*/ 2147483646 h 388"/>
              <a:gd name="T6" fmla="*/ 2147483646 w 336"/>
              <a:gd name="T7" fmla="*/ 2147483646 h 388"/>
              <a:gd name="T8" fmla="*/ 2147483646 w 336"/>
              <a:gd name="T9" fmla="*/ 0 h 388"/>
              <a:gd name="T10" fmla="*/ 2147483646 w 336"/>
              <a:gd name="T11" fmla="*/ 2147483646 h 388"/>
              <a:gd name="T12" fmla="*/ 2147483646 w 336"/>
              <a:gd name="T13" fmla="*/ 2147483646 h 3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6" h="388">
                <a:moveTo>
                  <a:pt x="336" y="388"/>
                </a:moveTo>
                <a:lnTo>
                  <a:pt x="168" y="291"/>
                </a:lnTo>
                <a:lnTo>
                  <a:pt x="0" y="194"/>
                </a:lnTo>
                <a:lnTo>
                  <a:pt x="168" y="97"/>
                </a:lnTo>
                <a:lnTo>
                  <a:pt x="336" y="0"/>
                </a:lnTo>
                <a:lnTo>
                  <a:pt x="336" y="194"/>
                </a:lnTo>
                <a:lnTo>
                  <a:pt x="336" y="3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5849" name="Freeform 19"/>
          <p:cNvSpPr>
            <a:spLocks/>
          </p:cNvSpPr>
          <p:nvPr/>
        </p:nvSpPr>
        <p:spPr bwMode="auto">
          <a:xfrm>
            <a:off x="4260850" y="3036888"/>
            <a:ext cx="344488" cy="298450"/>
          </a:xfrm>
          <a:custGeom>
            <a:avLst/>
            <a:gdLst>
              <a:gd name="T0" fmla="*/ 2147483646 w 388"/>
              <a:gd name="T1" fmla="*/ 2147483646 h 336"/>
              <a:gd name="T2" fmla="*/ 2147483646 w 388"/>
              <a:gd name="T3" fmla="*/ 2147483646 h 336"/>
              <a:gd name="T4" fmla="*/ 0 w 388"/>
              <a:gd name="T5" fmla="*/ 2147483646 h 336"/>
              <a:gd name="T6" fmla="*/ 2147483646 w 388"/>
              <a:gd name="T7" fmla="*/ 2147483646 h 336"/>
              <a:gd name="T8" fmla="*/ 2147483646 w 388"/>
              <a:gd name="T9" fmla="*/ 0 h 336"/>
              <a:gd name="T10" fmla="*/ 2147483646 w 388"/>
              <a:gd name="T11" fmla="*/ 2147483646 h 336"/>
              <a:gd name="T12" fmla="*/ 2147483646 w 388"/>
              <a:gd name="T13" fmla="*/ 2147483646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8" h="336">
                <a:moveTo>
                  <a:pt x="388" y="336"/>
                </a:moveTo>
                <a:lnTo>
                  <a:pt x="194" y="336"/>
                </a:lnTo>
                <a:lnTo>
                  <a:pt x="0" y="336"/>
                </a:lnTo>
                <a:lnTo>
                  <a:pt x="97" y="168"/>
                </a:lnTo>
                <a:lnTo>
                  <a:pt x="194" y="0"/>
                </a:lnTo>
                <a:lnTo>
                  <a:pt x="291" y="168"/>
                </a:lnTo>
                <a:lnTo>
                  <a:pt x="388" y="3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5850" name="Freeform 20"/>
          <p:cNvSpPr>
            <a:spLocks/>
          </p:cNvSpPr>
          <p:nvPr/>
        </p:nvSpPr>
        <p:spPr bwMode="auto">
          <a:xfrm>
            <a:off x="4510088" y="2379663"/>
            <a:ext cx="298450" cy="344487"/>
          </a:xfrm>
          <a:custGeom>
            <a:avLst/>
            <a:gdLst>
              <a:gd name="T0" fmla="*/ 2147483646 w 336"/>
              <a:gd name="T1" fmla="*/ 2147483646 h 388"/>
              <a:gd name="T2" fmla="*/ 2147483646 w 336"/>
              <a:gd name="T3" fmla="*/ 2147483646 h 388"/>
              <a:gd name="T4" fmla="*/ 0 w 336"/>
              <a:gd name="T5" fmla="*/ 2147483646 h 388"/>
              <a:gd name="T6" fmla="*/ 0 w 336"/>
              <a:gd name="T7" fmla="*/ 2147483646 h 388"/>
              <a:gd name="T8" fmla="*/ 0 w 336"/>
              <a:gd name="T9" fmla="*/ 0 h 388"/>
              <a:gd name="T10" fmla="*/ 2147483646 w 336"/>
              <a:gd name="T11" fmla="*/ 2147483646 h 388"/>
              <a:gd name="T12" fmla="*/ 2147483646 w 336"/>
              <a:gd name="T13" fmla="*/ 2147483646 h 3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6" h="388">
                <a:moveTo>
                  <a:pt x="336" y="194"/>
                </a:moveTo>
                <a:lnTo>
                  <a:pt x="168" y="291"/>
                </a:lnTo>
                <a:lnTo>
                  <a:pt x="0" y="388"/>
                </a:lnTo>
                <a:lnTo>
                  <a:pt x="0" y="194"/>
                </a:lnTo>
                <a:lnTo>
                  <a:pt x="0" y="0"/>
                </a:lnTo>
                <a:lnTo>
                  <a:pt x="168" y="97"/>
                </a:lnTo>
                <a:lnTo>
                  <a:pt x="336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35851" name="组合 43"/>
          <p:cNvGrpSpPr>
            <a:grpSpLocks/>
          </p:cNvGrpSpPr>
          <p:nvPr/>
        </p:nvGrpSpPr>
        <p:grpSpPr bwMode="auto">
          <a:xfrm>
            <a:off x="2254250" y="1535113"/>
            <a:ext cx="2058988" cy="2060575"/>
            <a:chOff x="0" y="0"/>
            <a:chExt cx="2058988" cy="2060575"/>
          </a:xfrm>
        </p:grpSpPr>
        <p:sp>
          <p:nvSpPr>
            <p:cNvPr id="62501" name="Oval 6"/>
            <p:cNvSpPr>
              <a:spLocks noChangeArrowheads="1"/>
            </p:cNvSpPr>
            <p:nvPr/>
          </p:nvSpPr>
          <p:spPr bwMode="auto">
            <a:xfrm>
              <a:off x="0" y="0"/>
              <a:ext cx="2058988" cy="20605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62502" name="TextBox 45"/>
            <p:cNvSpPr txBox="1">
              <a:spLocks noChangeArrowheads="1"/>
            </p:cNvSpPr>
            <p:nvPr/>
          </p:nvSpPr>
          <p:spPr bwMode="auto">
            <a:xfrm>
              <a:off x="272233" y="788928"/>
              <a:ext cx="14922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35854" name="组合 46"/>
          <p:cNvGrpSpPr>
            <a:grpSpLocks/>
          </p:cNvGrpSpPr>
          <p:nvPr/>
        </p:nvGrpSpPr>
        <p:grpSpPr bwMode="auto">
          <a:xfrm>
            <a:off x="4864100" y="2122488"/>
            <a:ext cx="981075" cy="979487"/>
            <a:chOff x="0" y="0"/>
            <a:chExt cx="981075" cy="979488"/>
          </a:xfrm>
        </p:grpSpPr>
        <p:sp>
          <p:nvSpPr>
            <p:cNvPr id="62499" name="Freeform 7"/>
            <p:cNvSpPr>
              <a:spLocks/>
            </p:cNvSpPr>
            <p:nvPr/>
          </p:nvSpPr>
          <p:spPr bwMode="auto">
            <a:xfrm>
              <a:off x="0" y="0"/>
              <a:ext cx="981075" cy="979488"/>
            </a:xfrm>
            <a:custGeom>
              <a:avLst/>
              <a:gdLst>
                <a:gd name="T0" fmla="*/ 2147483646 w 1106"/>
                <a:gd name="T1" fmla="*/ 2147483646 h 1105"/>
                <a:gd name="T2" fmla="*/ 2147483646 w 1106"/>
                <a:gd name="T3" fmla="*/ 2147483646 h 1105"/>
                <a:gd name="T4" fmla="*/ 2147483646 w 1106"/>
                <a:gd name="T5" fmla="*/ 2147483646 h 1105"/>
                <a:gd name="T6" fmla="*/ 2147483646 w 1106"/>
                <a:gd name="T7" fmla="*/ 2147483646 h 1105"/>
                <a:gd name="T8" fmla="*/ 2147483646 w 1106"/>
                <a:gd name="T9" fmla="*/ 2147483646 h 1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6" h="1105">
                  <a:moveTo>
                    <a:pt x="429" y="68"/>
                  </a:moveTo>
                  <a:cubicBezTo>
                    <a:pt x="697" y="0"/>
                    <a:pt x="969" y="161"/>
                    <a:pt x="1038" y="429"/>
                  </a:cubicBezTo>
                  <a:cubicBezTo>
                    <a:pt x="1106" y="696"/>
                    <a:pt x="945" y="968"/>
                    <a:pt x="677" y="1037"/>
                  </a:cubicBezTo>
                  <a:cubicBezTo>
                    <a:pt x="410" y="1105"/>
                    <a:pt x="137" y="944"/>
                    <a:pt x="69" y="677"/>
                  </a:cubicBezTo>
                  <a:cubicBezTo>
                    <a:pt x="0" y="409"/>
                    <a:pt x="162" y="137"/>
                    <a:pt x="429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2500" name="TextBox 48"/>
            <p:cNvSpPr txBox="1">
              <a:spLocks noChangeArrowheads="1"/>
            </p:cNvSpPr>
            <p:nvPr/>
          </p:nvSpPr>
          <p:spPr bwMode="auto">
            <a:xfrm>
              <a:off x="79653" y="146564"/>
              <a:ext cx="77314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6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16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35857" name="组合 49"/>
          <p:cNvGrpSpPr>
            <a:grpSpLocks/>
          </p:cNvGrpSpPr>
          <p:nvPr/>
        </p:nvGrpSpPr>
        <p:grpSpPr bwMode="auto">
          <a:xfrm>
            <a:off x="4572000" y="3151188"/>
            <a:ext cx="987425" cy="987425"/>
            <a:chOff x="0" y="0"/>
            <a:chExt cx="987425" cy="987425"/>
          </a:xfrm>
        </p:grpSpPr>
        <p:sp>
          <p:nvSpPr>
            <p:cNvPr id="62497" name="Freeform 8"/>
            <p:cNvSpPr>
              <a:spLocks/>
            </p:cNvSpPr>
            <p:nvPr/>
          </p:nvSpPr>
          <p:spPr bwMode="auto">
            <a:xfrm>
              <a:off x="0" y="0"/>
              <a:ext cx="987425" cy="987425"/>
            </a:xfrm>
            <a:custGeom>
              <a:avLst/>
              <a:gdLst>
                <a:gd name="T0" fmla="*/ 2147483646 w 1112"/>
                <a:gd name="T1" fmla="*/ 2147483646 h 1112"/>
                <a:gd name="T2" fmla="*/ 2147483646 w 1112"/>
                <a:gd name="T3" fmla="*/ 2147483646 h 1112"/>
                <a:gd name="T4" fmla="*/ 2147483646 w 1112"/>
                <a:gd name="T5" fmla="*/ 2147483646 h 1112"/>
                <a:gd name="T6" fmla="*/ 2147483646 w 1112"/>
                <a:gd name="T7" fmla="*/ 2147483646 h 1112"/>
                <a:gd name="T8" fmla="*/ 2147483646 w 1112"/>
                <a:gd name="T9" fmla="*/ 2147483646 h 1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2" h="1112">
                  <a:moveTo>
                    <a:pt x="691" y="75"/>
                  </a:moveTo>
                  <a:cubicBezTo>
                    <a:pt x="956" y="149"/>
                    <a:pt x="1112" y="425"/>
                    <a:pt x="1037" y="691"/>
                  </a:cubicBezTo>
                  <a:cubicBezTo>
                    <a:pt x="963" y="957"/>
                    <a:pt x="687" y="1112"/>
                    <a:pt x="421" y="1038"/>
                  </a:cubicBezTo>
                  <a:cubicBezTo>
                    <a:pt x="155" y="963"/>
                    <a:pt x="0" y="687"/>
                    <a:pt x="74" y="421"/>
                  </a:cubicBezTo>
                  <a:cubicBezTo>
                    <a:pt x="149" y="156"/>
                    <a:pt x="425" y="0"/>
                    <a:pt x="691" y="75"/>
                  </a:cubicBezTo>
                  <a:close/>
                </a:path>
              </a:pathLst>
            </a:cu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2498" name="TextBox 51"/>
            <p:cNvSpPr txBox="1">
              <a:spLocks noChangeArrowheads="1"/>
            </p:cNvSpPr>
            <p:nvPr/>
          </p:nvSpPr>
          <p:spPr bwMode="auto">
            <a:xfrm>
              <a:off x="26660" y="173283"/>
              <a:ext cx="9416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6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16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35860" name="组合 52"/>
          <p:cNvGrpSpPr>
            <a:grpSpLocks/>
          </p:cNvGrpSpPr>
          <p:nvPr/>
        </p:nvGrpSpPr>
        <p:grpSpPr bwMode="auto">
          <a:xfrm>
            <a:off x="3810000" y="3905250"/>
            <a:ext cx="976313" cy="977900"/>
            <a:chOff x="0" y="0"/>
            <a:chExt cx="976313" cy="977900"/>
          </a:xfrm>
        </p:grpSpPr>
        <p:sp>
          <p:nvSpPr>
            <p:cNvPr id="62495" name="Freeform 9"/>
            <p:cNvSpPr>
              <a:spLocks/>
            </p:cNvSpPr>
            <p:nvPr/>
          </p:nvSpPr>
          <p:spPr bwMode="auto">
            <a:xfrm>
              <a:off x="0" y="0"/>
              <a:ext cx="976313" cy="977900"/>
            </a:xfrm>
            <a:custGeom>
              <a:avLst/>
              <a:gdLst>
                <a:gd name="T0" fmla="*/ 2147483646 w 1101"/>
                <a:gd name="T1" fmla="*/ 2147483646 h 1101"/>
                <a:gd name="T2" fmla="*/ 2147483646 w 1101"/>
                <a:gd name="T3" fmla="*/ 2147483646 h 1101"/>
                <a:gd name="T4" fmla="*/ 2147483646 w 1101"/>
                <a:gd name="T5" fmla="*/ 2147483646 h 1101"/>
                <a:gd name="T6" fmla="*/ 2147483646 w 1101"/>
                <a:gd name="T7" fmla="*/ 2147483646 h 1101"/>
                <a:gd name="T8" fmla="*/ 2147483646 w 1101"/>
                <a:gd name="T9" fmla="*/ 2147483646 h 1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1" h="1101">
                  <a:moveTo>
                    <a:pt x="908" y="201"/>
                  </a:moveTo>
                  <a:cubicBezTo>
                    <a:pt x="1101" y="398"/>
                    <a:pt x="1097" y="715"/>
                    <a:pt x="900" y="908"/>
                  </a:cubicBezTo>
                  <a:cubicBezTo>
                    <a:pt x="703" y="1101"/>
                    <a:pt x="386" y="1098"/>
                    <a:pt x="193" y="900"/>
                  </a:cubicBezTo>
                  <a:cubicBezTo>
                    <a:pt x="0" y="703"/>
                    <a:pt x="3" y="386"/>
                    <a:pt x="201" y="193"/>
                  </a:cubicBezTo>
                  <a:cubicBezTo>
                    <a:pt x="398" y="0"/>
                    <a:pt x="715" y="4"/>
                    <a:pt x="908" y="2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2496" name="TextBox 56"/>
            <p:cNvSpPr txBox="1">
              <a:spLocks noChangeArrowheads="1"/>
            </p:cNvSpPr>
            <p:nvPr/>
          </p:nvSpPr>
          <p:spPr bwMode="auto">
            <a:xfrm>
              <a:off x="47753" y="190246"/>
              <a:ext cx="91096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6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16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35863" name="组合 57"/>
          <p:cNvGrpSpPr>
            <a:grpSpLocks/>
          </p:cNvGrpSpPr>
          <p:nvPr/>
        </p:nvGrpSpPr>
        <p:grpSpPr bwMode="auto">
          <a:xfrm>
            <a:off x="2768600" y="4168775"/>
            <a:ext cx="981075" cy="981075"/>
            <a:chOff x="0" y="0"/>
            <a:chExt cx="981075" cy="981075"/>
          </a:xfrm>
        </p:grpSpPr>
        <p:sp>
          <p:nvSpPr>
            <p:cNvPr id="62493" name="Freeform 10"/>
            <p:cNvSpPr>
              <a:spLocks/>
            </p:cNvSpPr>
            <p:nvPr/>
          </p:nvSpPr>
          <p:spPr bwMode="auto">
            <a:xfrm>
              <a:off x="0" y="0"/>
              <a:ext cx="981075" cy="981075"/>
            </a:xfrm>
            <a:custGeom>
              <a:avLst/>
              <a:gdLst>
                <a:gd name="T0" fmla="*/ 2147483646 w 1105"/>
                <a:gd name="T1" fmla="*/ 2147483646 h 1106"/>
                <a:gd name="T2" fmla="*/ 2147483646 w 1105"/>
                <a:gd name="T3" fmla="*/ 2147483646 h 1106"/>
                <a:gd name="T4" fmla="*/ 2147483646 w 1105"/>
                <a:gd name="T5" fmla="*/ 2147483646 h 1106"/>
                <a:gd name="T6" fmla="*/ 2147483646 w 1105"/>
                <a:gd name="T7" fmla="*/ 2147483646 h 1106"/>
                <a:gd name="T8" fmla="*/ 2147483646 w 1105"/>
                <a:gd name="T9" fmla="*/ 2147483646 h 1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5" h="1106">
                  <a:moveTo>
                    <a:pt x="1037" y="429"/>
                  </a:moveTo>
                  <a:cubicBezTo>
                    <a:pt x="1105" y="696"/>
                    <a:pt x="944" y="969"/>
                    <a:pt x="676" y="1037"/>
                  </a:cubicBezTo>
                  <a:cubicBezTo>
                    <a:pt x="409" y="1106"/>
                    <a:pt x="137" y="944"/>
                    <a:pt x="68" y="677"/>
                  </a:cubicBezTo>
                  <a:cubicBezTo>
                    <a:pt x="0" y="409"/>
                    <a:pt x="161" y="137"/>
                    <a:pt x="428" y="68"/>
                  </a:cubicBezTo>
                  <a:cubicBezTo>
                    <a:pt x="696" y="0"/>
                    <a:pt x="968" y="161"/>
                    <a:pt x="1037" y="42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2494" name="TextBox 59"/>
            <p:cNvSpPr txBox="1">
              <a:spLocks noChangeArrowheads="1"/>
            </p:cNvSpPr>
            <p:nvPr/>
          </p:nvSpPr>
          <p:spPr bwMode="auto">
            <a:xfrm>
              <a:off x="33994" y="165305"/>
              <a:ext cx="8868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6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16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35866" name="组合 60"/>
          <p:cNvGrpSpPr>
            <a:grpSpLocks/>
          </p:cNvGrpSpPr>
          <p:nvPr/>
        </p:nvGrpSpPr>
        <p:grpSpPr bwMode="auto">
          <a:xfrm>
            <a:off x="1733550" y="3876675"/>
            <a:ext cx="987425" cy="985838"/>
            <a:chOff x="0" y="0"/>
            <a:chExt cx="987425" cy="985838"/>
          </a:xfrm>
        </p:grpSpPr>
        <p:sp>
          <p:nvSpPr>
            <p:cNvPr id="62491" name="Freeform 11"/>
            <p:cNvSpPr>
              <a:spLocks/>
            </p:cNvSpPr>
            <p:nvPr/>
          </p:nvSpPr>
          <p:spPr bwMode="auto">
            <a:xfrm>
              <a:off x="0" y="0"/>
              <a:ext cx="987425" cy="985838"/>
            </a:xfrm>
            <a:custGeom>
              <a:avLst/>
              <a:gdLst>
                <a:gd name="T0" fmla="*/ 2147483646 w 1112"/>
                <a:gd name="T1" fmla="*/ 2147483646 h 1112"/>
                <a:gd name="T2" fmla="*/ 2147483646 w 1112"/>
                <a:gd name="T3" fmla="*/ 2147483646 h 1112"/>
                <a:gd name="T4" fmla="*/ 2147483646 w 1112"/>
                <a:gd name="T5" fmla="*/ 2147483646 h 1112"/>
                <a:gd name="T6" fmla="*/ 2147483646 w 1112"/>
                <a:gd name="T7" fmla="*/ 2147483646 h 1112"/>
                <a:gd name="T8" fmla="*/ 2147483646 w 1112"/>
                <a:gd name="T9" fmla="*/ 2147483646 h 1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2" h="1112">
                  <a:moveTo>
                    <a:pt x="1037" y="691"/>
                  </a:moveTo>
                  <a:cubicBezTo>
                    <a:pt x="963" y="957"/>
                    <a:pt x="687" y="1112"/>
                    <a:pt x="421" y="1038"/>
                  </a:cubicBezTo>
                  <a:cubicBezTo>
                    <a:pt x="155" y="964"/>
                    <a:pt x="0" y="688"/>
                    <a:pt x="74" y="422"/>
                  </a:cubicBezTo>
                  <a:cubicBezTo>
                    <a:pt x="149" y="156"/>
                    <a:pt x="425" y="0"/>
                    <a:pt x="691" y="75"/>
                  </a:cubicBezTo>
                  <a:cubicBezTo>
                    <a:pt x="956" y="149"/>
                    <a:pt x="1112" y="425"/>
                    <a:pt x="1037" y="6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2492" name="TextBox 62"/>
            <p:cNvSpPr txBox="1">
              <a:spLocks noChangeArrowheads="1"/>
            </p:cNvSpPr>
            <p:nvPr/>
          </p:nvSpPr>
          <p:spPr bwMode="auto">
            <a:xfrm>
              <a:off x="123157" y="187290"/>
              <a:ext cx="7411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6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16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35869" name="组合 63"/>
          <p:cNvGrpSpPr>
            <a:grpSpLocks/>
          </p:cNvGrpSpPr>
          <p:nvPr/>
        </p:nvGrpSpPr>
        <p:grpSpPr bwMode="auto">
          <a:xfrm>
            <a:off x="989013" y="3114675"/>
            <a:ext cx="977900" cy="977900"/>
            <a:chOff x="0" y="0"/>
            <a:chExt cx="977900" cy="977900"/>
          </a:xfrm>
        </p:grpSpPr>
        <p:sp>
          <p:nvSpPr>
            <p:cNvPr id="62489" name="Freeform 12"/>
            <p:cNvSpPr>
              <a:spLocks/>
            </p:cNvSpPr>
            <p:nvPr/>
          </p:nvSpPr>
          <p:spPr bwMode="auto">
            <a:xfrm>
              <a:off x="0" y="0"/>
              <a:ext cx="977900" cy="977900"/>
            </a:xfrm>
            <a:custGeom>
              <a:avLst/>
              <a:gdLst>
                <a:gd name="T0" fmla="*/ 2147483646 w 1101"/>
                <a:gd name="T1" fmla="*/ 2147483646 h 1102"/>
                <a:gd name="T2" fmla="*/ 2147483646 w 1101"/>
                <a:gd name="T3" fmla="*/ 2147483646 h 1102"/>
                <a:gd name="T4" fmla="*/ 2147483646 w 1101"/>
                <a:gd name="T5" fmla="*/ 2147483646 h 1102"/>
                <a:gd name="T6" fmla="*/ 2147483646 w 1101"/>
                <a:gd name="T7" fmla="*/ 2147483646 h 1102"/>
                <a:gd name="T8" fmla="*/ 2147483646 w 1101"/>
                <a:gd name="T9" fmla="*/ 2147483646 h 1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1" h="1102">
                  <a:moveTo>
                    <a:pt x="900" y="908"/>
                  </a:moveTo>
                  <a:cubicBezTo>
                    <a:pt x="702" y="1102"/>
                    <a:pt x="386" y="1098"/>
                    <a:pt x="193" y="901"/>
                  </a:cubicBezTo>
                  <a:cubicBezTo>
                    <a:pt x="0" y="703"/>
                    <a:pt x="3" y="387"/>
                    <a:pt x="201" y="193"/>
                  </a:cubicBezTo>
                  <a:cubicBezTo>
                    <a:pt x="398" y="0"/>
                    <a:pt x="715" y="4"/>
                    <a:pt x="908" y="201"/>
                  </a:cubicBezTo>
                  <a:cubicBezTo>
                    <a:pt x="1101" y="399"/>
                    <a:pt x="1097" y="715"/>
                    <a:pt x="900" y="908"/>
                  </a:cubicBezTo>
                  <a:close/>
                </a:path>
              </a:pathLst>
            </a:cu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2490" name="TextBox 65"/>
            <p:cNvSpPr txBox="1">
              <a:spLocks noChangeArrowheads="1"/>
            </p:cNvSpPr>
            <p:nvPr/>
          </p:nvSpPr>
          <p:spPr bwMode="auto">
            <a:xfrm>
              <a:off x="102694" y="207058"/>
              <a:ext cx="7725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6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16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35872" name="组合 66"/>
          <p:cNvGrpSpPr>
            <a:grpSpLocks/>
          </p:cNvGrpSpPr>
          <p:nvPr/>
        </p:nvGrpSpPr>
        <p:grpSpPr bwMode="auto">
          <a:xfrm>
            <a:off x="720725" y="2073275"/>
            <a:ext cx="982663" cy="981075"/>
            <a:chOff x="0" y="0"/>
            <a:chExt cx="982663" cy="981075"/>
          </a:xfrm>
        </p:grpSpPr>
        <p:sp>
          <p:nvSpPr>
            <p:cNvPr id="62487" name="Freeform 13"/>
            <p:cNvSpPr>
              <a:spLocks/>
            </p:cNvSpPr>
            <p:nvPr/>
          </p:nvSpPr>
          <p:spPr bwMode="auto">
            <a:xfrm>
              <a:off x="0" y="0"/>
              <a:ext cx="982663" cy="981075"/>
            </a:xfrm>
            <a:custGeom>
              <a:avLst/>
              <a:gdLst>
                <a:gd name="T0" fmla="*/ 2147483646 w 1106"/>
                <a:gd name="T1" fmla="*/ 2147483646 h 1106"/>
                <a:gd name="T2" fmla="*/ 2147483646 w 1106"/>
                <a:gd name="T3" fmla="*/ 2147483646 h 1106"/>
                <a:gd name="T4" fmla="*/ 2147483646 w 1106"/>
                <a:gd name="T5" fmla="*/ 2147483646 h 1106"/>
                <a:gd name="T6" fmla="*/ 2147483646 w 1106"/>
                <a:gd name="T7" fmla="*/ 2147483646 h 1106"/>
                <a:gd name="T8" fmla="*/ 2147483646 w 1106"/>
                <a:gd name="T9" fmla="*/ 2147483646 h 1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6" h="1106">
                  <a:moveTo>
                    <a:pt x="677" y="1037"/>
                  </a:moveTo>
                  <a:cubicBezTo>
                    <a:pt x="410" y="1106"/>
                    <a:pt x="137" y="945"/>
                    <a:pt x="69" y="677"/>
                  </a:cubicBezTo>
                  <a:cubicBezTo>
                    <a:pt x="0" y="410"/>
                    <a:pt x="162" y="137"/>
                    <a:pt x="429" y="69"/>
                  </a:cubicBezTo>
                  <a:cubicBezTo>
                    <a:pt x="697" y="0"/>
                    <a:pt x="969" y="162"/>
                    <a:pt x="1037" y="429"/>
                  </a:cubicBezTo>
                  <a:cubicBezTo>
                    <a:pt x="1106" y="696"/>
                    <a:pt x="945" y="969"/>
                    <a:pt x="677" y="10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2488" name="TextBox 68"/>
            <p:cNvSpPr txBox="1">
              <a:spLocks noChangeArrowheads="1"/>
            </p:cNvSpPr>
            <p:nvPr/>
          </p:nvSpPr>
          <p:spPr bwMode="auto">
            <a:xfrm>
              <a:off x="116890" y="177655"/>
              <a:ext cx="74888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6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16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sp>
        <p:nvSpPr>
          <p:cNvPr id="35875" name="矩形 83"/>
          <p:cNvSpPr>
            <a:spLocks noChangeArrowheads="1"/>
          </p:cNvSpPr>
          <p:nvPr/>
        </p:nvSpPr>
        <p:spPr bwMode="auto">
          <a:xfrm>
            <a:off x="6462713" y="1511300"/>
            <a:ext cx="4864100" cy="4535488"/>
          </a:xfrm>
          <a:prstGeom prst="rect">
            <a:avLst/>
          </a:prstGeom>
          <a:solidFill>
            <a:srgbClr val="F2F2F2"/>
          </a:solidFill>
          <a:ln w="9525">
            <a:solidFill>
              <a:srgbClr val="B5B5B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35876" name="TextBox 84"/>
          <p:cNvSpPr txBox="1">
            <a:spLocks noChangeArrowheads="1"/>
          </p:cNvSpPr>
          <p:nvPr/>
        </p:nvSpPr>
        <p:spPr bwMode="auto">
          <a:xfrm>
            <a:off x="6845300" y="1795463"/>
            <a:ext cx="40989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595959"/>
                </a:solidFill>
                <a:latin typeface="+mj-lt"/>
                <a:sym typeface="微软雅黑" pitchFamily="34" charset="-122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lang="zh-CN" altLang="en-US" sz="1800" dirty="0">
              <a:solidFill>
                <a:srgbClr val="595959"/>
              </a:solidFill>
              <a:latin typeface="+mj-lt"/>
              <a:sym typeface="微软雅黑" pitchFamily="34" charset="-122"/>
            </a:endParaRPr>
          </a:p>
        </p:txBody>
      </p:sp>
      <p:sp>
        <p:nvSpPr>
          <p:cNvPr id="35877" name="Freeform 12"/>
          <p:cNvSpPr>
            <a:spLocks/>
          </p:cNvSpPr>
          <p:nvPr/>
        </p:nvSpPr>
        <p:spPr bwMode="auto">
          <a:xfrm>
            <a:off x="6402388" y="1419225"/>
            <a:ext cx="528637" cy="530225"/>
          </a:xfrm>
          <a:custGeom>
            <a:avLst/>
            <a:gdLst>
              <a:gd name="T0" fmla="*/ 0 w 1446"/>
              <a:gd name="T1" fmla="*/ 0 h 1446"/>
              <a:gd name="T2" fmla="*/ 2147483646 w 1446"/>
              <a:gd name="T3" fmla="*/ 0 h 1446"/>
              <a:gd name="T4" fmla="*/ 2147483646 w 1446"/>
              <a:gd name="T5" fmla="*/ 2147483646 h 1446"/>
              <a:gd name="T6" fmla="*/ 2147483646 w 1446"/>
              <a:gd name="T7" fmla="*/ 2147483646 h 1446"/>
              <a:gd name="T8" fmla="*/ 2147483646 w 1446"/>
              <a:gd name="T9" fmla="*/ 2147483646 h 1446"/>
              <a:gd name="T10" fmla="*/ 0 w 1446"/>
              <a:gd name="T11" fmla="*/ 2147483646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5878" name="Freeform 12"/>
          <p:cNvSpPr>
            <a:spLocks/>
          </p:cNvSpPr>
          <p:nvPr/>
        </p:nvSpPr>
        <p:spPr bwMode="auto">
          <a:xfrm flipH="1" flipV="1">
            <a:off x="10895013" y="5584825"/>
            <a:ext cx="528637" cy="530225"/>
          </a:xfrm>
          <a:custGeom>
            <a:avLst/>
            <a:gdLst>
              <a:gd name="T0" fmla="*/ 0 w 1446"/>
              <a:gd name="T1" fmla="*/ 0 h 1446"/>
              <a:gd name="T2" fmla="*/ 2147483646 w 1446"/>
              <a:gd name="T3" fmla="*/ 0 h 1446"/>
              <a:gd name="T4" fmla="*/ 2147483646 w 1446"/>
              <a:gd name="T5" fmla="*/ 2147483646 h 1446"/>
              <a:gd name="T6" fmla="*/ 2147483646 w 1446"/>
              <a:gd name="T7" fmla="*/ 2147483646 h 1446"/>
              <a:gd name="T8" fmla="*/ 2147483646 w 1446"/>
              <a:gd name="T9" fmla="*/ 2147483646 h 1446"/>
              <a:gd name="T10" fmla="*/ 0 w 1446"/>
              <a:gd name="T11" fmla="*/ 2147483646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378E-6 -1.85185E-6 L 0.10732 -1.85185E-6 " pathEditMode="relative" rAng="0" ptsTypes="AA">
                                      <p:cBhvr>
                                        <p:cTn id="20" dur="300" spd="-997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4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0853E-6 1.11111E-6 L 0.08833 -0.09329 " pathEditMode="relative" rAng="0" ptsTypes="AA">
                                      <p:cBhvr>
                                        <p:cTn id="24" dur="300" spd="-997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400" y="-4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99805E-6 1.48148E-6 L 0.05034 -0.16667 " pathEditMode="relative" rAng="0" ptsTypes="AA">
                                      <p:cBhvr>
                                        <p:cTn id="28" dur="300" spd="-997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500" y="-8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9.88682E-8 3.7037E-6 L -9.88682E-8 -0.2007 " pathEditMode="relative" rAng="0" ptsTypes="AA">
                                      <p:cBhvr>
                                        <p:cTn id="32" dur="300" spd="-997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97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00898E-6 -1.85185E-6 L -0.05347 -0.16875 " pathEditMode="relative" rAng="0" ptsTypes="AA">
                                      <p:cBhvr>
                                        <p:cTn id="36" dur="300" spd="-997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400" y="-8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28516E-6 -1.48148E-6 L -0.09562 -0.09213 " pathEditMode="relative" rAng="0" ptsTypes="AA">
                                      <p:cBhvr>
                                        <p:cTn id="40" dur="300" spd="-997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500" y="-43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4492E-6 1.11111E-6 L -0.1137 1.11111E-6 " pathEditMode="relative" rAng="0" ptsTypes="AA">
                                      <p:cBhvr>
                                        <p:cTn id="44" dur="300" spd="-997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62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7538E-6 -2.95097E-6 L 0.16536 0.28539 " pathEditMode="relative" rAng="0" ptsTypes="AA">
                                      <p:cBhvr>
                                        <p:cTn id="85" dur="500" spd="-996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8300" y="143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299E-7 3.02498E-6 L -0.15392 -0.26827 " pathEditMode="relative" rAng="0" ptsTypes="AA">
                                      <p:cBhvr>
                                        <p:cTn id="89" dur="500" spd="-996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4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22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4" grpId="0" animBg="1"/>
      <p:bldP spid="35844" grpId="1" animBg="1"/>
      <p:bldP spid="35845" grpId="0" animBg="1"/>
      <p:bldP spid="35845" grpId="1" animBg="1"/>
      <p:bldP spid="35846" grpId="0" animBg="1"/>
      <p:bldP spid="35846" grpId="1" animBg="1"/>
      <p:bldP spid="35847" grpId="0" animBg="1"/>
      <p:bldP spid="35847" grpId="1" animBg="1"/>
      <p:bldP spid="35848" grpId="0" animBg="1"/>
      <p:bldP spid="35848" grpId="1" animBg="1"/>
      <p:bldP spid="35849" grpId="0" animBg="1"/>
      <p:bldP spid="35849" grpId="1" animBg="1"/>
      <p:bldP spid="35850" grpId="0" animBg="1"/>
      <p:bldP spid="35850" grpId="1" animBg="1"/>
      <p:bldP spid="35875" grpId="0" animBg="1" autoUpdateAnimBg="0"/>
      <p:bldP spid="35877" grpId="0" animBg="1"/>
      <p:bldP spid="35877" grpId="1" animBg="1"/>
      <p:bldP spid="35878" grpId="0" animBg="1"/>
      <p:bldP spid="3587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4515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4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36868" name="Freeform 6"/>
          <p:cNvSpPr>
            <a:spLocks/>
          </p:cNvSpPr>
          <p:nvPr/>
        </p:nvSpPr>
        <p:spPr bwMode="auto">
          <a:xfrm>
            <a:off x="1077913" y="1611313"/>
            <a:ext cx="10115550" cy="685800"/>
          </a:xfrm>
          <a:custGeom>
            <a:avLst/>
            <a:gdLst>
              <a:gd name="T0" fmla="*/ 2147483646 w 12630"/>
              <a:gd name="T1" fmla="*/ 0 h 856"/>
              <a:gd name="T2" fmla="*/ 2147483646 w 12630"/>
              <a:gd name="T3" fmla="*/ 0 h 856"/>
              <a:gd name="T4" fmla="*/ 2147483646 w 12630"/>
              <a:gd name="T5" fmla="*/ 2147483646 h 856"/>
              <a:gd name="T6" fmla="*/ 2147483646 w 12630"/>
              <a:gd name="T7" fmla="*/ 2147483646 h 856"/>
              <a:gd name="T8" fmla="*/ 2147483646 w 12630"/>
              <a:gd name="T9" fmla="*/ 2147483646 h 856"/>
              <a:gd name="T10" fmla="*/ 2147483646 w 12630"/>
              <a:gd name="T11" fmla="*/ 2147483646 h 856"/>
              <a:gd name="T12" fmla="*/ 0 w 12630"/>
              <a:gd name="T13" fmla="*/ 2147483646 h 856"/>
              <a:gd name="T14" fmla="*/ 0 w 12630"/>
              <a:gd name="T15" fmla="*/ 2147483646 h 856"/>
              <a:gd name="T16" fmla="*/ 2147483646 w 12630"/>
              <a:gd name="T17" fmla="*/ 0 h 8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630" h="856">
                <a:moveTo>
                  <a:pt x="75" y="0"/>
                </a:moveTo>
                <a:lnTo>
                  <a:pt x="12555" y="0"/>
                </a:lnTo>
                <a:cubicBezTo>
                  <a:pt x="12597" y="0"/>
                  <a:pt x="12630" y="43"/>
                  <a:pt x="12630" y="94"/>
                </a:cubicBezTo>
                <a:lnTo>
                  <a:pt x="12630" y="763"/>
                </a:lnTo>
                <a:cubicBezTo>
                  <a:pt x="12630" y="814"/>
                  <a:pt x="12597" y="856"/>
                  <a:pt x="12555" y="856"/>
                </a:cubicBezTo>
                <a:lnTo>
                  <a:pt x="75" y="856"/>
                </a:lnTo>
                <a:cubicBezTo>
                  <a:pt x="34" y="856"/>
                  <a:pt x="0" y="814"/>
                  <a:pt x="0" y="763"/>
                </a:cubicBezTo>
                <a:lnTo>
                  <a:pt x="0" y="94"/>
                </a:lnTo>
                <a:cubicBezTo>
                  <a:pt x="0" y="43"/>
                  <a:pt x="34" y="0"/>
                  <a:pt x="75" y="0"/>
                </a:cubicBezTo>
                <a:close/>
              </a:path>
            </a:pathLst>
          </a:custGeom>
          <a:solidFill>
            <a:srgbClr val="DADADB"/>
          </a:solidFill>
          <a:ln w="10" cap="flat" cmpd="sng">
            <a:solidFill>
              <a:srgbClr val="B5B5B7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6869" name="Freeform 7"/>
          <p:cNvSpPr>
            <a:spLocks/>
          </p:cNvSpPr>
          <p:nvPr/>
        </p:nvSpPr>
        <p:spPr bwMode="auto">
          <a:xfrm>
            <a:off x="1077913" y="2919413"/>
            <a:ext cx="10115550" cy="685800"/>
          </a:xfrm>
          <a:custGeom>
            <a:avLst/>
            <a:gdLst>
              <a:gd name="T0" fmla="*/ 2147483646 w 12630"/>
              <a:gd name="T1" fmla="*/ 0 h 856"/>
              <a:gd name="T2" fmla="*/ 2147483646 w 12630"/>
              <a:gd name="T3" fmla="*/ 0 h 856"/>
              <a:gd name="T4" fmla="*/ 2147483646 w 12630"/>
              <a:gd name="T5" fmla="*/ 2147483646 h 856"/>
              <a:gd name="T6" fmla="*/ 2147483646 w 12630"/>
              <a:gd name="T7" fmla="*/ 2147483646 h 856"/>
              <a:gd name="T8" fmla="*/ 2147483646 w 12630"/>
              <a:gd name="T9" fmla="*/ 2147483646 h 856"/>
              <a:gd name="T10" fmla="*/ 2147483646 w 12630"/>
              <a:gd name="T11" fmla="*/ 2147483646 h 856"/>
              <a:gd name="T12" fmla="*/ 0 w 12630"/>
              <a:gd name="T13" fmla="*/ 2147483646 h 856"/>
              <a:gd name="T14" fmla="*/ 0 w 12630"/>
              <a:gd name="T15" fmla="*/ 2147483646 h 856"/>
              <a:gd name="T16" fmla="*/ 2147483646 w 12630"/>
              <a:gd name="T17" fmla="*/ 0 h 8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630" h="856">
                <a:moveTo>
                  <a:pt x="75" y="0"/>
                </a:moveTo>
                <a:lnTo>
                  <a:pt x="12555" y="0"/>
                </a:lnTo>
                <a:cubicBezTo>
                  <a:pt x="12597" y="0"/>
                  <a:pt x="12630" y="42"/>
                  <a:pt x="12630" y="94"/>
                </a:cubicBezTo>
                <a:lnTo>
                  <a:pt x="12630" y="763"/>
                </a:lnTo>
                <a:cubicBezTo>
                  <a:pt x="12630" y="814"/>
                  <a:pt x="12597" y="856"/>
                  <a:pt x="12555" y="856"/>
                </a:cubicBezTo>
                <a:lnTo>
                  <a:pt x="75" y="856"/>
                </a:lnTo>
                <a:cubicBezTo>
                  <a:pt x="34" y="856"/>
                  <a:pt x="0" y="814"/>
                  <a:pt x="0" y="763"/>
                </a:cubicBezTo>
                <a:lnTo>
                  <a:pt x="0" y="94"/>
                </a:lnTo>
                <a:cubicBezTo>
                  <a:pt x="0" y="42"/>
                  <a:pt x="34" y="0"/>
                  <a:pt x="75" y="0"/>
                </a:cubicBezTo>
                <a:close/>
              </a:path>
            </a:pathLst>
          </a:custGeom>
          <a:solidFill>
            <a:srgbClr val="DADADB"/>
          </a:solidFill>
          <a:ln w="10" cap="flat" cmpd="sng">
            <a:solidFill>
              <a:srgbClr val="B5B5B7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6870" name="Freeform 8"/>
          <p:cNvSpPr>
            <a:spLocks/>
          </p:cNvSpPr>
          <p:nvPr/>
        </p:nvSpPr>
        <p:spPr bwMode="auto">
          <a:xfrm>
            <a:off x="1077913" y="4171950"/>
            <a:ext cx="10115550" cy="685800"/>
          </a:xfrm>
          <a:custGeom>
            <a:avLst/>
            <a:gdLst>
              <a:gd name="T0" fmla="*/ 2147483646 w 12630"/>
              <a:gd name="T1" fmla="*/ 0 h 856"/>
              <a:gd name="T2" fmla="*/ 2147483646 w 12630"/>
              <a:gd name="T3" fmla="*/ 0 h 856"/>
              <a:gd name="T4" fmla="*/ 2147483646 w 12630"/>
              <a:gd name="T5" fmla="*/ 2147483646 h 856"/>
              <a:gd name="T6" fmla="*/ 2147483646 w 12630"/>
              <a:gd name="T7" fmla="*/ 2147483646 h 856"/>
              <a:gd name="T8" fmla="*/ 2147483646 w 12630"/>
              <a:gd name="T9" fmla="*/ 2147483646 h 856"/>
              <a:gd name="T10" fmla="*/ 2147483646 w 12630"/>
              <a:gd name="T11" fmla="*/ 2147483646 h 856"/>
              <a:gd name="T12" fmla="*/ 0 w 12630"/>
              <a:gd name="T13" fmla="*/ 2147483646 h 856"/>
              <a:gd name="T14" fmla="*/ 0 w 12630"/>
              <a:gd name="T15" fmla="*/ 2147483646 h 856"/>
              <a:gd name="T16" fmla="*/ 2147483646 w 12630"/>
              <a:gd name="T17" fmla="*/ 0 h 8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630" h="856">
                <a:moveTo>
                  <a:pt x="75" y="0"/>
                </a:moveTo>
                <a:lnTo>
                  <a:pt x="12555" y="0"/>
                </a:lnTo>
                <a:cubicBezTo>
                  <a:pt x="12597" y="0"/>
                  <a:pt x="12630" y="42"/>
                  <a:pt x="12630" y="93"/>
                </a:cubicBezTo>
                <a:lnTo>
                  <a:pt x="12630" y="762"/>
                </a:lnTo>
                <a:cubicBezTo>
                  <a:pt x="12630" y="814"/>
                  <a:pt x="12597" y="856"/>
                  <a:pt x="12555" y="856"/>
                </a:cubicBezTo>
                <a:lnTo>
                  <a:pt x="75" y="856"/>
                </a:lnTo>
                <a:cubicBezTo>
                  <a:pt x="34" y="856"/>
                  <a:pt x="0" y="814"/>
                  <a:pt x="0" y="762"/>
                </a:cubicBezTo>
                <a:lnTo>
                  <a:pt x="0" y="93"/>
                </a:lnTo>
                <a:cubicBezTo>
                  <a:pt x="0" y="42"/>
                  <a:pt x="34" y="0"/>
                  <a:pt x="75" y="0"/>
                </a:cubicBezTo>
                <a:close/>
              </a:path>
            </a:pathLst>
          </a:custGeom>
          <a:solidFill>
            <a:srgbClr val="DADADB"/>
          </a:solidFill>
          <a:ln w="10" cap="flat" cmpd="sng">
            <a:solidFill>
              <a:srgbClr val="B5B5B7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6871" name="Freeform 9"/>
          <p:cNvSpPr>
            <a:spLocks/>
          </p:cNvSpPr>
          <p:nvPr/>
        </p:nvSpPr>
        <p:spPr bwMode="auto">
          <a:xfrm>
            <a:off x="1077913" y="5394325"/>
            <a:ext cx="10115550" cy="685800"/>
          </a:xfrm>
          <a:custGeom>
            <a:avLst/>
            <a:gdLst>
              <a:gd name="T0" fmla="*/ 2147483646 w 12630"/>
              <a:gd name="T1" fmla="*/ 0 h 856"/>
              <a:gd name="T2" fmla="*/ 2147483646 w 12630"/>
              <a:gd name="T3" fmla="*/ 0 h 856"/>
              <a:gd name="T4" fmla="*/ 2147483646 w 12630"/>
              <a:gd name="T5" fmla="*/ 2147483646 h 856"/>
              <a:gd name="T6" fmla="*/ 2147483646 w 12630"/>
              <a:gd name="T7" fmla="*/ 2147483646 h 856"/>
              <a:gd name="T8" fmla="*/ 2147483646 w 12630"/>
              <a:gd name="T9" fmla="*/ 2147483646 h 856"/>
              <a:gd name="T10" fmla="*/ 2147483646 w 12630"/>
              <a:gd name="T11" fmla="*/ 2147483646 h 856"/>
              <a:gd name="T12" fmla="*/ 0 w 12630"/>
              <a:gd name="T13" fmla="*/ 2147483646 h 856"/>
              <a:gd name="T14" fmla="*/ 0 w 12630"/>
              <a:gd name="T15" fmla="*/ 2147483646 h 856"/>
              <a:gd name="T16" fmla="*/ 2147483646 w 12630"/>
              <a:gd name="T17" fmla="*/ 0 h 8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630" h="856">
                <a:moveTo>
                  <a:pt x="75" y="0"/>
                </a:moveTo>
                <a:lnTo>
                  <a:pt x="12555" y="0"/>
                </a:lnTo>
                <a:cubicBezTo>
                  <a:pt x="12597" y="0"/>
                  <a:pt x="12630" y="42"/>
                  <a:pt x="12630" y="93"/>
                </a:cubicBezTo>
                <a:lnTo>
                  <a:pt x="12630" y="762"/>
                </a:lnTo>
                <a:cubicBezTo>
                  <a:pt x="12630" y="814"/>
                  <a:pt x="12597" y="856"/>
                  <a:pt x="12555" y="856"/>
                </a:cubicBezTo>
                <a:lnTo>
                  <a:pt x="75" y="856"/>
                </a:lnTo>
                <a:cubicBezTo>
                  <a:pt x="34" y="856"/>
                  <a:pt x="0" y="814"/>
                  <a:pt x="0" y="762"/>
                </a:cubicBezTo>
                <a:lnTo>
                  <a:pt x="0" y="93"/>
                </a:lnTo>
                <a:cubicBezTo>
                  <a:pt x="0" y="42"/>
                  <a:pt x="34" y="0"/>
                  <a:pt x="75" y="0"/>
                </a:cubicBezTo>
                <a:close/>
              </a:path>
            </a:pathLst>
          </a:custGeom>
          <a:solidFill>
            <a:srgbClr val="DADADB"/>
          </a:solidFill>
          <a:ln w="10" cap="flat" cmpd="sng">
            <a:solidFill>
              <a:srgbClr val="B5B5B7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6872" name="Freeform 10"/>
          <p:cNvSpPr>
            <a:spLocks noEditPoints="1"/>
          </p:cNvSpPr>
          <p:nvPr/>
        </p:nvSpPr>
        <p:spPr bwMode="auto">
          <a:xfrm>
            <a:off x="1789113" y="1255713"/>
            <a:ext cx="1868487" cy="1455737"/>
          </a:xfrm>
          <a:custGeom>
            <a:avLst/>
            <a:gdLst>
              <a:gd name="T0" fmla="*/ 2147483646 w 2333"/>
              <a:gd name="T1" fmla="*/ 0 h 1818"/>
              <a:gd name="T2" fmla="*/ 2147483646 w 2333"/>
              <a:gd name="T3" fmla="*/ 2147483646 h 1818"/>
              <a:gd name="T4" fmla="*/ 2147483646 w 2333"/>
              <a:gd name="T5" fmla="*/ 2147483646 h 1818"/>
              <a:gd name="T6" fmla="*/ 0 w 2333"/>
              <a:gd name="T7" fmla="*/ 2147483646 h 1818"/>
              <a:gd name="T8" fmla="*/ 0 w 2333"/>
              <a:gd name="T9" fmla="*/ 0 h 1818"/>
              <a:gd name="T10" fmla="*/ 2147483646 w 2333"/>
              <a:gd name="T11" fmla="*/ 0 h 1818"/>
              <a:gd name="T12" fmla="*/ 2147483646 w 2333"/>
              <a:gd name="T13" fmla="*/ 0 h 18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33" h="1818">
                <a:moveTo>
                  <a:pt x="2333" y="0"/>
                </a:moveTo>
                <a:lnTo>
                  <a:pt x="2333" y="1364"/>
                </a:lnTo>
                <a:lnTo>
                  <a:pt x="1166" y="1818"/>
                </a:lnTo>
                <a:lnTo>
                  <a:pt x="0" y="1364"/>
                </a:lnTo>
                <a:lnTo>
                  <a:pt x="0" y="0"/>
                </a:lnTo>
                <a:lnTo>
                  <a:pt x="2333" y="0"/>
                </a:lnTo>
                <a:close/>
                <a:moveTo>
                  <a:pt x="1166" y="0"/>
                </a:move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6873" name="Freeform 11"/>
          <p:cNvSpPr>
            <a:spLocks noEditPoints="1"/>
          </p:cNvSpPr>
          <p:nvPr/>
        </p:nvSpPr>
        <p:spPr bwMode="auto">
          <a:xfrm>
            <a:off x="1789113" y="2552700"/>
            <a:ext cx="1868487" cy="1420813"/>
          </a:xfrm>
          <a:custGeom>
            <a:avLst/>
            <a:gdLst>
              <a:gd name="T0" fmla="*/ 2147483646 w 2333"/>
              <a:gd name="T1" fmla="*/ 0 h 1775"/>
              <a:gd name="T2" fmla="*/ 2147483646 w 2333"/>
              <a:gd name="T3" fmla="*/ 2147483646 h 1775"/>
              <a:gd name="T4" fmla="*/ 2147483646 w 2333"/>
              <a:gd name="T5" fmla="*/ 2147483646 h 1775"/>
              <a:gd name="T6" fmla="*/ 0 w 2333"/>
              <a:gd name="T7" fmla="*/ 2147483646 h 1775"/>
              <a:gd name="T8" fmla="*/ 0 w 2333"/>
              <a:gd name="T9" fmla="*/ 0 h 1775"/>
              <a:gd name="T10" fmla="*/ 2147483646 w 2333"/>
              <a:gd name="T11" fmla="*/ 2147483646 h 1775"/>
              <a:gd name="T12" fmla="*/ 2147483646 w 2333"/>
              <a:gd name="T13" fmla="*/ 0 h 1775"/>
              <a:gd name="T14" fmla="*/ 2147483646 w 2333"/>
              <a:gd name="T15" fmla="*/ 2147483646 h 17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33" h="1775">
                <a:moveTo>
                  <a:pt x="2333" y="0"/>
                </a:moveTo>
                <a:lnTo>
                  <a:pt x="2333" y="1331"/>
                </a:lnTo>
                <a:lnTo>
                  <a:pt x="1166" y="1775"/>
                </a:lnTo>
                <a:lnTo>
                  <a:pt x="0" y="1331"/>
                </a:lnTo>
                <a:lnTo>
                  <a:pt x="0" y="0"/>
                </a:lnTo>
                <a:lnTo>
                  <a:pt x="1166" y="444"/>
                </a:lnTo>
                <a:lnTo>
                  <a:pt x="2333" y="0"/>
                </a:lnTo>
                <a:close/>
                <a:moveTo>
                  <a:pt x="1750" y="222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6874" name="Freeform 12"/>
          <p:cNvSpPr>
            <a:spLocks noEditPoints="1"/>
          </p:cNvSpPr>
          <p:nvPr/>
        </p:nvSpPr>
        <p:spPr bwMode="auto">
          <a:xfrm>
            <a:off x="1789113" y="3794125"/>
            <a:ext cx="1868487" cy="1420813"/>
          </a:xfrm>
          <a:custGeom>
            <a:avLst/>
            <a:gdLst>
              <a:gd name="T0" fmla="*/ 2147483646 w 2333"/>
              <a:gd name="T1" fmla="*/ 0 h 1775"/>
              <a:gd name="T2" fmla="*/ 2147483646 w 2333"/>
              <a:gd name="T3" fmla="*/ 2147483646 h 1775"/>
              <a:gd name="T4" fmla="*/ 2147483646 w 2333"/>
              <a:gd name="T5" fmla="*/ 2147483646 h 1775"/>
              <a:gd name="T6" fmla="*/ 0 w 2333"/>
              <a:gd name="T7" fmla="*/ 2147483646 h 1775"/>
              <a:gd name="T8" fmla="*/ 0 w 2333"/>
              <a:gd name="T9" fmla="*/ 0 h 1775"/>
              <a:gd name="T10" fmla="*/ 2147483646 w 2333"/>
              <a:gd name="T11" fmla="*/ 2147483646 h 1775"/>
              <a:gd name="T12" fmla="*/ 2147483646 w 2333"/>
              <a:gd name="T13" fmla="*/ 0 h 1775"/>
              <a:gd name="T14" fmla="*/ 2147483646 w 2333"/>
              <a:gd name="T15" fmla="*/ 2147483646 h 17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33" h="1775">
                <a:moveTo>
                  <a:pt x="2333" y="0"/>
                </a:moveTo>
                <a:lnTo>
                  <a:pt x="2333" y="1331"/>
                </a:lnTo>
                <a:lnTo>
                  <a:pt x="1166" y="1775"/>
                </a:lnTo>
                <a:lnTo>
                  <a:pt x="0" y="1331"/>
                </a:lnTo>
                <a:lnTo>
                  <a:pt x="0" y="0"/>
                </a:lnTo>
                <a:lnTo>
                  <a:pt x="1166" y="444"/>
                </a:lnTo>
                <a:lnTo>
                  <a:pt x="2333" y="0"/>
                </a:lnTo>
                <a:close/>
                <a:moveTo>
                  <a:pt x="1750" y="222"/>
                </a:move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6875" name="Freeform 13"/>
          <p:cNvSpPr>
            <a:spLocks noEditPoints="1"/>
          </p:cNvSpPr>
          <p:nvPr/>
        </p:nvSpPr>
        <p:spPr bwMode="auto">
          <a:xfrm>
            <a:off x="1789113" y="5019675"/>
            <a:ext cx="1868487" cy="1419225"/>
          </a:xfrm>
          <a:custGeom>
            <a:avLst/>
            <a:gdLst>
              <a:gd name="T0" fmla="*/ 2147483646 w 2333"/>
              <a:gd name="T1" fmla="*/ 0 h 1774"/>
              <a:gd name="T2" fmla="*/ 2147483646 w 2333"/>
              <a:gd name="T3" fmla="*/ 2147483646 h 1774"/>
              <a:gd name="T4" fmla="*/ 2147483646 w 2333"/>
              <a:gd name="T5" fmla="*/ 2147483646 h 1774"/>
              <a:gd name="T6" fmla="*/ 0 w 2333"/>
              <a:gd name="T7" fmla="*/ 2147483646 h 1774"/>
              <a:gd name="T8" fmla="*/ 0 w 2333"/>
              <a:gd name="T9" fmla="*/ 0 h 1774"/>
              <a:gd name="T10" fmla="*/ 2147483646 w 2333"/>
              <a:gd name="T11" fmla="*/ 2147483646 h 1774"/>
              <a:gd name="T12" fmla="*/ 2147483646 w 2333"/>
              <a:gd name="T13" fmla="*/ 0 h 1774"/>
              <a:gd name="T14" fmla="*/ 2147483646 w 2333"/>
              <a:gd name="T15" fmla="*/ 2147483646 h 17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33" h="1774">
                <a:moveTo>
                  <a:pt x="2333" y="0"/>
                </a:moveTo>
                <a:lnTo>
                  <a:pt x="2333" y="1331"/>
                </a:lnTo>
                <a:lnTo>
                  <a:pt x="1166" y="1774"/>
                </a:lnTo>
                <a:lnTo>
                  <a:pt x="0" y="1331"/>
                </a:lnTo>
                <a:lnTo>
                  <a:pt x="0" y="0"/>
                </a:lnTo>
                <a:lnTo>
                  <a:pt x="1166" y="443"/>
                </a:lnTo>
                <a:lnTo>
                  <a:pt x="2333" y="0"/>
                </a:lnTo>
                <a:close/>
                <a:moveTo>
                  <a:pt x="1750" y="221"/>
                </a:move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6876" name="TextBox 11"/>
          <p:cNvSpPr txBox="1">
            <a:spLocks noChangeArrowheads="1"/>
          </p:cNvSpPr>
          <p:nvPr/>
        </p:nvSpPr>
        <p:spPr bwMode="auto">
          <a:xfrm>
            <a:off x="4081463" y="1631950"/>
            <a:ext cx="691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36877" name="TextBox 12"/>
          <p:cNvSpPr txBox="1">
            <a:spLocks noChangeArrowheads="1"/>
          </p:cNvSpPr>
          <p:nvPr/>
        </p:nvSpPr>
        <p:spPr bwMode="auto">
          <a:xfrm>
            <a:off x="1939925" y="1739900"/>
            <a:ext cx="15668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2200" dirty="0">
                <a:solidFill>
                  <a:schemeClr val="accent2"/>
                </a:solidFill>
                <a:latin typeface="+mj-lt"/>
              </a:rPr>
              <a:t>STEP HERE</a:t>
            </a:r>
            <a:endParaRPr lang="en-US" altLang="zh-CN" sz="2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878" name="TextBox 13"/>
          <p:cNvSpPr txBox="1">
            <a:spLocks noChangeArrowheads="1"/>
          </p:cNvSpPr>
          <p:nvPr/>
        </p:nvSpPr>
        <p:spPr bwMode="auto">
          <a:xfrm>
            <a:off x="1939925" y="3090863"/>
            <a:ext cx="15668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2200" dirty="0">
                <a:solidFill>
                  <a:schemeClr val="accent2"/>
                </a:solidFill>
                <a:latin typeface="+mj-lt"/>
              </a:rPr>
              <a:t>STEP HERE</a:t>
            </a:r>
            <a:endParaRPr lang="en-US" altLang="zh-CN" sz="2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879" name="TextBox 14"/>
          <p:cNvSpPr txBox="1">
            <a:spLocks noChangeArrowheads="1"/>
          </p:cNvSpPr>
          <p:nvPr/>
        </p:nvSpPr>
        <p:spPr bwMode="auto">
          <a:xfrm>
            <a:off x="1939925" y="4346575"/>
            <a:ext cx="15668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2200" dirty="0">
                <a:solidFill>
                  <a:schemeClr val="accent2"/>
                </a:solidFill>
                <a:latin typeface="+mj-lt"/>
              </a:rPr>
              <a:t>STEP HERE</a:t>
            </a:r>
            <a:endParaRPr lang="en-US" altLang="zh-CN" sz="2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880" name="TextBox 15"/>
          <p:cNvSpPr txBox="1">
            <a:spLocks noChangeArrowheads="1"/>
          </p:cNvSpPr>
          <p:nvPr/>
        </p:nvSpPr>
        <p:spPr bwMode="auto">
          <a:xfrm>
            <a:off x="1939925" y="5534025"/>
            <a:ext cx="15668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2200" dirty="0">
                <a:solidFill>
                  <a:schemeClr val="accent2"/>
                </a:solidFill>
                <a:latin typeface="+mj-lt"/>
              </a:rPr>
              <a:t>STEP HERE</a:t>
            </a:r>
            <a:endParaRPr lang="en-US" altLang="zh-CN" sz="2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881" name="TextBox 16"/>
          <p:cNvSpPr txBox="1">
            <a:spLocks noChangeArrowheads="1"/>
          </p:cNvSpPr>
          <p:nvPr/>
        </p:nvSpPr>
        <p:spPr bwMode="auto">
          <a:xfrm>
            <a:off x="4081463" y="2955925"/>
            <a:ext cx="691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36882" name="TextBox 17"/>
          <p:cNvSpPr txBox="1">
            <a:spLocks noChangeArrowheads="1"/>
          </p:cNvSpPr>
          <p:nvPr/>
        </p:nvSpPr>
        <p:spPr bwMode="auto">
          <a:xfrm>
            <a:off x="4081463" y="4211638"/>
            <a:ext cx="6913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36883" name="TextBox 18"/>
          <p:cNvSpPr txBox="1">
            <a:spLocks noChangeArrowheads="1"/>
          </p:cNvSpPr>
          <p:nvPr/>
        </p:nvSpPr>
        <p:spPr bwMode="auto">
          <a:xfrm>
            <a:off x="4081463" y="5411788"/>
            <a:ext cx="6913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36884" name="TextBox 19"/>
          <p:cNvSpPr txBox="1">
            <a:spLocks noChangeArrowheads="1"/>
          </p:cNvSpPr>
          <p:nvPr/>
        </p:nvSpPr>
        <p:spPr bwMode="auto">
          <a:xfrm>
            <a:off x="1130300" y="1616075"/>
            <a:ext cx="604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latin typeface="+mj-lt"/>
              </a:rPr>
              <a:t>1</a:t>
            </a:r>
          </a:p>
        </p:txBody>
      </p:sp>
      <p:sp>
        <p:nvSpPr>
          <p:cNvPr id="36885" name="TextBox 20"/>
          <p:cNvSpPr txBox="1">
            <a:spLocks noChangeArrowheads="1"/>
          </p:cNvSpPr>
          <p:nvPr/>
        </p:nvSpPr>
        <p:spPr bwMode="auto">
          <a:xfrm>
            <a:off x="1130300" y="2940050"/>
            <a:ext cx="604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latin typeface="+mj-lt"/>
              </a:rPr>
              <a:t>2</a:t>
            </a:r>
          </a:p>
        </p:txBody>
      </p:sp>
      <p:sp>
        <p:nvSpPr>
          <p:cNvPr id="36886" name="TextBox 21"/>
          <p:cNvSpPr txBox="1">
            <a:spLocks noChangeArrowheads="1"/>
          </p:cNvSpPr>
          <p:nvPr/>
        </p:nvSpPr>
        <p:spPr bwMode="auto">
          <a:xfrm>
            <a:off x="1130300" y="4195763"/>
            <a:ext cx="604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latin typeface="+mj-lt"/>
              </a:rPr>
              <a:t>3</a:t>
            </a:r>
          </a:p>
        </p:txBody>
      </p:sp>
      <p:sp>
        <p:nvSpPr>
          <p:cNvPr id="36887" name="TextBox 22"/>
          <p:cNvSpPr txBox="1">
            <a:spLocks noChangeArrowheads="1"/>
          </p:cNvSpPr>
          <p:nvPr/>
        </p:nvSpPr>
        <p:spPr bwMode="auto">
          <a:xfrm>
            <a:off x="1130300" y="5383213"/>
            <a:ext cx="604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>
                <a:latin typeface="+mj-lt"/>
              </a:rPr>
              <a:t>4</a:t>
            </a: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42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32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82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22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8" grpId="0" animBg="1"/>
      <p:bldP spid="36869" grpId="0" animBg="1"/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utoUpdateAnimBg="0"/>
      <p:bldP spid="36877" grpId="0" autoUpdateAnimBg="0"/>
      <p:bldP spid="36878" grpId="0" autoUpdateAnimBg="0"/>
      <p:bldP spid="36879" grpId="0" autoUpdateAnimBg="0"/>
      <p:bldP spid="36880" grpId="0" autoUpdateAnimBg="0"/>
      <p:bldP spid="36881" grpId="0" autoUpdateAnimBg="0"/>
      <p:bldP spid="36882" grpId="0" autoUpdateAnimBg="0"/>
      <p:bldP spid="36883" grpId="0" autoUpdateAnimBg="0"/>
      <p:bldP spid="36884" grpId="0" autoUpdateAnimBg="0"/>
      <p:bldP spid="36885" grpId="0" autoUpdateAnimBg="0"/>
      <p:bldP spid="36886" grpId="0" autoUpdateAnimBg="0"/>
      <p:bldP spid="3688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WPS上传PPT\高铁\过渡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12196763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组合 7"/>
          <p:cNvGrpSpPr>
            <a:grpSpLocks/>
          </p:cNvGrpSpPr>
          <p:nvPr/>
        </p:nvGrpSpPr>
        <p:grpSpPr bwMode="auto">
          <a:xfrm>
            <a:off x="4948238" y="1049338"/>
            <a:ext cx="2301875" cy="2308225"/>
            <a:chOff x="0" y="0"/>
            <a:chExt cx="2301875" cy="2308226"/>
          </a:xfrm>
        </p:grpSpPr>
        <p:sp>
          <p:nvSpPr>
            <p:cNvPr id="11272" name="Oval 5"/>
            <p:cNvSpPr>
              <a:spLocks noChangeArrowheads="1"/>
            </p:cNvSpPr>
            <p:nvPr/>
          </p:nvSpPr>
          <p:spPr bwMode="auto">
            <a:xfrm>
              <a:off x="0" y="0"/>
              <a:ext cx="2301875" cy="23082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11273" name="Freeform 6"/>
            <p:cNvSpPr>
              <a:spLocks noEditPoints="1"/>
            </p:cNvSpPr>
            <p:nvPr/>
          </p:nvSpPr>
          <p:spPr bwMode="auto">
            <a:xfrm>
              <a:off x="123825" y="123825"/>
              <a:ext cx="2054225" cy="2058988"/>
            </a:xfrm>
            <a:custGeom>
              <a:avLst/>
              <a:gdLst>
                <a:gd name="T0" fmla="*/ 2147483646 w 3306"/>
                <a:gd name="T1" fmla="*/ 0 h 3306"/>
                <a:gd name="T2" fmla="*/ 2147483646 w 3306"/>
                <a:gd name="T3" fmla="*/ 2147483646 h 3306"/>
                <a:gd name="T4" fmla="*/ 2147483646 w 3306"/>
                <a:gd name="T5" fmla="*/ 2147483646 h 3306"/>
                <a:gd name="T6" fmla="*/ 0 w 3306"/>
                <a:gd name="T7" fmla="*/ 2147483646 h 3306"/>
                <a:gd name="T8" fmla="*/ 2147483646 w 3306"/>
                <a:gd name="T9" fmla="*/ 0 h 3306"/>
                <a:gd name="T10" fmla="*/ 2147483646 w 3306"/>
                <a:gd name="T11" fmla="*/ 2147483646 h 3306"/>
                <a:gd name="T12" fmla="*/ 2147483646 w 3306"/>
                <a:gd name="T13" fmla="*/ 2147483646 h 3306"/>
                <a:gd name="T14" fmla="*/ 2147483646 w 3306"/>
                <a:gd name="T15" fmla="*/ 2147483646 h 3306"/>
                <a:gd name="T16" fmla="*/ 2147483646 w 3306"/>
                <a:gd name="T17" fmla="*/ 2147483646 h 3306"/>
                <a:gd name="T18" fmla="*/ 2147483646 w 3306"/>
                <a:gd name="T19" fmla="*/ 2147483646 h 3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9222" name="TextBox 12"/>
          <p:cNvSpPr txBox="1">
            <a:spLocks noChangeArrowheads="1"/>
          </p:cNvSpPr>
          <p:nvPr/>
        </p:nvSpPr>
        <p:spPr bwMode="auto">
          <a:xfrm>
            <a:off x="2641600" y="3382963"/>
            <a:ext cx="6913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4800" b="1" dirty="0">
                <a:solidFill>
                  <a:schemeClr val="accent2"/>
                </a:solidFill>
                <a:latin typeface="+mj-lt"/>
              </a:rPr>
              <a:t>ONE</a:t>
            </a:r>
            <a:endParaRPr lang="zh-CN" altLang="en-US" sz="4800" b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9223" name="直接连接符 13"/>
          <p:cNvCxnSpPr>
            <a:cxnSpLocks noChangeShapeType="1"/>
          </p:cNvCxnSpPr>
          <p:nvPr/>
        </p:nvCxnSpPr>
        <p:spPr bwMode="auto">
          <a:xfrm>
            <a:off x="2641600" y="4221163"/>
            <a:ext cx="69135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4" name="TextBox 28"/>
          <p:cNvSpPr txBox="1">
            <a:spLocks noChangeArrowheads="1"/>
          </p:cNvSpPr>
          <p:nvPr/>
        </p:nvSpPr>
        <p:spPr bwMode="auto">
          <a:xfrm>
            <a:off x="2714625" y="4316413"/>
            <a:ext cx="66246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dirty="0">
                <a:solidFill>
                  <a:schemeClr val="accent2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2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225" name="Freeform 42"/>
          <p:cNvSpPr>
            <a:spLocks noEditPoints="1"/>
          </p:cNvSpPr>
          <p:nvPr/>
        </p:nvSpPr>
        <p:spPr bwMode="auto">
          <a:xfrm>
            <a:off x="5792788" y="1427163"/>
            <a:ext cx="611187" cy="1550987"/>
          </a:xfrm>
          <a:custGeom>
            <a:avLst/>
            <a:gdLst>
              <a:gd name="T0" fmla="*/ 2147483646 w 178"/>
              <a:gd name="T1" fmla="*/ 2147483646 h 454"/>
              <a:gd name="T2" fmla="*/ 2147483646 w 178"/>
              <a:gd name="T3" fmla="*/ 2147483646 h 454"/>
              <a:gd name="T4" fmla="*/ 2147483646 w 178"/>
              <a:gd name="T5" fmla="*/ 2147483646 h 454"/>
              <a:gd name="T6" fmla="*/ 2147483646 w 178"/>
              <a:gd name="T7" fmla="*/ 2147483646 h 454"/>
              <a:gd name="T8" fmla="*/ 2147483646 w 178"/>
              <a:gd name="T9" fmla="*/ 2147483646 h 454"/>
              <a:gd name="T10" fmla="*/ 2147483646 w 178"/>
              <a:gd name="T11" fmla="*/ 2147483646 h 454"/>
              <a:gd name="T12" fmla="*/ 2147483646 w 178"/>
              <a:gd name="T13" fmla="*/ 2147483646 h 454"/>
              <a:gd name="T14" fmla="*/ 2147483646 w 178"/>
              <a:gd name="T15" fmla="*/ 2147483646 h 454"/>
              <a:gd name="T16" fmla="*/ 2147483646 w 178"/>
              <a:gd name="T17" fmla="*/ 2147483646 h 454"/>
              <a:gd name="T18" fmla="*/ 2147483646 w 178"/>
              <a:gd name="T19" fmla="*/ 2147483646 h 454"/>
              <a:gd name="T20" fmla="*/ 2147483646 w 178"/>
              <a:gd name="T21" fmla="*/ 2147483646 h 454"/>
              <a:gd name="T22" fmla="*/ 2147483646 w 178"/>
              <a:gd name="T23" fmla="*/ 2147483646 h 454"/>
              <a:gd name="T24" fmla="*/ 2147483646 w 178"/>
              <a:gd name="T25" fmla="*/ 2147483646 h 454"/>
              <a:gd name="T26" fmla="*/ 2147483646 w 178"/>
              <a:gd name="T27" fmla="*/ 2147483646 h 454"/>
              <a:gd name="T28" fmla="*/ 2147483646 w 178"/>
              <a:gd name="T29" fmla="*/ 2147483646 h 454"/>
              <a:gd name="T30" fmla="*/ 2147483646 w 178"/>
              <a:gd name="T31" fmla="*/ 2147483646 h 454"/>
              <a:gd name="T32" fmla="*/ 2147483646 w 178"/>
              <a:gd name="T33" fmla="*/ 2147483646 h 454"/>
              <a:gd name="T34" fmla="*/ 2147483646 w 178"/>
              <a:gd name="T35" fmla="*/ 2147483646 h 454"/>
              <a:gd name="T36" fmla="*/ 2147483646 w 178"/>
              <a:gd name="T37" fmla="*/ 2147483646 h 454"/>
              <a:gd name="T38" fmla="*/ 2147483646 w 178"/>
              <a:gd name="T39" fmla="*/ 2147483646 h 454"/>
              <a:gd name="T40" fmla="*/ 2147483646 w 178"/>
              <a:gd name="T41" fmla="*/ 2147483646 h 454"/>
              <a:gd name="T42" fmla="*/ 2147483646 w 178"/>
              <a:gd name="T43" fmla="*/ 2147483646 h 454"/>
              <a:gd name="T44" fmla="*/ 2147483646 w 178"/>
              <a:gd name="T45" fmla="*/ 2147483646 h 454"/>
              <a:gd name="T46" fmla="*/ 2147483646 w 178"/>
              <a:gd name="T47" fmla="*/ 2147483646 h 454"/>
              <a:gd name="T48" fmla="*/ 2147483646 w 178"/>
              <a:gd name="T49" fmla="*/ 2147483646 h 454"/>
              <a:gd name="T50" fmla="*/ 2147483646 w 178"/>
              <a:gd name="T51" fmla="*/ 2147483646 h 454"/>
              <a:gd name="T52" fmla="*/ 2147483646 w 178"/>
              <a:gd name="T53" fmla="*/ 2147483646 h 454"/>
              <a:gd name="T54" fmla="*/ 2147483646 w 178"/>
              <a:gd name="T55" fmla="*/ 2147483646 h 454"/>
              <a:gd name="T56" fmla="*/ 2147483646 w 178"/>
              <a:gd name="T57" fmla="*/ 2147483646 h 454"/>
              <a:gd name="T58" fmla="*/ 2147483646 w 178"/>
              <a:gd name="T59" fmla="*/ 2147483646 h 454"/>
              <a:gd name="T60" fmla="*/ 2147483646 w 178"/>
              <a:gd name="T61" fmla="*/ 2147483646 h 454"/>
              <a:gd name="T62" fmla="*/ 2147483646 w 178"/>
              <a:gd name="T63" fmla="*/ 2147483646 h 454"/>
              <a:gd name="T64" fmla="*/ 2147483646 w 178"/>
              <a:gd name="T65" fmla="*/ 2147483646 h 454"/>
              <a:gd name="T66" fmla="*/ 2147483646 w 178"/>
              <a:gd name="T67" fmla="*/ 2147483646 h 454"/>
              <a:gd name="T68" fmla="*/ 2147483646 w 178"/>
              <a:gd name="T69" fmla="*/ 2147483646 h 4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8" h="454">
                <a:moveTo>
                  <a:pt x="1" y="162"/>
                </a:moveTo>
                <a:cubicBezTo>
                  <a:pt x="0" y="166"/>
                  <a:pt x="0" y="169"/>
                  <a:pt x="1" y="173"/>
                </a:cubicBezTo>
                <a:cubicBezTo>
                  <a:pt x="5" y="185"/>
                  <a:pt x="29" y="288"/>
                  <a:pt x="41" y="288"/>
                </a:cubicBezTo>
                <a:cubicBezTo>
                  <a:pt x="53" y="288"/>
                  <a:pt x="66" y="288"/>
                  <a:pt x="78" y="288"/>
                </a:cubicBezTo>
                <a:cubicBezTo>
                  <a:pt x="82" y="288"/>
                  <a:pt x="83" y="287"/>
                  <a:pt x="83" y="284"/>
                </a:cubicBezTo>
                <a:cubicBezTo>
                  <a:pt x="83" y="234"/>
                  <a:pt x="83" y="184"/>
                  <a:pt x="83" y="132"/>
                </a:cubicBezTo>
                <a:cubicBezTo>
                  <a:pt x="78" y="130"/>
                  <a:pt x="69" y="125"/>
                  <a:pt x="68" y="117"/>
                </a:cubicBezTo>
                <a:cubicBezTo>
                  <a:pt x="68" y="103"/>
                  <a:pt x="77" y="95"/>
                  <a:pt x="91" y="96"/>
                </a:cubicBezTo>
                <a:cubicBezTo>
                  <a:pt x="103" y="97"/>
                  <a:pt x="109" y="107"/>
                  <a:pt x="107" y="118"/>
                </a:cubicBezTo>
                <a:cubicBezTo>
                  <a:pt x="107" y="125"/>
                  <a:pt x="98" y="130"/>
                  <a:pt x="92" y="131"/>
                </a:cubicBezTo>
                <a:cubicBezTo>
                  <a:pt x="92" y="182"/>
                  <a:pt x="92" y="233"/>
                  <a:pt x="92" y="284"/>
                </a:cubicBezTo>
                <a:cubicBezTo>
                  <a:pt x="92" y="287"/>
                  <a:pt x="94" y="288"/>
                  <a:pt x="97" y="288"/>
                </a:cubicBezTo>
                <a:cubicBezTo>
                  <a:pt x="112" y="288"/>
                  <a:pt x="126" y="288"/>
                  <a:pt x="140" y="288"/>
                </a:cubicBezTo>
                <a:cubicBezTo>
                  <a:pt x="150" y="288"/>
                  <a:pt x="174" y="188"/>
                  <a:pt x="177" y="173"/>
                </a:cubicBezTo>
                <a:cubicBezTo>
                  <a:pt x="178" y="169"/>
                  <a:pt x="178" y="166"/>
                  <a:pt x="176" y="162"/>
                </a:cubicBezTo>
                <a:cubicBezTo>
                  <a:pt x="148" y="109"/>
                  <a:pt x="119" y="56"/>
                  <a:pt x="91" y="3"/>
                </a:cubicBezTo>
                <a:cubicBezTo>
                  <a:pt x="88" y="0"/>
                  <a:pt x="86" y="1"/>
                  <a:pt x="84" y="3"/>
                </a:cubicBezTo>
                <a:cubicBezTo>
                  <a:pt x="78" y="16"/>
                  <a:pt x="50" y="70"/>
                  <a:pt x="43" y="82"/>
                </a:cubicBezTo>
                <a:cubicBezTo>
                  <a:pt x="39" y="89"/>
                  <a:pt x="1" y="160"/>
                  <a:pt x="1" y="162"/>
                </a:cubicBezTo>
                <a:close/>
                <a:moveTo>
                  <a:pt x="14" y="349"/>
                </a:moveTo>
                <a:cubicBezTo>
                  <a:pt x="14" y="382"/>
                  <a:pt x="14" y="416"/>
                  <a:pt x="14" y="449"/>
                </a:cubicBezTo>
                <a:cubicBezTo>
                  <a:pt x="14" y="452"/>
                  <a:pt x="15" y="454"/>
                  <a:pt x="19" y="454"/>
                </a:cubicBezTo>
                <a:cubicBezTo>
                  <a:pt x="50" y="454"/>
                  <a:pt x="81" y="454"/>
                  <a:pt x="112" y="454"/>
                </a:cubicBezTo>
                <a:cubicBezTo>
                  <a:pt x="115" y="454"/>
                  <a:pt x="116" y="452"/>
                  <a:pt x="116" y="449"/>
                </a:cubicBezTo>
                <a:cubicBezTo>
                  <a:pt x="116" y="413"/>
                  <a:pt x="116" y="378"/>
                  <a:pt x="116" y="343"/>
                </a:cubicBezTo>
                <a:cubicBezTo>
                  <a:pt x="123" y="343"/>
                  <a:pt x="130" y="343"/>
                  <a:pt x="137" y="343"/>
                </a:cubicBezTo>
                <a:cubicBezTo>
                  <a:pt x="137" y="379"/>
                  <a:pt x="137" y="416"/>
                  <a:pt x="137" y="452"/>
                </a:cubicBezTo>
                <a:cubicBezTo>
                  <a:pt x="138" y="454"/>
                  <a:pt x="141" y="454"/>
                  <a:pt x="145" y="454"/>
                </a:cubicBezTo>
                <a:cubicBezTo>
                  <a:pt x="151" y="454"/>
                  <a:pt x="156" y="454"/>
                  <a:pt x="161" y="454"/>
                </a:cubicBezTo>
                <a:cubicBezTo>
                  <a:pt x="165" y="454"/>
                  <a:pt x="168" y="451"/>
                  <a:pt x="168" y="447"/>
                </a:cubicBezTo>
                <a:cubicBezTo>
                  <a:pt x="168" y="415"/>
                  <a:pt x="168" y="382"/>
                  <a:pt x="168" y="349"/>
                </a:cubicBezTo>
                <a:cubicBezTo>
                  <a:pt x="168" y="338"/>
                  <a:pt x="161" y="327"/>
                  <a:pt x="156" y="319"/>
                </a:cubicBezTo>
                <a:cubicBezTo>
                  <a:pt x="148" y="307"/>
                  <a:pt x="145" y="303"/>
                  <a:pt x="139" y="301"/>
                </a:cubicBezTo>
                <a:cubicBezTo>
                  <a:pt x="120" y="301"/>
                  <a:pt x="52" y="301"/>
                  <a:pt x="41" y="302"/>
                </a:cubicBezTo>
                <a:cubicBezTo>
                  <a:pt x="34" y="304"/>
                  <a:pt x="14" y="333"/>
                  <a:pt x="14" y="3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4" grpId="0" autoUpdateAnimBg="0"/>
      <p:bldP spid="92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:\WPS上传PPT\高铁\过渡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12196763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9"/>
          <p:cNvSpPr txBox="1">
            <a:spLocks noChangeArrowheads="1"/>
          </p:cNvSpPr>
          <p:nvPr/>
        </p:nvSpPr>
        <p:spPr bwMode="auto">
          <a:xfrm>
            <a:off x="2641600" y="3357563"/>
            <a:ext cx="6913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4800" b="1" dirty="0">
                <a:solidFill>
                  <a:srgbClr val="FFFFFF"/>
                </a:solidFill>
                <a:latin typeface="+mj-lt"/>
              </a:rPr>
              <a:t>FIVE</a:t>
            </a:r>
            <a:endParaRPr lang="zh-CN" altLang="en-US" sz="4800" b="1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37892" name="直接连接符 12"/>
          <p:cNvCxnSpPr>
            <a:cxnSpLocks noChangeShapeType="1"/>
          </p:cNvCxnSpPr>
          <p:nvPr/>
        </p:nvCxnSpPr>
        <p:spPr bwMode="auto">
          <a:xfrm>
            <a:off x="2641600" y="4195763"/>
            <a:ext cx="69135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3" name="TextBox 13"/>
          <p:cNvSpPr txBox="1">
            <a:spLocks noChangeArrowheads="1"/>
          </p:cNvSpPr>
          <p:nvPr/>
        </p:nvSpPr>
        <p:spPr bwMode="auto">
          <a:xfrm>
            <a:off x="2714625" y="4289425"/>
            <a:ext cx="6624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dirty="0">
                <a:solidFill>
                  <a:srgbClr val="FFFFFF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22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37894" name="组合 18"/>
          <p:cNvGrpSpPr>
            <a:grpSpLocks/>
          </p:cNvGrpSpPr>
          <p:nvPr/>
        </p:nvGrpSpPr>
        <p:grpSpPr bwMode="auto">
          <a:xfrm>
            <a:off x="5030788" y="1039813"/>
            <a:ext cx="2301875" cy="2308225"/>
            <a:chOff x="0" y="0"/>
            <a:chExt cx="2301875" cy="2308226"/>
          </a:xfrm>
        </p:grpSpPr>
        <p:sp>
          <p:nvSpPr>
            <p:cNvPr id="66568" name="Oval 5"/>
            <p:cNvSpPr>
              <a:spLocks noChangeArrowheads="1"/>
            </p:cNvSpPr>
            <p:nvPr/>
          </p:nvSpPr>
          <p:spPr bwMode="auto">
            <a:xfrm>
              <a:off x="0" y="0"/>
              <a:ext cx="2301875" cy="23082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66569" name="Freeform 6"/>
            <p:cNvSpPr>
              <a:spLocks noEditPoints="1"/>
            </p:cNvSpPr>
            <p:nvPr/>
          </p:nvSpPr>
          <p:spPr bwMode="auto">
            <a:xfrm>
              <a:off x="123825" y="123825"/>
              <a:ext cx="2054225" cy="2058988"/>
            </a:xfrm>
            <a:custGeom>
              <a:avLst/>
              <a:gdLst>
                <a:gd name="T0" fmla="*/ 2147483646 w 3306"/>
                <a:gd name="T1" fmla="*/ 0 h 3306"/>
                <a:gd name="T2" fmla="*/ 2147483646 w 3306"/>
                <a:gd name="T3" fmla="*/ 2147483646 h 3306"/>
                <a:gd name="T4" fmla="*/ 2147483646 w 3306"/>
                <a:gd name="T5" fmla="*/ 2147483646 h 3306"/>
                <a:gd name="T6" fmla="*/ 0 w 3306"/>
                <a:gd name="T7" fmla="*/ 2147483646 h 3306"/>
                <a:gd name="T8" fmla="*/ 2147483646 w 3306"/>
                <a:gd name="T9" fmla="*/ 0 h 3306"/>
                <a:gd name="T10" fmla="*/ 2147483646 w 3306"/>
                <a:gd name="T11" fmla="*/ 2147483646 h 3306"/>
                <a:gd name="T12" fmla="*/ 2147483646 w 3306"/>
                <a:gd name="T13" fmla="*/ 2147483646 h 3306"/>
                <a:gd name="T14" fmla="*/ 2147483646 w 3306"/>
                <a:gd name="T15" fmla="*/ 2147483646 h 3306"/>
                <a:gd name="T16" fmla="*/ 2147483646 w 3306"/>
                <a:gd name="T17" fmla="*/ 2147483646 h 3306"/>
                <a:gd name="T18" fmla="*/ 2147483646 w 3306"/>
                <a:gd name="T19" fmla="*/ 2147483646 h 3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37897" name="Freeform 36"/>
          <p:cNvSpPr>
            <a:spLocks noEditPoints="1"/>
          </p:cNvSpPr>
          <p:nvPr/>
        </p:nvSpPr>
        <p:spPr bwMode="auto">
          <a:xfrm>
            <a:off x="5356225" y="1481138"/>
            <a:ext cx="1649413" cy="1423987"/>
          </a:xfrm>
          <a:custGeom>
            <a:avLst/>
            <a:gdLst>
              <a:gd name="T0" fmla="*/ 2147483646 w 429"/>
              <a:gd name="T1" fmla="*/ 2147483646 h 365"/>
              <a:gd name="T2" fmla="*/ 2147483646 w 429"/>
              <a:gd name="T3" fmla="*/ 2147483646 h 365"/>
              <a:gd name="T4" fmla="*/ 2147483646 w 429"/>
              <a:gd name="T5" fmla="*/ 2147483646 h 365"/>
              <a:gd name="T6" fmla="*/ 2147483646 w 429"/>
              <a:gd name="T7" fmla="*/ 2147483646 h 365"/>
              <a:gd name="T8" fmla="*/ 2147483646 w 429"/>
              <a:gd name="T9" fmla="*/ 2147483646 h 365"/>
              <a:gd name="T10" fmla="*/ 2147483646 w 429"/>
              <a:gd name="T11" fmla="*/ 2147483646 h 365"/>
              <a:gd name="T12" fmla="*/ 2147483646 w 429"/>
              <a:gd name="T13" fmla="*/ 2147483646 h 365"/>
              <a:gd name="T14" fmla="*/ 2147483646 w 429"/>
              <a:gd name="T15" fmla="*/ 2147483646 h 365"/>
              <a:gd name="T16" fmla="*/ 2147483646 w 429"/>
              <a:gd name="T17" fmla="*/ 2147483646 h 365"/>
              <a:gd name="T18" fmla="*/ 2147483646 w 429"/>
              <a:gd name="T19" fmla="*/ 2147483646 h 365"/>
              <a:gd name="T20" fmla="*/ 2147483646 w 429"/>
              <a:gd name="T21" fmla="*/ 2147483646 h 365"/>
              <a:gd name="T22" fmla="*/ 2147483646 w 429"/>
              <a:gd name="T23" fmla="*/ 2147483646 h 365"/>
              <a:gd name="T24" fmla="*/ 2147483646 w 429"/>
              <a:gd name="T25" fmla="*/ 2147483646 h 365"/>
              <a:gd name="T26" fmla="*/ 2147483646 w 429"/>
              <a:gd name="T27" fmla="*/ 2147483646 h 365"/>
              <a:gd name="T28" fmla="*/ 2147483646 w 429"/>
              <a:gd name="T29" fmla="*/ 2147483646 h 365"/>
              <a:gd name="T30" fmla="*/ 2147483646 w 429"/>
              <a:gd name="T31" fmla="*/ 2147483646 h 365"/>
              <a:gd name="T32" fmla="*/ 2147483646 w 429"/>
              <a:gd name="T33" fmla="*/ 2147483646 h 365"/>
              <a:gd name="T34" fmla="*/ 2147483646 w 429"/>
              <a:gd name="T35" fmla="*/ 2147483646 h 365"/>
              <a:gd name="T36" fmla="*/ 2147483646 w 429"/>
              <a:gd name="T37" fmla="*/ 2147483646 h 365"/>
              <a:gd name="T38" fmla="*/ 2147483646 w 429"/>
              <a:gd name="T39" fmla="*/ 2147483646 h 365"/>
              <a:gd name="T40" fmla="*/ 2147483646 w 429"/>
              <a:gd name="T41" fmla="*/ 2147483646 h 365"/>
              <a:gd name="T42" fmla="*/ 2147483646 w 429"/>
              <a:gd name="T43" fmla="*/ 2147483646 h 365"/>
              <a:gd name="T44" fmla="*/ 2147483646 w 429"/>
              <a:gd name="T45" fmla="*/ 2147483646 h 365"/>
              <a:gd name="T46" fmla="*/ 2147483646 w 429"/>
              <a:gd name="T47" fmla="*/ 2147483646 h 365"/>
              <a:gd name="T48" fmla="*/ 2147483646 w 429"/>
              <a:gd name="T49" fmla="*/ 2147483646 h 365"/>
              <a:gd name="T50" fmla="*/ 2147483646 w 429"/>
              <a:gd name="T51" fmla="*/ 2147483646 h 365"/>
              <a:gd name="T52" fmla="*/ 2147483646 w 429"/>
              <a:gd name="T53" fmla="*/ 2147483646 h 365"/>
              <a:gd name="T54" fmla="*/ 2147483646 w 429"/>
              <a:gd name="T55" fmla="*/ 2147483646 h 365"/>
              <a:gd name="T56" fmla="*/ 2147483646 w 429"/>
              <a:gd name="T57" fmla="*/ 2147483646 h 365"/>
              <a:gd name="T58" fmla="*/ 2147483646 w 429"/>
              <a:gd name="T59" fmla="*/ 2147483646 h 365"/>
              <a:gd name="T60" fmla="*/ 2147483646 w 429"/>
              <a:gd name="T61" fmla="*/ 2147483646 h 365"/>
              <a:gd name="T62" fmla="*/ 2147483646 w 429"/>
              <a:gd name="T63" fmla="*/ 2147483646 h 365"/>
              <a:gd name="T64" fmla="*/ 2147483646 w 429"/>
              <a:gd name="T65" fmla="*/ 2147483646 h 365"/>
              <a:gd name="T66" fmla="*/ 2147483646 w 429"/>
              <a:gd name="T67" fmla="*/ 2147483646 h 365"/>
              <a:gd name="T68" fmla="*/ 2147483646 w 429"/>
              <a:gd name="T69" fmla="*/ 2147483646 h 365"/>
              <a:gd name="T70" fmla="*/ 2147483646 w 429"/>
              <a:gd name="T71" fmla="*/ 2147483646 h 365"/>
              <a:gd name="T72" fmla="*/ 2147483646 w 429"/>
              <a:gd name="T73" fmla="*/ 2147483646 h 365"/>
              <a:gd name="T74" fmla="*/ 0 w 429"/>
              <a:gd name="T75" fmla="*/ 2147483646 h 365"/>
              <a:gd name="T76" fmla="*/ 2147483646 w 429"/>
              <a:gd name="T77" fmla="*/ 2147483646 h 365"/>
              <a:gd name="T78" fmla="*/ 2147483646 w 429"/>
              <a:gd name="T79" fmla="*/ 2147483646 h 365"/>
              <a:gd name="T80" fmla="*/ 2147483646 w 429"/>
              <a:gd name="T81" fmla="*/ 2147483646 h 365"/>
              <a:gd name="T82" fmla="*/ 2147483646 w 429"/>
              <a:gd name="T83" fmla="*/ 2147483646 h 365"/>
              <a:gd name="T84" fmla="*/ 2147483646 w 429"/>
              <a:gd name="T85" fmla="*/ 2147483646 h 365"/>
              <a:gd name="T86" fmla="*/ 2147483646 w 429"/>
              <a:gd name="T87" fmla="*/ 2147483646 h 365"/>
              <a:gd name="T88" fmla="*/ 2147483646 w 429"/>
              <a:gd name="T89" fmla="*/ 2147483646 h 365"/>
              <a:gd name="T90" fmla="*/ 2147483646 w 429"/>
              <a:gd name="T91" fmla="*/ 2147483646 h 365"/>
              <a:gd name="T92" fmla="*/ 2147483646 w 429"/>
              <a:gd name="T93" fmla="*/ 2147483646 h 365"/>
              <a:gd name="T94" fmla="*/ 2147483646 w 429"/>
              <a:gd name="T95" fmla="*/ 2147483646 h 365"/>
              <a:gd name="T96" fmla="*/ 2147483646 w 429"/>
              <a:gd name="T97" fmla="*/ 2147483646 h 365"/>
              <a:gd name="T98" fmla="*/ 2147483646 w 429"/>
              <a:gd name="T99" fmla="*/ 2147483646 h 365"/>
              <a:gd name="T100" fmla="*/ 2147483646 w 429"/>
              <a:gd name="T101" fmla="*/ 2147483646 h 365"/>
              <a:gd name="T102" fmla="*/ 2147483646 w 429"/>
              <a:gd name="T103" fmla="*/ 2147483646 h 365"/>
              <a:gd name="T104" fmla="*/ 2147483646 w 429"/>
              <a:gd name="T105" fmla="*/ 2147483646 h 365"/>
              <a:gd name="T106" fmla="*/ 2147483646 w 429"/>
              <a:gd name="T107" fmla="*/ 2147483646 h 365"/>
              <a:gd name="T108" fmla="*/ 2147483646 w 429"/>
              <a:gd name="T109" fmla="*/ 2147483646 h 365"/>
              <a:gd name="T110" fmla="*/ 2147483646 w 429"/>
              <a:gd name="T111" fmla="*/ 2147483646 h 365"/>
              <a:gd name="T112" fmla="*/ 2147483646 w 429"/>
              <a:gd name="T113" fmla="*/ 2147483646 h 365"/>
              <a:gd name="T114" fmla="*/ 2147483646 w 429"/>
              <a:gd name="T115" fmla="*/ 2147483646 h 365"/>
              <a:gd name="T116" fmla="*/ 2147483646 w 429"/>
              <a:gd name="T117" fmla="*/ 2147483646 h 3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9" h="365">
                <a:moveTo>
                  <a:pt x="266" y="68"/>
                </a:moveTo>
                <a:cubicBezTo>
                  <a:pt x="266" y="68"/>
                  <a:pt x="266" y="68"/>
                  <a:pt x="266" y="68"/>
                </a:cubicBezTo>
                <a:cubicBezTo>
                  <a:pt x="266" y="69"/>
                  <a:pt x="266" y="69"/>
                  <a:pt x="266" y="70"/>
                </a:cubicBezTo>
                <a:cubicBezTo>
                  <a:pt x="266" y="70"/>
                  <a:pt x="266" y="70"/>
                  <a:pt x="266" y="70"/>
                </a:cubicBezTo>
                <a:cubicBezTo>
                  <a:pt x="266" y="71"/>
                  <a:pt x="266" y="72"/>
                  <a:pt x="266" y="72"/>
                </a:cubicBezTo>
                <a:cubicBezTo>
                  <a:pt x="266" y="72"/>
                  <a:pt x="266" y="72"/>
                  <a:pt x="266" y="72"/>
                </a:cubicBezTo>
                <a:cubicBezTo>
                  <a:pt x="266" y="73"/>
                  <a:pt x="266" y="74"/>
                  <a:pt x="266" y="74"/>
                </a:cubicBezTo>
                <a:cubicBezTo>
                  <a:pt x="266" y="74"/>
                  <a:pt x="266" y="74"/>
                  <a:pt x="266" y="75"/>
                </a:cubicBezTo>
                <a:cubicBezTo>
                  <a:pt x="266" y="75"/>
                  <a:pt x="266" y="76"/>
                  <a:pt x="266" y="76"/>
                </a:cubicBezTo>
                <a:cubicBezTo>
                  <a:pt x="266" y="76"/>
                  <a:pt x="266" y="76"/>
                  <a:pt x="266" y="77"/>
                </a:cubicBezTo>
                <a:cubicBezTo>
                  <a:pt x="266" y="80"/>
                  <a:pt x="265" y="83"/>
                  <a:pt x="264" y="86"/>
                </a:cubicBezTo>
                <a:cubicBezTo>
                  <a:pt x="264" y="86"/>
                  <a:pt x="264" y="87"/>
                  <a:pt x="264" y="87"/>
                </a:cubicBezTo>
                <a:cubicBezTo>
                  <a:pt x="264" y="87"/>
                  <a:pt x="264" y="88"/>
                  <a:pt x="264" y="88"/>
                </a:cubicBezTo>
                <a:cubicBezTo>
                  <a:pt x="263" y="88"/>
                  <a:pt x="263" y="89"/>
                  <a:pt x="263" y="89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90"/>
                  <a:pt x="262" y="92"/>
                  <a:pt x="261" y="93"/>
                </a:cubicBezTo>
                <a:cubicBezTo>
                  <a:pt x="261" y="93"/>
                  <a:pt x="261" y="93"/>
                  <a:pt x="261" y="93"/>
                </a:cubicBezTo>
                <a:cubicBezTo>
                  <a:pt x="261" y="94"/>
                  <a:pt x="261" y="94"/>
                  <a:pt x="260" y="95"/>
                </a:cubicBezTo>
                <a:cubicBezTo>
                  <a:pt x="260" y="95"/>
                  <a:pt x="260" y="95"/>
                  <a:pt x="260" y="95"/>
                </a:cubicBezTo>
                <a:cubicBezTo>
                  <a:pt x="259" y="96"/>
                  <a:pt x="258" y="98"/>
                  <a:pt x="257" y="100"/>
                </a:cubicBezTo>
                <a:cubicBezTo>
                  <a:pt x="257" y="100"/>
                  <a:pt x="257" y="100"/>
                  <a:pt x="256" y="100"/>
                </a:cubicBezTo>
                <a:cubicBezTo>
                  <a:pt x="256" y="100"/>
                  <a:pt x="256" y="101"/>
                  <a:pt x="256" y="101"/>
                </a:cubicBezTo>
                <a:cubicBezTo>
                  <a:pt x="256" y="101"/>
                  <a:pt x="255" y="101"/>
                  <a:pt x="255" y="101"/>
                </a:cubicBezTo>
                <a:cubicBezTo>
                  <a:pt x="254" y="102"/>
                  <a:pt x="253" y="103"/>
                  <a:pt x="252" y="104"/>
                </a:cubicBezTo>
                <a:cubicBezTo>
                  <a:pt x="252" y="104"/>
                  <a:pt x="252" y="104"/>
                  <a:pt x="252" y="104"/>
                </a:cubicBezTo>
                <a:cubicBezTo>
                  <a:pt x="252" y="105"/>
                  <a:pt x="251" y="105"/>
                  <a:pt x="251" y="105"/>
                </a:cubicBezTo>
                <a:cubicBezTo>
                  <a:pt x="251" y="105"/>
                  <a:pt x="251" y="105"/>
                  <a:pt x="251" y="105"/>
                </a:cubicBezTo>
                <a:cubicBezTo>
                  <a:pt x="250" y="106"/>
                  <a:pt x="250" y="106"/>
                  <a:pt x="250" y="106"/>
                </a:cubicBezTo>
                <a:cubicBezTo>
                  <a:pt x="248" y="108"/>
                  <a:pt x="245" y="109"/>
                  <a:pt x="243" y="110"/>
                </a:cubicBezTo>
                <a:lnTo>
                  <a:pt x="243" y="111"/>
                </a:lnTo>
                <a:cubicBezTo>
                  <a:pt x="243" y="111"/>
                  <a:pt x="242" y="111"/>
                  <a:pt x="241" y="111"/>
                </a:cubicBezTo>
                <a:cubicBezTo>
                  <a:pt x="241" y="111"/>
                  <a:pt x="241" y="111"/>
                  <a:pt x="241" y="112"/>
                </a:cubicBezTo>
                <a:cubicBezTo>
                  <a:pt x="240" y="112"/>
                  <a:pt x="240" y="112"/>
                  <a:pt x="240" y="112"/>
                </a:cubicBezTo>
                <a:cubicBezTo>
                  <a:pt x="239" y="112"/>
                  <a:pt x="239" y="112"/>
                  <a:pt x="239" y="112"/>
                </a:cubicBezTo>
                <a:cubicBezTo>
                  <a:pt x="239" y="112"/>
                  <a:pt x="238" y="113"/>
                  <a:pt x="237" y="113"/>
                </a:cubicBezTo>
                <a:cubicBezTo>
                  <a:pt x="237" y="113"/>
                  <a:pt x="237" y="113"/>
                  <a:pt x="237" y="113"/>
                </a:cubicBezTo>
                <a:cubicBezTo>
                  <a:pt x="237" y="113"/>
                  <a:pt x="236" y="113"/>
                  <a:pt x="235" y="113"/>
                </a:cubicBezTo>
                <a:cubicBezTo>
                  <a:pt x="235" y="113"/>
                  <a:pt x="235" y="114"/>
                  <a:pt x="235" y="114"/>
                </a:cubicBezTo>
                <a:cubicBezTo>
                  <a:pt x="234" y="114"/>
                  <a:pt x="234" y="114"/>
                  <a:pt x="234" y="11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232" y="114"/>
                  <a:pt x="232" y="114"/>
                  <a:pt x="231" y="114"/>
                </a:cubicBezTo>
                <a:cubicBezTo>
                  <a:pt x="230" y="115"/>
                  <a:pt x="230" y="115"/>
                  <a:pt x="229" y="115"/>
                </a:cubicBezTo>
                <a:cubicBezTo>
                  <a:pt x="229" y="115"/>
                  <a:pt x="229" y="115"/>
                  <a:pt x="228" y="115"/>
                </a:cubicBezTo>
                <a:cubicBezTo>
                  <a:pt x="228" y="115"/>
                  <a:pt x="228" y="115"/>
                  <a:pt x="227" y="115"/>
                </a:cubicBezTo>
                <a:cubicBezTo>
                  <a:pt x="227" y="115"/>
                  <a:pt x="227" y="115"/>
                  <a:pt x="226" y="115"/>
                </a:cubicBezTo>
                <a:cubicBezTo>
                  <a:pt x="226" y="115"/>
                  <a:pt x="225" y="115"/>
                  <a:pt x="225" y="115"/>
                </a:cubicBezTo>
                <a:cubicBezTo>
                  <a:pt x="225" y="115"/>
                  <a:pt x="224" y="115"/>
                  <a:pt x="224" y="115"/>
                </a:cubicBezTo>
                <a:cubicBezTo>
                  <a:pt x="224" y="115"/>
                  <a:pt x="223" y="115"/>
                  <a:pt x="223" y="115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115"/>
                  <a:pt x="221" y="115"/>
                  <a:pt x="221" y="115"/>
                </a:cubicBezTo>
                <a:cubicBezTo>
                  <a:pt x="221" y="115"/>
                  <a:pt x="220" y="115"/>
                  <a:pt x="220" y="115"/>
                </a:cubicBezTo>
                <a:cubicBezTo>
                  <a:pt x="220" y="115"/>
                  <a:pt x="219" y="115"/>
                  <a:pt x="218" y="115"/>
                </a:cubicBezTo>
                <a:cubicBezTo>
                  <a:pt x="216" y="114"/>
                  <a:pt x="213" y="114"/>
                  <a:pt x="211" y="113"/>
                </a:cubicBezTo>
                <a:cubicBezTo>
                  <a:pt x="210" y="113"/>
                  <a:pt x="210" y="113"/>
                  <a:pt x="209" y="112"/>
                </a:cubicBezTo>
                <a:cubicBezTo>
                  <a:pt x="209" y="112"/>
                  <a:pt x="209" y="112"/>
                  <a:pt x="209" y="112"/>
                </a:cubicBezTo>
                <a:cubicBezTo>
                  <a:pt x="209" y="112"/>
                  <a:pt x="208" y="112"/>
                  <a:pt x="208" y="112"/>
                </a:cubicBezTo>
                <a:cubicBezTo>
                  <a:pt x="208" y="112"/>
                  <a:pt x="208" y="112"/>
                  <a:pt x="208" y="112"/>
                </a:cubicBezTo>
                <a:cubicBezTo>
                  <a:pt x="206" y="111"/>
                  <a:pt x="205" y="110"/>
                  <a:pt x="204" y="110"/>
                </a:cubicBezTo>
                <a:cubicBezTo>
                  <a:pt x="204" y="110"/>
                  <a:pt x="204" y="110"/>
                  <a:pt x="203" y="110"/>
                </a:cubicBezTo>
                <a:cubicBezTo>
                  <a:pt x="203" y="109"/>
                  <a:pt x="203" y="109"/>
                  <a:pt x="202" y="109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0" y="108"/>
                  <a:pt x="199" y="107"/>
                  <a:pt x="19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105"/>
                  <a:pt x="196" y="104"/>
                  <a:pt x="196" y="104"/>
                </a:cubicBezTo>
                <a:cubicBezTo>
                  <a:pt x="196" y="104"/>
                  <a:pt x="196" y="104"/>
                  <a:pt x="196" y="104"/>
                </a:cubicBezTo>
                <a:cubicBezTo>
                  <a:pt x="195" y="103"/>
                  <a:pt x="194" y="102"/>
                  <a:pt x="193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2" y="100"/>
                  <a:pt x="192" y="100"/>
                  <a:pt x="191" y="100"/>
                </a:cubicBezTo>
                <a:cubicBezTo>
                  <a:pt x="191" y="100"/>
                  <a:pt x="191" y="99"/>
                  <a:pt x="191" y="99"/>
                </a:cubicBezTo>
                <a:cubicBezTo>
                  <a:pt x="191" y="99"/>
                  <a:pt x="191" y="99"/>
                  <a:pt x="190" y="98"/>
                </a:cubicBezTo>
                <a:cubicBezTo>
                  <a:pt x="188" y="96"/>
                  <a:pt x="187" y="93"/>
                  <a:pt x="186" y="90"/>
                </a:cubicBezTo>
                <a:cubicBezTo>
                  <a:pt x="185" y="90"/>
                  <a:pt x="185" y="90"/>
                  <a:pt x="185" y="89"/>
                </a:cubicBezTo>
                <a:cubicBezTo>
                  <a:pt x="185" y="89"/>
                  <a:pt x="185" y="89"/>
                  <a:pt x="185" y="88"/>
                </a:cubicBezTo>
                <a:cubicBezTo>
                  <a:pt x="185" y="88"/>
                  <a:pt x="185" y="88"/>
                  <a:pt x="185" y="88"/>
                </a:cubicBezTo>
                <a:cubicBezTo>
                  <a:pt x="184" y="87"/>
                  <a:pt x="184" y="87"/>
                  <a:pt x="184" y="86"/>
                </a:cubicBezTo>
                <a:cubicBezTo>
                  <a:pt x="184" y="86"/>
                  <a:pt x="184" y="86"/>
                  <a:pt x="184" y="86"/>
                </a:cubicBezTo>
                <a:cubicBezTo>
                  <a:pt x="184" y="85"/>
                  <a:pt x="184" y="85"/>
                  <a:pt x="183" y="84"/>
                </a:cubicBezTo>
                <a:cubicBezTo>
                  <a:pt x="183" y="84"/>
                  <a:pt x="183" y="84"/>
                  <a:pt x="183" y="84"/>
                </a:cubicBezTo>
                <a:cubicBezTo>
                  <a:pt x="183" y="83"/>
                  <a:pt x="183" y="83"/>
                  <a:pt x="183" y="82"/>
                </a:cubicBezTo>
                <a:cubicBezTo>
                  <a:pt x="183" y="82"/>
                  <a:pt x="183" y="82"/>
                  <a:pt x="183" y="82"/>
                </a:cubicBezTo>
                <a:cubicBezTo>
                  <a:pt x="183" y="81"/>
                  <a:pt x="182" y="80"/>
                  <a:pt x="182" y="80"/>
                </a:cubicBezTo>
                <a:cubicBezTo>
                  <a:pt x="182" y="79"/>
                  <a:pt x="182" y="78"/>
                  <a:pt x="182" y="78"/>
                </a:cubicBezTo>
                <a:cubicBezTo>
                  <a:pt x="182" y="78"/>
                  <a:pt x="182" y="77"/>
                  <a:pt x="182" y="77"/>
                </a:cubicBezTo>
                <a:cubicBezTo>
                  <a:pt x="182" y="77"/>
                  <a:pt x="182" y="76"/>
                  <a:pt x="182" y="76"/>
                </a:cubicBezTo>
                <a:cubicBezTo>
                  <a:pt x="182" y="76"/>
                  <a:pt x="182" y="75"/>
                  <a:pt x="182" y="75"/>
                </a:cubicBezTo>
                <a:cubicBezTo>
                  <a:pt x="182" y="74"/>
                  <a:pt x="182" y="74"/>
                  <a:pt x="182" y="73"/>
                </a:cubicBezTo>
                <a:cubicBezTo>
                  <a:pt x="182" y="73"/>
                  <a:pt x="182" y="73"/>
                  <a:pt x="182" y="73"/>
                </a:cubicBezTo>
                <a:cubicBezTo>
                  <a:pt x="182" y="72"/>
                  <a:pt x="182" y="72"/>
                  <a:pt x="182" y="71"/>
                </a:cubicBezTo>
                <a:cubicBezTo>
                  <a:pt x="182" y="71"/>
                  <a:pt x="182" y="71"/>
                  <a:pt x="182" y="71"/>
                </a:cubicBezTo>
                <a:cubicBezTo>
                  <a:pt x="182" y="70"/>
                  <a:pt x="182" y="70"/>
                  <a:pt x="182" y="69"/>
                </a:cubicBezTo>
                <a:cubicBezTo>
                  <a:pt x="182" y="69"/>
                  <a:pt x="182" y="69"/>
                  <a:pt x="182" y="69"/>
                </a:cubicBezTo>
                <a:cubicBezTo>
                  <a:pt x="182" y="68"/>
                  <a:pt x="182" y="68"/>
                  <a:pt x="182" y="67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4"/>
                  <a:pt x="183" y="62"/>
                  <a:pt x="184" y="59"/>
                </a:cubicBezTo>
                <a:cubicBezTo>
                  <a:pt x="184" y="59"/>
                  <a:pt x="184" y="58"/>
                  <a:pt x="184" y="58"/>
                </a:cubicBezTo>
                <a:cubicBezTo>
                  <a:pt x="184" y="58"/>
                  <a:pt x="184" y="58"/>
                  <a:pt x="185" y="58"/>
                </a:cubicBezTo>
                <a:cubicBezTo>
                  <a:pt x="185" y="57"/>
                  <a:pt x="185" y="57"/>
                  <a:pt x="185" y="56"/>
                </a:cubicBezTo>
                <a:cubicBezTo>
                  <a:pt x="185" y="56"/>
                  <a:pt x="185" y="56"/>
                  <a:pt x="185" y="56"/>
                </a:cubicBezTo>
                <a:cubicBezTo>
                  <a:pt x="186" y="55"/>
                  <a:pt x="186" y="54"/>
                  <a:pt x="187" y="52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7" y="52"/>
                  <a:pt x="188" y="51"/>
                  <a:pt x="188" y="51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9" y="49"/>
                  <a:pt x="190" y="47"/>
                  <a:pt x="192" y="46"/>
                </a:cubicBezTo>
                <a:cubicBezTo>
                  <a:pt x="192" y="46"/>
                  <a:pt x="192" y="46"/>
                  <a:pt x="192" y="46"/>
                </a:cubicBezTo>
                <a:cubicBezTo>
                  <a:pt x="192" y="45"/>
                  <a:pt x="192" y="45"/>
                  <a:pt x="193" y="44"/>
                </a:cubicBezTo>
                <a:cubicBezTo>
                  <a:pt x="193" y="44"/>
                  <a:pt x="193" y="44"/>
                  <a:pt x="193" y="44"/>
                </a:cubicBezTo>
                <a:cubicBezTo>
                  <a:pt x="194" y="43"/>
                  <a:pt x="195" y="42"/>
                  <a:pt x="196" y="41"/>
                </a:cubicBezTo>
                <a:cubicBezTo>
                  <a:pt x="196" y="41"/>
                  <a:pt x="196" y="41"/>
                  <a:pt x="196" y="41"/>
                </a:cubicBezTo>
                <a:cubicBezTo>
                  <a:pt x="196" y="41"/>
                  <a:pt x="197" y="40"/>
                  <a:pt x="197" y="40"/>
                </a:cubicBezTo>
                <a:cubicBezTo>
                  <a:pt x="197" y="40"/>
                  <a:pt x="197" y="40"/>
                  <a:pt x="197" y="40"/>
                </a:cubicBezTo>
                <a:cubicBezTo>
                  <a:pt x="198" y="40"/>
                  <a:pt x="198" y="39"/>
                  <a:pt x="198" y="39"/>
                </a:cubicBezTo>
                <a:cubicBezTo>
                  <a:pt x="201" y="37"/>
                  <a:pt x="203" y="36"/>
                  <a:pt x="205" y="35"/>
                </a:cubicBezTo>
                <a:cubicBezTo>
                  <a:pt x="206" y="35"/>
                  <a:pt x="206" y="34"/>
                  <a:pt x="207" y="34"/>
                </a:cubicBezTo>
                <a:cubicBezTo>
                  <a:pt x="207" y="34"/>
                  <a:pt x="207" y="34"/>
                  <a:pt x="207" y="34"/>
                </a:cubicBezTo>
                <a:cubicBezTo>
                  <a:pt x="208" y="34"/>
                  <a:pt x="208" y="34"/>
                  <a:pt x="208" y="33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10" y="33"/>
                  <a:pt x="210" y="33"/>
                  <a:pt x="211" y="33"/>
                </a:cubicBezTo>
                <a:cubicBezTo>
                  <a:pt x="211" y="33"/>
                  <a:pt x="211" y="33"/>
                  <a:pt x="211" y="33"/>
                </a:cubicBezTo>
                <a:cubicBezTo>
                  <a:pt x="211" y="32"/>
                  <a:pt x="212" y="32"/>
                  <a:pt x="213" y="32"/>
                </a:cubicBezTo>
                <a:cubicBezTo>
                  <a:pt x="213" y="32"/>
                  <a:pt x="213" y="32"/>
                  <a:pt x="213" y="32"/>
                </a:cubicBezTo>
                <a:cubicBezTo>
                  <a:pt x="214" y="32"/>
                  <a:pt x="214" y="32"/>
                  <a:pt x="215" y="31"/>
                </a:cubicBezTo>
                <a:cubicBezTo>
                  <a:pt x="215" y="31"/>
                  <a:pt x="215" y="31"/>
                  <a:pt x="215" y="31"/>
                </a:cubicBezTo>
                <a:cubicBezTo>
                  <a:pt x="216" y="31"/>
                  <a:pt x="216" y="31"/>
                  <a:pt x="217" y="31"/>
                </a:cubicBezTo>
                <a:cubicBezTo>
                  <a:pt x="218" y="31"/>
                  <a:pt x="218" y="31"/>
                  <a:pt x="219" y="31"/>
                </a:cubicBezTo>
                <a:cubicBezTo>
                  <a:pt x="219" y="31"/>
                  <a:pt x="219" y="31"/>
                  <a:pt x="220" y="31"/>
                </a:cubicBezTo>
                <a:cubicBezTo>
                  <a:pt x="220" y="31"/>
                  <a:pt x="221" y="31"/>
                  <a:pt x="221" y="31"/>
                </a:cubicBezTo>
                <a:cubicBezTo>
                  <a:pt x="221" y="31"/>
                  <a:pt x="221" y="30"/>
                  <a:pt x="222" y="30"/>
                </a:cubicBezTo>
                <a:cubicBezTo>
                  <a:pt x="222" y="30"/>
                  <a:pt x="223" y="30"/>
                  <a:pt x="224" y="30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4" y="30"/>
                  <a:pt x="225" y="30"/>
                  <a:pt x="225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7" y="30"/>
                  <a:pt x="227" y="30"/>
                  <a:pt x="227" y="31"/>
                </a:cubicBezTo>
                <a:cubicBezTo>
                  <a:pt x="228" y="31"/>
                  <a:pt x="228" y="31"/>
                  <a:pt x="228" y="31"/>
                </a:cubicBezTo>
                <a:cubicBezTo>
                  <a:pt x="229" y="31"/>
                  <a:pt x="229" y="31"/>
                  <a:pt x="230" y="31"/>
                </a:cubicBezTo>
                <a:cubicBezTo>
                  <a:pt x="232" y="31"/>
                  <a:pt x="235" y="32"/>
                  <a:pt x="237" y="33"/>
                </a:cubicBezTo>
                <a:cubicBezTo>
                  <a:pt x="238" y="33"/>
                  <a:pt x="238" y="33"/>
                  <a:pt x="239" y="33"/>
                </a:cubicBezTo>
                <a:cubicBezTo>
                  <a:pt x="239" y="33"/>
                  <a:pt x="239" y="33"/>
                  <a:pt x="239" y="33"/>
                </a:cubicBezTo>
                <a:cubicBezTo>
                  <a:pt x="239" y="33"/>
                  <a:pt x="240" y="33"/>
                  <a:pt x="240" y="34"/>
                </a:cubicBezTo>
                <a:cubicBezTo>
                  <a:pt x="240" y="34"/>
                  <a:pt x="240" y="34"/>
                  <a:pt x="240" y="34"/>
                </a:cubicBezTo>
                <a:cubicBezTo>
                  <a:pt x="242" y="34"/>
                  <a:pt x="243" y="35"/>
                  <a:pt x="245" y="36"/>
                </a:cubicBezTo>
                <a:cubicBezTo>
                  <a:pt x="245" y="36"/>
                  <a:pt x="245" y="36"/>
                  <a:pt x="245" y="36"/>
                </a:cubicBezTo>
                <a:cubicBezTo>
                  <a:pt x="245" y="36"/>
                  <a:pt x="246" y="36"/>
                  <a:pt x="246" y="36"/>
                </a:cubicBezTo>
                <a:cubicBezTo>
                  <a:pt x="246" y="37"/>
                  <a:pt x="246" y="37"/>
                  <a:pt x="246" y="37"/>
                </a:cubicBezTo>
                <a:cubicBezTo>
                  <a:pt x="248" y="38"/>
                  <a:pt x="250" y="39"/>
                  <a:pt x="251" y="40"/>
                </a:cubicBezTo>
                <a:cubicBezTo>
                  <a:pt x="251" y="40"/>
                  <a:pt x="251" y="40"/>
                  <a:pt x="251" y="40"/>
                </a:cubicBezTo>
                <a:cubicBezTo>
                  <a:pt x="252" y="41"/>
                  <a:pt x="252" y="41"/>
                  <a:pt x="252" y="41"/>
                </a:cubicBezTo>
                <a:cubicBezTo>
                  <a:pt x="252" y="41"/>
                  <a:pt x="252" y="41"/>
                  <a:pt x="252" y="41"/>
                </a:cubicBezTo>
                <a:cubicBezTo>
                  <a:pt x="254" y="42"/>
                  <a:pt x="255" y="43"/>
                  <a:pt x="256" y="45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6" y="45"/>
                  <a:pt x="256" y="45"/>
                  <a:pt x="257" y="46"/>
                </a:cubicBezTo>
                <a:cubicBezTo>
                  <a:pt x="257" y="46"/>
                  <a:pt x="257" y="46"/>
                  <a:pt x="257" y="46"/>
                </a:cubicBezTo>
                <a:cubicBezTo>
                  <a:pt x="257" y="46"/>
                  <a:pt x="257" y="47"/>
                  <a:pt x="258" y="47"/>
                </a:cubicBezTo>
                <a:cubicBezTo>
                  <a:pt x="259" y="49"/>
                  <a:pt x="261" y="51"/>
                  <a:pt x="262" y="54"/>
                </a:cubicBezTo>
                <a:cubicBezTo>
                  <a:pt x="262" y="54"/>
                  <a:pt x="262" y="55"/>
                  <a:pt x="263" y="55"/>
                </a:cubicBez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7"/>
                  <a:pt x="263" y="57"/>
                </a:cubicBezTo>
                <a:cubicBezTo>
                  <a:pt x="263" y="57"/>
                  <a:pt x="264" y="58"/>
                  <a:pt x="264" y="58"/>
                </a:cubicBezTo>
                <a:cubicBezTo>
                  <a:pt x="264" y="58"/>
                  <a:pt x="264" y="59"/>
                  <a:pt x="264" y="59"/>
                </a:cubicBezTo>
                <a:cubicBezTo>
                  <a:pt x="264" y="59"/>
                  <a:pt x="264" y="59"/>
                  <a:pt x="264" y="60"/>
                </a:cubicBezTo>
                <a:cubicBezTo>
                  <a:pt x="264" y="60"/>
                  <a:pt x="265" y="61"/>
                  <a:pt x="265" y="61"/>
                </a:cubicBezTo>
                <a:lnTo>
                  <a:pt x="265" y="62"/>
                </a:lnTo>
                <a:cubicBezTo>
                  <a:pt x="265" y="62"/>
                  <a:pt x="265" y="63"/>
                  <a:pt x="265" y="63"/>
                </a:cubicBezTo>
                <a:cubicBezTo>
                  <a:pt x="265" y="63"/>
                  <a:pt x="265" y="64"/>
                  <a:pt x="265" y="64"/>
                </a:cubicBezTo>
                <a:cubicBezTo>
                  <a:pt x="266" y="64"/>
                  <a:pt x="266" y="65"/>
                  <a:pt x="266" y="66"/>
                </a:cubicBezTo>
                <a:cubicBezTo>
                  <a:pt x="266" y="66"/>
                  <a:pt x="266" y="67"/>
                  <a:pt x="266" y="68"/>
                </a:cubicBezTo>
                <a:close/>
                <a:moveTo>
                  <a:pt x="297" y="73"/>
                </a:moveTo>
                <a:lnTo>
                  <a:pt x="293" y="49"/>
                </a:lnTo>
                <a:lnTo>
                  <a:pt x="279" y="51"/>
                </a:lnTo>
                <a:cubicBezTo>
                  <a:pt x="276" y="44"/>
                  <a:pt x="272" y="38"/>
                  <a:pt x="268" y="33"/>
                </a:cubicBezTo>
                <a:lnTo>
                  <a:pt x="276" y="21"/>
                </a:lnTo>
                <a:lnTo>
                  <a:pt x="256" y="7"/>
                </a:lnTo>
                <a:lnTo>
                  <a:pt x="247" y="19"/>
                </a:lnTo>
                <a:cubicBezTo>
                  <a:pt x="241" y="16"/>
                  <a:pt x="234" y="14"/>
                  <a:pt x="227" y="14"/>
                </a:cubicBezTo>
                <a:lnTo>
                  <a:pt x="225" y="0"/>
                </a:lnTo>
                <a:lnTo>
                  <a:pt x="200" y="4"/>
                </a:lnTo>
                <a:lnTo>
                  <a:pt x="202" y="18"/>
                </a:lnTo>
                <a:cubicBezTo>
                  <a:pt x="196" y="21"/>
                  <a:pt x="190" y="24"/>
                  <a:pt x="185" y="29"/>
                </a:cubicBezTo>
                <a:lnTo>
                  <a:pt x="173" y="21"/>
                </a:lnTo>
                <a:lnTo>
                  <a:pt x="158" y="41"/>
                </a:lnTo>
                <a:lnTo>
                  <a:pt x="170" y="49"/>
                </a:lnTo>
                <a:cubicBezTo>
                  <a:pt x="167" y="56"/>
                  <a:pt x="166" y="63"/>
                  <a:pt x="165" y="70"/>
                </a:cubicBezTo>
                <a:lnTo>
                  <a:pt x="151" y="72"/>
                </a:lnTo>
                <a:lnTo>
                  <a:pt x="155" y="97"/>
                </a:lnTo>
                <a:lnTo>
                  <a:pt x="169" y="94"/>
                </a:lnTo>
                <a:cubicBezTo>
                  <a:pt x="172" y="101"/>
                  <a:pt x="176" y="107"/>
                  <a:pt x="180" y="112"/>
                </a:cubicBezTo>
                <a:lnTo>
                  <a:pt x="172" y="124"/>
                </a:lnTo>
                <a:lnTo>
                  <a:pt x="192" y="139"/>
                </a:lnTo>
                <a:lnTo>
                  <a:pt x="201" y="127"/>
                </a:lnTo>
                <a:cubicBezTo>
                  <a:pt x="207" y="130"/>
                  <a:pt x="214" y="131"/>
                  <a:pt x="221" y="132"/>
                </a:cubicBezTo>
                <a:lnTo>
                  <a:pt x="224" y="146"/>
                </a:lnTo>
                <a:lnTo>
                  <a:pt x="248" y="142"/>
                </a:lnTo>
                <a:lnTo>
                  <a:pt x="246" y="127"/>
                </a:lnTo>
                <a:cubicBezTo>
                  <a:pt x="252" y="125"/>
                  <a:pt x="258" y="121"/>
                  <a:pt x="264" y="116"/>
                </a:cubicBezTo>
                <a:lnTo>
                  <a:pt x="275" y="125"/>
                </a:lnTo>
                <a:lnTo>
                  <a:pt x="290" y="104"/>
                </a:lnTo>
                <a:lnTo>
                  <a:pt x="278" y="96"/>
                </a:lnTo>
                <a:cubicBezTo>
                  <a:pt x="281" y="90"/>
                  <a:pt x="283" y="83"/>
                  <a:pt x="283" y="76"/>
                </a:cubicBezTo>
                <a:lnTo>
                  <a:pt x="297" y="73"/>
                </a:lnTo>
                <a:close/>
                <a:moveTo>
                  <a:pt x="205" y="245"/>
                </a:moveTo>
                <a:cubicBezTo>
                  <a:pt x="205" y="246"/>
                  <a:pt x="205" y="246"/>
                  <a:pt x="205" y="246"/>
                </a:cubicBezTo>
                <a:cubicBezTo>
                  <a:pt x="205" y="247"/>
                  <a:pt x="205" y="248"/>
                  <a:pt x="204" y="249"/>
                </a:cubicBezTo>
                <a:cubicBezTo>
                  <a:pt x="204" y="249"/>
                  <a:pt x="204" y="250"/>
                  <a:pt x="204" y="250"/>
                </a:cubicBezTo>
                <a:cubicBezTo>
                  <a:pt x="204" y="251"/>
                  <a:pt x="204" y="252"/>
                  <a:pt x="203" y="253"/>
                </a:cubicBezTo>
                <a:cubicBezTo>
                  <a:pt x="203" y="253"/>
                  <a:pt x="203" y="254"/>
                  <a:pt x="203" y="254"/>
                </a:cubicBezTo>
                <a:cubicBezTo>
                  <a:pt x="203" y="255"/>
                  <a:pt x="203" y="256"/>
                  <a:pt x="203" y="257"/>
                </a:cubicBezTo>
                <a:cubicBezTo>
                  <a:pt x="202" y="257"/>
                  <a:pt x="202" y="257"/>
                  <a:pt x="202" y="258"/>
                </a:cubicBezTo>
                <a:cubicBezTo>
                  <a:pt x="202" y="258"/>
                  <a:pt x="202" y="259"/>
                  <a:pt x="202" y="260"/>
                </a:cubicBezTo>
                <a:cubicBezTo>
                  <a:pt x="201" y="260"/>
                  <a:pt x="201" y="261"/>
                  <a:pt x="201" y="261"/>
                </a:cubicBezTo>
                <a:cubicBezTo>
                  <a:pt x="199" y="266"/>
                  <a:pt x="197" y="272"/>
                  <a:pt x="194" y="276"/>
                </a:cubicBezTo>
                <a:cubicBezTo>
                  <a:pt x="193" y="277"/>
                  <a:pt x="193" y="278"/>
                  <a:pt x="192" y="278"/>
                </a:cubicBezTo>
                <a:cubicBezTo>
                  <a:pt x="192" y="279"/>
                  <a:pt x="192" y="279"/>
                  <a:pt x="192" y="279"/>
                </a:cubicBezTo>
                <a:cubicBezTo>
                  <a:pt x="191" y="280"/>
                  <a:pt x="191" y="280"/>
                  <a:pt x="190" y="281"/>
                </a:cubicBezTo>
                <a:cubicBezTo>
                  <a:pt x="190" y="281"/>
                  <a:pt x="190" y="281"/>
                  <a:pt x="190" y="281"/>
                </a:cubicBezTo>
                <a:cubicBezTo>
                  <a:pt x="189" y="283"/>
                  <a:pt x="187" y="285"/>
                  <a:pt x="185" y="287"/>
                </a:cubicBezTo>
                <a:cubicBezTo>
                  <a:pt x="185" y="287"/>
                  <a:pt x="185" y="287"/>
                  <a:pt x="185" y="287"/>
                </a:cubicBezTo>
                <a:cubicBezTo>
                  <a:pt x="184" y="288"/>
                  <a:pt x="184" y="289"/>
                  <a:pt x="183" y="289"/>
                </a:cubicBezTo>
                <a:cubicBezTo>
                  <a:pt x="183" y="289"/>
                  <a:pt x="183" y="290"/>
                  <a:pt x="183" y="290"/>
                </a:cubicBezTo>
                <a:cubicBezTo>
                  <a:pt x="180" y="292"/>
                  <a:pt x="177" y="294"/>
                  <a:pt x="174" y="296"/>
                </a:cubicBezTo>
                <a:cubicBezTo>
                  <a:pt x="174" y="297"/>
                  <a:pt x="174" y="297"/>
                  <a:pt x="174" y="297"/>
                </a:cubicBezTo>
                <a:cubicBezTo>
                  <a:pt x="173" y="297"/>
                  <a:pt x="173" y="298"/>
                  <a:pt x="172" y="298"/>
                </a:cubicBezTo>
                <a:cubicBezTo>
                  <a:pt x="172" y="298"/>
                  <a:pt x="172" y="298"/>
                  <a:pt x="172" y="298"/>
                </a:cubicBezTo>
                <a:cubicBezTo>
                  <a:pt x="169" y="300"/>
                  <a:pt x="167" y="301"/>
                  <a:pt x="165" y="302"/>
                </a:cubicBezTo>
                <a:cubicBezTo>
                  <a:pt x="165" y="303"/>
                  <a:pt x="165" y="303"/>
                  <a:pt x="164" y="303"/>
                </a:cubicBezTo>
                <a:cubicBezTo>
                  <a:pt x="164" y="303"/>
                  <a:pt x="163" y="303"/>
                  <a:pt x="162" y="304"/>
                </a:cubicBezTo>
                <a:cubicBezTo>
                  <a:pt x="162" y="304"/>
                  <a:pt x="162" y="304"/>
                  <a:pt x="162" y="304"/>
                </a:cubicBezTo>
                <a:cubicBezTo>
                  <a:pt x="161" y="304"/>
                  <a:pt x="160" y="305"/>
                  <a:pt x="159" y="305"/>
                </a:cubicBezTo>
                <a:cubicBezTo>
                  <a:pt x="155" y="307"/>
                  <a:pt x="151" y="308"/>
                  <a:pt x="146" y="309"/>
                </a:cubicBezTo>
                <a:cubicBezTo>
                  <a:pt x="145" y="309"/>
                  <a:pt x="144" y="310"/>
                  <a:pt x="143" y="310"/>
                </a:cubicBezTo>
                <a:cubicBezTo>
                  <a:pt x="143" y="310"/>
                  <a:pt x="142" y="310"/>
                  <a:pt x="142" y="310"/>
                </a:cubicBezTo>
                <a:cubicBezTo>
                  <a:pt x="141" y="310"/>
                  <a:pt x="140" y="310"/>
                  <a:pt x="140" y="310"/>
                </a:cubicBezTo>
                <a:cubicBezTo>
                  <a:pt x="139" y="310"/>
                  <a:pt x="139" y="310"/>
                  <a:pt x="138" y="310"/>
                </a:cubicBezTo>
                <a:cubicBezTo>
                  <a:pt x="137" y="311"/>
                  <a:pt x="136" y="311"/>
                  <a:pt x="135" y="311"/>
                </a:cubicBezTo>
                <a:cubicBezTo>
                  <a:pt x="135" y="311"/>
                  <a:pt x="135" y="311"/>
                  <a:pt x="135" y="311"/>
                </a:cubicBezTo>
                <a:cubicBezTo>
                  <a:pt x="134" y="311"/>
                  <a:pt x="133" y="311"/>
                  <a:pt x="132" y="311"/>
                </a:cubicBezTo>
                <a:cubicBezTo>
                  <a:pt x="131" y="311"/>
                  <a:pt x="131" y="311"/>
                  <a:pt x="131" y="311"/>
                </a:cubicBezTo>
                <a:cubicBezTo>
                  <a:pt x="130" y="311"/>
                  <a:pt x="129" y="311"/>
                  <a:pt x="128" y="311"/>
                </a:cubicBezTo>
                <a:cubicBezTo>
                  <a:pt x="128" y="311"/>
                  <a:pt x="127" y="311"/>
                  <a:pt x="127" y="311"/>
                </a:cubicBezTo>
                <a:cubicBezTo>
                  <a:pt x="126" y="311"/>
                  <a:pt x="125" y="311"/>
                  <a:pt x="124" y="311"/>
                </a:cubicBezTo>
                <a:cubicBezTo>
                  <a:pt x="122" y="311"/>
                  <a:pt x="121" y="310"/>
                  <a:pt x="120" y="310"/>
                </a:cubicBezTo>
                <a:cubicBezTo>
                  <a:pt x="120" y="310"/>
                  <a:pt x="119" y="310"/>
                  <a:pt x="119" y="310"/>
                </a:cubicBezTo>
                <a:cubicBezTo>
                  <a:pt x="118" y="310"/>
                  <a:pt x="117" y="310"/>
                  <a:pt x="117" y="310"/>
                </a:cubicBezTo>
                <a:cubicBezTo>
                  <a:pt x="116" y="310"/>
                  <a:pt x="116" y="310"/>
                  <a:pt x="116" y="310"/>
                </a:cubicBezTo>
                <a:cubicBezTo>
                  <a:pt x="114" y="309"/>
                  <a:pt x="113" y="309"/>
                  <a:pt x="112" y="309"/>
                </a:cubicBezTo>
                <a:cubicBezTo>
                  <a:pt x="112" y="309"/>
                  <a:pt x="112" y="309"/>
                  <a:pt x="112" y="309"/>
                </a:cubicBezTo>
                <a:cubicBezTo>
                  <a:pt x="111" y="308"/>
                  <a:pt x="110" y="308"/>
                  <a:pt x="109" y="308"/>
                </a:cubicBezTo>
                <a:cubicBezTo>
                  <a:pt x="109" y="308"/>
                  <a:pt x="108" y="308"/>
                  <a:pt x="108" y="308"/>
                </a:cubicBezTo>
                <a:cubicBezTo>
                  <a:pt x="107" y="307"/>
                  <a:pt x="106" y="307"/>
                  <a:pt x="106" y="307"/>
                </a:cubicBezTo>
                <a:cubicBezTo>
                  <a:pt x="105" y="307"/>
                  <a:pt x="105" y="307"/>
                  <a:pt x="105" y="307"/>
                </a:cubicBezTo>
                <a:cubicBezTo>
                  <a:pt x="104" y="306"/>
                  <a:pt x="103" y="306"/>
                  <a:pt x="102" y="305"/>
                </a:cubicBezTo>
                <a:cubicBezTo>
                  <a:pt x="97" y="304"/>
                  <a:pt x="93" y="301"/>
                  <a:pt x="89" y="299"/>
                </a:cubicBezTo>
                <a:cubicBezTo>
                  <a:pt x="89" y="299"/>
                  <a:pt x="88" y="298"/>
                  <a:pt x="87" y="298"/>
                </a:cubicBezTo>
                <a:cubicBezTo>
                  <a:pt x="87" y="297"/>
                  <a:pt x="87" y="297"/>
                  <a:pt x="87" y="297"/>
                </a:cubicBezTo>
                <a:cubicBezTo>
                  <a:pt x="86" y="297"/>
                  <a:pt x="85" y="296"/>
                  <a:pt x="85" y="296"/>
                </a:cubicBezTo>
                <a:cubicBezTo>
                  <a:pt x="85" y="296"/>
                  <a:pt x="85" y="296"/>
                  <a:pt x="84" y="296"/>
                </a:cubicBezTo>
                <a:cubicBezTo>
                  <a:pt x="82" y="294"/>
                  <a:pt x="80" y="292"/>
                  <a:pt x="78" y="290"/>
                </a:cubicBezTo>
                <a:cubicBezTo>
                  <a:pt x="78" y="290"/>
                  <a:pt x="78" y="290"/>
                  <a:pt x="78" y="290"/>
                </a:cubicBezTo>
                <a:cubicBezTo>
                  <a:pt x="77" y="290"/>
                  <a:pt x="77" y="289"/>
                  <a:pt x="76" y="288"/>
                </a:cubicBezTo>
                <a:cubicBezTo>
                  <a:pt x="76" y="288"/>
                  <a:pt x="76" y="288"/>
                  <a:pt x="76" y="288"/>
                </a:cubicBezTo>
                <a:cubicBezTo>
                  <a:pt x="73" y="285"/>
                  <a:pt x="71" y="283"/>
                  <a:pt x="69" y="280"/>
                </a:cubicBezTo>
                <a:cubicBezTo>
                  <a:pt x="69" y="280"/>
                  <a:pt x="69" y="280"/>
                  <a:pt x="69" y="279"/>
                </a:cubicBezTo>
                <a:cubicBezTo>
                  <a:pt x="68" y="279"/>
                  <a:pt x="68" y="278"/>
                  <a:pt x="67" y="277"/>
                </a:cubicBezTo>
                <a:cubicBezTo>
                  <a:pt x="67" y="277"/>
                  <a:pt x="67" y="277"/>
                  <a:pt x="67" y="277"/>
                </a:cubicBezTo>
                <a:cubicBezTo>
                  <a:pt x="66" y="275"/>
                  <a:pt x="64" y="273"/>
                  <a:pt x="63" y="27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3" y="269"/>
                  <a:pt x="62" y="268"/>
                  <a:pt x="62" y="268"/>
                </a:cubicBezTo>
                <a:cubicBezTo>
                  <a:pt x="62" y="267"/>
                  <a:pt x="62" y="267"/>
                  <a:pt x="62" y="267"/>
                </a:cubicBezTo>
                <a:cubicBezTo>
                  <a:pt x="61" y="266"/>
                  <a:pt x="61" y="266"/>
                  <a:pt x="61" y="265"/>
                </a:cubicBezTo>
                <a:cubicBezTo>
                  <a:pt x="58" y="260"/>
                  <a:pt x="57" y="254"/>
                  <a:pt x="56" y="248"/>
                </a:cubicBezTo>
                <a:cubicBezTo>
                  <a:pt x="56" y="248"/>
                  <a:pt x="56" y="248"/>
                  <a:pt x="56" y="247"/>
                </a:cubicBezTo>
                <a:cubicBezTo>
                  <a:pt x="55" y="246"/>
                  <a:pt x="55" y="246"/>
                  <a:pt x="55" y="245"/>
                </a:cubicBezTo>
                <a:cubicBezTo>
                  <a:pt x="55" y="245"/>
                  <a:pt x="55" y="244"/>
                  <a:pt x="55" y="244"/>
                </a:cubicBezTo>
                <a:cubicBezTo>
                  <a:pt x="55" y="243"/>
                  <a:pt x="55" y="242"/>
                  <a:pt x="55" y="241"/>
                </a:cubicBezTo>
                <a:cubicBezTo>
                  <a:pt x="55" y="241"/>
                  <a:pt x="55" y="241"/>
                  <a:pt x="55" y="240"/>
                </a:cubicBezTo>
                <a:cubicBezTo>
                  <a:pt x="55" y="239"/>
                  <a:pt x="55" y="238"/>
                  <a:pt x="55" y="237"/>
                </a:cubicBezTo>
                <a:cubicBezTo>
                  <a:pt x="55" y="237"/>
                  <a:pt x="55" y="236"/>
                  <a:pt x="55" y="236"/>
                </a:cubicBezTo>
                <a:cubicBezTo>
                  <a:pt x="55" y="235"/>
                  <a:pt x="55" y="234"/>
                  <a:pt x="55" y="234"/>
                </a:cubicBezTo>
                <a:cubicBezTo>
                  <a:pt x="55" y="233"/>
                  <a:pt x="55" y="233"/>
                  <a:pt x="55" y="232"/>
                </a:cubicBezTo>
                <a:cubicBezTo>
                  <a:pt x="55" y="231"/>
                  <a:pt x="55" y="230"/>
                  <a:pt x="55" y="229"/>
                </a:cubicBezTo>
                <a:cubicBezTo>
                  <a:pt x="55" y="228"/>
                  <a:pt x="55" y="227"/>
                  <a:pt x="55" y="226"/>
                </a:cubicBezTo>
                <a:cubicBezTo>
                  <a:pt x="55" y="225"/>
                  <a:pt x="55" y="225"/>
                  <a:pt x="55" y="224"/>
                </a:cubicBezTo>
                <a:cubicBezTo>
                  <a:pt x="56" y="224"/>
                  <a:pt x="56" y="223"/>
                  <a:pt x="56" y="222"/>
                </a:cubicBezTo>
                <a:cubicBezTo>
                  <a:pt x="56" y="222"/>
                  <a:pt x="56" y="221"/>
                  <a:pt x="56" y="221"/>
                </a:cubicBezTo>
                <a:cubicBezTo>
                  <a:pt x="56" y="220"/>
                  <a:pt x="56" y="219"/>
                  <a:pt x="57" y="218"/>
                </a:cubicBezTo>
                <a:cubicBezTo>
                  <a:pt x="57" y="218"/>
                  <a:pt x="57" y="217"/>
                  <a:pt x="57" y="217"/>
                </a:cubicBezTo>
                <a:cubicBezTo>
                  <a:pt x="57" y="216"/>
                  <a:pt x="57" y="215"/>
                  <a:pt x="58" y="214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3"/>
                  <a:pt x="58" y="212"/>
                  <a:pt x="59" y="211"/>
                </a:cubicBezTo>
                <a:cubicBezTo>
                  <a:pt x="59" y="211"/>
                  <a:pt x="59" y="210"/>
                  <a:pt x="59" y="210"/>
                </a:cubicBezTo>
                <a:cubicBezTo>
                  <a:pt x="59" y="209"/>
                  <a:pt x="60" y="208"/>
                  <a:pt x="60" y="207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2" y="203"/>
                  <a:pt x="64" y="199"/>
                  <a:pt x="67" y="195"/>
                </a:cubicBezTo>
                <a:cubicBezTo>
                  <a:pt x="67" y="194"/>
                  <a:pt x="68" y="193"/>
                  <a:pt x="68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69" y="191"/>
                  <a:pt x="69" y="191"/>
                  <a:pt x="70" y="190"/>
                </a:cubicBezTo>
                <a:cubicBezTo>
                  <a:pt x="70" y="190"/>
                  <a:pt x="70" y="190"/>
                  <a:pt x="70" y="190"/>
                </a:cubicBezTo>
                <a:cubicBezTo>
                  <a:pt x="72" y="188"/>
                  <a:pt x="73" y="186"/>
                  <a:pt x="75" y="184"/>
                </a:cubicBezTo>
                <a:cubicBezTo>
                  <a:pt x="75" y="184"/>
                  <a:pt x="75" y="184"/>
                  <a:pt x="75" y="183"/>
                </a:cubicBezTo>
                <a:cubicBezTo>
                  <a:pt x="76" y="183"/>
                  <a:pt x="77" y="182"/>
                  <a:pt x="77" y="182"/>
                </a:cubicBezTo>
                <a:cubicBezTo>
                  <a:pt x="77" y="182"/>
                  <a:pt x="77" y="181"/>
                  <a:pt x="78" y="181"/>
                </a:cubicBezTo>
                <a:cubicBezTo>
                  <a:pt x="80" y="179"/>
                  <a:pt x="83" y="177"/>
                  <a:pt x="86" y="174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87" y="174"/>
                  <a:pt x="88" y="173"/>
                  <a:pt x="88" y="173"/>
                </a:cubicBezTo>
                <a:cubicBezTo>
                  <a:pt x="88" y="173"/>
                  <a:pt x="88" y="173"/>
                  <a:pt x="89" y="172"/>
                </a:cubicBezTo>
                <a:cubicBezTo>
                  <a:pt x="91" y="171"/>
                  <a:pt x="93" y="170"/>
                  <a:pt x="95" y="168"/>
                </a:cubicBezTo>
                <a:cubicBezTo>
                  <a:pt x="96" y="168"/>
                  <a:pt x="96" y="168"/>
                  <a:pt x="96" y="168"/>
                </a:cubicBezTo>
                <a:cubicBezTo>
                  <a:pt x="96" y="168"/>
                  <a:pt x="97" y="168"/>
                  <a:pt x="98" y="167"/>
                </a:cubicBezTo>
                <a:cubicBezTo>
                  <a:pt x="98" y="167"/>
                  <a:pt x="98" y="167"/>
                  <a:pt x="98" y="167"/>
                </a:cubicBezTo>
                <a:cubicBezTo>
                  <a:pt x="99" y="167"/>
                  <a:pt x="100" y="166"/>
                  <a:pt x="101" y="166"/>
                </a:cubicBezTo>
                <a:cubicBezTo>
                  <a:pt x="105" y="164"/>
                  <a:pt x="109" y="163"/>
                  <a:pt x="114" y="162"/>
                </a:cubicBezTo>
                <a:cubicBezTo>
                  <a:pt x="115" y="162"/>
                  <a:pt x="116" y="161"/>
                  <a:pt x="117" y="161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1"/>
                  <a:pt x="120" y="161"/>
                  <a:pt x="121" y="161"/>
                </a:cubicBezTo>
                <a:cubicBezTo>
                  <a:pt x="121" y="161"/>
                  <a:pt x="121" y="161"/>
                  <a:pt x="122" y="160"/>
                </a:cubicBezTo>
                <a:cubicBezTo>
                  <a:pt x="123" y="160"/>
                  <a:pt x="124" y="160"/>
                  <a:pt x="125" y="160"/>
                </a:cubicBezTo>
                <a:cubicBezTo>
                  <a:pt x="125" y="160"/>
                  <a:pt x="125" y="160"/>
                  <a:pt x="125" y="160"/>
                </a:cubicBezTo>
                <a:cubicBezTo>
                  <a:pt x="126" y="160"/>
                  <a:pt x="127" y="160"/>
                  <a:pt x="128" y="160"/>
                </a:cubicBezTo>
                <a:cubicBezTo>
                  <a:pt x="129" y="160"/>
                  <a:pt x="129" y="160"/>
                  <a:pt x="130" y="160"/>
                </a:cubicBezTo>
                <a:cubicBezTo>
                  <a:pt x="130" y="160"/>
                  <a:pt x="131" y="160"/>
                  <a:pt x="132" y="160"/>
                </a:cubicBezTo>
                <a:cubicBezTo>
                  <a:pt x="132" y="160"/>
                  <a:pt x="133" y="160"/>
                  <a:pt x="133" y="160"/>
                </a:cubicBezTo>
                <a:cubicBezTo>
                  <a:pt x="134" y="160"/>
                  <a:pt x="135" y="160"/>
                  <a:pt x="137" y="160"/>
                </a:cubicBezTo>
                <a:cubicBezTo>
                  <a:pt x="138" y="160"/>
                  <a:pt x="139" y="161"/>
                  <a:pt x="140" y="161"/>
                </a:cubicBezTo>
                <a:cubicBezTo>
                  <a:pt x="140" y="161"/>
                  <a:pt x="141" y="161"/>
                  <a:pt x="141" y="161"/>
                </a:cubicBezTo>
                <a:cubicBezTo>
                  <a:pt x="142" y="161"/>
                  <a:pt x="143" y="161"/>
                  <a:pt x="144" y="161"/>
                </a:cubicBezTo>
                <a:cubicBezTo>
                  <a:pt x="144" y="161"/>
                  <a:pt x="144" y="161"/>
                  <a:pt x="145" y="161"/>
                </a:cubicBezTo>
                <a:cubicBezTo>
                  <a:pt x="146" y="162"/>
                  <a:pt x="147" y="162"/>
                  <a:pt x="148" y="162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49" y="162"/>
                  <a:pt x="150" y="163"/>
                  <a:pt x="151" y="163"/>
                </a:cubicBezTo>
                <a:cubicBezTo>
                  <a:pt x="152" y="163"/>
                  <a:pt x="152" y="163"/>
                  <a:pt x="152" y="163"/>
                </a:cubicBezTo>
                <a:cubicBezTo>
                  <a:pt x="153" y="164"/>
                  <a:pt x="154" y="164"/>
                  <a:pt x="154" y="164"/>
                </a:cubicBezTo>
                <a:cubicBezTo>
                  <a:pt x="155" y="164"/>
                  <a:pt x="155" y="164"/>
                  <a:pt x="156" y="164"/>
                </a:cubicBezTo>
                <a:cubicBezTo>
                  <a:pt x="157" y="165"/>
                  <a:pt x="158" y="165"/>
                  <a:pt x="159" y="166"/>
                </a:cubicBezTo>
                <a:cubicBezTo>
                  <a:pt x="163" y="167"/>
                  <a:pt x="167" y="169"/>
                  <a:pt x="171" y="172"/>
                </a:cubicBezTo>
                <a:cubicBezTo>
                  <a:pt x="172" y="172"/>
                  <a:pt x="172" y="173"/>
                  <a:pt x="173" y="173"/>
                </a:cubicBezTo>
                <a:cubicBezTo>
                  <a:pt x="173" y="174"/>
                  <a:pt x="173" y="174"/>
                  <a:pt x="173" y="174"/>
                </a:cubicBezTo>
                <a:cubicBezTo>
                  <a:pt x="174" y="174"/>
                  <a:pt x="175" y="175"/>
                  <a:pt x="175" y="175"/>
                </a:cubicBezTo>
                <a:cubicBezTo>
                  <a:pt x="176" y="175"/>
                  <a:pt x="176" y="175"/>
                  <a:pt x="176" y="175"/>
                </a:cubicBezTo>
                <a:cubicBezTo>
                  <a:pt x="178" y="177"/>
                  <a:pt x="180" y="179"/>
                  <a:pt x="182" y="181"/>
                </a:cubicBezTo>
                <a:cubicBezTo>
                  <a:pt x="182" y="181"/>
                  <a:pt x="182" y="181"/>
                  <a:pt x="182" y="181"/>
                </a:cubicBezTo>
                <a:cubicBezTo>
                  <a:pt x="183" y="181"/>
                  <a:pt x="183" y="182"/>
                  <a:pt x="184" y="183"/>
                </a:cubicBezTo>
                <a:cubicBezTo>
                  <a:pt x="184" y="183"/>
                  <a:pt x="184" y="183"/>
                  <a:pt x="184" y="183"/>
                </a:cubicBezTo>
                <a:cubicBezTo>
                  <a:pt x="187" y="186"/>
                  <a:pt x="189" y="188"/>
                  <a:pt x="191" y="191"/>
                </a:cubicBezTo>
                <a:cubicBezTo>
                  <a:pt x="191" y="191"/>
                  <a:pt x="191" y="191"/>
                  <a:pt x="191" y="192"/>
                </a:cubicBezTo>
                <a:cubicBezTo>
                  <a:pt x="192" y="192"/>
                  <a:pt x="192" y="193"/>
                  <a:pt x="193" y="194"/>
                </a:cubicBezTo>
                <a:cubicBezTo>
                  <a:pt x="193" y="194"/>
                  <a:pt x="193" y="194"/>
                  <a:pt x="193" y="194"/>
                </a:cubicBezTo>
                <a:cubicBezTo>
                  <a:pt x="195" y="196"/>
                  <a:pt x="196" y="198"/>
                  <a:pt x="197" y="201"/>
                </a:cubicBezTo>
                <a:cubicBezTo>
                  <a:pt x="197" y="201"/>
                  <a:pt x="197" y="201"/>
                  <a:pt x="197" y="201"/>
                </a:cubicBezTo>
                <a:cubicBezTo>
                  <a:pt x="198" y="202"/>
                  <a:pt x="198" y="203"/>
                  <a:pt x="198" y="203"/>
                </a:cubicBezTo>
                <a:cubicBezTo>
                  <a:pt x="198" y="204"/>
                  <a:pt x="199" y="204"/>
                  <a:pt x="199" y="204"/>
                </a:cubicBezTo>
                <a:cubicBezTo>
                  <a:pt x="199" y="205"/>
                  <a:pt x="199" y="205"/>
                  <a:pt x="200" y="206"/>
                </a:cubicBezTo>
                <a:cubicBezTo>
                  <a:pt x="201" y="210"/>
                  <a:pt x="203" y="215"/>
                  <a:pt x="204" y="219"/>
                </a:cubicBezTo>
                <a:cubicBezTo>
                  <a:pt x="204" y="220"/>
                  <a:pt x="204" y="222"/>
                  <a:pt x="204" y="223"/>
                </a:cubicBezTo>
                <a:cubicBezTo>
                  <a:pt x="205" y="223"/>
                  <a:pt x="205" y="223"/>
                  <a:pt x="205" y="224"/>
                </a:cubicBezTo>
                <a:cubicBezTo>
                  <a:pt x="205" y="224"/>
                  <a:pt x="205" y="225"/>
                  <a:pt x="205" y="226"/>
                </a:cubicBezTo>
                <a:cubicBezTo>
                  <a:pt x="205" y="226"/>
                  <a:pt x="205" y="227"/>
                  <a:pt x="205" y="227"/>
                </a:cubicBezTo>
                <a:cubicBezTo>
                  <a:pt x="205" y="228"/>
                  <a:pt x="205" y="229"/>
                  <a:pt x="205" y="230"/>
                </a:cubicBezTo>
                <a:cubicBezTo>
                  <a:pt x="205" y="230"/>
                  <a:pt x="205" y="230"/>
                  <a:pt x="205" y="231"/>
                </a:cubicBezTo>
                <a:cubicBezTo>
                  <a:pt x="205" y="232"/>
                  <a:pt x="206" y="233"/>
                  <a:pt x="206" y="234"/>
                </a:cubicBezTo>
                <a:lnTo>
                  <a:pt x="206" y="235"/>
                </a:lnTo>
                <a:cubicBezTo>
                  <a:pt x="206" y="236"/>
                  <a:pt x="206" y="237"/>
                  <a:pt x="206" y="237"/>
                </a:cubicBezTo>
                <a:cubicBezTo>
                  <a:pt x="206" y="238"/>
                  <a:pt x="206" y="238"/>
                  <a:pt x="206" y="238"/>
                </a:cubicBezTo>
                <a:cubicBezTo>
                  <a:pt x="205" y="240"/>
                  <a:pt x="205" y="241"/>
                  <a:pt x="205" y="242"/>
                </a:cubicBezTo>
                <a:cubicBezTo>
                  <a:pt x="205" y="243"/>
                  <a:pt x="205" y="244"/>
                  <a:pt x="205" y="245"/>
                </a:cubicBezTo>
                <a:close/>
                <a:moveTo>
                  <a:pt x="256" y="269"/>
                </a:moveTo>
                <a:lnTo>
                  <a:pt x="260" y="224"/>
                </a:lnTo>
                <a:lnTo>
                  <a:pt x="234" y="222"/>
                </a:lnTo>
                <a:cubicBezTo>
                  <a:pt x="233" y="209"/>
                  <a:pt x="229" y="197"/>
                  <a:pt x="223" y="186"/>
                </a:cubicBezTo>
                <a:lnTo>
                  <a:pt x="243" y="170"/>
                </a:lnTo>
                <a:lnTo>
                  <a:pt x="214" y="136"/>
                </a:lnTo>
                <a:lnTo>
                  <a:pt x="194" y="152"/>
                </a:lnTo>
                <a:cubicBezTo>
                  <a:pt x="185" y="145"/>
                  <a:pt x="173" y="139"/>
                  <a:pt x="161" y="135"/>
                </a:cubicBezTo>
                <a:lnTo>
                  <a:pt x="163" y="109"/>
                </a:lnTo>
                <a:lnTo>
                  <a:pt x="119" y="106"/>
                </a:lnTo>
                <a:lnTo>
                  <a:pt x="117" y="131"/>
                </a:lnTo>
                <a:cubicBezTo>
                  <a:pt x="104" y="133"/>
                  <a:pt x="92" y="137"/>
                  <a:pt x="81" y="143"/>
                </a:cubicBezTo>
                <a:lnTo>
                  <a:pt x="64" y="123"/>
                </a:lnTo>
                <a:lnTo>
                  <a:pt x="30" y="152"/>
                </a:lnTo>
                <a:lnTo>
                  <a:pt x="47" y="171"/>
                </a:lnTo>
                <a:cubicBezTo>
                  <a:pt x="39" y="181"/>
                  <a:pt x="33" y="192"/>
                  <a:pt x="30" y="204"/>
                </a:cubicBezTo>
                <a:lnTo>
                  <a:pt x="4" y="202"/>
                </a:lnTo>
                <a:lnTo>
                  <a:pt x="0" y="247"/>
                </a:lnTo>
                <a:lnTo>
                  <a:pt x="26" y="249"/>
                </a:lnTo>
                <a:cubicBezTo>
                  <a:pt x="28" y="262"/>
                  <a:pt x="31" y="274"/>
                  <a:pt x="37" y="284"/>
                </a:cubicBezTo>
                <a:lnTo>
                  <a:pt x="17" y="301"/>
                </a:lnTo>
                <a:lnTo>
                  <a:pt x="46" y="335"/>
                </a:lnTo>
                <a:lnTo>
                  <a:pt x="66" y="319"/>
                </a:lnTo>
                <a:cubicBezTo>
                  <a:pt x="76" y="326"/>
                  <a:pt x="87" y="332"/>
                  <a:pt x="99" y="336"/>
                </a:cubicBezTo>
                <a:lnTo>
                  <a:pt x="97" y="362"/>
                </a:lnTo>
                <a:lnTo>
                  <a:pt x="141" y="365"/>
                </a:lnTo>
                <a:lnTo>
                  <a:pt x="144" y="340"/>
                </a:lnTo>
                <a:cubicBezTo>
                  <a:pt x="156" y="338"/>
                  <a:pt x="168" y="334"/>
                  <a:pt x="179" y="328"/>
                </a:cubicBezTo>
                <a:lnTo>
                  <a:pt x="196" y="348"/>
                </a:lnTo>
                <a:lnTo>
                  <a:pt x="230" y="319"/>
                </a:lnTo>
                <a:lnTo>
                  <a:pt x="213" y="300"/>
                </a:lnTo>
                <a:cubicBezTo>
                  <a:pt x="221" y="290"/>
                  <a:pt x="227" y="279"/>
                  <a:pt x="230" y="267"/>
                </a:cubicBezTo>
                <a:lnTo>
                  <a:pt x="256" y="269"/>
                </a:lnTo>
                <a:close/>
                <a:moveTo>
                  <a:pt x="390" y="208"/>
                </a:moveTo>
                <a:cubicBezTo>
                  <a:pt x="390" y="208"/>
                  <a:pt x="390" y="209"/>
                  <a:pt x="390" y="209"/>
                </a:cubicBezTo>
                <a:cubicBezTo>
                  <a:pt x="390" y="209"/>
                  <a:pt x="390" y="210"/>
                  <a:pt x="390" y="211"/>
                </a:cubicBezTo>
                <a:cubicBezTo>
                  <a:pt x="390" y="211"/>
                  <a:pt x="390" y="211"/>
                  <a:pt x="389" y="211"/>
                </a:cubicBezTo>
                <a:cubicBezTo>
                  <a:pt x="389" y="212"/>
                  <a:pt x="389" y="213"/>
                  <a:pt x="389" y="214"/>
                </a:cubicBezTo>
                <a:cubicBezTo>
                  <a:pt x="389" y="214"/>
                  <a:pt x="389" y="214"/>
                  <a:pt x="389" y="214"/>
                </a:cubicBezTo>
                <a:cubicBezTo>
                  <a:pt x="389" y="215"/>
                  <a:pt x="389" y="215"/>
                  <a:pt x="388" y="216"/>
                </a:cubicBezTo>
                <a:cubicBezTo>
                  <a:pt x="388" y="216"/>
                  <a:pt x="388" y="216"/>
                  <a:pt x="388" y="217"/>
                </a:cubicBezTo>
                <a:cubicBezTo>
                  <a:pt x="388" y="217"/>
                  <a:pt x="388" y="218"/>
                  <a:pt x="388" y="218"/>
                </a:cubicBezTo>
                <a:cubicBezTo>
                  <a:pt x="388" y="218"/>
                  <a:pt x="387" y="219"/>
                  <a:pt x="387" y="219"/>
                </a:cubicBezTo>
                <a:cubicBezTo>
                  <a:pt x="386" y="223"/>
                  <a:pt x="384" y="226"/>
                  <a:pt x="382" y="230"/>
                </a:cubicBezTo>
                <a:cubicBezTo>
                  <a:pt x="382" y="230"/>
                  <a:pt x="381" y="231"/>
                  <a:pt x="381" y="231"/>
                </a:cubicBezTo>
                <a:cubicBezTo>
                  <a:pt x="381" y="231"/>
                  <a:pt x="381" y="231"/>
                  <a:pt x="381" y="232"/>
                </a:cubicBezTo>
                <a:cubicBezTo>
                  <a:pt x="381" y="232"/>
                  <a:pt x="380" y="233"/>
                  <a:pt x="380" y="233"/>
                </a:cubicBezTo>
                <a:cubicBezTo>
                  <a:pt x="380" y="233"/>
                  <a:pt x="380" y="233"/>
                  <a:pt x="380" y="233"/>
                </a:cubicBezTo>
                <a:cubicBezTo>
                  <a:pt x="379" y="235"/>
                  <a:pt x="377" y="236"/>
                  <a:pt x="376" y="237"/>
                </a:cubicBezTo>
                <a:cubicBezTo>
                  <a:pt x="376" y="238"/>
                  <a:pt x="376" y="238"/>
                  <a:pt x="376" y="238"/>
                </a:cubicBezTo>
                <a:cubicBezTo>
                  <a:pt x="375" y="238"/>
                  <a:pt x="375" y="238"/>
                  <a:pt x="375" y="239"/>
                </a:cubicBezTo>
                <a:cubicBezTo>
                  <a:pt x="375" y="239"/>
                  <a:pt x="374" y="239"/>
                  <a:pt x="374" y="239"/>
                </a:cubicBezTo>
                <a:cubicBezTo>
                  <a:pt x="373" y="241"/>
                  <a:pt x="371" y="243"/>
                  <a:pt x="369" y="244"/>
                </a:cubicBezTo>
                <a:cubicBezTo>
                  <a:pt x="369" y="244"/>
                  <a:pt x="368" y="244"/>
                  <a:pt x="368" y="244"/>
                </a:cubicBezTo>
                <a:cubicBezTo>
                  <a:pt x="368" y="245"/>
                  <a:pt x="367" y="245"/>
                  <a:pt x="367" y="245"/>
                </a:cubicBezTo>
                <a:cubicBezTo>
                  <a:pt x="367" y="245"/>
                  <a:pt x="367" y="245"/>
                  <a:pt x="367" y="245"/>
                </a:cubicBezTo>
                <a:cubicBezTo>
                  <a:pt x="365" y="246"/>
                  <a:pt x="363" y="247"/>
                  <a:pt x="362" y="248"/>
                </a:cubicBezTo>
                <a:cubicBezTo>
                  <a:pt x="362" y="248"/>
                  <a:pt x="362" y="248"/>
                  <a:pt x="362" y="248"/>
                </a:cubicBezTo>
                <a:cubicBezTo>
                  <a:pt x="361" y="249"/>
                  <a:pt x="361" y="249"/>
                  <a:pt x="360" y="249"/>
                </a:cubicBezTo>
                <a:cubicBezTo>
                  <a:pt x="360" y="249"/>
                  <a:pt x="360" y="249"/>
                  <a:pt x="360" y="249"/>
                </a:cubicBezTo>
                <a:cubicBezTo>
                  <a:pt x="359" y="250"/>
                  <a:pt x="359" y="250"/>
                  <a:pt x="358" y="250"/>
                </a:cubicBezTo>
                <a:cubicBezTo>
                  <a:pt x="355" y="251"/>
                  <a:pt x="352" y="252"/>
                  <a:pt x="349" y="253"/>
                </a:cubicBezTo>
                <a:cubicBezTo>
                  <a:pt x="348" y="253"/>
                  <a:pt x="347" y="253"/>
                  <a:pt x="347" y="253"/>
                </a:cubicBezTo>
                <a:cubicBezTo>
                  <a:pt x="346" y="253"/>
                  <a:pt x="346" y="253"/>
                  <a:pt x="346" y="253"/>
                </a:cubicBezTo>
                <a:cubicBezTo>
                  <a:pt x="345" y="254"/>
                  <a:pt x="345" y="254"/>
                  <a:pt x="344" y="254"/>
                </a:cubicBezTo>
                <a:cubicBezTo>
                  <a:pt x="344" y="254"/>
                  <a:pt x="344" y="254"/>
                  <a:pt x="343" y="254"/>
                </a:cubicBezTo>
                <a:cubicBezTo>
                  <a:pt x="343" y="254"/>
                  <a:pt x="342" y="254"/>
                  <a:pt x="341" y="254"/>
                </a:cubicBezTo>
                <a:cubicBezTo>
                  <a:pt x="341" y="254"/>
                  <a:pt x="341" y="254"/>
                  <a:pt x="341" y="254"/>
                </a:cubicBezTo>
                <a:cubicBezTo>
                  <a:pt x="340" y="254"/>
                  <a:pt x="339" y="254"/>
                  <a:pt x="339" y="254"/>
                </a:cubicBezTo>
                <a:cubicBezTo>
                  <a:pt x="338" y="254"/>
                  <a:pt x="338" y="254"/>
                  <a:pt x="338" y="254"/>
                </a:cubicBezTo>
                <a:cubicBezTo>
                  <a:pt x="337" y="254"/>
                  <a:pt x="337" y="254"/>
                  <a:pt x="336" y="254"/>
                </a:cubicBezTo>
                <a:cubicBezTo>
                  <a:pt x="336" y="254"/>
                  <a:pt x="336" y="254"/>
                  <a:pt x="335" y="254"/>
                </a:cubicBezTo>
                <a:cubicBezTo>
                  <a:pt x="335" y="254"/>
                  <a:pt x="334" y="254"/>
                  <a:pt x="333" y="254"/>
                </a:cubicBezTo>
                <a:cubicBezTo>
                  <a:pt x="332" y="254"/>
                  <a:pt x="331" y="254"/>
                  <a:pt x="330" y="254"/>
                </a:cubicBezTo>
                <a:cubicBezTo>
                  <a:pt x="330" y="254"/>
                  <a:pt x="330" y="254"/>
                  <a:pt x="330" y="254"/>
                </a:cubicBezTo>
                <a:cubicBezTo>
                  <a:pt x="329" y="253"/>
                  <a:pt x="329" y="253"/>
                  <a:pt x="328" y="253"/>
                </a:cubicBezTo>
                <a:cubicBezTo>
                  <a:pt x="328" y="253"/>
                  <a:pt x="328" y="253"/>
                  <a:pt x="327" y="253"/>
                </a:cubicBezTo>
                <a:cubicBezTo>
                  <a:pt x="326" y="253"/>
                  <a:pt x="326" y="253"/>
                  <a:pt x="325" y="253"/>
                </a:cubicBezTo>
                <a:cubicBezTo>
                  <a:pt x="325" y="253"/>
                  <a:pt x="325" y="253"/>
                  <a:pt x="325" y="253"/>
                </a:cubicBezTo>
                <a:cubicBezTo>
                  <a:pt x="324" y="252"/>
                  <a:pt x="323" y="252"/>
                  <a:pt x="323" y="252"/>
                </a:cubicBezTo>
                <a:cubicBezTo>
                  <a:pt x="322" y="252"/>
                  <a:pt x="322" y="252"/>
                  <a:pt x="322" y="252"/>
                </a:cubicBezTo>
                <a:cubicBezTo>
                  <a:pt x="321" y="252"/>
                  <a:pt x="321" y="251"/>
                  <a:pt x="320" y="251"/>
                </a:cubicBezTo>
                <a:cubicBezTo>
                  <a:pt x="320" y="251"/>
                  <a:pt x="320" y="251"/>
                  <a:pt x="320" y="251"/>
                </a:cubicBezTo>
                <a:cubicBezTo>
                  <a:pt x="319" y="251"/>
                  <a:pt x="318" y="250"/>
                  <a:pt x="317" y="250"/>
                </a:cubicBezTo>
                <a:cubicBezTo>
                  <a:pt x="314" y="249"/>
                  <a:pt x="312" y="247"/>
                  <a:pt x="309" y="246"/>
                </a:cubicBezTo>
                <a:cubicBezTo>
                  <a:pt x="308" y="245"/>
                  <a:pt x="308" y="245"/>
                  <a:pt x="307" y="245"/>
                </a:cubicBezTo>
                <a:cubicBezTo>
                  <a:pt x="307" y="245"/>
                  <a:pt x="307" y="245"/>
                  <a:pt x="307" y="244"/>
                </a:cubicBezTo>
                <a:cubicBezTo>
                  <a:pt x="307" y="244"/>
                  <a:pt x="306" y="244"/>
                  <a:pt x="306" y="243"/>
                </a:cubicBezTo>
                <a:cubicBezTo>
                  <a:pt x="306" y="243"/>
                  <a:pt x="305" y="243"/>
                  <a:pt x="305" y="243"/>
                </a:cubicBezTo>
                <a:cubicBezTo>
                  <a:pt x="304" y="242"/>
                  <a:pt x="302" y="241"/>
                  <a:pt x="301" y="240"/>
                </a:cubicBezTo>
                <a:cubicBezTo>
                  <a:pt x="301" y="240"/>
                  <a:pt x="301" y="240"/>
                  <a:pt x="301" y="240"/>
                </a:cubicBezTo>
                <a:cubicBezTo>
                  <a:pt x="301" y="239"/>
                  <a:pt x="300" y="239"/>
                  <a:pt x="300" y="238"/>
                </a:cubicBezTo>
                <a:cubicBezTo>
                  <a:pt x="300" y="238"/>
                  <a:pt x="300" y="238"/>
                  <a:pt x="299" y="238"/>
                </a:cubicBezTo>
                <a:cubicBezTo>
                  <a:pt x="298" y="236"/>
                  <a:pt x="296" y="234"/>
                  <a:pt x="295" y="232"/>
                </a:cubicBezTo>
                <a:cubicBezTo>
                  <a:pt x="295" y="232"/>
                  <a:pt x="294" y="232"/>
                  <a:pt x="294" y="232"/>
                </a:cubicBezTo>
                <a:cubicBezTo>
                  <a:pt x="294" y="231"/>
                  <a:pt x="294" y="231"/>
                  <a:pt x="293" y="231"/>
                </a:cubicBezTo>
                <a:cubicBezTo>
                  <a:pt x="293" y="230"/>
                  <a:pt x="293" y="230"/>
                  <a:pt x="293" y="230"/>
                </a:cubicBezTo>
                <a:cubicBezTo>
                  <a:pt x="292" y="229"/>
                  <a:pt x="291" y="227"/>
                  <a:pt x="290" y="225"/>
                </a:cubicBezTo>
                <a:cubicBezTo>
                  <a:pt x="290" y="225"/>
                  <a:pt x="290" y="225"/>
                  <a:pt x="290" y="225"/>
                </a:cubicBezTo>
                <a:cubicBezTo>
                  <a:pt x="290" y="225"/>
                  <a:pt x="290" y="224"/>
                  <a:pt x="290" y="224"/>
                </a:cubicBezTo>
                <a:cubicBezTo>
                  <a:pt x="289" y="224"/>
                  <a:pt x="289" y="223"/>
                  <a:pt x="289" y="223"/>
                </a:cubicBezTo>
                <a:cubicBezTo>
                  <a:pt x="289" y="223"/>
                  <a:pt x="289" y="222"/>
                  <a:pt x="289" y="222"/>
                </a:cubicBezTo>
                <a:cubicBezTo>
                  <a:pt x="287" y="218"/>
                  <a:pt x="286" y="214"/>
                  <a:pt x="285" y="210"/>
                </a:cubicBezTo>
                <a:cubicBezTo>
                  <a:pt x="285" y="210"/>
                  <a:pt x="285" y="210"/>
                  <a:pt x="285" y="209"/>
                </a:cubicBezTo>
                <a:cubicBezTo>
                  <a:pt x="285" y="209"/>
                  <a:pt x="285" y="208"/>
                  <a:pt x="285" y="208"/>
                </a:cubicBezTo>
                <a:cubicBezTo>
                  <a:pt x="285" y="208"/>
                  <a:pt x="285" y="207"/>
                  <a:pt x="285" y="207"/>
                </a:cubicBezTo>
                <a:cubicBezTo>
                  <a:pt x="285" y="206"/>
                  <a:pt x="285" y="206"/>
                  <a:pt x="285" y="205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85" y="204"/>
                  <a:pt x="284" y="203"/>
                  <a:pt x="284" y="202"/>
                </a:cubicBezTo>
                <a:cubicBezTo>
                  <a:pt x="284" y="202"/>
                  <a:pt x="284" y="202"/>
                  <a:pt x="284" y="202"/>
                </a:cubicBezTo>
                <a:cubicBezTo>
                  <a:pt x="284" y="201"/>
                  <a:pt x="284" y="200"/>
                  <a:pt x="284" y="200"/>
                </a:cubicBezTo>
                <a:cubicBezTo>
                  <a:pt x="284" y="200"/>
                  <a:pt x="284" y="199"/>
                  <a:pt x="285" y="199"/>
                </a:cubicBezTo>
                <a:cubicBezTo>
                  <a:pt x="285" y="198"/>
                  <a:pt x="285" y="197"/>
                  <a:pt x="285" y="197"/>
                </a:cubicBezTo>
                <a:cubicBezTo>
                  <a:pt x="285" y="196"/>
                  <a:pt x="285" y="195"/>
                  <a:pt x="285" y="194"/>
                </a:cubicBezTo>
                <a:cubicBezTo>
                  <a:pt x="285" y="194"/>
                  <a:pt x="285" y="194"/>
                  <a:pt x="285" y="193"/>
                </a:cubicBezTo>
                <a:cubicBezTo>
                  <a:pt x="285" y="193"/>
                  <a:pt x="285" y="192"/>
                  <a:pt x="285" y="192"/>
                </a:cubicBezTo>
                <a:cubicBezTo>
                  <a:pt x="285" y="191"/>
                  <a:pt x="285" y="191"/>
                  <a:pt x="285" y="191"/>
                </a:cubicBezTo>
                <a:cubicBezTo>
                  <a:pt x="286" y="190"/>
                  <a:pt x="286" y="189"/>
                  <a:pt x="286" y="189"/>
                </a:cubicBezTo>
                <a:cubicBezTo>
                  <a:pt x="286" y="189"/>
                  <a:pt x="286" y="188"/>
                  <a:pt x="286" y="188"/>
                </a:cubicBezTo>
                <a:cubicBezTo>
                  <a:pt x="286" y="188"/>
                  <a:pt x="286" y="187"/>
                  <a:pt x="287" y="186"/>
                </a:cubicBezTo>
                <a:cubicBezTo>
                  <a:pt x="287" y="186"/>
                  <a:pt x="287" y="186"/>
                  <a:pt x="287" y="186"/>
                </a:cubicBezTo>
                <a:cubicBezTo>
                  <a:pt x="287" y="185"/>
                  <a:pt x="287" y="185"/>
                  <a:pt x="287" y="184"/>
                </a:cubicBezTo>
                <a:cubicBezTo>
                  <a:pt x="287" y="184"/>
                  <a:pt x="287" y="183"/>
                  <a:pt x="288" y="183"/>
                </a:cubicBezTo>
                <a:cubicBezTo>
                  <a:pt x="288" y="183"/>
                  <a:pt x="288" y="182"/>
                  <a:pt x="288" y="181"/>
                </a:cubicBezTo>
                <a:cubicBezTo>
                  <a:pt x="288" y="181"/>
                  <a:pt x="288" y="181"/>
                  <a:pt x="288" y="181"/>
                </a:cubicBezTo>
                <a:cubicBezTo>
                  <a:pt x="290" y="178"/>
                  <a:pt x="291" y="175"/>
                  <a:pt x="293" y="172"/>
                </a:cubicBezTo>
                <a:cubicBezTo>
                  <a:pt x="293" y="172"/>
                  <a:pt x="294" y="171"/>
                  <a:pt x="294" y="171"/>
                </a:cubicBezTo>
                <a:cubicBezTo>
                  <a:pt x="294" y="171"/>
                  <a:pt x="294" y="171"/>
                  <a:pt x="294" y="171"/>
                </a:cubicBezTo>
                <a:cubicBezTo>
                  <a:pt x="294" y="170"/>
                  <a:pt x="295" y="170"/>
                  <a:pt x="295" y="169"/>
                </a:cubicBezTo>
                <a:cubicBezTo>
                  <a:pt x="295" y="169"/>
                  <a:pt x="295" y="169"/>
                  <a:pt x="295" y="169"/>
                </a:cubicBezTo>
                <a:cubicBezTo>
                  <a:pt x="296" y="168"/>
                  <a:pt x="298" y="166"/>
                  <a:pt x="299" y="165"/>
                </a:cubicBezTo>
                <a:cubicBezTo>
                  <a:pt x="299" y="165"/>
                  <a:pt x="299" y="165"/>
                  <a:pt x="299" y="165"/>
                </a:cubicBezTo>
                <a:cubicBezTo>
                  <a:pt x="299" y="164"/>
                  <a:pt x="300" y="164"/>
                  <a:pt x="300" y="163"/>
                </a:cubicBezTo>
                <a:cubicBezTo>
                  <a:pt x="300" y="163"/>
                  <a:pt x="301" y="163"/>
                  <a:pt x="301" y="163"/>
                </a:cubicBezTo>
                <a:cubicBezTo>
                  <a:pt x="302" y="161"/>
                  <a:pt x="304" y="160"/>
                  <a:pt x="306" y="158"/>
                </a:cubicBezTo>
                <a:cubicBezTo>
                  <a:pt x="306" y="158"/>
                  <a:pt x="307" y="158"/>
                  <a:pt x="307" y="158"/>
                </a:cubicBezTo>
                <a:cubicBezTo>
                  <a:pt x="307" y="158"/>
                  <a:pt x="308" y="157"/>
                  <a:pt x="308" y="157"/>
                </a:cubicBezTo>
                <a:cubicBezTo>
                  <a:pt x="308" y="157"/>
                  <a:pt x="308" y="157"/>
                  <a:pt x="308" y="157"/>
                </a:cubicBezTo>
                <a:cubicBezTo>
                  <a:pt x="310" y="156"/>
                  <a:pt x="311" y="155"/>
                  <a:pt x="313" y="154"/>
                </a:cubicBezTo>
                <a:cubicBezTo>
                  <a:pt x="313" y="154"/>
                  <a:pt x="313" y="154"/>
                  <a:pt x="313" y="154"/>
                </a:cubicBezTo>
                <a:cubicBezTo>
                  <a:pt x="314" y="154"/>
                  <a:pt x="314" y="153"/>
                  <a:pt x="315" y="153"/>
                </a:cubicBezTo>
                <a:cubicBezTo>
                  <a:pt x="315" y="153"/>
                  <a:pt x="315" y="153"/>
                  <a:pt x="315" y="153"/>
                </a:cubicBezTo>
                <a:cubicBezTo>
                  <a:pt x="316" y="153"/>
                  <a:pt x="316" y="153"/>
                  <a:pt x="317" y="152"/>
                </a:cubicBezTo>
                <a:cubicBezTo>
                  <a:pt x="320" y="151"/>
                  <a:pt x="323" y="150"/>
                  <a:pt x="326" y="149"/>
                </a:cubicBezTo>
                <a:cubicBezTo>
                  <a:pt x="327" y="149"/>
                  <a:pt x="328" y="149"/>
                  <a:pt x="328" y="149"/>
                </a:cubicBezTo>
                <a:cubicBezTo>
                  <a:pt x="329" y="149"/>
                  <a:pt x="329" y="149"/>
                  <a:pt x="329" y="149"/>
                </a:cubicBezTo>
                <a:cubicBezTo>
                  <a:pt x="330" y="149"/>
                  <a:pt x="330" y="149"/>
                  <a:pt x="331" y="149"/>
                </a:cubicBezTo>
                <a:cubicBezTo>
                  <a:pt x="331" y="148"/>
                  <a:pt x="331" y="148"/>
                  <a:pt x="332" y="148"/>
                </a:cubicBezTo>
                <a:cubicBezTo>
                  <a:pt x="332" y="148"/>
                  <a:pt x="333" y="148"/>
                  <a:pt x="334" y="148"/>
                </a:cubicBezTo>
                <a:cubicBezTo>
                  <a:pt x="334" y="148"/>
                  <a:pt x="334" y="148"/>
                  <a:pt x="334" y="148"/>
                </a:cubicBezTo>
                <a:cubicBezTo>
                  <a:pt x="335" y="148"/>
                  <a:pt x="336" y="148"/>
                  <a:pt x="336" y="148"/>
                </a:cubicBezTo>
                <a:cubicBezTo>
                  <a:pt x="337" y="148"/>
                  <a:pt x="337" y="148"/>
                  <a:pt x="337" y="148"/>
                </a:cubicBezTo>
                <a:cubicBezTo>
                  <a:pt x="338" y="148"/>
                  <a:pt x="338" y="148"/>
                  <a:pt x="339" y="148"/>
                </a:cubicBezTo>
                <a:cubicBezTo>
                  <a:pt x="339" y="148"/>
                  <a:pt x="339" y="148"/>
                  <a:pt x="340" y="148"/>
                </a:cubicBezTo>
                <a:cubicBezTo>
                  <a:pt x="340" y="148"/>
                  <a:pt x="341" y="148"/>
                  <a:pt x="342" y="148"/>
                </a:cubicBezTo>
                <a:cubicBezTo>
                  <a:pt x="343" y="148"/>
                  <a:pt x="344" y="148"/>
                  <a:pt x="344" y="149"/>
                </a:cubicBezTo>
                <a:cubicBezTo>
                  <a:pt x="345" y="149"/>
                  <a:pt x="345" y="149"/>
                  <a:pt x="345" y="149"/>
                </a:cubicBezTo>
                <a:cubicBezTo>
                  <a:pt x="346" y="149"/>
                  <a:pt x="346" y="149"/>
                  <a:pt x="347" y="149"/>
                </a:cubicBezTo>
                <a:cubicBezTo>
                  <a:pt x="347" y="149"/>
                  <a:pt x="347" y="149"/>
                  <a:pt x="348" y="149"/>
                </a:cubicBezTo>
                <a:cubicBezTo>
                  <a:pt x="348" y="149"/>
                  <a:pt x="349" y="149"/>
                  <a:pt x="350" y="150"/>
                </a:cubicBezTo>
                <a:cubicBezTo>
                  <a:pt x="350" y="150"/>
                  <a:pt x="350" y="150"/>
                  <a:pt x="350" y="150"/>
                </a:cubicBezTo>
                <a:cubicBezTo>
                  <a:pt x="351" y="150"/>
                  <a:pt x="352" y="150"/>
                  <a:pt x="352" y="150"/>
                </a:cubicBezTo>
                <a:cubicBezTo>
                  <a:pt x="353" y="150"/>
                  <a:pt x="353" y="150"/>
                  <a:pt x="353" y="150"/>
                </a:cubicBezTo>
                <a:cubicBezTo>
                  <a:pt x="354" y="151"/>
                  <a:pt x="354" y="151"/>
                  <a:pt x="355" y="151"/>
                </a:cubicBezTo>
                <a:cubicBezTo>
                  <a:pt x="355" y="151"/>
                  <a:pt x="355" y="151"/>
                  <a:pt x="355" y="151"/>
                </a:cubicBezTo>
                <a:cubicBezTo>
                  <a:pt x="356" y="151"/>
                  <a:pt x="357" y="152"/>
                  <a:pt x="357" y="152"/>
                </a:cubicBezTo>
                <a:cubicBezTo>
                  <a:pt x="361" y="153"/>
                  <a:pt x="363" y="155"/>
                  <a:pt x="366" y="157"/>
                </a:cubicBezTo>
                <a:cubicBezTo>
                  <a:pt x="367" y="157"/>
                  <a:pt x="367" y="157"/>
                  <a:pt x="368" y="158"/>
                </a:cubicBezTo>
                <a:cubicBezTo>
                  <a:pt x="368" y="158"/>
                  <a:pt x="368" y="158"/>
                  <a:pt x="368" y="158"/>
                </a:cubicBezTo>
                <a:cubicBezTo>
                  <a:pt x="368" y="158"/>
                  <a:pt x="369" y="158"/>
                  <a:pt x="369" y="159"/>
                </a:cubicBezTo>
                <a:cubicBezTo>
                  <a:pt x="369" y="159"/>
                  <a:pt x="369" y="159"/>
                  <a:pt x="370" y="159"/>
                </a:cubicBezTo>
                <a:cubicBezTo>
                  <a:pt x="371" y="160"/>
                  <a:pt x="372" y="161"/>
                  <a:pt x="374" y="163"/>
                </a:cubicBezTo>
                <a:cubicBezTo>
                  <a:pt x="374" y="163"/>
                  <a:pt x="374" y="163"/>
                  <a:pt x="374" y="163"/>
                </a:cubicBezTo>
                <a:cubicBezTo>
                  <a:pt x="374" y="163"/>
                  <a:pt x="375" y="164"/>
                  <a:pt x="375" y="164"/>
                </a:cubicBezTo>
                <a:cubicBezTo>
                  <a:pt x="375" y="164"/>
                  <a:pt x="375" y="164"/>
                  <a:pt x="376" y="164"/>
                </a:cubicBezTo>
                <a:cubicBezTo>
                  <a:pt x="377" y="166"/>
                  <a:pt x="379" y="168"/>
                  <a:pt x="380" y="170"/>
                </a:cubicBezTo>
                <a:cubicBezTo>
                  <a:pt x="380" y="170"/>
                  <a:pt x="380" y="170"/>
                  <a:pt x="381" y="170"/>
                </a:cubicBezTo>
                <a:cubicBezTo>
                  <a:pt x="381" y="171"/>
                  <a:pt x="381" y="171"/>
                  <a:pt x="382" y="172"/>
                </a:cubicBezTo>
                <a:cubicBezTo>
                  <a:pt x="382" y="172"/>
                  <a:pt x="382" y="172"/>
                  <a:pt x="382" y="172"/>
                </a:cubicBezTo>
                <a:cubicBezTo>
                  <a:pt x="383" y="174"/>
                  <a:pt x="384" y="175"/>
                  <a:pt x="385" y="177"/>
                </a:cubicBezTo>
                <a:cubicBezTo>
                  <a:pt x="385" y="177"/>
                  <a:pt x="385" y="177"/>
                  <a:pt x="385" y="177"/>
                </a:cubicBezTo>
                <a:cubicBezTo>
                  <a:pt x="385" y="178"/>
                  <a:pt x="385" y="178"/>
                  <a:pt x="385" y="179"/>
                </a:cubicBezTo>
                <a:cubicBezTo>
                  <a:pt x="385" y="179"/>
                  <a:pt x="386" y="179"/>
                  <a:pt x="386" y="179"/>
                </a:cubicBezTo>
                <a:cubicBezTo>
                  <a:pt x="386" y="179"/>
                  <a:pt x="386" y="180"/>
                  <a:pt x="386" y="181"/>
                </a:cubicBezTo>
                <a:cubicBezTo>
                  <a:pt x="388" y="184"/>
                  <a:pt x="389" y="187"/>
                  <a:pt x="389" y="190"/>
                </a:cubicBezTo>
                <a:cubicBezTo>
                  <a:pt x="389" y="191"/>
                  <a:pt x="390" y="191"/>
                  <a:pt x="390" y="192"/>
                </a:cubicBezTo>
                <a:cubicBezTo>
                  <a:pt x="390" y="192"/>
                  <a:pt x="390" y="193"/>
                  <a:pt x="390" y="193"/>
                </a:cubicBezTo>
                <a:cubicBezTo>
                  <a:pt x="390" y="193"/>
                  <a:pt x="390" y="194"/>
                  <a:pt x="390" y="194"/>
                </a:cubicBezTo>
                <a:cubicBezTo>
                  <a:pt x="390" y="195"/>
                  <a:pt x="390" y="195"/>
                  <a:pt x="390" y="195"/>
                </a:cubicBezTo>
                <a:cubicBezTo>
                  <a:pt x="390" y="196"/>
                  <a:pt x="390" y="197"/>
                  <a:pt x="390" y="197"/>
                </a:cubicBezTo>
                <a:cubicBezTo>
                  <a:pt x="390" y="197"/>
                  <a:pt x="390" y="198"/>
                  <a:pt x="390" y="198"/>
                </a:cubicBezTo>
                <a:cubicBezTo>
                  <a:pt x="390" y="198"/>
                  <a:pt x="390" y="199"/>
                  <a:pt x="390" y="200"/>
                </a:cubicBezTo>
                <a:lnTo>
                  <a:pt x="390" y="201"/>
                </a:lnTo>
                <a:cubicBezTo>
                  <a:pt x="390" y="201"/>
                  <a:pt x="390" y="202"/>
                  <a:pt x="390" y="202"/>
                </a:cubicBezTo>
                <a:cubicBezTo>
                  <a:pt x="390" y="203"/>
                  <a:pt x="390" y="203"/>
                  <a:pt x="390" y="203"/>
                </a:cubicBezTo>
                <a:cubicBezTo>
                  <a:pt x="390" y="204"/>
                  <a:pt x="390" y="205"/>
                  <a:pt x="390" y="206"/>
                </a:cubicBezTo>
                <a:cubicBezTo>
                  <a:pt x="390" y="207"/>
                  <a:pt x="390" y="207"/>
                  <a:pt x="390" y="208"/>
                </a:cubicBezTo>
                <a:close/>
                <a:moveTo>
                  <a:pt x="426" y="225"/>
                </a:moveTo>
                <a:lnTo>
                  <a:pt x="429" y="193"/>
                </a:lnTo>
                <a:lnTo>
                  <a:pt x="411" y="192"/>
                </a:lnTo>
                <a:cubicBezTo>
                  <a:pt x="410" y="183"/>
                  <a:pt x="407" y="174"/>
                  <a:pt x="403" y="167"/>
                </a:cubicBezTo>
                <a:lnTo>
                  <a:pt x="417" y="155"/>
                </a:lnTo>
                <a:lnTo>
                  <a:pt x="396" y="131"/>
                </a:lnTo>
                <a:lnTo>
                  <a:pt x="383" y="143"/>
                </a:lnTo>
                <a:cubicBezTo>
                  <a:pt x="376" y="137"/>
                  <a:pt x="368" y="133"/>
                  <a:pt x="359" y="131"/>
                </a:cubicBezTo>
                <a:lnTo>
                  <a:pt x="361" y="113"/>
                </a:lnTo>
                <a:lnTo>
                  <a:pt x="330" y="110"/>
                </a:lnTo>
                <a:lnTo>
                  <a:pt x="328" y="128"/>
                </a:lnTo>
                <a:cubicBezTo>
                  <a:pt x="319" y="129"/>
                  <a:pt x="311" y="132"/>
                  <a:pt x="303" y="136"/>
                </a:cubicBezTo>
                <a:lnTo>
                  <a:pt x="291" y="122"/>
                </a:lnTo>
                <a:lnTo>
                  <a:pt x="267" y="142"/>
                </a:lnTo>
                <a:lnTo>
                  <a:pt x="279" y="156"/>
                </a:lnTo>
                <a:cubicBezTo>
                  <a:pt x="274" y="163"/>
                  <a:pt x="270" y="171"/>
                  <a:pt x="267" y="179"/>
                </a:cubicBezTo>
                <a:lnTo>
                  <a:pt x="249" y="178"/>
                </a:lnTo>
                <a:lnTo>
                  <a:pt x="246" y="209"/>
                </a:lnTo>
                <a:lnTo>
                  <a:pt x="264" y="211"/>
                </a:lnTo>
                <a:cubicBezTo>
                  <a:pt x="265" y="219"/>
                  <a:pt x="268" y="228"/>
                  <a:pt x="272" y="236"/>
                </a:cubicBezTo>
                <a:lnTo>
                  <a:pt x="258" y="247"/>
                </a:lnTo>
                <a:lnTo>
                  <a:pt x="279" y="271"/>
                </a:lnTo>
                <a:lnTo>
                  <a:pt x="292" y="260"/>
                </a:lnTo>
                <a:cubicBezTo>
                  <a:pt x="299" y="265"/>
                  <a:pt x="307" y="269"/>
                  <a:pt x="316" y="272"/>
                </a:cubicBezTo>
                <a:lnTo>
                  <a:pt x="314" y="290"/>
                </a:lnTo>
                <a:lnTo>
                  <a:pt x="345" y="292"/>
                </a:lnTo>
                <a:lnTo>
                  <a:pt x="347" y="274"/>
                </a:lnTo>
                <a:cubicBezTo>
                  <a:pt x="356" y="273"/>
                  <a:pt x="364" y="270"/>
                  <a:pt x="372" y="266"/>
                </a:cubicBezTo>
                <a:lnTo>
                  <a:pt x="384" y="280"/>
                </a:lnTo>
                <a:lnTo>
                  <a:pt x="408" y="260"/>
                </a:lnTo>
                <a:lnTo>
                  <a:pt x="396" y="246"/>
                </a:lnTo>
                <a:cubicBezTo>
                  <a:pt x="401" y="239"/>
                  <a:pt x="405" y="232"/>
                  <a:pt x="408" y="223"/>
                </a:cubicBezTo>
                <a:lnTo>
                  <a:pt x="426" y="2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3" grpId="0" autoUpdateAnimBg="0"/>
      <p:bldP spid="3789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8611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5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38916" name="Freeform 6"/>
          <p:cNvSpPr>
            <a:spLocks/>
          </p:cNvSpPr>
          <p:nvPr/>
        </p:nvSpPr>
        <p:spPr bwMode="auto">
          <a:xfrm>
            <a:off x="2170113" y="1976438"/>
            <a:ext cx="3282950" cy="3282950"/>
          </a:xfrm>
          <a:custGeom>
            <a:avLst/>
            <a:gdLst>
              <a:gd name="T0" fmla="*/ 2147483646 w 4042"/>
              <a:gd name="T1" fmla="*/ 0 h 4042"/>
              <a:gd name="T2" fmla="*/ 2147483646 w 4042"/>
              <a:gd name="T3" fmla="*/ 2147483646 h 4042"/>
              <a:gd name="T4" fmla="*/ 2147483646 w 4042"/>
              <a:gd name="T5" fmla="*/ 2147483646 h 4042"/>
              <a:gd name="T6" fmla="*/ 0 w 4042"/>
              <a:gd name="T7" fmla="*/ 2147483646 h 4042"/>
              <a:gd name="T8" fmla="*/ 2147483646 w 4042"/>
              <a:gd name="T9" fmla="*/ 0 h 4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42" h="4042">
                <a:moveTo>
                  <a:pt x="2021" y="0"/>
                </a:moveTo>
                <a:lnTo>
                  <a:pt x="4042" y="2021"/>
                </a:lnTo>
                <a:lnTo>
                  <a:pt x="2021" y="4042"/>
                </a:lnTo>
                <a:lnTo>
                  <a:pt x="0" y="2021"/>
                </a:lnTo>
                <a:lnTo>
                  <a:pt x="202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8917" name="Freeform 7"/>
          <p:cNvSpPr>
            <a:spLocks/>
          </p:cNvSpPr>
          <p:nvPr/>
        </p:nvSpPr>
        <p:spPr bwMode="auto">
          <a:xfrm>
            <a:off x="4370388" y="1208088"/>
            <a:ext cx="2328862" cy="2328862"/>
          </a:xfrm>
          <a:custGeom>
            <a:avLst/>
            <a:gdLst>
              <a:gd name="T0" fmla="*/ 2147483646 w 2867"/>
              <a:gd name="T1" fmla="*/ 0 h 2867"/>
              <a:gd name="T2" fmla="*/ 2147483646 w 2867"/>
              <a:gd name="T3" fmla="*/ 2147483646 h 2867"/>
              <a:gd name="T4" fmla="*/ 2147483646 w 2867"/>
              <a:gd name="T5" fmla="*/ 2147483646 h 2867"/>
              <a:gd name="T6" fmla="*/ 0 w 2867"/>
              <a:gd name="T7" fmla="*/ 2147483646 h 2867"/>
              <a:gd name="T8" fmla="*/ 2147483646 w 2867"/>
              <a:gd name="T9" fmla="*/ 0 h 2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67" h="2867">
                <a:moveTo>
                  <a:pt x="1433" y="0"/>
                </a:moveTo>
                <a:lnTo>
                  <a:pt x="2867" y="1434"/>
                </a:lnTo>
                <a:lnTo>
                  <a:pt x="1433" y="2867"/>
                </a:lnTo>
                <a:lnTo>
                  <a:pt x="0" y="1434"/>
                </a:lnTo>
                <a:lnTo>
                  <a:pt x="143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8918" name="Freeform 8"/>
          <p:cNvSpPr>
            <a:spLocks/>
          </p:cNvSpPr>
          <p:nvPr/>
        </p:nvSpPr>
        <p:spPr bwMode="auto">
          <a:xfrm>
            <a:off x="4549775" y="3698875"/>
            <a:ext cx="1971675" cy="1971675"/>
          </a:xfrm>
          <a:custGeom>
            <a:avLst/>
            <a:gdLst>
              <a:gd name="T0" fmla="*/ 2147483646 w 2427"/>
              <a:gd name="T1" fmla="*/ 0 h 2427"/>
              <a:gd name="T2" fmla="*/ 2147483646 w 2427"/>
              <a:gd name="T3" fmla="*/ 2147483646 h 2427"/>
              <a:gd name="T4" fmla="*/ 2147483646 w 2427"/>
              <a:gd name="T5" fmla="*/ 2147483646 h 2427"/>
              <a:gd name="T6" fmla="*/ 0 w 2427"/>
              <a:gd name="T7" fmla="*/ 2147483646 h 2427"/>
              <a:gd name="T8" fmla="*/ 2147483646 w 2427"/>
              <a:gd name="T9" fmla="*/ 0 h 24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27" h="2427">
                <a:moveTo>
                  <a:pt x="1213" y="0"/>
                </a:moveTo>
                <a:lnTo>
                  <a:pt x="2427" y="1214"/>
                </a:lnTo>
                <a:lnTo>
                  <a:pt x="1213" y="2427"/>
                </a:lnTo>
                <a:lnTo>
                  <a:pt x="0" y="1214"/>
                </a:lnTo>
                <a:lnTo>
                  <a:pt x="12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38919" name="Freeform 9"/>
          <p:cNvSpPr>
            <a:spLocks/>
          </p:cNvSpPr>
          <p:nvPr/>
        </p:nvSpPr>
        <p:spPr bwMode="auto">
          <a:xfrm>
            <a:off x="5616575" y="2792413"/>
            <a:ext cx="1654175" cy="1652587"/>
          </a:xfrm>
          <a:custGeom>
            <a:avLst/>
            <a:gdLst>
              <a:gd name="T0" fmla="*/ 2147483646 w 2587"/>
              <a:gd name="T1" fmla="*/ 0 h 2586"/>
              <a:gd name="T2" fmla="*/ 2147483646 w 2587"/>
              <a:gd name="T3" fmla="*/ 2147483646 h 2586"/>
              <a:gd name="T4" fmla="*/ 2147483646 w 2587"/>
              <a:gd name="T5" fmla="*/ 2147483646 h 2586"/>
              <a:gd name="T6" fmla="*/ 0 w 2587"/>
              <a:gd name="T7" fmla="*/ 2147483646 h 2586"/>
              <a:gd name="T8" fmla="*/ 2147483646 w 2587"/>
              <a:gd name="T9" fmla="*/ 0 h 25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87" h="2586">
                <a:moveTo>
                  <a:pt x="1294" y="0"/>
                </a:moveTo>
                <a:lnTo>
                  <a:pt x="2587" y="1293"/>
                </a:lnTo>
                <a:lnTo>
                  <a:pt x="1294" y="2586"/>
                </a:lnTo>
                <a:lnTo>
                  <a:pt x="0" y="1293"/>
                </a:lnTo>
                <a:lnTo>
                  <a:pt x="12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cxnSp>
        <p:nvCxnSpPr>
          <p:cNvPr id="38920" name="直接连接符 7"/>
          <p:cNvCxnSpPr>
            <a:cxnSpLocks noChangeShapeType="1"/>
          </p:cNvCxnSpPr>
          <p:nvPr/>
        </p:nvCxnSpPr>
        <p:spPr bwMode="auto">
          <a:xfrm>
            <a:off x="6699250" y="2373313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1" name="直接连接符 8"/>
          <p:cNvCxnSpPr>
            <a:cxnSpLocks noChangeShapeType="1"/>
          </p:cNvCxnSpPr>
          <p:nvPr/>
        </p:nvCxnSpPr>
        <p:spPr bwMode="auto">
          <a:xfrm>
            <a:off x="7286625" y="3617913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2" name="直接连接符 9"/>
          <p:cNvCxnSpPr>
            <a:cxnSpLocks noChangeShapeType="1"/>
          </p:cNvCxnSpPr>
          <p:nvPr/>
        </p:nvCxnSpPr>
        <p:spPr bwMode="auto">
          <a:xfrm>
            <a:off x="6521450" y="4684713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3" name="TextBox 10"/>
          <p:cNvSpPr txBox="1">
            <a:spLocks noChangeArrowheads="1"/>
          </p:cNvSpPr>
          <p:nvPr/>
        </p:nvSpPr>
        <p:spPr bwMode="auto">
          <a:xfrm>
            <a:off x="2714005" y="3046413"/>
            <a:ext cx="19310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2200" dirty="0">
                <a:solidFill>
                  <a:schemeClr val="accent2"/>
                </a:solidFill>
                <a:latin typeface="+mj-lt"/>
              </a:rPr>
              <a:t>STAGE HERE</a:t>
            </a:r>
            <a:endParaRPr lang="en-US" altLang="zh-CN" sz="2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2976563" y="3441700"/>
            <a:ext cx="1668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accent2"/>
                </a:solidFill>
                <a:latin typeface="+mj-lt"/>
              </a:rPr>
              <a:t>45%</a:t>
            </a:r>
          </a:p>
        </p:txBody>
      </p:sp>
      <p:sp>
        <p:nvSpPr>
          <p:cNvPr id="38925" name="TextBox 12"/>
          <p:cNvSpPr txBox="1">
            <a:spLocks noChangeArrowheads="1"/>
          </p:cNvSpPr>
          <p:nvPr/>
        </p:nvSpPr>
        <p:spPr bwMode="auto">
          <a:xfrm>
            <a:off x="4549776" y="1876425"/>
            <a:ext cx="1843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dirty="0">
                <a:solidFill>
                  <a:schemeClr val="accent2"/>
                </a:solidFill>
                <a:latin typeface="+mj-lt"/>
              </a:rPr>
              <a:t>STAGE HERE</a:t>
            </a:r>
            <a:endParaRPr lang="en-US" altLang="zh-CN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4724400" y="2171700"/>
            <a:ext cx="1668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accent2"/>
                </a:solidFill>
                <a:latin typeface="+mj-lt"/>
              </a:rPr>
              <a:t>22%</a:t>
            </a:r>
          </a:p>
        </p:txBody>
      </p:sp>
      <p:sp>
        <p:nvSpPr>
          <p:cNvPr id="38927" name="TextBox 14"/>
          <p:cNvSpPr txBox="1">
            <a:spLocks noChangeArrowheads="1"/>
          </p:cNvSpPr>
          <p:nvPr/>
        </p:nvSpPr>
        <p:spPr bwMode="auto">
          <a:xfrm>
            <a:off x="4724400" y="4210050"/>
            <a:ext cx="166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solidFill>
                  <a:schemeClr val="accent2"/>
                </a:solidFill>
                <a:latin typeface="+mj-lt"/>
              </a:rPr>
              <a:t>STAGE HERE</a:t>
            </a:r>
            <a:endParaRPr lang="en-US" altLang="zh-CN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4724400" y="4505325"/>
            <a:ext cx="1668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accent2"/>
                </a:solidFill>
                <a:latin typeface="+mj-lt"/>
              </a:rPr>
              <a:t>19%</a:t>
            </a:r>
          </a:p>
        </p:txBody>
      </p:sp>
      <p:sp>
        <p:nvSpPr>
          <p:cNvPr id="38929" name="TextBox 16"/>
          <p:cNvSpPr txBox="1">
            <a:spLocks noChangeArrowheads="1"/>
          </p:cNvSpPr>
          <p:nvPr/>
        </p:nvSpPr>
        <p:spPr bwMode="auto">
          <a:xfrm>
            <a:off x="5654675" y="3306763"/>
            <a:ext cx="1668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600" dirty="0">
                <a:solidFill>
                  <a:schemeClr val="accent2"/>
                </a:solidFill>
                <a:latin typeface="+mj-lt"/>
              </a:rPr>
              <a:t>STAGE HERE</a:t>
            </a:r>
            <a:endParaRPr lang="en-US" altLang="zh-CN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8930" name="TextBox 17"/>
          <p:cNvSpPr txBox="1">
            <a:spLocks noChangeArrowheads="1"/>
          </p:cNvSpPr>
          <p:nvPr/>
        </p:nvSpPr>
        <p:spPr bwMode="auto">
          <a:xfrm>
            <a:off x="5611813" y="3468688"/>
            <a:ext cx="16684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000" b="1">
                <a:solidFill>
                  <a:schemeClr val="accent2"/>
                </a:solidFill>
                <a:latin typeface="+mj-lt"/>
              </a:rPr>
              <a:t>14%</a:t>
            </a:r>
          </a:p>
        </p:txBody>
      </p:sp>
      <p:sp>
        <p:nvSpPr>
          <p:cNvPr id="38931" name="TextBox 18"/>
          <p:cNvSpPr txBox="1">
            <a:spLocks noChangeArrowheads="1"/>
          </p:cNvSpPr>
          <p:nvPr/>
        </p:nvSpPr>
        <p:spPr bwMode="auto">
          <a:xfrm>
            <a:off x="7102475" y="1784350"/>
            <a:ext cx="329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tx1"/>
                </a:solidFill>
                <a:latin typeface="+mj-lt"/>
              </a:rPr>
              <a:t>Go ahead and replace it with your own text.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932" name="TextBox 19"/>
          <p:cNvSpPr txBox="1">
            <a:spLocks noChangeArrowheads="1"/>
          </p:cNvSpPr>
          <p:nvPr/>
        </p:nvSpPr>
        <p:spPr bwMode="auto">
          <a:xfrm>
            <a:off x="7675563" y="3014663"/>
            <a:ext cx="329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tx1"/>
                </a:solidFill>
                <a:latin typeface="+mj-lt"/>
              </a:rPr>
              <a:t>Go ahead and replace it with your own text.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933" name="TextBox 20"/>
          <p:cNvSpPr txBox="1">
            <a:spLocks noChangeArrowheads="1"/>
          </p:cNvSpPr>
          <p:nvPr/>
        </p:nvSpPr>
        <p:spPr bwMode="auto">
          <a:xfrm>
            <a:off x="914400" y="4376738"/>
            <a:ext cx="20621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tx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934" name="TextBox 21"/>
          <p:cNvSpPr txBox="1">
            <a:spLocks noChangeArrowheads="1"/>
          </p:cNvSpPr>
          <p:nvPr/>
        </p:nvSpPr>
        <p:spPr bwMode="auto">
          <a:xfrm>
            <a:off x="7102475" y="4083050"/>
            <a:ext cx="329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tx1"/>
                </a:solidFill>
                <a:latin typeface="+mj-lt"/>
              </a:rPr>
              <a:t>Go ahead and replace it with your own text.</a:t>
            </a:r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2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6" grpId="0" animBg="1"/>
      <p:bldP spid="38917" grpId="0" animBg="1"/>
      <p:bldP spid="38918" grpId="0" animBg="1"/>
      <p:bldP spid="38919" grpId="0" animBg="1"/>
      <p:bldP spid="38923" grpId="0" autoUpdateAnimBg="0"/>
      <p:bldP spid="38924" grpId="0" autoUpdateAnimBg="0"/>
      <p:bldP spid="38925" grpId="0" autoUpdateAnimBg="0"/>
      <p:bldP spid="38926" grpId="0" autoUpdateAnimBg="0"/>
      <p:bldP spid="38927" grpId="0" autoUpdateAnimBg="0"/>
      <p:bldP spid="38928" grpId="0" autoUpdateAnimBg="0"/>
      <p:bldP spid="38929" grpId="0" autoUpdateAnimBg="0"/>
      <p:bldP spid="38930" grpId="0" autoUpdateAnimBg="0"/>
      <p:bldP spid="38931" grpId="0" autoUpdateAnimBg="0"/>
      <p:bldP spid="38932" grpId="0" autoUpdateAnimBg="0"/>
      <p:bldP spid="38933" grpId="0" autoUpdateAnimBg="0"/>
      <p:bldP spid="3893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FFFFFF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659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rgbClr val="FFFFFF"/>
                </a:solidFill>
                <a:latin typeface="+mj-lt"/>
                <a:ea typeface="宋体" charset="-122"/>
              </a:rPr>
              <a:t> 1</a:t>
            </a:r>
            <a:endParaRPr lang="zh-CN" altLang="en-US" sz="1800">
              <a:solidFill>
                <a:srgbClr val="FFFFFF"/>
              </a:solidFill>
              <a:latin typeface="+mj-lt"/>
              <a:ea typeface="宋体" charset="-122"/>
            </a:endParaRPr>
          </a:p>
        </p:txBody>
      </p:sp>
      <p:sp>
        <p:nvSpPr>
          <p:cNvPr id="39940" name="Oval 6"/>
          <p:cNvSpPr>
            <a:spLocks noChangeArrowheads="1"/>
          </p:cNvSpPr>
          <p:nvPr/>
        </p:nvSpPr>
        <p:spPr bwMode="auto">
          <a:xfrm>
            <a:off x="1382713" y="1203325"/>
            <a:ext cx="5026025" cy="5027613"/>
          </a:xfrm>
          <a:prstGeom prst="ellipse">
            <a:avLst/>
          </a:prstGeom>
          <a:noFill/>
          <a:ln w="9">
            <a:solidFill>
              <a:srgbClr val="96969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39941" name="Oval 10"/>
          <p:cNvSpPr>
            <a:spLocks noChangeArrowheads="1"/>
          </p:cNvSpPr>
          <p:nvPr/>
        </p:nvSpPr>
        <p:spPr bwMode="auto">
          <a:xfrm>
            <a:off x="5149850" y="1431925"/>
            <a:ext cx="585788" cy="58578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latin typeface="+mj-lt"/>
              </a:rPr>
              <a:t>1</a:t>
            </a:r>
            <a:endParaRPr lang="zh-CN" altLang="en-US" sz="24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9942" name="Oval 11"/>
          <p:cNvSpPr>
            <a:spLocks noChangeArrowheads="1"/>
          </p:cNvSpPr>
          <p:nvPr/>
        </p:nvSpPr>
        <p:spPr bwMode="auto">
          <a:xfrm>
            <a:off x="5149850" y="5416550"/>
            <a:ext cx="585788" cy="58578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latin typeface="+mj-lt"/>
              </a:rPr>
              <a:t>5</a:t>
            </a:r>
            <a:endParaRPr lang="zh-CN" altLang="en-US" sz="24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9943" name="Oval 12"/>
          <p:cNvSpPr>
            <a:spLocks noChangeArrowheads="1"/>
          </p:cNvSpPr>
          <p:nvPr/>
        </p:nvSpPr>
        <p:spPr bwMode="auto">
          <a:xfrm>
            <a:off x="5854700" y="4491038"/>
            <a:ext cx="587375" cy="5857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latin typeface="+mj-lt"/>
              </a:rPr>
              <a:t>4</a:t>
            </a:r>
            <a:endParaRPr lang="zh-CN" altLang="en-US" sz="24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9944" name="Oval 13"/>
          <p:cNvSpPr>
            <a:spLocks noChangeArrowheads="1"/>
          </p:cNvSpPr>
          <p:nvPr/>
        </p:nvSpPr>
        <p:spPr bwMode="auto">
          <a:xfrm>
            <a:off x="5854700" y="2357438"/>
            <a:ext cx="587375" cy="5857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latin typeface="+mj-lt"/>
              </a:rPr>
              <a:t>2</a:t>
            </a:r>
            <a:endParaRPr lang="zh-CN" altLang="en-US" sz="24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9945" name="Oval 14"/>
          <p:cNvSpPr>
            <a:spLocks noChangeArrowheads="1"/>
          </p:cNvSpPr>
          <p:nvPr/>
        </p:nvSpPr>
        <p:spPr bwMode="auto">
          <a:xfrm>
            <a:off x="6083300" y="3424238"/>
            <a:ext cx="585788" cy="5857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  <a:latin typeface="+mj-lt"/>
              </a:rPr>
              <a:t>3</a:t>
            </a:r>
            <a:endParaRPr lang="zh-CN" altLang="en-US" sz="24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9946" name="TextBox 9"/>
          <p:cNvSpPr txBox="1">
            <a:spLocks noChangeArrowheads="1"/>
          </p:cNvSpPr>
          <p:nvPr/>
        </p:nvSpPr>
        <p:spPr bwMode="auto">
          <a:xfrm>
            <a:off x="5854700" y="1109663"/>
            <a:ext cx="5199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39947" name="TextBox 10"/>
          <p:cNvSpPr txBox="1">
            <a:spLocks noChangeArrowheads="1"/>
          </p:cNvSpPr>
          <p:nvPr/>
        </p:nvSpPr>
        <p:spPr bwMode="auto">
          <a:xfrm>
            <a:off x="6588125" y="2301875"/>
            <a:ext cx="4694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39948" name="TextBox 11"/>
          <p:cNvSpPr txBox="1">
            <a:spLocks noChangeArrowheads="1"/>
          </p:cNvSpPr>
          <p:nvPr/>
        </p:nvSpPr>
        <p:spPr bwMode="auto">
          <a:xfrm>
            <a:off x="6765925" y="3297238"/>
            <a:ext cx="4516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39949" name="TextBox 12"/>
          <p:cNvSpPr txBox="1">
            <a:spLocks noChangeArrowheads="1"/>
          </p:cNvSpPr>
          <p:nvPr/>
        </p:nvSpPr>
        <p:spPr bwMode="auto">
          <a:xfrm>
            <a:off x="6507163" y="4438650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39950" name="TextBox 13"/>
          <p:cNvSpPr txBox="1">
            <a:spLocks noChangeArrowheads="1"/>
          </p:cNvSpPr>
          <p:nvPr/>
        </p:nvSpPr>
        <p:spPr bwMode="auto">
          <a:xfrm>
            <a:off x="6015038" y="5373688"/>
            <a:ext cx="4764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39951" name="Oval 7"/>
          <p:cNvSpPr>
            <a:spLocks noChangeArrowheads="1"/>
          </p:cNvSpPr>
          <p:nvPr/>
        </p:nvSpPr>
        <p:spPr bwMode="auto">
          <a:xfrm>
            <a:off x="1273175" y="1476375"/>
            <a:ext cx="4452938" cy="44497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39952" name="Oval 8"/>
          <p:cNvSpPr>
            <a:spLocks noChangeArrowheads="1"/>
          </p:cNvSpPr>
          <p:nvPr/>
        </p:nvSpPr>
        <p:spPr bwMode="auto">
          <a:xfrm>
            <a:off x="1577975" y="1779588"/>
            <a:ext cx="3843338" cy="384333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39953" name="Oval 9"/>
          <p:cNvSpPr>
            <a:spLocks noChangeArrowheads="1"/>
          </p:cNvSpPr>
          <p:nvPr/>
        </p:nvSpPr>
        <p:spPr bwMode="auto">
          <a:xfrm>
            <a:off x="1370013" y="4503738"/>
            <a:ext cx="1085850" cy="108585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39954" name="TextBox 17"/>
          <p:cNvSpPr txBox="1">
            <a:spLocks noChangeArrowheads="1"/>
          </p:cNvSpPr>
          <p:nvPr/>
        </p:nvSpPr>
        <p:spPr bwMode="auto">
          <a:xfrm>
            <a:off x="1445953" y="4853930"/>
            <a:ext cx="93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200" dirty="0">
                <a:solidFill>
                  <a:schemeClr val="accent2"/>
                </a:solidFill>
                <a:latin typeface="+mj-lt"/>
              </a:rPr>
              <a:t>OPTION HERE</a:t>
            </a:r>
            <a:endParaRPr lang="en-US" altLang="zh-CN" sz="1200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608E-6 1.11111E-6 L -0.17354 0.29051 " pathEditMode="relative" rAng="0" ptsTypes="AA">
                                      <p:cBhvr>
                                        <p:cTn id="35" dur="500" spd="-997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400" y="145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202E-6 -2.59259E-6 L -0.23143 0.15556 " pathEditMode="relative" rAng="0" ptsTypes="AA">
                                      <p:cBhvr>
                                        <p:cTn id="37" dur="500" spd="-997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300" y="78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39" dur="500" spd="-997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202E-6 -3.7037E-6 L -0.23143 -0.15555 " pathEditMode="relative" rAng="0" ptsTypes="AA">
                                      <p:cBhvr>
                                        <p:cTn id="41" dur="500" spd="-997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300" y="-75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608E-6 2.59259E-6 L -0.17354 -0.29051 " pathEditMode="relative" rAng="0" ptsTypes="AA">
                                      <p:cBhvr>
                                        <p:cTn id="43" dur="500" spd="-997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4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22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6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40" grpId="0" animBg="1" autoUpdateAnimBg="0"/>
      <p:bldP spid="39941" grpId="0" animBg="1" autoUpdateAnimBg="0"/>
      <p:bldP spid="39941" grpId="1" animBg="1" autoUpdateAnimBg="0"/>
      <p:bldP spid="39942" grpId="0" animBg="1" autoUpdateAnimBg="0"/>
      <p:bldP spid="39942" grpId="1" animBg="1" autoUpdateAnimBg="0"/>
      <p:bldP spid="39943" grpId="0" animBg="1" autoUpdateAnimBg="0"/>
      <p:bldP spid="39943" grpId="1" animBg="1" autoUpdateAnimBg="0"/>
      <p:bldP spid="39944" grpId="0" animBg="1" autoUpdateAnimBg="0"/>
      <p:bldP spid="39944" grpId="1" animBg="1" autoUpdateAnimBg="0"/>
      <p:bldP spid="39945" grpId="0" animBg="1" autoUpdateAnimBg="0"/>
      <p:bldP spid="39945" grpId="1" animBg="1" autoUpdateAnimBg="0"/>
      <p:bldP spid="39946" grpId="0" autoUpdateAnimBg="0"/>
      <p:bldP spid="39947" grpId="0" autoUpdateAnimBg="0"/>
      <p:bldP spid="39948" grpId="0" autoUpdateAnimBg="0"/>
      <p:bldP spid="39949" grpId="0" autoUpdateAnimBg="0"/>
      <p:bldP spid="39950" grpId="0" autoUpdateAnimBg="0"/>
      <p:bldP spid="39951" grpId="0" animBg="1" autoUpdateAnimBg="0"/>
      <p:bldP spid="39952" grpId="0" animBg="1" autoUpdateAnimBg="0"/>
      <p:bldP spid="39953" grpId="0" animBg="1" autoUpdateAnimBg="0"/>
      <p:bldP spid="3995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FFFFFF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707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FFFF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rgbClr val="FFFFFF"/>
                </a:solidFill>
                <a:latin typeface="+mj-lt"/>
                <a:ea typeface="宋体" charset="-122"/>
              </a:rPr>
              <a:t> 1</a:t>
            </a:r>
            <a:endParaRPr lang="zh-CN" altLang="en-US" sz="1800">
              <a:solidFill>
                <a:srgbClr val="FFFFFF"/>
              </a:solidFill>
              <a:latin typeface="+mj-lt"/>
              <a:ea typeface="宋体" charset="-122"/>
            </a:endParaRP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914400" y="2276475"/>
            <a:ext cx="3365500" cy="20637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914400" y="4408488"/>
            <a:ext cx="3365500" cy="2063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4359275" y="2276475"/>
            <a:ext cx="3367088" cy="20637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4359275" y="4408488"/>
            <a:ext cx="3367088" cy="206375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7805738" y="2276475"/>
            <a:ext cx="3365500" cy="20637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7805738" y="4408488"/>
            <a:ext cx="3365500" cy="20637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40970" name="TextBox 9"/>
          <p:cNvSpPr txBox="1">
            <a:spLocks noChangeArrowheads="1"/>
          </p:cNvSpPr>
          <p:nvPr/>
        </p:nvSpPr>
        <p:spPr bwMode="auto">
          <a:xfrm>
            <a:off x="1490663" y="1125538"/>
            <a:ext cx="9680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dirty="0">
              <a:latin typeface="+mj-lt"/>
            </a:endParaRPr>
          </a:p>
        </p:txBody>
      </p:sp>
      <p:sp>
        <p:nvSpPr>
          <p:cNvPr id="40971" name="单圆角矩形 10"/>
          <p:cNvSpPr>
            <a:spLocks/>
          </p:cNvSpPr>
          <p:nvPr/>
        </p:nvSpPr>
        <p:spPr bwMode="auto">
          <a:xfrm>
            <a:off x="923925" y="1125538"/>
            <a:ext cx="377825" cy="900112"/>
          </a:xfrm>
          <a:custGeom>
            <a:avLst/>
            <a:gdLst>
              <a:gd name="T0" fmla="*/ 0 w 377825"/>
              <a:gd name="T1" fmla="*/ 0 h 900112"/>
              <a:gd name="T2" fmla="*/ 314853 w 377825"/>
              <a:gd name="T3" fmla="*/ 0 h 900112"/>
              <a:gd name="T4" fmla="*/ 377825 w 377825"/>
              <a:gd name="T5" fmla="*/ 62972 h 900112"/>
              <a:gd name="T6" fmla="*/ 377825 w 377825"/>
              <a:gd name="T7" fmla="*/ 900112 h 900112"/>
              <a:gd name="T8" fmla="*/ 0 w 377825"/>
              <a:gd name="T9" fmla="*/ 900112 h 900112"/>
              <a:gd name="T10" fmla="*/ 0 w 377825"/>
              <a:gd name="T11" fmla="*/ 0 h 900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7825" h="900112">
                <a:moveTo>
                  <a:pt x="0" y="0"/>
                </a:moveTo>
                <a:lnTo>
                  <a:pt x="314853" y="0"/>
                </a:lnTo>
                <a:cubicBezTo>
                  <a:pt x="349631" y="0"/>
                  <a:pt x="377825" y="28194"/>
                  <a:pt x="377825" y="62972"/>
                </a:cubicBezTo>
                <a:lnTo>
                  <a:pt x="377825" y="900112"/>
                </a:lnTo>
                <a:lnTo>
                  <a:pt x="0" y="900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0972" name="TextBox 11"/>
          <p:cNvSpPr txBox="1">
            <a:spLocks noChangeArrowheads="1"/>
          </p:cNvSpPr>
          <p:nvPr/>
        </p:nvSpPr>
        <p:spPr bwMode="auto">
          <a:xfrm>
            <a:off x="1979613" y="4581525"/>
            <a:ext cx="1668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solidFill>
                  <a:schemeClr val="accent2"/>
                </a:solidFill>
                <a:latin typeface="+mj-lt"/>
              </a:rPr>
              <a:t>TITLE HERE</a:t>
            </a:r>
            <a:endParaRPr lang="en-US" altLang="zh-CN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0973" name="TextBox 12"/>
          <p:cNvSpPr txBox="1">
            <a:spLocks noChangeArrowheads="1"/>
          </p:cNvSpPr>
          <p:nvPr/>
        </p:nvSpPr>
        <p:spPr bwMode="auto">
          <a:xfrm>
            <a:off x="1979613" y="5013325"/>
            <a:ext cx="23907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accent2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40974" name="组合 13"/>
          <p:cNvGrpSpPr>
            <a:grpSpLocks/>
          </p:cNvGrpSpPr>
          <p:nvPr/>
        </p:nvGrpSpPr>
        <p:grpSpPr bwMode="auto">
          <a:xfrm>
            <a:off x="1044575" y="5049838"/>
            <a:ext cx="881063" cy="855662"/>
            <a:chOff x="0" y="0"/>
            <a:chExt cx="881732" cy="856360"/>
          </a:xfrm>
        </p:grpSpPr>
        <p:sp>
          <p:nvSpPr>
            <p:cNvPr id="72729" name="Oval 13"/>
            <p:cNvSpPr>
              <a:spLocks noChangeArrowheads="1"/>
            </p:cNvSpPr>
            <p:nvPr/>
          </p:nvSpPr>
          <p:spPr bwMode="auto">
            <a:xfrm>
              <a:off x="25419" y="0"/>
              <a:ext cx="856313" cy="8563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+mj-lt"/>
                <a:ea typeface="宋体" charset="-122"/>
              </a:endParaRPr>
            </a:p>
          </p:txBody>
        </p:sp>
        <p:sp>
          <p:nvSpPr>
            <p:cNvPr id="72730" name="TextBox 15"/>
            <p:cNvSpPr txBox="1">
              <a:spLocks noChangeArrowheads="1"/>
            </p:cNvSpPr>
            <p:nvPr/>
          </p:nvSpPr>
          <p:spPr bwMode="auto">
            <a:xfrm>
              <a:off x="0" y="54019"/>
              <a:ext cx="869022" cy="708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0">
                  <a:latin typeface="+mj-lt"/>
                </a:rPr>
                <a:t>01</a:t>
              </a:r>
              <a:endParaRPr lang="zh-CN" altLang="en-US" sz="4000">
                <a:latin typeface="+mj-lt"/>
              </a:endParaRPr>
            </a:p>
          </p:txBody>
        </p:sp>
      </p:grpSp>
      <p:sp>
        <p:nvSpPr>
          <p:cNvPr id="40977" name="TextBox 16"/>
          <p:cNvSpPr txBox="1">
            <a:spLocks noChangeArrowheads="1"/>
          </p:cNvSpPr>
          <p:nvPr/>
        </p:nvSpPr>
        <p:spPr bwMode="auto">
          <a:xfrm>
            <a:off x="5291138" y="2479675"/>
            <a:ext cx="1668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solidFill>
                  <a:schemeClr val="accent2"/>
                </a:solidFill>
                <a:latin typeface="+mj-lt"/>
              </a:rPr>
              <a:t>TITLE HERE</a:t>
            </a:r>
            <a:endParaRPr lang="en-US" altLang="zh-CN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0978" name="TextBox 17"/>
          <p:cNvSpPr txBox="1">
            <a:spLocks noChangeArrowheads="1"/>
          </p:cNvSpPr>
          <p:nvPr/>
        </p:nvSpPr>
        <p:spPr bwMode="auto">
          <a:xfrm>
            <a:off x="5291138" y="2911475"/>
            <a:ext cx="23907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accent2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40979" name="组合 18"/>
          <p:cNvGrpSpPr>
            <a:grpSpLocks/>
          </p:cNvGrpSpPr>
          <p:nvPr/>
        </p:nvGrpSpPr>
        <p:grpSpPr bwMode="auto">
          <a:xfrm>
            <a:off x="4387850" y="2947988"/>
            <a:ext cx="882650" cy="857250"/>
            <a:chOff x="0" y="0"/>
            <a:chExt cx="881732" cy="856360"/>
          </a:xfrm>
        </p:grpSpPr>
        <p:sp>
          <p:nvSpPr>
            <p:cNvPr id="72727" name="Oval 13"/>
            <p:cNvSpPr>
              <a:spLocks noChangeArrowheads="1"/>
            </p:cNvSpPr>
            <p:nvPr/>
          </p:nvSpPr>
          <p:spPr bwMode="auto">
            <a:xfrm>
              <a:off x="25374" y="0"/>
              <a:ext cx="856358" cy="8563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+mj-lt"/>
                <a:ea typeface="宋体" charset="-122"/>
              </a:endParaRPr>
            </a:p>
          </p:txBody>
        </p:sp>
        <p:sp>
          <p:nvSpPr>
            <p:cNvPr id="72728" name="TextBox 20"/>
            <p:cNvSpPr txBox="1">
              <a:spLocks noChangeArrowheads="1"/>
            </p:cNvSpPr>
            <p:nvPr/>
          </p:nvSpPr>
          <p:spPr bwMode="auto">
            <a:xfrm>
              <a:off x="0" y="55504"/>
              <a:ext cx="869045" cy="70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0">
                  <a:latin typeface="+mj-lt"/>
                </a:rPr>
                <a:t>02</a:t>
              </a:r>
              <a:endParaRPr lang="zh-CN" altLang="en-US" sz="4000">
                <a:latin typeface="+mj-lt"/>
              </a:endParaRPr>
            </a:p>
          </p:txBody>
        </p:sp>
      </p:grpSp>
      <p:sp>
        <p:nvSpPr>
          <p:cNvPr id="40982" name="TextBox 21"/>
          <p:cNvSpPr txBox="1">
            <a:spLocks noChangeArrowheads="1"/>
          </p:cNvSpPr>
          <p:nvPr/>
        </p:nvSpPr>
        <p:spPr bwMode="auto">
          <a:xfrm>
            <a:off x="8747125" y="4567238"/>
            <a:ext cx="166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solidFill>
                  <a:schemeClr val="accent2"/>
                </a:solidFill>
                <a:latin typeface="+mj-lt"/>
              </a:rPr>
              <a:t>TITLE HERE</a:t>
            </a:r>
            <a:endParaRPr lang="en-US" altLang="zh-CN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0983" name="TextBox 22"/>
          <p:cNvSpPr txBox="1">
            <a:spLocks noChangeArrowheads="1"/>
          </p:cNvSpPr>
          <p:nvPr/>
        </p:nvSpPr>
        <p:spPr bwMode="auto">
          <a:xfrm>
            <a:off x="8747125" y="4999038"/>
            <a:ext cx="23923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accent2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40984" name="组合 23"/>
          <p:cNvGrpSpPr>
            <a:grpSpLocks/>
          </p:cNvGrpSpPr>
          <p:nvPr/>
        </p:nvGrpSpPr>
        <p:grpSpPr bwMode="auto">
          <a:xfrm>
            <a:off x="7827963" y="5035550"/>
            <a:ext cx="881062" cy="857250"/>
            <a:chOff x="0" y="0"/>
            <a:chExt cx="881732" cy="856360"/>
          </a:xfrm>
        </p:grpSpPr>
        <p:sp>
          <p:nvSpPr>
            <p:cNvPr id="72725" name="Oval 13"/>
            <p:cNvSpPr>
              <a:spLocks noChangeArrowheads="1"/>
            </p:cNvSpPr>
            <p:nvPr/>
          </p:nvSpPr>
          <p:spPr bwMode="auto">
            <a:xfrm>
              <a:off x="25419" y="0"/>
              <a:ext cx="856313" cy="8563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+mj-lt"/>
                <a:ea typeface="宋体" charset="-122"/>
              </a:endParaRPr>
            </a:p>
          </p:txBody>
        </p:sp>
        <p:sp>
          <p:nvSpPr>
            <p:cNvPr id="72726" name="TextBox 25"/>
            <p:cNvSpPr txBox="1">
              <a:spLocks noChangeArrowheads="1"/>
            </p:cNvSpPr>
            <p:nvPr/>
          </p:nvSpPr>
          <p:spPr bwMode="auto">
            <a:xfrm>
              <a:off x="0" y="55505"/>
              <a:ext cx="869022" cy="707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0">
                  <a:latin typeface="+mj-lt"/>
                </a:rPr>
                <a:t>03</a:t>
              </a:r>
              <a:endParaRPr lang="zh-CN" altLang="en-US" sz="4000">
                <a:latin typeface="+mj-lt"/>
              </a:endParaRPr>
            </a:p>
          </p:txBody>
        </p:sp>
      </p:grp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2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22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22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720"/>
                            </p:stCondLst>
                            <p:childTnLst>
                              <p:par>
                                <p:cTn id="6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72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22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72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4" grpId="0" animBg="1" autoUpdateAnimBg="0"/>
      <p:bldP spid="40965" grpId="0" animBg="1" autoUpdateAnimBg="0"/>
      <p:bldP spid="40966" grpId="0" animBg="1" autoUpdateAnimBg="0"/>
      <p:bldP spid="40967" grpId="0" animBg="1" autoUpdateAnimBg="0"/>
      <p:bldP spid="40968" grpId="0" animBg="1" autoUpdateAnimBg="0"/>
      <p:bldP spid="40969" grpId="0" animBg="1" autoUpdateAnimBg="0"/>
      <p:bldP spid="40970" grpId="0" autoUpdateAnimBg="0"/>
      <p:bldP spid="40971" grpId="0" animBg="1"/>
      <p:bldP spid="40972" grpId="0" autoUpdateAnimBg="0"/>
      <p:bldP spid="40973" grpId="0" autoUpdateAnimBg="0"/>
      <p:bldP spid="40977" grpId="0" autoUpdateAnimBg="0"/>
      <p:bldP spid="40978" grpId="0" autoUpdateAnimBg="0"/>
      <p:bldP spid="40982" grpId="0" autoUpdateAnimBg="0"/>
      <p:bldP spid="4098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4755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5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41988" name="Freeform 6"/>
          <p:cNvSpPr>
            <a:spLocks/>
          </p:cNvSpPr>
          <p:nvPr/>
        </p:nvSpPr>
        <p:spPr bwMode="auto">
          <a:xfrm>
            <a:off x="2028825" y="1627188"/>
            <a:ext cx="3529013" cy="4210050"/>
          </a:xfrm>
          <a:custGeom>
            <a:avLst/>
            <a:gdLst>
              <a:gd name="T0" fmla="*/ 2147483646 w 5863"/>
              <a:gd name="T1" fmla="*/ 0 h 6999"/>
              <a:gd name="T2" fmla="*/ 2147483646 w 5863"/>
              <a:gd name="T3" fmla="*/ 2147483646 h 6999"/>
              <a:gd name="T4" fmla="*/ 2147483646 w 5863"/>
              <a:gd name="T5" fmla="*/ 2147483646 h 6999"/>
              <a:gd name="T6" fmla="*/ 2147483646 w 5863"/>
              <a:gd name="T7" fmla="*/ 2147483646 h 6999"/>
              <a:gd name="T8" fmla="*/ 2147483646 w 5863"/>
              <a:gd name="T9" fmla="*/ 2147483646 h 6999"/>
              <a:gd name="T10" fmla="*/ 0 w 5863"/>
              <a:gd name="T11" fmla="*/ 2147483646 h 6999"/>
              <a:gd name="T12" fmla="*/ 2147483646 w 5863"/>
              <a:gd name="T13" fmla="*/ 0 h 69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1989" name="Freeform 6"/>
          <p:cNvSpPr>
            <a:spLocks/>
          </p:cNvSpPr>
          <p:nvPr/>
        </p:nvSpPr>
        <p:spPr bwMode="auto">
          <a:xfrm>
            <a:off x="4851400" y="3113088"/>
            <a:ext cx="2335213" cy="2786062"/>
          </a:xfrm>
          <a:custGeom>
            <a:avLst/>
            <a:gdLst>
              <a:gd name="T0" fmla="*/ 2147483646 w 5863"/>
              <a:gd name="T1" fmla="*/ 0 h 6999"/>
              <a:gd name="T2" fmla="*/ 2147483646 w 5863"/>
              <a:gd name="T3" fmla="*/ 2147483646 h 6999"/>
              <a:gd name="T4" fmla="*/ 2147483646 w 5863"/>
              <a:gd name="T5" fmla="*/ 2147483646 h 6999"/>
              <a:gd name="T6" fmla="*/ 2147483646 w 5863"/>
              <a:gd name="T7" fmla="*/ 2147483646 h 6999"/>
              <a:gd name="T8" fmla="*/ 2147483646 w 5863"/>
              <a:gd name="T9" fmla="*/ 2147483646 h 6999"/>
              <a:gd name="T10" fmla="*/ 0 w 5863"/>
              <a:gd name="T11" fmla="*/ 2147483646 h 6999"/>
              <a:gd name="T12" fmla="*/ 2147483646 w 5863"/>
              <a:gd name="T13" fmla="*/ 0 h 69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1990" name="椭圆 5"/>
          <p:cNvSpPr>
            <a:spLocks noChangeArrowheads="1"/>
          </p:cNvSpPr>
          <p:nvPr/>
        </p:nvSpPr>
        <p:spPr bwMode="auto">
          <a:xfrm>
            <a:off x="4603750" y="1639888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solidFill>
              <a:srgbClr val="F8F8F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41991" name="椭圆 6"/>
          <p:cNvSpPr>
            <a:spLocks noChangeArrowheads="1"/>
          </p:cNvSpPr>
          <p:nvPr/>
        </p:nvSpPr>
        <p:spPr bwMode="auto">
          <a:xfrm>
            <a:off x="6607175" y="3244850"/>
            <a:ext cx="782638" cy="782638"/>
          </a:xfrm>
          <a:prstGeom prst="ellipse">
            <a:avLst/>
          </a:prstGeom>
          <a:solidFill>
            <a:schemeClr val="bg1"/>
          </a:solidFill>
          <a:ln w="9525">
            <a:solidFill>
              <a:srgbClr val="F8F8F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41992" name="TextBox 7"/>
          <p:cNvSpPr txBox="1">
            <a:spLocks noChangeArrowheads="1"/>
          </p:cNvSpPr>
          <p:nvPr/>
        </p:nvSpPr>
        <p:spPr bwMode="auto">
          <a:xfrm>
            <a:off x="4605338" y="1830388"/>
            <a:ext cx="85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>
                <a:solidFill>
                  <a:srgbClr val="F8F8F8"/>
                </a:solidFill>
                <a:latin typeface="+mj-lt"/>
                <a:ea typeface="宋体" charset="-122"/>
              </a:rPr>
              <a:t>75%</a:t>
            </a:r>
            <a:endParaRPr lang="zh-CN" altLang="en-US" sz="3000">
              <a:solidFill>
                <a:srgbClr val="F8F8F8"/>
              </a:solidFill>
              <a:latin typeface="+mj-lt"/>
              <a:ea typeface="宋体" charset="-122"/>
            </a:endParaRPr>
          </a:p>
        </p:txBody>
      </p: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6624638" y="3405188"/>
            <a:ext cx="71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8F8F8"/>
                </a:solidFill>
                <a:latin typeface="+mj-lt"/>
                <a:ea typeface="宋体" charset="-122"/>
              </a:rPr>
              <a:t>34%</a:t>
            </a:r>
            <a:endParaRPr lang="zh-CN" altLang="en-US" sz="2400">
              <a:solidFill>
                <a:srgbClr val="F8F8F8"/>
              </a:solidFill>
              <a:latin typeface="+mj-lt"/>
              <a:ea typeface="宋体" charset="-122"/>
            </a:endParaRPr>
          </a:p>
        </p:txBody>
      </p:sp>
      <p:sp>
        <p:nvSpPr>
          <p:cNvPr id="41994" name="TextBox 9"/>
          <p:cNvSpPr txBox="1">
            <a:spLocks noChangeArrowheads="1"/>
          </p:cNvSpPr>
          <p:nvPr/>
        </p:nvSpPr>
        <p:spPr bwMode="auto">
          <a:xfrm>
            <a:off x="2557182" y="2166363"/>
            <a:ext cx="19563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3200" dirty="0">
                <a:solidFill>
                  <a:srgbClr val="F8F8F8"/>
                </a:solidFill>
                <a:latin typeface="+mj-lt"/>
              </a:rPr>
              <a:t>STEP HERE</a:t>
            </a:r>
            <a:endParaRPr lang="zh-CN" altLang="en-US" sz="32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41995" name="TextBox 10"/>
          <p:cNvSpPr txBox="1">
            <a:spLocks noChangeArrowheads="1"/>
          </p:cNvSpPr>
          <p:nvPr/>
        </p:nvSpPr>
        <p:spPr bwMode="auto">
          <a:xfrm>
            <a:off x="2438400" y="2751138"/>
            <a:ext cx="2613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8F8F8"/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8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41996" name="TextBox 11"/>
          <p:cNvSpPr txBox="1">
            <a:spLocks noChangeArrowheads="1"/>
          </p:cNvSpPr>
          <p:nvPr/>
        </p:nvSpPr>
        <p:spPr bwMode="auto">
          <a:xfrm>
            <a:off x="4931358" y="3699862"/>
            <a:ext cx="1733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800" dirty="0">
                <a:solidFill>
                  <a:srgbClr val="F8F8F8"/>
                </a:solidFill>
                <a:latin typeface="+mj-lt"/>
              </a:rPr>
              <a:t>STEP HERE</a:t>
            </a:r>
            <a:endParaRPr lang="zh-CN" altLang="en-US" sz="28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41997" name="TextBox 12"/>
          <p:cNvSpPr txBox="1">
            <a:spLocks noChangeArrowheads="1"/>
          </p:cNvSpPr>
          <p:nvPr/>
        </p:nvSpPr>
        <p:spPr bwMode="auto">
          <a:xfrm>
            <a:off x="5018088" y="4197350"/>
            <a:ext cx="1982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8F8F8"/>
                </a:solidFill>
                <a:latin typeface="+mj-lt"/>
              </a:rPr>
              <a:t>Go ahead and replace it with your own text.</a:t>
            </a:r>
            <a:endParaRPr lang="zh-CN" altLang="en-US" sz="18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41998" name="TextBox 13"/>
          <p:cNvSpPr txBox="1">
            <a:spLocks noChangeArrowheads="1"/>
          </p:cNvSpPr>
          <p:nvPr/>
        </p:nvSpPr>
        <p:spPr bwMode="auto">
          <a:xfrm>
            <a:off x="5808663" y="1462088"/>
            <a:ext cx="41036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41999" name="TextBox 14"/>
          <p:cNvSpPr txBox="1">
            <a:spLocks noChangeArrowheads="1"/>
          </p:cNvSpPr>
          <p:nvPr/>
        </p:nvSpPr>
        <p:spPr bwMode="auto">
          <a:xfrm>
            <a:off x="7526338" y="3160713"/>
            <a:ext cx="22320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800" dirty="0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22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220"/>
                            </p:stCondLst>
                            <p:childTnLst>
                              <p:par>
                                <p:cTn id="8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22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8" grpId="0" animBg="1"/>
      <p:bldP spid="41989" grpId="0" animBg="1"/>
      <p:bldP spid="41990" grpId="0" animBg="1" autoUpdateAnimBg="0"/>
      <p:bldP spid="41991" grpId="0" animBg="1" autoUpdateAnimBg="0"/>
      <p:bldP spid="41992" grpId="0" autoUpdateAnimBg="0"/>
      <p:bldP spid="41993" grpId="0" autoUpdateAnimBg="0"/>
      <p:bldP spid="41994" grpId="0" autoUpdateAnimBg="0"/>
      <p:bldP spid="41995" grpId="0" autoUpdateAnimBg="0"/>
      <p:bldP spid="41996" grpId="0" autoUpdateAnimBg="0"/>
      <p:bldP spid="41997" grpId="0" autoUpdateAnimBg="0"/>
      <p:bldP spid="41998" grpId="0" autoUpdateAnimBg="0"/>
      <p:bldP spid="4199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6803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5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43012" name="Oval 5"/>
          <p:cNvSpPr>
            <a:spLocks noChangeArrowheads="1"/>
          </p:cNvSpPr>
          <p:nvPr/>
        </p:nvSpPr>
        <p:spPr bwMode="auto">
          <a:xfrm>
            <a:off x="2395538" y="1285875"/>
            <a:ext cx="5095875" cy="5110163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43013" name="Line 11"/>
          <p:cNvSpPr>
            <a:spLocks noChangeShapeType="1"/>
          </p:cNvSpPr>
          <p:nvPr/>
        </p:nvSpPr>
        <p:spPr bwMode="auto">
          <a:xfrm flipH="1" flipV="1">
            <a:off x="4011613" y="1970088"/>
            <a:ext cx="619125" cy="6127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3014" name="Line 12"/>
          <p:cNvSpPr>
            <a:spLocks noChangeShapeType="1"/>
          </p:cNvSpPr>
          <p:nvPr/>
        </p:nvSpPr>
        <p:spPr bwMode="auto">
          <a:xfrm flipH="1">
            <a:off x="4030663" y="5130800"/>
            <a:ext cx="619125" cy="6111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3015" name="Line 13"/>
          <p:cNvSpPr>
            <a:spLocks noChangeShapeType="1"/>
          </p:cNvSpPr>
          <p:nvPr/>
        </p:nvSpPr>
        <p:spPr bwMode="auto">
          <a:xfrm>
            <a:off x="2894013" y="3840163"/>
            <a:ext cx="1241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3016" name="Line 14"/>
          <p:cNvSpPr>
            <a:spLocks noChangeShapeType="1"/>
          </p:cNvSpPr>
          <p:nvPr/>
        </p:nvSpPr>
        <p:spPr bwMode="auto">
          <a:xfrm>
            <a:off x="3168650" y="2790825"/>
            <a:ext cx="1116013" cy="4000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3017" name="Line 15"/>
          <p:cNvSpPr>
            <a:spLocks noChangeShapeType="1"/>
          </p:cNvSpPr>
          <p:nvPr/>
        </p:nvSpPr>
        <p:spPr bwMode="auto">
          <a:xfrm flipV="1">
            <a:off x="3160713" y="4511675"/>
            <a:ext cx="1114425" cy="4000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3018" name="Oval 16"/>
          <p:cNvSpPr>
            <a:spLocks noChangeArrowheads="1"/>
          </p:cNvSpPr>
          <p:nvPr/>
        </p:nvSpPr>
        <p:spPr bwMode="auto">
          <a:xfrm>
            <a:off x="4518025" y="1285875"/>
            <a:ext cx="5094288" cy="5110163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43019" name="Line 22"/>
          <p:cNvSpPr>
            <a:spLocks noChangeShapeType="1"/>
          </p:cNvSpPr>
          <p:nvPr/>
        </p:nvSpPr>
        <p:spPr bwMode="auto">
          <a:xfrm flipV="1">
            <a:off x="7378700" y="1970088"/>
            <a:ext cx="619125" cy="6127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3020" name="Line 23"/>
          <p:cNvSpPr>
            <a:spLocks noChangeShapeType="1"/>
          </p:cNvSpPr>
          <p:nvPr/>
        </p:nvSpPr>
        <p:spPr bwMode="auto">
          <a:xfrm>
            <a:off x="7358063" y="5130800"/>
            <a:ext cx="619125" cy="6111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3021" name="Line 24"/>
          <p:cNvSpPr>
            <a:spLocks noChangeShapeType="1"/>
          </p:cNvSpPr>
          <p:nvPr/>
        </p:nvSpPr>
        <p:spPr bwMode="auto">
          <a:xfrm flipH="1">
            <a:off x="7872413" y="3840163"/>
            <a:ext cx="1241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3022" name="Line 25"/>
          <p:cNvSpPr>
            <a:spLocks noChangeShapeType="1"/>
          </p:cNvSpPr>
          <p:nvPr/>
        </p:nvSpPr>
        <p:spPr bwMode="auto">
          <a:xfrm flipH="1">
            <a:off x="7724775" y="2790825"/>
            <a:ext cx="1114425" cy="4000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3023" name="Line 26"/>
          <p:cNvSpPr>
            <a:spLocks noChangeShapeType="1"/>
          </p:cNvSpPr>
          <p:nvPr/>
        </p:nvSpPr>
        <p:spPr bwMode="auto">
          <a:xfrm flipH="1" flipV="1">
            <a:off x="7732713" y="4511675"/>
            <a:ext cx="1116012" cy="4000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43024" name="Oval 27"/>
          <p:cNvSpPr>
            <a:spLocks noChangeArrowheads="1"/>
          </p:cNvSpPr>
          <p:nvPr/>
        </p:nvSpPr>
        <p:spPr bwMode="auto">
          <a:xfrm>
            <a:off x="4195763" y="2027238"/>
            <a:ext cx="3616325" cy="36258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43025" name="TextBox 17"/>
          <p:cNvSpPr txBox="1">
            <a:spLocks noChangeArrowheads="1"/>
          </p:cNvSpPr>
          <p:nvPr/>
        </p:nvSpPr>
        <p:spPr bwMode="auto">
          <a:xfrm>
            <a:off x="4630738" y="4021138"/>
            <a:ext cx="270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2"/>
                </a:solidFill>
                <a:latin typeface="+mj-lt"/>
              </a:rPr>
              <a:t>Go ahead and replace it with your own text.</a:t>
            </a:r>
            <a:endParaRPr lang="zh-CN" alt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3026" name="TextBox 18"/>
          <p:cNvSpPr txBox="1">
            <a:spLocks noChangeArrowheads="1"/>
          </p:cNvSpPr>
          <p:nvPr/>
        </p:nvSpPr>
        <p:spPr bwMode="auto">
          <a:xfrm>
            <a:off x="4408488" y="3419475"/>
            <a:ext cx="314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2400" b="1" dirty="0">
                <a:solidFill>
                  <a:schemeClr val="accent2"/>
                </a:solidFill>
                <a:latin typeface="+mj-lt"/>
              </a:rPr>
              <a:t>STAGE HERE</a:t>
            </a:r>
            <a:endParaRPr lang="zh-CN" altLang="en-US" sz="24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43027" name="组合 19"/>
          <p:cNvGrpSpPr>
            <a:grpSpLocks/>
          </p:cNvGrpSpPr>
          <p:nvPr/>
        </p:nvGrpSpPr>
        <p:grpSpPr bwMode="auto">
          <a:xfrm>
            <a:off x="3279775" y="1196975"/>
            <a:ext cx="836613" cy="838200"/>
            <a:chOff x="0" y="0"/>
            <a:chExt cx="836613" cy="838200"/>
          </a:xfrm>
        </p:grpSpPr>
        <p:sp>
          <p:nvSpPr>
            <p:cNvPr id="76848" name="Oval 9"/>
            <p:cNvSpPr>
              <a:spLocks noChangeArrowheads="1"/>
            </p:cNvSpPr>
            <p:nvPr/>
          </p:nvSpPr>
          <p:spPr bwMode="auto">
            <a:xfrm>
              <a:off x="0" y="0"/>
              <a:ext cx="836613" cy="838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accent2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76849" name="矩形 21"/>
            <p:cNvSpPr>
              <a:spLocks noChangeArrowheads="1"/>
            </p:cNvSpPr>
            <p:nvPr/>
          </p:nvSpPr>
          <p:spPr bwMode="auto">
            <a:xfrm>
              <a:off x="58266" y="65151"/>
              <a:ext cx="720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200" dirty="0">
                  <a:solidFill>
                    <a:schemeClr val="accent2"/>
                  </a:solidFill>
                  <a:latin typeface="+mj-lt"/>
                  <a:sym typeface="微软雅黑" pitchFamily="34" charset="-122"/>
                </a:rPr>
                <a:t>STAGE HERE</a:t>
              </a:r>
              <a:endParaRPr lang="zh-CN" altLang="en-US" sz="1200" dirty="0">
                <a:solidFill>
                  <a:schemeClr val="accent2"/>
                </a:solidFill>
                <a:latin typeface="+mj-lt"/>
                <a:sym typeface="微软雅黑" pitchFamily="34" charset="-122"/>
              </a:endParaRPr>
            </a:p>
          </p:txBody>
        </p:sp>
      </p:grpSp>
      <p:grpSp>
        <p:nvGrpSpPr>
          <p:cNvPr id="43030" name="组合 22"/>
          <p:cNvGrpSpPr>
            <a:grpSpLocks/>
          </p:cNvGrpSpPr>
          <p:nvPr/>
        </p:nvGrpSpPr>
        <p:grpSpPr bwMode="auto">
          <a:xfrm>
            <a:off x="2314575" y="2176463"/>
            <a:ext cx="836613" cy="838200"/>
            <a:chOff x="0" y="0"/>
            <a:chExt cx="836613" cy="838200"/>
          </a:xfrm>
        </p:grpSpPr>
        <p:sp>
          <p:nvSpPr>
            <p:cNvPr id="76846" name="Oval 7"/>
            <p:cNvSpPr>
              <a:spLocks noChangeArrowheads="1"/>
            </p:cNvSpPr>
            <p:nvPr/>
          </p:nvSpPr>
          <p:spPr bwMode="auto">
            <a:xfrm>
              <a:off x="0" y="0"/>
              <a:ext cx="836613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accent2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76847" name="矩形 24"/>
            <p:cNvSpPr>
              <a:spLocks noChangeArrowheads="1"/>
            </p:cNvSpPr>
            <p:nvPr/>
          </p:nvSpPr>
          <p:spPr bwMode="auto">
            <a:xfrm>
              <a:off x="40827" y="68302"/>
              <a:ext cx="720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200" dirty="0">
                  <a:solidFill>
                    <a:schemeClr val="accent2"/>
                  </a:solidFill>
                  <a:latin typeface="+mj-lt"/>
                  <a:sym typeface="微软雅黑" pitchFamily="34" charset="-122"/>
                </a:rPr>
                <a:t>STAGE HERE</a:t>
              </a:r>
              <a:endParaRPr lang="zh-CN" altLang="en-US" sz="1200" dirty="0">
                <a:solidFill>
                  <a:schemeClr val="accent2"/>
                </a:solidFill>
                <a:latin typeface="+mj-lt"/>
                <a:sym typeface="微软雅黑" pitchFamily="34" charset="-122"/>
              </a:endParaRPr>
            </a:p>
          </p:txBody>
        </p:sp>
      </p:grpSp>
      <p:grpSp>
        <p:nvGrpSpPr>
          <p:cNvPr id="43033" name="组合 25"/>
          <p:cNvGrpSpPr>
            <a:grpSpLocks/>
          </p:cNvGrpSpPr>
          <p:nvPr/>
        </p:nvGrpSpPr>
        <p:grpSpPr bwMode="auto">
          <a:xfrm>
            <a:off x="1993900" y="3421063"/>
            <a:ext cx="835025" cy="838200"/>
            <a:chOff x="0" y="0"/>
            <a:chExt cx="835025" cy="838200"/>
          </a:xfrm>
        </p:grpSpPr>
        <p:sp>
          <p:nvSpPr>
            <p:cNvPr id="76844" name="Oval 6"/>
            <p:cNvSpPr>
              <a:spLocks noChangeArrowheads="1"/>
            </p:cNvSpPr>
            <p:nvPr/>
          </p:nvSpPr>
          <p:spPr bwMode="auto">
            <a:xfrm>
              <a:off x="0" y="0"/>
              <a:ext cx="835025" cy="838200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accent2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76845" name="矩形 27"/>
            <p:cNvSpPr>
              <a:spLocks noChangeArrowheads="1"/>
            </p:cNvSpPr>
            <p:nvPr/>
          </p:nvSpPr>
          <p:spPr bwMode="auto">
            <a:xfrm>
              <a:off x="33955" y="65648"/>
              <a:ext cx="720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200" dirty="0">
                  <a:solidFill>
                    <a:schemeClr val="accent2"/>
                  </a:solidFill>
                  <a:latin typeface="+mj-lt"/>
                  <a:sym typeface="微软雅黑" pitchFamily="34" charset="-122"/>
                </a:rPr>
                <a:t>STAGE HERE</a:t>
              </a:r>
              <a:endParaRPr lang="zh-CN" altLang="en-US" sz="1200" dirty="0">
                <a:solidFill>
                  <a:schemeClr val="accent2"/>
                </a:solidFill>
                <a:latin typeface="+mj-lt"/>
                <a:sym typeface="微软雅黑" pitchFamily="34" charset="-122"/>
              </a:endParaRPr>
            </a:p>
          </p:txBody>
        </p:sp>
      </p:grpSp>
      <p:grpSp>
        <p:nvGrpSpPr>
          <p:cNvPr id="43036" name="组合 28"/>
          <p:cNvGrpSpPr>
            <a:grpSpLocks/>
          </p:cNvGrpSpPr>
          <p:nvPr/>
        </p:nvGrpSpPr>
        <p:grpSpPr bwMode="auto">
          <a:xfrm>
            <a:off x="2314575" y="4667250"/>
            <a:ext cx="836613" cy="836613"/>
            <a:chOff x="0" y="0"/>
            <a:chExt cx="836613" cy="836613"/>
          </a:xfrm>
        </p:grpSpPr>
        <p:sp>
          <p:nvSpPr>
            <p:cNvPr id="76842" name="Oval 8"/>
            <p:cNvSpPr>
              <a:spLocks noChangeArrowheads="1"/>
            </p:cNvSpPr>
            <p:nvPr/>
          </p:nvSpPr>
          <p:spPr bwMode="auto">
            <a:xfrm>
              <a:off x="0" y="0"/>
              <a:ext cx="836613" cy="8366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accent2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76843" name="矩形 30"/>
            <p:cNvSpPr>
              <a:spLocks noChangeArrowheads="1"/>
            </p:cNvSpPr>
            <p:nvPr/>
          </p:nvSpPr>
          <p:spPr bwMode="auto">
            <a:xfrm>
              <a:off x="40827" y="88703"/>
              <a:ext cx="720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200" dirty="0">
                  <a:solidFill>
                    <a:schemeClr val="accent2"/>
                  </a:solidFill>
                  <a:latin typeface="+mj-lt"/>
                  <a:sym typeface="微软雅黑" pitchFamily="34" charset="-122"/>
                </a:rPr>
                <a:t>STAGE HERE</a:t>
              </a:r>
              <a:endParaRPr lang="zh-CN" altLang="en-US" sz="1200" dirty="0">
                <a:solidFill>
                  <a:schemeClr val="accent2"/>
                </a:solidFill>
                <a:latin typeface="+mj-lt"/>
                <a:sym typeface="微软雅黑" pitchFamily="34" charset="-122"/>
              </a:endParaRPr>
            </a:p>
          </p:txBody>
        </p:sp>
      </p:grpSp>
      <p:grpSp>
        <p:nvGrpSpPr>
          <p:cNvPr id="43039" name="组合 31"/>
          <p:cNvGrpSpPr>
            <a:grpSpLocks/>
          </p:cNvGrpSpPr>
          <p:nvPr/>
        </p:nvGrpSpPr>
        <p:grpSpPr bwMode="auto">
          <a:xfrm>
            <a:off x="3279775" y="5646738"/>
            <a:ext cx="836613" cy="836612"/>
            <a:chOff x="0" y="0"/>
            <a:chExt cx="836613" cy="836613"/>
          </a:xfrm>
        </p:grpSpPr>
        <p:sp>
          <p:nvSpPr>
            <p:cNvPr id="76840" name="Oval 10"/>
            <p:cNvSpPr>
              <a:spLocks noChangeArrowheads="1"/>
            </p:cNvSpPr>
            <p:nvPr/>
          </p:nvSpPr>
          <p:spPr bwMode="auto">
            <a:xfrm>
              <a:off x="0" y="0"/>
              <a:ext cx="836613" cy="83661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accent2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76841" name="矩形 33"/>
            <p:cNvSpPr>
              <a:spLocks noChangeArrowheads="1"/>
            </p:cNvSpPr>
            <p:nvPr/>
          </p:nvSpPr>
          <p:spPr bwMode="auto">
            <a:xfrm>
              <a:off x="44618" y="64559"/>
              <a:ext cx="720080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200" dirty="0">
                  <a:solidFill>
                    <a:schemeClr val="accent2"/>
                  </a:solidFill>
                  <a:latin typeface="+mj-lt"/>
                  <a:sym typeface="微软雅黑" pitchFamily="34" charset="-122"/>
                </a:rPr>
                <a:t>STAGE HERE</a:t>
              </a:r>
              <a:endParaRPr lang="zh-CN" altLang="en-US" sz="1200" dirty="0">
                <a:solidFill>
                  <a:schemeClr val="accent2"/>
                </a:solidFill>
                <a:latin typeface="+mj-lt"/>
                <a:sym typeface="微软雅黑" pitchFamily="34" charset="-122"/>
              </a:endParaRPr>
            </a:p>
          </p:txBody>
        </p:sp>
      </p:grpSp>
      <p:grpSp>
        <p:nvGrpSpPr>
          <p:cNvPr id="43042" name="组合 34"/>
          <p:cNvGrpSpPr>
            <a:grpSpLocks/>
          </p:cNvGrpSpPr>
          <p:nvPr/>
        </p:nvGrpSpPr>
        <p:grpSpPr bwMode="auto">
          <a:xfrm>
            <a:off x="7893050" y="5646738"/>
            <a:ext cx="836613" cy="836612"/>
            <a:chOff x="0" y="0"/>
            <a:chExt cx="836613" cy="836613"/>
          </a:xfrm>
        </p:grpSpPr>
        <p:sp>
          <p:nvSpPr>
            <p:cNvPr id="76838" name="Oval 21"/>
            <p:cNvSpPr>
              <a:spLocks noChangeArrowheads="1"/>
            </p:cNvSpPr>
            <p:nvPr/>
          </p:nvSpPr>
          <p:spPr bwMode="auto">
            <a:xfrm>
              <a:off x="0" y="0"/>
              <a:ext cx="836613" cy="83661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accent2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76839" name="矩形 36"/>
            <p:cNvSpPr>
              <a:spLocks noChangeArrowheads="1"/>
            </p:cNvSpPr>
            <p:nvPr/>
          </p:nvSpPr>
          <p:spPr bwMode="auto">
            <a:xfrm>
              <a:off x="57934" y="64559"/>
              <a:ext cx="720080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200" dirty="0">
                  <a:solidFill>
                    <a:schemeClr val="accent2"/>
                  </a:solidFill>
                  <a:latin typeface="+mj-lt"/>
                  <a:sym typeface="微软雅黑" pitchFamily="34" charset="-122"/>
                </a:rPr>
                <a:t>STAGE HERE</a:t>
              </a:r>
              <a:endParaRPr lang="zh-CN" altLang="en-US" sz="1200" dirty="0">
                <a:solidFill>
                  <a:schemeClr val="accent2"/>
                </a:solidFill>
                <a:latin typeface="+mj-lt"/>
                <a:sym typeface="微软雅黑" pitchFamily="34" charset="-122"/>
              </a:endParaRPr>
            </a:p>
          </p:txBody>
        </p:sp>
      </p:grpSp>
      <p:grpSp>
        <p:nvGrpSpPr>
          <p:cNvPr id="43045" name="组合 37"/>
          <p:cNvGrpSpPr>
            <a:grpSpLocks/>
          </p:cNvGrpSpPr>
          <p:nvPr/>
        </p:nvGrpSpPr>
        <p:grpSpPr bwMode="auto">
          <a:xfrm>
            <a:off x="8856663" y="4667250"/>
            <a:ext cx="836612" cy="836613"/>
            <a:chOff x="0" y="0"/>
            <a:chExt cx="836613" cy="836613"/>
          </a:xfrm>
        </p:grpSpPr>
        <p:sp>
          <p:nvSpPr>
            <p:cNvPr id="76836" name="Oval 19"/>
            <p:cNvSpPr>
              <a:spLocks noChangeArrowheads="1"/>
            </p:cNvSpPr>
            <p:nvPr/>
          </p:nvSpPr>
          <p:spPr bwMode="auto">
            <a:xfrm>
              <a:off x="0" y="0"/>
              <a:ext cx="836613" cy="8366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accent2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76837" name="矩形 39"/>
            <p:cNvSpPr>
              <a:spLocks noChangeArrowheads="1"/>
            </p:cNvSpPr>
            <p:nvPr/>
          </p:nvSpPr>
          <p:spPr bwMode="auto">
            <a:xfrm>
              <a:off x="63312" y="88703"/>
              <a:ext cx="720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200" dirty="0">
                  <a:solidFill>
                    <a:schemeClr val="accent2"/>
                  </a:solidFill>
                  <a:latin typeface="+mj-lt"/>
                  <a:sym typeface="微软雅黑" pitchFamily="34" charset="-122"/>
                </a:rPr>
                <a:t>STAGE HERE</a:t>
              </a:r>
              <a:endParaRPr lang="zh-CN" altLang="en-US" sz="1200" dirty="0">
                <a:solidFill>
                  <a:schemeClr val="accent2"/>
                </a:solidFill>
                <a:latin typeface="+mj-lt"/>
                <a:sym typeface="微软雅黑" pitchFamily="34" charset="-122"/>
              </a:endParaRPr>
            </a:p>
          </p:txBody>
        </p:sp>
      </p:grpSp>
      <p:grpSp>
        <p:nvGrpSpPr>
          <p:cNvPr id="43048" name="组合 40"/>
          <p:cNvGrpSpPr>
            <a:grpSpLocks/>
          </p:cNvGrpSpPr>
          <p:nvPr/>
        </p:nvGrpSpPr>
        <p:grpSpPr bwMode="auto">
          <a:xfrm>
            <a:off x="9178925" y="3421063"/>
            <a:ext cx="836613" cy="838200"/>
            <a:chOff x="0" y="0"/>
            <a:chExt cx="836613" cy="838200"/>
          </a:xfrm>
        </p:grpSpPr>
        <p:sp>
          <p:nvSpPr>
            <p:cNvPr id="76834" name="Oval 17"/>
            <p:cNvSpPr>
              <a:spLocks noChangeArrowheads="1"/>
            </p:cNvSpPr>
            <p:nvPr/>
          </p:nvSpPr>
          <p:spPr bwMode="auto">
            <a:xfrm>
              <a:off x="0" y="0"/>
              <a:ext cx="836613" cy="838200"/>
            </a:xfrm>
            <a:prstGeom prst="ellipse">
              <a:avLst/>
            </a:prstGeom>
            <a:solidFill>
              <a:srgbClr val="00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accent2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76835" name="矩形 42"/>
            <p:cNvSpPr>
              <a:spLocks noChangeArrowheads="1"/>
            </p:cNvSpPr>
            <p:nvPr/>
          </p:nvSpPr>
          <p:spPr bwMode="auto">
            <a:xfrm>
              <a:off x="54948" y="65648"/>
              <a:ext cx="720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200" dirty="0">
                  <a:solidFill>
                    <a:schemeClr val="accent2"/>
                  </a:solidFill>
                  <a:latin typeface="+mj-lt"/>
                  <a:sym typeface="微软雅黑" pitchFamily="34" charset="-122"/>
                </a:rPr>
                <a:t>STAGE HERE</a:t>
              </a:r>
              <a:endParaRPr lang="zh-CN" altLang="en-US" sz="1200" dirty="0">
                <a:solidFill>
                  <a:schemeClr val="accent2"/>
                </a:solidFill>
                <a:latin typeface="+mj-lt"/>
                <a:sym typeface="微软雅黑" pitchFamily="34" charset="-122"/>
              </a:endParaRPr>
            </a:p>
          </p:txBody>
        </p:sp>
      </p:grpSp>
      <p:grpSp>
        <p:nvGrpSpPr>
          <p:cNvPr id="43051" name="组合 43"/>
          <p:cNvGrpSpPr>
            <a:grpSpLocks/>
          </p:cNvGrpSpPr>
          <p:nvPr/>
        </p:nvGrpSpPr>
        <p:grpSpPr bwMode="auto">
          <a:xfrm>
            <a:off x="8856663" y="2176463"/>
            <a:ext cx="836612" cy="838200"/>
            <a:chOff x="0" y="0"/>
            <a:chExt cx="836613" cy="838200"/>
          </a:xfrm>
        </p:grpSpPr>
        <p:sp>
          <p:nvSpPr>
            <p:cNvPr id="76832" name="Oval 18"/>
            <p:cNvSpPr>
              <a:spLocks noChangeArrowheads="1"/>
            </p:cNvSpPr>
            <p:nvPr/>
          </p:nvSpPr>
          <p:spPr bwMode="auto">
            <a:xfrm>
              <a:off x="0" y="0"/>
              <a:ext cx="836613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accent2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76833" name="矩形 45"/>
            <p:cNvSpPr>
              <a:spLocks noChangeArrowheads="1"/>
            </p:cNvSpPr>
            <p:nvPr/>
          </p:nvSpPr>
          <p:spPr bwMode="auto">
            <a:xfrm>
              <a:off x="36017" y="68302"/>
              <a:ext cx="720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200" dirty="0">
                  <a:solidFill>
                    <a:schemeClr val="accent2"/>
                  </a:solidFill>
                  <a:latin typeface="+mj-lt"/>
                  <a:sym typeface="微软雅黑" pitchFamily="34" charset="-122"/>
                </a:rPr>
                <a:t>STAGE HERE</a:t>
              </a:r>
              <a:endParaRPr lang="zh-CN" altLang="en-US" sz="1200" dirty="0">
                <a:solidFill>
                  <a:schemeClr val="accent2"/>
                </a:solidFill>
                <a:latin typeface="+mj-lt"/>
                <a:sym typeface="微软雅黑" pitchFamily="34" charset="-122"/>
              </a:endParaRPr>
            </a:p>
          </p:txBody>
        </p:sp>
      </p:grpSp>
      <p:grpSp>
        <p:nvGrpSpPr>
          <p:cNvPr id="43054" name="组合 46"/>
          <p:cNvGrpSpPr>
            <a:grpSpLocks/>
          </p:cNvGrpSpPr>
          <p:nvPr/>
        </p:nvGrpSpPr>
        <p:grpSpPr bwMode="auto">
          <a:xfrm>
            <a:off x="7893050" y="1196975"/>
            <a:ext cx="836613" cy="838200"/>
            <a:chOff x="0" y="0"/>
            <a:chExt cx="836613" cy="838200"/>
          </a:xfrm>
        </p:grpSpPr>
        <p:sp>
          <p:nvSpPr>
            <p:cNvPr id="76830" name="Oval 20"/>
            <p:cNvSpPr>
              <a:spLocks noChangeArrowheads="1"/>
            </p:cNvSpPr>
            <p:nvPr/>
          </p:nvSpPr>
          <p:spPr bwMode="auto">
            <a:xfrm>
              <a:off x="0" y="0"/>
              <a:ext cx="836613" cy="838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accent2"/>
                </a:solidFill>
                <a:latin typeface="+mj-lt"/>
                <a:ea typeface="宋体" charset="-122"/>
              </a:endParaRPr>
            </a:p>
          </p:txBody>
        </p:sp>
        <p:sp>
          <p:nvSpPr>
            <p:cNvPr id="76831" name="矩形 48"/>
            <p:cNvSpPr>
              <a:spLocks noChangeArrowheads="1"/>
            </p:cNvSpPr>
            <p:nvPr/>
          </p:nvSpPr>
          <p:spPr bwMode="auto">
            <a:xfrm>
              <a:off x="57934" y="65151"/>
              <a:ext cx="720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1200" dirty="0">
                  <a:solidFill>
                    <a:schemeClr val="accent2"/>
                  </a:solidFill>
                  <a:latin typeface="+mj-lt"/>
                  <a:sym typeface="微软雅黑" pitchFamily="34" charset="-122"/>
                </a:rPr>
                <a:t>STAGE HERE</a:t>
              </a:r>
              <a:endParaRPr lang="zh-CN" altLang="en-US" sz="1200" dirty="0">
                <a:solidFill>
                  <a:schemeClr val="accent2"/>
                </a:solidFill>
                <a:latin typeface="+mj-lt"/>
                <a:sym typeface="微软雅黑" pitchFamily="34" charset="-122"/>
              </a:endParaRPr>
            </a:p>
          </p:txBody>
        </p:sp>
      </p:grpSp>
      <p:sp>
        <p:nvSpPr>
          <p:cNvPr id="43057" name="Freeform 16"/>
          <p:cNvSpPr>
            <a:spLocks noEditPoints="1"/>
          </p:cNvSpPr>
          <p:nvPr/>
        </p:nvSpPr>
        <p:spPr bwMode="auto">
          <a:xfrm>
            <a:off x="5513388" y="2441575"/>
            <a:ext cx="800100" cy="1044575"/>
          </a:xfrm>
          <a:custGeom>
            <a:avLst/>
            <a:gdLst>
              <a:gd name="T0" fmla="*/ 2147483646 w 1097"/>
              <a:gd name="T1" fmla="*/ 2147483646 h 1435"/>
              <a:gd name="T2" fmla="*/ 2147483646 w 1097"/>
              <a:gd name="T3" fmla="*/ 2147483646 h 1435"/>
              <a:gd name="T4" fmla="*/ 2147483646 w 1097"/>
              <a:gd name="T5" fmla="*/ 2147483646 h 1435"/>
              <a:gd name="T6" fmla="*/ 2147483646 w 1097"/>
              <a:gd name="T7" fmla="*/ 2147483646 h 1435"/>
              <a:gd name="T8" fmla="*/ 2147483646 w 1097"/>
              <a:gd name="T9" fmla="*/ 2147483646 h 1435"/>
              <a:gd name="T10" fmla="*/ 2147483646 w 1097"/>
              <a:gd name="T11" fmla="*/ 2147483646 h 1435"/>
              <a:gd name="T12" fmla="*/ 2147483646 w 1097"/>
              <a:gd name="T13" fmla="*/ 2147483646 h 1435"/>
              <a:gd name="T14" fmla="*/ 2147483646 w 1097"/>
              <a:gd name="T15" fmla="*/ 2147483646 h 1435"/>
              <a:gd name="T16" fmla="*/ 2147483646 w 1097"/>
              <a:gd name="T17" fmla="*/ 2147483646 h 1435"/>
              <a:gd name="T18" fmla="*/ 2147483646 w 1097"/>
              <a:gd name="T19" fmla="*/ 2147483646 h 1435"/>
              <a:gd name="T20" fmla="*/ 2147483646 w 1097"/>
              <a:gd name="T21" fmla="*/ 2147483646 h 1435"/>
              <a:gd name="T22" fmla="*/ 2147483646 w 1097"/>
              <a:gd name="T23" fmla="*/ 2147483646 h 1435"/>
              <a:gd name="T24" fmla="*/ 2147483646 w 1097"/>
              <a:gd name="T25" fmla="*/ 2147483646 h 1435"/>
              <a:gd name="T26" fmla="*/ 2147483646 w 1097"/>
              <a:gd name="T27" fmla="*/ 2147483646 h 1435"/>
              <a:gd name="T28" fmla="*/ 2147483646 w 1097"/>
              <a:gd name="T29" fmla="*/ 2147483646 h 1435"/>
              <a:gd name="T30" fmla="*/ 2147483646 w 1097"/>
              <a:gd name="T31" fmla="*/ 2147483646 h 1435"/>
              <a:gd name="T32" fmla="*/ 2147483646 w 1097"/>
              <a:gd name="T33" fmla="*/ 2147483646 h 1435"/>
              <a:gd name="T34" fmla="*/ 2147483646 w 1097"/>
              <a:gd name="T35" fmla="*/ 2147483646 h 1435"/>
              <a:gd name="T36" fmla="*/ 2147483646 w 1097"/>
              <a:gd name="T37" fmla="*/ 2147483646 h 1435"/>
              <a:gd name="T38" fmla="*/ 2147483646 w 1097"/>
              <a:gd name="T39" fmla="*/ 2147483646 h 1435"/>
              <a:gd name="T40" fmla="*/ 2147483646 w 1097"/>
              <a:gd name="T41" fmla="*/ 2147483646 h 1435"/>
              <a:gd name="T42" fmla="*/ 2147483646 w 1097"/>
              <a:gd name="T43" fmla="*/ 2147483646 h 1435"/>
              <a:gd name="T44" fmla="*/ 2147483646 w 1097"/>
              <a:gd name="T45" fmla="*/ 2147483646 h 1435"/>
              <a:gd name="T46" fmla="*/ 2147483646 w 1097"/>
              <a:gd name="T47" fmla="*/ 2147483646 h 1435"/>
              <a:gd name="T48" fmla="*/ 2147483646 w 1097"/>
              <a:gd name="T49" fmla="*/ 2147483646 h 1435"/>
              <a:gd name="T50" fmla="*/ 2147483646 w 1097"/>
              <a:gd name="T51" fmla="*/ 2147483646 h 1435"/>
              <a:gd name="T52" fmla="*/ 2147483646 w 1097"/>
              <a:gd name="T53" fmla="*/ 2147483646 h 1435"/>
              <a:gd name="T54" fmla="*/ 2147483646 w 1097"/>
              <a:gd name="T55" fmla="*/ 2147483646 h 1435"/>
              <a:gd name="T56" fmla="*/ 2147483646 w 1097"/>
              <a:gd name="T57" fmla="*/ 2147483646 h 1435"/>
              <a:gd name="T58" fmla="*/ 2147483646 w 1097"/>
              <a:gd name="T59" fmla="*/ 2147483646 h 1435"/>
              <a:gd name="T60" fmla="*/ 2147483646 w 1097"/>
              <a:gd name="T61" fmla="*/ 2147483646 h 1435"/>
              <a:gd name="T62" fmla="*/ 2147483646 w 1097"/>
              <a:gd name="T63" fmla="*/ 2147483646 h 1435"/>
              <a:gd name="T64" fmla="*/ 2147483646 w 1097"/>
              <a:gd name="T65" fmla="*/ 2147483646 h 1435"/>
              <a:gd name="T66" fmla="*/ 2147483646 w 1097"/>
              <a:gd name="T67" fmla="*/ 2147483646 h 1435"/>
              <a:gd name="T68" fmla="*/ 2147483646 w 1097"/>
              <a:gd name="T69" fmla="*/ 2147483646 h 1435"/>
              <a:gd name="T70" fmla="*/ 2147483646 w 1097"/>
              <a:gd name="T71" fmla="*/ 2147483646 h 1435"/>
              <a:gd name="T72" fmla="*/ 2147483646 w 1097"/>
              <a:gd name="T73" fmla="*/ 2147483646 h 1435"/>
              <a:gd name="T74" fmla="*/ 2147483646 w 1097"/>
              <a:gd name="T75" fmla="*/ 2147483646 h 1435"/>
              <a:gd name="T76" fmla="*/ 2147483646 w 1097"/>
              <a:gd name="T77" fmla="*/ 2147483646 h 1435"/>
              <a:gd name="T78" fmla="*/ 2147483646 w 1097"/>
              <a:gd name="T79" fmla="*/ 2147483646 h 1435"/>
              <a:gd name="T80" fmla="*/ 2147483646 w 1097"/>
              <a:gd name="T81" fmla="*/ 2147483646 h 1435"/>
              <a:gd name="T82" fmla="*/ 2147483646 w 1097"/>
              <a:gd name="T83" fmla="*/ 2147483646 h 1435"/>
              <a:gd name="T84" fmla="*/ 2147483646 w 1097"/>
              <a:gd name="T85" fmla="*/ 2147483646 h 1435"/>
              <a:gd name="T86" fmla="*/ 2147483646 w 1097"/>
              <a:gd name="T87" fmla="*/ 2147483646 h 1435"/>
              <a:gd name="T88" fmla="*/ 2147483646 w 1097"/>
              <a:gd name="T89" fmla="*/ 2147483646 h 1435"/>
              <a:gd name="T90" fmla="*/ 2147483646 w 1097"/>
              <a:gd name="T91" fmla="*/ 2147483646 h 1435"/>
              <a:gd name="T92" fmla="*/ 2147483646 w 1097"/>
              <a:gd name="T93" fmla="*/ 2147483646 h 1435"/>
              <a:gd name="T94" fmla="*/ 2147483646 w 1097"/>
              <a:gd name="T95" fmla="*/ 2147483646 h 1435"/>
              <a:gd name="T96" fmla="*/ 2147483646 w 1097"/>
              <a:gd name="T97" fmla="*/ 2147483646 h 1435"/>
              <a:gd name="T98" fmla="*/ 2147483646 w 1097"/>
              <a:gd name="T99" fmla="*/ 2147483646 h 1435"/>
              <a:gd name="T100" fmla="*/ 2147483646 w 1097"/>
              <a:gd name="T101" fmla="*/ 2147483646 h 1435"/>
              <a:gd name="T102" fmla="*/ 2147483646 w 1097"/>
              <a:gd name="T103" fmla="*/ 2147483646 h 14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097" h="1435">
                <a:moveTo>
                  <a:pt x="742" y="209"/>
                </a:moveTo>
                <a:cubicBezTo>
                  <a:pt x="861" y="197"/>
                  <a:pt x="958" y="200"/>
                  <a:pt x="1058" y="264"/>
                </a:cubicBezTo>
                <a:cubicBezTo>
                  <a:pt x="1097" y="288"/>
                  <a:pt x="1065" y="329"/>
                  <a:pt x="1033" y="308"/>
                </a:cubicBezTo>
                <a:cubicBezTo>
                  <a:pt x="974" y="271"/>
                  <a:pt x="914" y="256"/>
                  <a:pt x="843" y="254"/>
                </a:cubicBezTo>
                <a:cubicBezTo>
                  <a:pt x="878" y="274"/>
                  <a:pt x="922" y="306"/>
                  <a:pt x="945" y="343"/>
                </a:cubicBezTo>
                <a:cubicBezTo>
                  <a:pt x="967" y="377"/>
                  <a:pt x="916" y="401"/>
                  <a:pt x="893" y="363"/>
                </a:cubicBezTo>
                <a:cubicBezTo>
                  <a:pt x="865" y="316"/>
                  <a:pt x="781" y="273"/>
                  <a:pt x="741" y="269"/>
                </a:cubicBezTo>
                <a:cubicBezTo>
                  <a:pt x="724" y="259"/>
                  <a:pt x="708" y="247"/>
                  <a:pt x="691" y="238"/>
                </a:cubicBezTo>
                <a:cubicBezTo>
                  <a:pt x="708" y="230"/>
                  <a:pt x="726" y="220"/>
                  <a:pt x="742" y="209"/>
                </a:cubicBezTo>
                <a:close/>
                <a:moveTo>
                  <a:pt x="555" y="958"/>
                </a:moveTo>
                <a:lnTo>
                  <a:pt x="555" y="958"/>
                </a:lnTo>
                <a:cubicBezTo>
                  <a:pt x="568" y="955"/>
                  <a:pt x="578" y="950"/>
                  <a:pt x="585" y="943"/>
                </a:cubicBezTo>
                <a:cubicBezTo>
                  <a:pt x="591" y="936"/>
                  <a:pt x="594" y="928"/>
                  <a:pt x="594" y="919"/>
                </a:cubicBezTo>
                <a:cubicBezTo>
                  <a:pt x="594" y="912"/>
                  <a:pt x="592" y="905"/>
                  <a:pt x="586" y="898"/>
                </a:cubicBezTo>
                <a:cubicBezTo>
                  <a:pt x="581" y="892"/>
                  <a:pt x="570" y="886"/>
                  <a:pt x="555" y="881"/>
                </a:cubicBezTo>
                <a:lnTo>
                  <a:pt x="555" y="958"/>
                </a:lnTo>
                <a:close/>
                <a:moveTo>
                  <a:pt x="519" y="721"/>
                </a:moveTo>
                <a:lnTo>
                  <a:pt x="519" y="721"/>
                </a:lnTo>
                <a:cubicBezTo>
                  <a:pt x="497" y="728"/>
                  <a:pt x="481" y="748"/>
                  <a:pt x="498" y="769"/>
                </a:cubicBezTo>
                <a:cubicBezTo>
                  <a:pt x="502" y="774"/>
                  <a:pt x="509" y="779"/>
                  <a:pt x="519" y="782"/>
                </a:cubicBezTo>
                <a:lnTo>
                  <a:pt x="519" y="721"/>
                </a:lnTo>
                <a:close/>
                <a:moveTo>
                  <a:pt x="674" y="745"/>
                </a:moveTo>
                <a:lnTo>
                  <a:pt x="674" y="745"/>
                </a:lnTo>
                <a:lnTo>
                  <a:pt x="585" y="759"/>
                </a:lnTo>
                <a:cubicBezTo>
                  <a:pt x="577" y="740"/>
                  <a:pt x="573" y="732"/>
                  <a:pt x="555" y="722"/>
                </a:cubicBezTo>
                <a:lnTo>
                  <a:pt x="555" y="791"/>
                </a:lnTo>
                <a:cubicBezTo>
                  <a:pt x="604" y="804"/>
                  <a:pt x="636" y="818"/>
                  <a:pt x="653" y="833"/>
                </a:cubicBezTo>
                <a:cubicBezTo>
                  <a:pt x="706" y="880"/>
                  <a:pt x="690" y="962"/>
                  <a:pt x="633" y="999"/>
                </a:cubicBezTo>
                <a:cubicBezTo>
                  <a:pt x="611" y="1013"/>
                  <a:pt x="584" y="1019"/>
                  <a:pt x="555" y="1020"/>
                </a:cubicBezTo>
                <a:lnTo>
                  <a:pt x="555" y="1066"/>
                </a:lnTo>
                <a:lnTo>
                  <a:pt x="519" y="1066"/>
                </a:lnTo>
                <a:lnTo>
                  <a:pt x="519" y="1020"/>
                </a:lnTo>
                <a:cubicBezTo>
                  <a:pt x="447" y="1014"/>
                  <a:pt x="399" y="987"/>
                  <a:pt x="386" y="913"/>
                </a:cubicBezTo>
                <a:lnTo>
                  <a:pt x="484" y="902"/>
                </a:lnTo>
                <a:cubicBezTo>
                  <a:pt x="489" y="929"/>
                  <a:pt x="494" y="943"/>
                  <a:pt x="519" y="955"/>
                </a:cubicBezTo>
                <a:lnTo>
                  <a:pt x="519" y="870"/>
                </a:lnTo>
                <a:cubicBezTo>
                  <a:pt x="487" y="861"/>
                  <a:pt x="464" y="853"/>
                  <a:pt x="450" y="847"/>
                </a:cubicBezTo>
                <a:cubicBezTo>
                  <a:pt x="391" y="818"/>
                  <a:pt x="384" y="735"/>
                  <a:pt x="430" y="690"/>
                </a:cubicBezTo>
                <a:cubicBezTo>
                  <a:pt x="450" y="671"/>
                  <a:pt x="480" y="660"/>
                  <a:pt x="519" y="658"/>
                </a:cubicBezTo>
                <a:lnTo>
                  <a:pt x="519" y="635"/>
                </a:lnTo>
                <a:lnTo>
                  <a:pt x="555" y="635"/>
                </a:lnTo>
                <a:lnTo>
                  <a:pt x="555" y="658"/>
                </a:lnTo>
                <a:cubicBezTo>
                  <a:pt x="613" y="662"/>
                  <a:pt x="661" y="683"/>
                  <a:pt x="674" y="745"/>
                </a:cubicBezTo>
                <a:close/>
                <a:moveTo>
                  <a:pt x="19" y="1010"/>
                </a:moveTo>
                <a:lnTo>
                  <a:pt x="19" y="1010"/>
                </a:lnTo>
                <a:cubicBezTo>
                  <a:pt x="47" y="1410"/>
                  <a:pt x="970" y="1435"/>
                  <a:pt x="1039" y="1030"/>
                </a:cubicBezTo>
                <a:cubicBezTo>
                  <a:pt x="1094" y="711"/>
                  <a:pt x="844" y="315"/>
                  <a:pt x="645" y="236"/>
                </a:cubicBezTo>
                <a:cubicBezTo>
                  <a:pt x="739" y="209"/>
                  <a:pt x="782" y="158"/>
                  <a:pt x="790" y="59"/>
                </a:cubicBezTo>
                <a:cubicBezTo>
                  <a:pt x="691" y="118"/>
                  <a:pt x="643" y="121"/>
                  <a:pt x="547" y="58"/>
                </a:cubicBezTo>
                <a:cubicBezTo>
                  <a:pt x="461" y="0"/>
                  <a:pt x="308" y="2"/>
                  <a:pt x="353" y="121"/>
                </a:cubicBezTo>
                <a:cubicBezTo>
                  <a:pt x="367" y="157"/>
                  <a:pt x="400" y="197"/>
                  <a:pt x="444" y="228"/>
                </a:cubicBezTo>
                <a:cubicBezTo>
                  <a:pt x="118" y="385"/>
                  <a:pt x="0" y="750"/>
                  <a:pt x="19" y="10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72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22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2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2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02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2" grpId="0" animBg="1" autoUpdateAnimBg="0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 autoUpdateAnimBg="0"/>
      <p:bldP spid="43019" grpId="0" animBg="1"/>
      <p:bldP spid="43020" grpId="0" animBg="1"/>
      <p:bldP spid="43021" grpId="0" animBg="1"/>
      <p:bldP spid="43022" grpId="0" animBg="1"/>
      <p:bldP spid="43023" grpId="0" animBg="1"/>
      <p:bldP spid="43024" grpId="0" animBg="1" autoUpdateAnimBg="0"/>
      <p:bldP spid="43025" grpId="0" autoUpdateAnimBg="0"/>
      <p:bldP spid="43026" grpId="0" autoUpdateAnimBg="0"/>
      <p:bldP spid="430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图片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0550"/>
            <a:ext cx="12196763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E2871FD0-8E45-4987-A9E4-05534C67D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196975"/>
            <a:ext cx="767397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zh-CN" sz="8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</a:rPr>
              <a:t>THANKS!</a:t>
            </a:r>
            <a:endParaRPr lang="zh-CN" altLang="en-US" sz="8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44036" name="Rectangle 4"/>
          <p:cNvSpPr txBox="1">
            <a:spLocks noChangeArrowheads="1"/>
          </p:cNvSpPr>
          <p:nvPr/>
        </p:nvSpPr>
        <p:spPr bwMode="auto">
          <a:xfrm>
            <a:off x="1181100" y="6092825"/>
            <a:ext cx="40528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chemeClr val="accent6">
                  <a:lumMod val="90000"/>
                </a:schemeClr>
              </a:solidFill>
            </a:endParaRPr>
          </a:p>
        </p:txBody>
      </p:sp>
      <p:pic>
        <p:nvPicPr>
          <p:cNvPr id="78855" name="图片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20718"/>
            <a:ext cx="117125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矩形 15"/>
          <p:cNvSpPr>
            <a:spLocks noChangeArrowheads="1"/>
          </p:cNvSpPr>
          <p:nvPr/>
        </p:nvSpPr>
        <p:spPr bwMode="auto">
          <a:xfrm>
            <a:off x="1166813" y="2743200"/>
            <a:ext cx="4263233" cy="400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294A5A"/>
              </a:solidFill>
              <a:ea typeface="宋体" charset="-122"/>
            </a:endParaRPr>
          </a:p>
        </p:txBody>
      </p:sp>
      <p:sp>
        <p:nvSpPr>
          <p:cNvPr id="44042" name="TextBox 16"/>
          <p:cNvSpPr txBox="1">
            <a:spLocks noChangeArrowheads="1"/>
          </p:cNvSpPr>
          <p:nvPr/>
        </p:nvSpPr>
        <p:spPr bwMode="auto">
          <a:xfrm>
            <a:off x="973112" y="2758270"/>
            <a:ext cx="4366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zh-CN" i="1" dirty="0">
                <a:solidFill>
                  <a:srgbClr val="F8F8F8"/>
                </a:solidFill>
                <a:latin typeface="微软雅黑" pitchFamily="34" charset="-122"/>
              </a:rPr>
              <a:t>Powered </a:t>
            </a:r>
            <a:r>
              <a:rPr lang="tr-TR" altLang="zh-CN" i="1" dirty="0" err="1">
                <a:solidFill>
                  <a:srgbClr val="F8F8F8"/>
                </a:solidFill>
                <a:latin typeface="微软雅黑" pitchFamily="34" charset="-122"/>
              </a:rPr>
              <a:t>by</a:t>
            </a:r>
            <a:r>
              <a:rPr lang="tr-TR" altLang="zh-CN" i="1" dirty="0">
                <a:solidFill>
                  <a:srgbClr val="F8F8F8"/>
                </a:solidFill>
                <a:latin typeface="微软雅黑" pitchFamily="34" charset="-122"/>
              </a:rPr>
              <a:t> </a:t>
            </a:r>
            <a:r>
              <a:rPr lang="tr-TR" altLang="zh-CN" b="1" dirty="0" err="1">
                <a:solidFill>
                  <a:srgbClr val="F8F8F8"/>
                </a:solidFill>
                <a:latin typeface="微软雅黑" pitchFamily="34" charset="-122"/>
              </a:rPr>
              <a:t>Freepptbackgrounds</a:t>
            </a:r>
            <a:endParaRPr lang="zh-CN" altLang="en-US" b="1" dirty="0">
              <a:solidFill>
                <a:srgbClr val="F8F8F8"/>
              </a:solidFill>
              <a:latin typeface="微软雅黑" pitchFamily="34" charset="-122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autoUpdateAnimBg="0"/>
      <p:bldP spid="44041" grpId="0" animBg="1" autoUpdateAnimBg="0"/>
      <p:bldP spid="4404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315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1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11268" name="矩形 14"/>
          <p:cNvSpPr>
            <a:spLocks noChangeArrowheads="1"/>
          </p:cNvSpPr>
          <p:nvPr/>
        </p:nvSpPr>
        <p:spPr bwMode="auto">
          <a:xfrm>
            <a:off x="1323975" y="3711575"/>
            <a:ext cx="2147888" cy="2595563"/>
          </a:xfrm>
          <a:prstGeom prst="rect">
            <a:avLst/>
          </a:prstGeom>
          <a:solidFill>
            <a:srgbClr val="F2F2F2"/>
          </a:solidFill>
          <a:ln w="9525">
            <a:solidFill>
              <a:srgbClr val="B5B5B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11269" name="TextBox 27"/>
          <p:cNvSpPr txBox="1">
            <a:spLocks noChangeArrowheads="1"/>
          </p:cNvSpPr>
          <p:nvPr/>
        </p:nvSpPr>
        <p:spPr bwMode="auto">
          <a:xfrm>
            <a:off x="1323975" y="3221038"/>
            <a:ext cx="2147888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solidFill>
                  <a:schemeClr val="accent2"/>
                </a:solidFill>
                <a:latin typeface="+mj-lt"/>
              </a:rPr>
              <a:t>TITLE HERE</a:t>
            </a:r>
            <a:endParaRPr lang="en-US" altLang="zh-CN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270" name="TextBox 28"/>
          <p:cNvSpPr txBox="1">
            <a:spLocks noChangeArrowheads="1"/>
          </p:cNvSpPr>
          <p:nvPr/>
        </p:nvSpPr>
        <p:spPr bwMode="auto">
          <a:xfrm>
            <a:off x="1403350" y="3927475"/>
            <a:ext cx="1927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11271" name="矩形 29"/>
          <p:cNvSpPr>
            <a:spLocks noChangeArrowheads="1"/>
          </p:cNvSpPr>
          <p:nvPr/>
        </p:nvSpPr>
        <p:spPr bwMode="auto">
          <a:xfrm>
            <a:off x="3687763" y="3711575"/>
            <a:ext cx="2147887" cy="2595563"/>
          </a:xfrm>
          <a:prstGeom prst="rect">
            <a:avLst/>
          </a:prstGeom>
          <a:solidFill>
            <a:srgbClr val="F2F2F2"/>
          </a:solidFill>
          <a:ln w="9525">
            <a:solidFill>
              <a:srgbClr val="B5B5B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11272" name="TextBox 30"/>
          <p:cNvSpPr txBox="1">
            <a:spLocks noChangeArrowheads="1"/>
          </p:cNvSpPr>
          <p:nvPr/>
        </p:nvSpPr>
        <p:spPr bwMode="auto">
          <a:xfrm>
            <a:off x="3687763" y="3221038"/>
            <a:ext cx="2147887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solidFill>
                  <a:schemeClr val="accent2"/>
                </a:solidFill>
                <a:latin typeface="+mj-lt"/>
              </a:rPr>
              <a:t>TITLE HERE</a:t>
            </a:r>
            <a:endParaRPr lang="en-US" altLang="zh-CN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273" name="TextBox 31"/>
          <p:cNvSpPr txBox="1">
            <a:spLocks noChangeArrowheads="1"/>
          </p:cNvSpPr>
          <p:nvPr/>
        </p:nvSpPr>
        <p:spPr bwMode="auto">
          <a:xfrm>
            <a:off x="3768725" y="3927475"/>
            <a:ext cx="1927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11274" name="矩形 32"/>
          <p:cNvSpPr>
            <a:spLocks noChangeArrowheads="1"/>
          </p:cNvSpPr>
          <p:nvPr/>
        </p:nvSpPr>
        <p:spPr bwMode="auto">
          <a:xfrm>
            <a:off x="6037263" y="3711575"/>
            <a:ext cx="2147887" cy="2595563"/>
          </a:xfrm>
          <a:prstGeom prst="rect">
            <a:avLst/>
          </a:prstGeom>
          <a:solidFill>
            <a:srgbClr val="F2F2F2"/>
          </a:solidFill>
          <a:ln w="9525">
            <a:solidFill>
              <a:srgbClr val="B5B5B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11275" name="TextBox 33"/>
          <p:cNvSpPr txBox="1">
            <a:spLocks noChangeArrowheads="1"/>
          </p:cNvSpPr>
          <p:nvPr/>
        </p:nvSpPr>
        <p:spPr bwMode="auto">
          <a:xfrm>
            <a:off x="6037263" y="3221038"/>
            <a:ext cx="2147887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solidFill>
                  <a:schemeClr val="accent2"/>
                </a:solidFill>
                <a:latin typeface="+mj-lt"/>
              </a:rPr>
              <a:t>TITLE HERE</a:t>
            </a:r>
            <a:endParaRPr lang="en-US" altLang="zh-CN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276" name="TextBox 34"/>
          <p:cNvSpPr txBox="1">
            <a:spLocks noChangeArrowheads="1"/>
          </p:cNvSpPr>
          <p:nvPr/>
        </p:nvSpPr>
        <p:spPr bwMode="auto">
          <a:xfrm>
            <a:off x="6118225" y="3927475"/>
            <a:ext cx="19256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11277" name="矩形 35"/>
          <p:cNvSpPr>
            <a:spLocks noChangeArrowheads="1"/>
          </p:cNvSpPr>
          <p:nvPr/>
        </p:nvSpPr>
        <p:spPr bwMode="auto">
          <a:xfrm>
            <a:off x="8402638" y="3711575"/>
            <a:ext cx="2147887" cy="2595563"/>
          </a:xfrm>
          <a:prstGeom prst="rect">
            <a:avLst/>
          </a:prstGeom>
          <a:solidFill>
            <a:srgbClr val="F2F2F2"/>
          </a:solidFill>
          <a:ln w="9525">
            <a:solidFill>
              <a:srgbClr val="B5B5B7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11278" name="TextBox 36"/>
          <p:cNvSpPr txBox="1">
            <a:spLocks noChangeArrowheads="1"/>
          </p:cNvSpPr>
          <p:nvPr/>
        </p:nvSpPr>
        <p:spPr bwMode="auto">
          <a:xfrm>
            <a:off x="8402638" y="3221038"/>
            <a:ext cx="2147887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solidFill>
                  <a:schemeClr val="accent2"/>
                </a:solidFill>
                <a:latin typeface="+mj-lt"/>
              </a:rPr>
              <a:t>TITLE HERE</a:t>
            </a:r>
            <a:endParaRPr lang="en-US" altLang="zh-CN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279" name="TextBox 37"/>
          <p:cNvSpPr txBox="1">
            <a:spLocks noChangeArrowheads="1"/>
          </p:cNvSpPr>
          <p:nvPr/>
        </p:nvSpPr>
        <p:spPr bwMode="auto">
          <a:xfrm>
            <a:off x="8482013" y="3927475"/>
            <a:ext cx="1927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11280" name="Oval 6"/>
          <p:cNvSpPr>
            <a:spLocks noChangeArrowheads="1"/>
          </p:cNvSpPr>
          <p:nvPr/>
        </p:nvSpPr>
        <p:spPr bwMode="auto">
          <a:xfrm>
            <a:off x="1484313" y="1268413"/>
            <a:ext cx="1766887" cy="17668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1281" name="Oval 7"/>
          <p:cNvSpPr>
            <a:spLocks noChangeArrowheads="1"/>
          </p:cNvSpPr>
          <p:nvPr/>
        </p:nvSpPr>
        <p:spPr bwMode="auto">
          <a:xfrm>
            <a:off x="1506538" y="1346200"/>
            <a:ext cx="444500" cy="4429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2"/>
                </a:solidFill>
                <a:latin typeface="+mj-lt"/>
              </a:rPr>
              <a:t>A</a:t>
            </a:r>
            <a:endParaRPr lang="zh-CN" altLang="en-US" sz="18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282" name="Oval 8"/>
          <p:cNvSpPr>
            <a:spLocks noChangeArrowheads="1"/>
          </p:cNvSpPr>
          <p:nvPr/>
        </p:nvSpPr>
        <p:spPr bwMode="auto">
          <a:xfrm>
            <a:off x="3852863" y="1268413"/>
            <a:ext cx="1766887" cy="17668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1283" name="Oval 9"/>
          <p:cNvSpPr>
            <a:spLocks noChangeArrowheads="1"/>
          </p:cNvSpPr>
          <p:nvPr/>
        </p:nvSpPr>
        <p:spPr bwMode="auto">
          <a:xfrm>
            <a:off x="3876675" y="1346200"/>
            <a:ext cx="442913" cy="4429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2"/>
                </a:solidFill>
                <a:latin typeface="+mj-lt"/>
              </a:rPr>
              <a:t>B</a:t>
            </a:r>
            <a:endParaRPr lang="zh-CN" altLang="en-US" sz="18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284" name="Oval 10"/>
          <p:cNvSpPr>
            <a:spLocks noChangeArrowheads="1"/>
          </p:cNvSpPr>
          <p:nvPr/>
        </p:nvSpPr>
        <p:spPr bwMode="auto">
          <a:xfrm>
            <a:off x="6246813" y="1268413"/>
            <a:ext cx="1766887" cy="176688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1285" name="Oval 11"/>
          <p:cNvSpPr>
            <a:spLocks noChangeArrowheads="1"/>
          </p:cNvSpPr>
          <p:nvPr/>
        </p:nvSpPr>
        <p:spPr bwMode="auto">
          <a:xfrm>
            <a:off x="6270625" y="1346200"/>
            <a:ext cx="442913" cy="4429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2"/>
                </a:solidFill>
                <a:latin typeface="+mj-lt"/>
              </a:rPr>
              <a:t>C</a:t>
            </a:r>
            <a:endParaRPr lang="zh-CN" altLang="en-US" sz="18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286" name="Oval 12"/>
          <p:cNvSpPr>
            <a:spLocks noChangeArrowheads="1"/>
          </p:cNvSpPr>
          <p:nvPr/>
        </p:nvSpPr>
        <p:spPr bwMode="auto">
          <a:xfrm>
            <a:off x="8647113" y="1268413"/>
            <a:ext cx="1765300" cy="176688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+mj-lt"/>
              <a:ea typeface="宋体" charset="-122"/>
            </a:endParaRPr>
          </a:p>
        </p:txBody>
      </p:sp>
      <p:sp>
        <p:nvSpPr>
          <p:cNvPr id="11287" name="Oval 13"/>
          <p:cNvSpPr>
            <a:spLocks noChangeArrowheads="1"/>
          </p:cNvSpPr>
          <p:nvPr/>
        </p:nvSpPr>
        <p:spPr bwMode="auto">
          <a:xfrm>
            <a:off x="8669338" y="1346200"/>
            <a:ext cx="442912" cy="4429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2"/>
                </a:solidFill>
                <a:latin typeface="+mj-lt"/>
              </a:rPr>
              <a:t>D</a:t>
            </a:r>
            <a:endParaRPr lang="zh-CN" altLang="en-US" sz="18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288" name="Freeform 14"/>
          <p:cNvSpPr>
            <a:spLocks noEditPoints="1"/>
          </p:cNvSpPr>
          <p:nvPr/>
        </p:nvSpPr>
        <p:spPr bwMode="auto">
          <a:xfrm>
            <a:off x="1971675" y="1806575"/>
            <a:ext cx="849313" cy="633413"/>
          </a:xfrm>
          <a:custGeom>
            <a:avLst/>
            <a:gdLst>
              <a:gd name="T0" fmla="*/ 2147483646 w 1167"/>
              <a:gd name="T1" fmla="*/ 2147483646 h 868"/>
              <a:gd name="T2" fmla="*/ 2147483646 w 1167"/>
              <a:gd name="T3" fmla="*/ 2147483646 h 868"/>
              <a:gd name="T4" fmla="*/ 2147483646 w 1167"/>
              <a:gd name="T5" fmla="*/ 2147483646 h 868"/>
              <a:gd name="T6" fmla="*/ 2147483646 w 1167"/>
              <a:gd name="T7" fmla="*/ 2147483646 h 868"/>
              <a:gd name="T8" fmla="*/ 2147483646 w 1167"/>
              <a:gd name="T9" fmla="*/ 2147483646 h 868"/>
              <a:gd name="T10" fmla="*/ 2147483646 w 1167"/>
              <a:gd name="T11" fmla="*/ 2147483646 h 868"/>
              <a:gd name="T12" fmla="*/ 2147483646 w 1167"/>
              <a:gd name="T13" fmla="*/ 2147483646 h 868"/>
              <a:gd name="T14" fmla="*/ 2147483646 w 1167"/>
              <a:gd name="T15" fmla="*/ 2147483646 h 868"/>
              <a:gd name="T16" fmla="*/ 2147483646 w 1167"/>
              <a:gd name="T17" fmla="*/ 2147483646 h 868"/>
              <a:gd name="T18" fmla="*/ 2147483646 w 1167"/>
              <a:gd name="T19" fmla="*/ 2147483646 h 868"/>
              <a:gd name="T20" fmla="*/ 2147483646 w 1167"/>
              <a:gd name="T21" fmla="*/ 2147483646 h 868"/>
              <a:gd name="T22" fmla="*/ 2147483646 w 1167"/>
              <a:gd name="T23" fmla="*/ 2147483646 h 868"/>
              <a:gd name="T24" fmla="*/ 2147483646 w 1167"/>
              <a:gd name="T25" fmla="*/ 2147483646 h 868"/>
              <a:gd name="T26" fmla="*/ 2147483646 w 1167"/>
              <a:gd name="T27" fmla="*/ 2147483646 h 868"/>
              <a:gd name="T28" fmla="*/ 2147483646 w 1167"/>
              <a:gd name="T29" fmla="*/ 2147483646 h 868"/>
              <a:gd name="T30" fmla="*/ 2147483646 w 1167"/>
              <a:gd name="T31" fmla="*/ 2147483646 h 868"/>
              <a:gd name="T32" fmla="*/ 2147483646 w 1167"/>
              <a:gd name="T33" fmla="*/ 2147483646 h 868"/>
              <a:gd name="T34" fmla="*/ 2147483646 w 1167"/>
              <a:gd name="T35" fmla="*/ 2147483646 h 868"/>
              <a:gd name="T36" fmla="*/ 2147483646 w 1167"/>
              <a:gd name="T37" fmla="*/ 0 h 868"/>
              <a:gd name="T38" fmla="*/ 2147483646 w 1167"/>
              <a:gd name="T39" fmla="*/ 2147483646 h 868"/>
              <a:gd name="T40" fmla="*/ 2147483646 w 1167"/>
              <a:gd name="T41" fmla="*/ 2147483646 h 868"/>
              <a:gd name="T42" fmla="*/ 2147483646 w 1167"/>
              <a:gd name="T43" fmla="*/ 2147483646 h 868"/>
              <a:gd name="T44" fmla="*/ 2147483646 w 1167"/>
              <a:gd name="T45" fmla="*/ 2147483646 h 868"/>
              <a:gd name="T46" fmla="*/ 2147483646 w 1167"/>
              <a:gd name="T47" fmla="*/ 2147483646 h 868"/>
              <a:gd name="T48" fmla="*/ 2147483646 w 1167"/>
              <a:gd name="T49" fmla="*/ 2147483646 h 868"/>
              <a:gd name="T50" fmla="*/ 2147483646 w 1167"/>
              <a:gd name="T51" fmla="*/ 2147483646 h 868"/>
              <a:gd name="T52" fmla="*/ 2147483646 w 1167"/>
              <a:gd name="T53" fmla="*/ 2147483646 h 868"/>
              <a:gd name="T54" fmla="*/ 2147483646 w 1167"/>
              <a:gd name="T55" fmla="*/ 2147483646 h 868"/>
              <a:gd name="T56" fmla="*/ 2147483646 w 1167"/>
              <a:gd name="T57" fmla="*/ 2147483646 h 868"/>
              <a:gd name="T58" fmla="*/ 2147483646 w 1167"/>
              <a:gd name="T59" fmla="*/ 2147483646 h 868"/>
              <a:gd name="T60" fmla="*/ 2147483646 w 1167"/>
              <a:gd name="T61" fmla="*/ 2147483646 h 868"/>
              <a:gd name="T62" fmla="*/ 2147483646 w 1167"/>
              <a:gd name="T63" fmla="*/ 2147483646 h 8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67" h="868">
                <a:moveTo>
                  <a:pt x="480" y="183"/>
                </a:moveTo>
                <a:lnTo>
                  <a:pt x="238" y="459"/>
                </a:lnTo>
                <a:lnTo>
                  <a:pt x="181" y="409"/>
                </a:lnTo>
                <a:lnTo>
                  <a:pt x="426" y="130"/>
                </a:lnTo>
                <a:lnTo>
                  <a:pt x="473" y="77"/>
                </a:lnTo>
                <a:lnTo>
                  <a:pt x="732" y="303"/>
                </a:lnTo>
                <a:lnTo>
                  <a:pt x="901" y="110"/>
                </a:lnTo>
                <a:lnTo>
                  <a:pt x="871" y="84"/>
                </a:lnTo>
                <a:cubicBezTo>
                  <a:pt x="860" y="74"/>
                  <a:pt x="862" y="63"/>
                  <a:pt x="877" y="59"/>
                </a:cubicBezTo>
                <a:lnTo>
                  <a:pt x="923" y="44"/>
                </a:lnTo>
                <a:cubicBezTo>
                  <a:pt x="937" y="40"/>
                  <a:pt x="960" y="33"/>
                  <a:pt x="974" y="28"/>
                </a:cubicBezTo>
                <a:lnTo>
                  <a:pt x="1021" y="14"/>
                </a:lnTo>
                <a:cubicBezTo>
                  <a:pt x="1035" y="10"/>
                  <a:pt x="1044" y="18"/>
                  <a:pt x="1041" y="32"/>
                </a:cubicBezTo>
                <a:lnTo>
                  <a:pt x="1032" y="77"/>
                </a:lnTo>
                <a:cubicBezTo>
                  <a:pt x="1028" y="91"/>
                  <a:pt x="1023" y="115"/>
                  <a:pt x="1020" y="130"/>
                </a:cubicBezTo>
                <a:lnTo>
                  <a:pt x="1011" y="174"/>
                </a:lnTo>
                <a:cubicBezTo>
                  <a:pt x="1008" y="189"/>
                  <a:pt x="997" y="193"/>
                  <a:pt x="986" y="183"/>
                </a:cubicBezTo>
                <a:lnTo>
                  <a:pt x="958" y="159"/>
                </a:lnTo>
                <a:lnTo>
                  <a:pt x="740" y="409"/>
                </a:lnTo>
                <a:lnTo>
                  <a:pt x="740" y="408"/>
                </a:lnTo>
                <a:lnTo>
                  <a:pt x="739" y="409"/>
                </a:lnTo>
                <a:lnTo>
                  <a:pt x="480" y="183"/>
                </a:lnTo>
                <a:close/>
                <a:moveTo>
                  <a:pt x="1131" y="795"/>
                </a:moveTo>
                <a:cubicBezTo>
                  <a:pt x="1151" y="795"/>
                  <a:pt x="1167" y="812"/>
                  <a:pt x="1167" y="832"/>
                </a:cubicBezTo>
                <a:cubicBezTo>
                  <a:pt x="1167" y="852"/>
                  <a:pt x="1151" y="868"/>
                  <a:pt x="1131" y="868"/>
                </a:cubicBezTo>
                <a:lnTo>
                  <a:pt x="1046" y="868"/>
                </a:lnTo>
                <a:lnTo>
                  <a:pt x="905" y="868"/>
                </a:lnTo>
                <a:lnTo>
                  <a:pt x="804" y="868"/>
                </a:lnTo>
                <a:lnTo>
                  <a:pt x="662" y="868"/>
                </a:lnTo>
                <a:lnTo>
                  <a:pt x="561" y="868"/>
                </a:lnTo>
                <a:lnTo>
                  <a:pt x="419" y="868"/>
                </a:lnTo>
                <a:lnTo>
                  <a:pt x="317" y="868"/>
                </a:lnTo>
                <a:lnTo>
                  <a:pt x="176" y="868"/>
                </a:lnTo>
                <a:lnTo>
                  <a:pt x="38" y="868"/>
                </a:lnTo>
                <a:cubicBezTo>
                  <a:pt x="17" y="868"/>
                  <a:pt x="1" y="852"/>
                  <a:pt x="1" y="832"/>
                </a:cubicBezTo>
                <a:lnTo>
                  <a:pt x="0" y="37"/>
                </a:lnTo>
                <a:cubicBezTo>
                  <a:pt x="0" y="17"/>
                  <a:pt x="16" y="0"/>
                  <a:pt x="37" y="0"/>
                </a:cubicBezTo>
                <a:cubicBezTo>
                  <a:pt x="57" y="0"/>
                  <a:pt x="73" y="17"/>
                  <a:pt x="73" y="37"/>
                </a:cubicBezTo>
                <a:lnTo>
                  <a:pt x="74" y="795"/>
                </a:lnTo>
                <a:lnTo>
                  <a:pt x="176" y="795"/>
                </a:lnTo>
                <a:lnTo>
                  <a:pt x="176" y="629"/>
                </a:lnTo>
                <a:cubicBezTo>
                  <a:pt x="176" y="609"/>
                  <a:pt x="193" y="593"/>
                  <a:pt x="213" y="593"/>
                </a:cubicBezTo>
                <a:lnTo>
                  <a:pt x="281" y="593"/>
                </a:lnTo>
                <a:cubicBezTo>
                  <a:pt x="301" y="593"/>
                  <a:pt x="317" y="609"/>
                  <a:pt x="317" y="629"/>
                </a:cubicBezTo>
                <a:lnTo>
                  <a:pt x="317" y="795"/>
                </a:lnTo>
                <a:lnTo>
                  <a:pt x="419" y="795"/>
                </a:lnTo>
                <a:lnTo>
                  <a:pt x="419" y="376"/>
                </a:lnTo>
                <a:cubicBezTo>
                  <a:pt x="419" y="356"/>
                  <a:pt x="436" y="339"/>
                  <a:pt x="456" y="339"/>
                </a:cubicBezTo>
                <a:lnTo>
                  <a:pt x="523" y="339"/>
                </a:lnTo>
                <a:cubicBezTo>
                  <a:pt x="544" y="339"/>
                  <a:pt x="561" y="356"/>
                  <a:pt x="561" y="376"/>
                </a:cubicBezTo>
                <a:lnTo>
                  <a:pt x="561" y="795"/>
                </a:lnTo>
                <a:lnTo>
                  <a:pt x="662" y="795"/>
                </a:lnTo>
                <a:lnTo>
                  <a:pt x="662" y="500"/>
                </a:lnTo>
                <a:cubicBezTo>
                  <a:pt x="662" y="480"/>
                  <a:pt x="679" y="464"/>
                  <a:pt x="699" y="464"/>
                </a:cubicBezTo>
                <a:lnTo>
                  <a:pt x="767" y="464"/>
                </a:lnTo>
                <a:cubicBezTo>
                  <a:pt x="787" y="464"/>
                  <a:pt x="804" y="480"/>
                  <a:pt x="804" y="500"/>
                </a:cubicBezTo>
                <a:lnTo>
                  <a:pt x="804" y="795"/>
                </a:lnTo>
                <a:lnTo>
                  <a:pt x="905" y="795"/>
                </a:lnTo>
                <a:lnTo>
                  <a:pt x="905" y="291"/>
                </a:lnTo>
                <a:cubicBezTo>
                  <a:pt x="905" y="270"/>
                  <a:pt x="922" y="254"/>
                  <a:pt x="942" y="254"/>
                </a:cubicBezTo>
                <a:lnTo>
                  <a:pt x="1010" y="254"/>
                </a:lnTo>
                <a:cubicBezTo>
                  <a:pt x="1030" y="254"/>
                  <a:pt x="1046" y="270"/>
                  <a:pt x="1046" y="291"/>
                </a:cubicBezTo>
                <a:lnTo>
                  <a:pt x="1046" y="795"/>
                </a:lnTo>
                <a:lnTo>
                  <a:pt x="1131" y="7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1289" name="Freeform 15"/>
          <p:cNvSpPr>
            <a:spLocks noEditPoints="1"/>
          </p:cNvSpPr>
          <p:nvPr/>
        </p:nvSpPr>
        <p:spPr bwMode="auto">
          <a:xfrm>
            <a:off x="4386263" y="1687513"/>
            <a:ext cx="815975" cy="863600"/>
          </a:xfrm>
          <a:custGeom>
            <a:avLst/>
            <a:gdLst>
              <a:gd name="T0" fmla="*/ 2147483646 w 1122"/>
              <a:gd name="T1" fmla="*/ 0 h 1186"/>
              <a:gd name="T2" fmla="*/ 2147483646 w 1122"/>
              <a:gd name="T3" fmla="*/ 2147483646 h 1186"/>
              <a:gd name="T4" fmla="*/ 2147483646 w 1122"/>
              <a:gd name="T5" fmla="*/ 2147483646 h 1186"/>
              <a:gd name="T6" fmla="*/ 2147483646 w 1122"/>
              <a:gd name="T7" fmla="*/ 2147483646 h 1186"/>
              <a:gd name="T8" fmla="*/ 2147483646 w 1122"/>
              <a:gd name="T9" fmla="*/ 2147483646 h 1186"/>
              <a:gd name="T10" fmla="*/ 2147483646 w 1122"/>
              <a:gd name="T11" fmla="*/ 2147483646 h 1186"/>
              <a:gd name="T12" fmla="*/ 2147483646 w 1122"/>
              <a:gd name="T13" fmla="*/ 2147483646 h 1186"/>
              <a:gd name="T14" fmla="*/ 2147483646 w 1122"/>
              <a:gd name="T15" fmla="*/ 2147483646 h 1186"/>
              <a:gd name="T16" fmla="*/ 0 w 1122"/>
              <a:gd name="T17" fmla="*/ 2147483646 h 1186"/>
              <a:gd name="T18" fmla="*/ 2147483646 w 1122"/>
              <a:gd name="T19" fmla="*/ 2147483646 h 1186"/>
              <a:gd name="T20" fmla="*/ 2147483646 w 1122"/>
              <a:gd name="T21" fmla="*/ 2147483646 h 1186"/>
              <a:gd name="T22" fmla="*/ 2147483646 w 1122"/>
              <a:gd name="T23" fmla="*/ 2147483646 h 1186"/>
              <a:gd name="T24" fmla="*/ 2147483646 w 1122"/>
              <a:gd name="T25" fmla="*/ 2147483646 h 1186"/>
              <a:gd name="T26" fmla="*/ 2147483646 w 1122"/>
              <a:gd name="T27" fmla="*/ 2147483646 h 1186"/>
              <a:gd name="T28" fmla="*/ 2147483646 w 1122"/>
              <a:gd name="T29" fmla="*/ 2147483646 h 1186"/>
              <a:gd name="T30" fmla="*/ 2147483646 w 1122"/>
              <a:gd name="T31" fmla="*/ 2147483646 h 1186"/>
              <a:gd name="T32" fmla="*/ 2147483646 w 1122"/>
              <a:gd name="T33" fmla="*/ 2147483646 h 1186"/>
              <a:gd name="T34" fmla="*/ 2147483646 w 1122"/>
              <a:gd name="T35" fmla="*/ 2147483646 h 1186"/>
              <a:gd name="T36" fmla="*/ 2147483646 w 1122"/>
              <a:gd name="T37" fmla="*/ 2147483646 h 1186"/>
              <a:gd name="T38" fmla="*/ 2147483646 w 1122"/>
              <a:gd name="T39" fmla="*/ 2147483646 h 1186"/>
              <a:gd name="T40" fmla="*/ 2147483646 w 1122"/>
              <a:gd name="T41" fmla="*/ 2147483646 h 1186"/>
              <a:gd name="T42" fmla="*/ 2147483646 w 1122"/>
              <a:gd name="T43" fmla="*/ 2147483646 h 1186"/>
              <a:gd name="T44" fmla="*/ 2147483646 w 1122"/>
              <a:gd name="T45" fmla="*/ 2147483646 h 1186"/>
              <a:gd name="T46" fmla="*/ 2147483646 w 1122"/>
              <a:gd name="T47" fmla="*/ 2147483646 h 1186"/>
              <a:gd name="T48" fmla="*/ 2147483646 w 1122"/>
              <a:gd name="T49" fmla="*/ 2147483646 h 1186"/>
              <a:gd name="T50" fmla="*/ 2147483646 w 1122"/>
              <a:gd name="T51" fmla="*/ 2147483646 h 1186"/>
              <a:gd name="T52" fmla="*/ 2147483646 w 1122"/>
              <a:gd name="T53" fmla="*/ 2147483646 h 1186"/>
              <a:gd name="T54" fmla="*/ 2147483646 w 1122"/>
              <a:gd name="T55" fmla="*/ 2147483646 h 1186"/>
              <a:gd name="T56" fmla="*/ 2147483646 w 1122"/>
              <a:gd name="T57" fmla="*/ 2147483646 h 1186"/>
              <a:gd name="T58" fmla="*/ 2147483646 w 1122"/>
              <a:gd name="T59" fmla="*/ 2147483646 h 1186"/>
              <a:gd name="T60" fmla="*/ 2147483646 w 1122"/>
              <a:gd name="T61" fmla="*/ 2147483646 h 1186"/>
              <a:gd name="T62" fmla="*/ 2147483646 w 1122"/>
              <a:gd name="T63" fmla="*/ 2147483646 h 1186"/>
              <a:gd name="T64" fmla="*/ 2147483646 w 1122"/>
              <a:gd name="T65" fmla="*/ 2147483646 h 1186"/>
              <a:gd name="T66" fmla="*/ 2147483646 w 1122"/>
              <a:gd name="T67" fmla="*/ 2147483646 h 1186"/>
              <a:gd name="T68" fmla="*/ 2147483646 w 1122"/>
              <a:gd name="T69" fmla="*/ 2147483646 h 118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22" h="1186">
                <a:moveTo>
                  <a:pt x="246" y="0"/>
                </a:moveTo>
                <a:lnTo>
                  <a:pt x="700" y="0"/>
                </a:lnTo>
                <a:cubicBezTo>
                  <a:pt x="786" y="0"/>
                  <a:pt x="856" y="71"/>
                  <a:pt x="856" y="156"/>
                </a:cubicBezTo>
                <a:lnTo>
                  <a:pt x="856" y="365"/>
                </a:lnTo>
                <a:cubicBezTo>
                  <a:pt x="807" y="404"/>
                  <a:pt x="777" y="440"/>
                  <a:pt x="738" y="493"/>
                </a:cubicBezTo>
                <a:lnTo>
                  <a:pt x="738" y="156"/>
                </a:lnTo>
                <a:cubicBezTo>
                  <a:pt x="738" y="135"/>
                  <a:pt x="721" y="118"/>
                  <a:pt x="700" y="118"/>
                </a:cubicBezTo>
                <a:lnTo>
                  <a:pt x="340" y="118"/>
                </a:lnTo>
                <a:lnTo>
                  <a:pt x="340" y="283"/>
                </a:lnTo>
                <a:cubicBezTo>
                  <a:pt x="340" y="299"/>
                  <a:pt x="327" y="313"/>
                  <a:pt x="310" y="313"/>
                </a:cubicBezTo>
                <a:lnTo>
                  <a:pt x="118" y="313"/>
                </a:lnTo>
                <a:lnTo>
                  <a:pt x="118" y="889"/>
                </a:lnTo>
                <a:cubicBezTo>
                  <a:pt x="118" y="910"/>
                  <a:pt x="135" y="927"/>
                  <a:pt x="156" y="927"/>
                </a:cubicBezTo>
                <a:lnTo>
                  <a:pt x="517" y="927"/>
                </a:lnTo>
                <a:cubicBezTo>
                  <a:pt x="505" y="966"/>
                  <a:pt x="494" y="1005"/>
                  <a:pt x="487" y="1045"/>
                </a:cubicBezTo>
                <a:lnTo>
                  <a:pt x="156" y="1045"/>
                </a:lnTo>
                <a:cubicBezTo>
                  <a:pt x="70" y="1045"/>
                  <a:pt x="0" y="975"/>
                  <a:pt x="0" y="889"/>
                </a:cubicBezTo>
                <a:lnTo>
                  <a:pt x="0" y="247"/>
                </a:lnTo>
                <a:lnTo>
                  <a:pt x="246" y="0"/>
                </a:lnTo>
                <a:close/>
                <a:moveTo>
                  <a:pt x="996" y="383"/>
                </a:moveTo>
                <a:cubicBezTo>
                  <a:pt x="1012" y="392"/>
                  <a:pt x="1022" y="408"/>
                  <a:pt x="1026" y="429"/>
                </a:cubicBezTo>
                <a:cubicBezTo>
                  <a:pt x="1056" y="437"/>
                  <a:pt x="1086" y="457"/>
                  <a:pt x="1108" y="495"/>
                </a:cubicBezTo>
                <a:cubicBezTo>
                  <a:pt x="1122" y="529"/>
                  <a:pt x="1116" y="576"/>
                  <a:pt x="1097" y="612"/>
                </a:cubicBezTo>
                <a:cubicBezTo>
                  <a:pt x="1063" y="674"/>
                  <a:pt x="1017" y="750"/>
                  <a:pt x="976" y="813"/>
                </a:cubicBezTo>
                <a:cubicBezTo>
                  <a:pt x="950" y="823"/>
                  <a:pt x="955" y="768"/>
                  <a:pt x="965" y="755"/>
                </a:cubicBezTo>
                <a:cubicBezTo>
                  <a:pt x="998" y="705"/>
                  <a:pt x="1026" y="659"/>
                  <a:pt x="1052" y="570"/>
                </a:cubicBezTo>
                <a:cubicBezTo>
                  <a:pt x="1058" y="529"/>
                  <a:pt x="1038" y="510"/>
                  <a:pt x="1026" y="491"/>
                </a:cubicBezTo>
                <a:cubicBezTo>
                  <a:pt x="1025" y="495"/>
                  <a:pt x="1024" y="499"/>
                  <a:pt x="1024" y="503"/>
                </a:cubicBezTo>
                <a:cubicBezTo>
                  <a:pt x="999" y="491"/>
                  <a:pt x="975" y="479"/>
                  <a:pt x="950" y="466"/>
                </a:cubicBezTo>
                <a:cubicBezTo>
                  <a:pt x="925" y="452"/>
                  <a:pt x="902" y="435"/>
                  <a:pt x="878" y="418"/>
                </a:cubicBezTo>
                <a:cubicBezTo>
                  <a:pt x="924" y="379"/>
                  <a:pt x="964" y="365"/>
                  <a:pt x="996" y="383"/>
                </a:cubicBezTo>
                <a:close/>
                <a:moveTo>
                  <a:pt x="1013" y="546"/>
                </a:moveTo>
                <a:cubicBezTo>
                  <a:pt x="993" y="616"/>
                  <a:pt x="952" y="703"/>
                  <a:pt x="896" y="801"/>
                </a:cubicBezTo>
                <a:cubicBezTo>
                  <a:pt x="867" y="851"/>
                  <a:pt x="835" y="898"/>
                  <a:pt x="801" y="942"/>
                </a:cubicBezTo>
                <a:cubicBezTo>
                  <a:pt x="770" y="926"/>
                  <a:pt x="739" y="910"/>
                  <a:pt x="707" y="893"/>
                </a:cubicBezTo>
                <a:cubicBezTo>
                  <a:pt x="674" y="874"/>
                  <a:pt x="642" y="852"/>
                  <a:pt x="610" y="831"/>
                </a:cubicBezTo>
                <a:cubicBezTo>
                  <a:pt x="631" y="780"/>
                  <a:pt x="656" y="729"/>
                  <a:pt x="684" y="679"/>
                </a:cubicBezTo>
                <a:cubicBezTo>
                  <a:pt x="741" y="581"/>
                  <a:pt x="795" y="503"/>
                  <a:pt x="845" y="450"/>
                </a:cubicBezTo>
                <a:cubicBezTo>
                  <a:pt x="872" y="467"/>
                  <a:pt x="898" y="486"/>
                  <a:pt x="926" y="502"/>
                </a:cubicBezTo>
                <a:cubicBezTo>
                  <a:pt x="955" y="519"/>
                  <a:pt x="984" y="531"/>
                  <a:pt x="1013" y="546"/>
                </a:cubicBezTo>
                <a:close/>
                <a:moveTo>
                  <a:pt x="774" y="977"/>
                </a:moveTo>
                <a:cubicBezTo>
                  <a:pt x="671" y="1102"/>
                  <a:pt x="566" y="1186"/>
                  <a:pt x="542" y="1172"/>
                </a:cubicBezTo>
                <a:cubicBezTo>
                  <a:pt x="518" y="1158"/>
                  <a:pt x="537" y="1026"/>
                  <a:pt x="594" y="874"/>
                </a:cubicBezTo>
                <a:cubicBezTo>
                  <a:pt x="623" y="892"/>
                  <a:pt x="652" y="911"/>
                  <a:pt x="682" y="929"/>
                </a:cubicBezTo>
                <a:cubicBezTo>
                  <a:pt x="713" y="946"/>
                  <a:pt x="743" y="961"/>
                  <a:pt x="774" y="977"/>
                </a:cubicBezTo>
                <a:close/>
                <a:moveTo>
                  <a:pt x="406" y="207"/>
                </a:moveTo>
                <a:lnTo>
                  <a:pt x="666" y="207"/>
                </a:lnTo>
                <a:lnTo>
                  <a:pt x="666" y="267"/>
                </a:lnTo>
                <a:lnTo>
                  <a:pt x="406" y="267"/>
                </a:lnTo>
                <a:lnTo>
                  <a:pt x="406" y="207"/>
                </a:lnTo>
                <a:close/>
                <a:moveTo>
                  <a:pt x="204" y="604"/>
                </a:moveTo>
                <a:lnTo>
                  <a:pt x="356" y="604"/>
                </a:lnTo>
                <a:lnTo>
                  <a:pt x="356" y="664"/>
                </a:lnTo>
                <a:lnTo>
                  <a:pt x="204" y="664"/>
                </a:lnTo>
                <a:lnTo>
                  <a:pt x="204" y="604"/>
                </a:lnTo>
                <a:close/>
                <a:moveTo>
                  <a:pt x="204" y="467"/>
                </a:moveTo>
                <a:lnTo>
                  <a:pt x="666" y="467"/>
                </a:lnTo>
                <a:lnTo>
                  <a:pt x="666" y="526"/>
                </a:lnTo>
                <a:lnTo>
                  <a:pt x="204" y="526"/>
                </a:lnTo>
                <a:lnTo>
                  <a:pt x="204" y="467"/>
                </a:lnTo>
                <a:close/>
                <a:moveTo>
                  <a:pt x="204" y="339"/>
                </a:moveTo>
                <a:lnTo>
                  <a:pt x="666" y="339"/>
                </a:lnTo>
                <a:lnTo>
                  <a:pt x="666" y="399"/>
                </a:lnTo>
                <a:lnTo>
                  <a:pt x="204" y="399"/>
                </a:lnTo>
                <a:lnTo>
                  <a:pt x="204" y="339"/>
                </a:lnTo>
                <a:close/>
                <a:moveTo>
                  <a:pt x="154" y="259"/>
                </a:moveTo>
                <a:lnTo>
                  <a:pt x="267" y="259"/>
                </a:lnTo>
                <a:cubicBezTo>
                  <a:pt x="277" y="259"/>
                  <a:pt x="286" y="250"/>
                  <a:pt x="286" y="239"/>
                </a:cubicBezTo>
                <a:lnTo>
                  <a:pt x="286" y="126"/>
                </a:lnTo>
                <a:lnTo>
                  <a:pt x="154" y="2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1290" name="Freeform 16"/>
          <p:cNvSpPr>
            <a:spLocks noEditPoints="1"/>
          </p:cNvSpPr>
          <p:nvPr/>
        </p:nvSpPr>
        <p:spPr bwMode="auto">
          <a:xfrm>
            <a:off x="6745288" y="1620838"/>
            <a:ext cx="800100" cy="1044575"/>
          </a:xfrm>
          <a:custGeom>
            <a:avLst/>
            <a:gdLst>
              <a:gd name="T0" fmla="*/ 2147483646 w 1097"/>
              <a:gd name="T1" fmla="*/ 2147483646 h 1435"/>
              <a:gd name="T2" fmla="*/ 2147483646 w 1097"/>
              <a:gd name="T3" fmla="*/ 2147483646 h 1435"/>
              <a:gd name="T4" fmla="*/ 2147483646 w 1097"/>
              <a:gd name="T5" fmla="*/ 2147483646 h 1435"/>
              <a:gd name="T6" fmla="*/ 2147483646 w 1097"/>
              <a:gd name="T7" fmla="*/ 2147483646 h 1435"/>
              <a:gd name="T8" fmla="*/ 2147483646 w 1097"/>
              <a:gd name="T9" fmla="*/ 2147483646 h 1435"/>
              <a:gd name="T10" fmla="*/ 2147483646 w 1097"/>
              <a:gd name="T11" fmla="*/ 2147483646 h 1435"/>
              <a:gd name="T12" fmla="*/ 2147483646 w 1097"/>
              <a:gd name="T13" fmla="*/ 2147483646 h 1435"/>
              <a:gd name="T14" fmla="*/ 2147483646 w 1097"/>
              <a:gd name="T15" fmla="*/ 2147483646 h 1435"/>
              <a:gd name="T16" fmla="*/ 2147483646 w 1097"/>
              <a:gd name="T17" fmla="*/ 2147483646 h 1435"/>
              <a:gd name="T18" fmla="*/ 2147483646 w 1097"/>
              <a:gd name="T19" fmla="*/ 2147483646 h 1435"/>
              <a:gd name="T20" fmla="*/ 2147483646 w 1097"/>
              <a:gd name="T21" fmla="*/ 2147483646 h 1435"/>
              <a:gd name="T22" fmla="*/ 2147483646 w 1097"/>
              <a:gd name="T23" fmla="*/ 2147483646 h 1435"/>
              <a:gd name="T24" fmla="*/ 2147483646 w 1097"/>
              <a:gd name="T25" fmla="*/ 2147483646 h 1435"/>
              <a:gd name="T26" fmla="*/ 2147483646 w 1097"/>
              <a:gd name="T27" fmla="*/ 2147483646 h 1435"/>
              <a:gd name="T28" fmla="*/ 2147483646 w 1097"/>
              <a:gd name="T29" fmla="*/ 2147483646 h 1435"/>
              <a:gd name="T30" fmla="*/ 2147483646 w 1097"/>
              <a:gd name="T31" fmla="*/ 2147483646 h 1435"/>
              <a:gd name="T32" fmla="*/ 2147483646 w 1097"/>
              <a:gd name="T33" fmla="*/ 2147483646 h 1435"/>
              <a:gd name="T34" fmla="*/ 2147483646 w 1097"/>
              <a:gd name="T35" fmla="*/ 2147483646 h 1435"/>
              <a:gd name="T36" fmla="*/ 2147483646 w 1097"/>
              <a:gd name="T37" fmla="*/ 2147483646 h 1435"/>
              <a:gd name="T38" fmla="*/ 2147483646 w 1097"/>
              <a:gd name="T39" fmla="*/ 2147483646 h 1435"/>
              <a:gd name="T40" fmla="*/ 2147483646 w 1097"/>
              <a:gd name="T41" fmla="*/ 2147483646 h 1435"/>
              <a:gd name="T42" fmla="*/ 2147483646 w 1097"/>
              <a:gd name="T43" fmla="*/ 2147483646 h 1435"/>
              <a:gd name="T44" fmla="*/ 2147483646 w 1097"/>
              <a:gd name="T45" fmla="*/ 2147483646 h 1435"/>
              <a:gd name="T46" fmla="*/ 2147483646 w 1097"/>
              <a:gd name="T47" fmla="*/ 2147483646 h 1435"/>
              <a:gd name="T48" fmla="*/ 2147483646 w 1097"/>
              <a:gd name="T49" fmla="*/ 2147483646 h 1435"/>
              <a:gd name="T50" fmla="*/ 2147483646 w 1097"/>
              <a:gd name="T51" fmla="*/ 2147483646 h 1435"/>
              <a:gd name="T52" fmla="*/ 2147483646 w 1097"/>
              <a:gd name="T53" fmla="*/ 2147483646 h 1435"/>
              <a:gd name="T54" fmla="*/ 2147483646 w 1097"/>
              <a:gd name="T55" fmla="*/ 2147483646 h 1435"/>
              <a:gd name="T56" fmla="*/ 2147483646 w 1097"/>
              <a:gd name="T57" fmla="*/ 2147483646 h 1435"/>
              <a:gd name="T58" fmla="*/ 2147483646 w 1097"/>
              <a:gd name="T59" fmla="*/ 2147483646 h 1435"/>
              <a:gd name="T60" fmla="*/ 2147483646 w 1097"/>
              <a:gd name="T61" fmla="*/ 2147483646 h 1435"/>
              <a:gd name="T62" fmla="*/ 2147483646 w 1097"/>
              <a:gd name="T63" fmla="*/ 2147483646 h 1435"/>
              <a:gd name="T64" fmla="*/ 2147483646 w 1097"/>
              <a:gd name="T65" fmla="*/ 2147483646 h 1435"/>
              <a:gd name="T66" fmla="*/ 2147483646 w 1097"/>
              <a:gd name="T67" fmla="*/ 2147483646 h 1435"/>
              <a:gd name="T68" fmla="*/ 2147483646 w 1097"/>
              <a:gd name="T69" fmla="*/ 2147483646 h 1435"/>
              <a:gd name="T70" fmla="*/ 2147483646 w 1097"/>
              <a:gd name="T71" fmla="*/ 2147483646 h 1435"/>
              <a:gd name="T72" fmla="*/ 2147483646 w 1097"/>
              <a:gd name="T73" fmla="*/ 2147483646 h 1435"/>
              <a:gd name="T74" fmla="*/ 2147483646 w 1097"/>
              <a:gd name="T75" fmla="*/ 2147483646 h 1435"/>
              <a:gd name="T76" fmla="*/ 2147483646 w 1097"/>
              <a:gd name="T77" fmla="*/ 2147483646 h 1435"/>
              <a:gd name="T78" fmla="*/ 2147483646 w 1097"/>
              <a:gd name="T79" fmla="*/ 2147483646 h 1435"/>
              <a:gd name="T80" fmla="*/ 2147483646 w 1097"/>
              <a:gd name="T81" fmla="*/ 2147483646 h 1435"/>
              <a:gd name="T82" fmla="*/ 2147483646 w 1097"/>
              <a:gd name="T83" fmla="*/ 2147483646 h 1435"/>
              <a:gd name="T84" fmla="*/ 2147483646 w 1097"/>
              <a:gd name="T85" fmla="*/ 2147483646 h 1435"/>
              <a:gd name="T86" fmla="*/ 2147483646 w 1097"/>
              <a:gd name="T87" fmla="*/ 2147483646 h 1435"/>
              <a:gd name="T88" fmla="*/ 2147483646 w 1097"/>
              <a:gd name="T89" fmla="*/ 2147483646 h 1435"/>
              <a:gd name="T90" fmla="*/ 2147483646 w 1097"/>
              <a:gd name="T91" fmla="*/ 2147483646 h 1435"/>
              <a:gd name="T92" fmla="*/ 2147483646 w 1097"/>
              <a:gd name="T93" fmla="*/ 2147483646 h 1435"/>
              <a:gd name="T94" fmla="*/ 2147483646 w 1097"/>
              <a:gd name="T95" fmla="*/ 2147483646 h 1435"/>
              <a:gd name="T96" fmla="*/ 2147483646 w 1097"/>
              <a:gd name="T97" fmla="*/ 2147483646 h 1435"/>
              <a:gd name="T98" fmla="*/ 2147483646 w 1097"/>
              <a:gd name="T99" fmla="*/ 2147483646 h 1435"/>
              <a:gd name="T100" fmla="*/ 2147483646 w 1097"/>
              <a:gd name="T101" fmla="*/ 2147483646 h 1435"/>
              <a:gd name="T102" fmla="*/ 2147483646 w 1097"/>
              <a:gd name="T103" fmla="*/ 2147483646 h 14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097" h="1435">
                <a:moveTo>
                  <a:pt x="742" y="209"/>
                </a:moveTo>
                <a:cubicBezTo>
                  <a:pt x="861" y="197"/>
                  <a:pt x="958" y="200"/>
                  <a:pt x="1058" y="264"/>
                </a:cubicBezTo>
                <a:cubicBezTo>
                  <a:pt x="1097" y="288"/>
                  <a:pt x="1065" y="329"/>
                  <a:pt x="1033" y="308"/>
                </a:cubicBezTo>
                <a:cubicBezTo>
                  <a:pt x="974" y="271"/>
                  <a:pt x="914" y="256"/>
                  <a:pt x="843" y="254"/>
                </a:cubicBezTo>
                <a:cubicBezTo>
                  <a:pt x="878" y="274"/>
                  <a:pt x="922" y="306"/>
                  <a:pt x="945" y="343"/>
                </a:cubicBezTo>
                <a:cubicBezTo>
                  <a:pt x="967" y="377"/>
                  <a:pt x="916" y="401"/>
                  <a:pt x="893" y="363"/>
                </a:cubicBezTo>
                <a:cubicBezTo>
                  <a:pt x="865" y="316"/>
                  <a:pt x="781" y="273"/>
                  <a:pt x="741" y="269"/>
                </a:cubicBezTo>
                <a:cubicBezTo>
                  <a:pt x="724" y="259"/>
                  <a:pt x="708" y="247"/>
                  <a:pt x="691" y="238"/>
                </a:cubicBezTo>
                <a:cubicBezTo>
                  <a:pt x="708" y="230"/>
                  <a:pt x="726" y="220"/>
                  <a:pt x="742" y="209"/>
                </a:cubicBezTo>
                <a:close/>
                <a:moveTo>
                  <a:pt x="555" y="958"/>
                </a:moveTo>
                <a:lnTo>
                  <a:pt x="555" y="958"/>
                </a:lnTo>
                <a:cubicBezTo>
                  <a:pt x="568" y="955"/>
                  <a:pt x="578" y="950"/>
                  <a:pt x="585" y="943"/>
                </a:cubicBezTo>
                <a:cubicBezTo>
                  <a:pt x="591" y="936"/>
                  <a:pt x="594" y="928"/>
                  <a:pt x="594" y="919"/>
                </a:cubicBezTo>
                <a:cubicBezTo>
                  <a:pt x="594" y="912"/>
                  <a:pt x="592" y="905"/>
                  <a:pt x="586" y="898"/>
                </a:cubicBezTo>
                <a:cubicBezTo>
                  <a:pt x="581" y="892"/>
                  <a:pt x="570" y="886"/>
                  <a:pt x="555" y="881"/>
                </a:cubicBezTo>
                <a:lnTo>
                  <a:pt x="555" y="958"/>
                </a:lnTo>
                <a:close/>
                <a:moveTo>
                  <a:pt x="519" y="721"/>
                </a:moveTo>
                <a:lnTo>
                  <a:pt x="519" y="721"/>
                </a:lnTo>
                <a:cubicBezTo>
                  <a:pt x="497" y="728"/>
                  <a:pt x="481" y="748"/>
                  <a:pt x="498" y="769"/>
                </a:cubicBezTo>
                <a:cubicBezTo>
                  <a:pt x="502" y="774"/>
                  <a:pt x="509" y="779"/>
                  <a:pt x="519" y="782"/>
                </a:cubicBezTo>
                <a:lnTo>
                  <a:pt x="519" y="721"/>
                </a:lnTo>
                <a:close/>
                <a:moveTo>
                  <a:pt x="674" y="745"/>
                </a:moveTo>
                <a:lnTo>
                  <a:pt x="674" y="745"/>
                </a:lnTo>
                <a:lnTo>
                  <a:pt x="585" y="759"/>
                </a:lnTo>
                <a:cubicBezTo>
                  <a:pt x="577" y="740"/>
                  <a:pt x="573" y="732"/>
                  <a:pt x="555" y="722"/>
                </a:cubicBezTo>
                <a:lnTo>
                  <a:pt x="555" y="791"/>
                </a:lnTo>
                <a:cubicBezTo>
                  <a:pt x="604" y="804"/>
                  <a:pt x="636" y="818"/>
                  <a:pt x="653" y="833"/>
                </a:cubicBezTo>
                <a:cubicBezTo>
                  <a:pt x="706" y="880"/>
                  <a:pt x="690" y="962"/>
                  <a:pt x="633" y="999"/>
                </a:cubicBezTo>
                <a:cubicBezTo>
                  <a:pt x="611" y="1013"/>
                  <a:pt x="584" y="1019"/>
                  <a:pt x="555" y="1020"/>
                </a:cubicBezTo>
                <a:lnTo>
                  <a:pt x="555" y="1066"/>
                </a:lnTo>
                <a:lnTo>
                  <a:pt x="519" y="1066"/>
                </a:lnTo>
                <a:lnTo>
                  <a:pt x="519" y="1020"/>
                </a:lnTo>
                <a:cubicBezTo>
                  <a:pt x="447" y="1014"/>
                  <a:pt x="399" y="987"/>
                  <a:pt x="386" y="913"/>
                </a:cubicBezTo>
                <a:lnTo>
                  <a:pt x="484" y="902"/>
                </a:lnTo>
                <a:cubicBezTo>
                  <a:pt x="489" y="929"/>
                  <a:pt x="494" y="943"/>
                  <a:pt x="519" y="955"/>
                </a:cubicBezTo>
                <a:lnTo>
                  <a:pt x="519" y="870"/>
                </a:lnTo>
                <a:cubicBezTo>
                  <a:pt x="487" y="861"/>
                  <a:pt x="464" y="853"/>
                  <a:pt x="450" y="847"/>
                </a:cubicBezTo>
                <a:cubicBezTo>
                  <a:pt x="391" y="818"/>
                  <a:pt x="384" y="735"/>
                  <a:pt x="430" y="690"/>
                </a:cubicBezTo>
                <a:cubicBezTo>
                  <a:pt x="450" y="671"/>
                  <a:pt x="480" y="660"/>
                  <a:pt x="519" y="658"/>
                </a:cubicBezTo>
                <a:lnTo>
                  <a:pt x="519" y="635"/>
                </a:lnTo>
                <a:lnTo>
                  <a:pt x="555" y="635"/>
                </a:lnTo>
                <a:lnTo>
                  <a:pt x="555" y="658"/>
                </a:lnTo>
                <a:cubicBezTo>
                  <a:pt x="613" y="662"/>
                  <a:pt x="661" y="683"/>
                  <a:pt x="674" y="745"/>
                </a:cubicBezTo>
                <a:close/>
                <a:moveTo>
                  <a:pt x="19" y="1010"/>
                </a:moveTo>
                <a:lnTo>
                  <a:pt x="19" y="1010"/>
                </a:lnTo>
                <a:cubicBezTo>
                  <a:pt x="47" y="1410"/>
                  <a:pt x="970" y="1435"/>
                  <a:pt x="1039" y="1030"/>
                </a:cubicBezTo>
                <a:cubicBezTo>
                  <a:pt x="1094" y="711"/>
                  <a:pt x="844" y="315"/>
                  <a:pt x="645" y="236"/>
                </a:cubicBezTo>
                <a:cubicBezTo>
                  <a:pt x="739" y="209"/>
                  <a:pt x="782" y="158"/>
                  <a:pt x="790" y="59"/>
                </a:cubicBezTo>
                <a:cubicBezTo>
                  <a:pt x="691" y="118"/>
                  <a:pt x="643" y="121"/>
                  <a:pt x="547" y="58"/>
                </a:cubicBezTo>
                <a:cubicBezTo>
                  <a:pt x="461" y="0"/>
                  <a:pt x="308" y="2"/>
                  <a:pt x="353" y="121"/>
                </a:cubicBezTo>
                <a:cubicBezTo>
                  <a:pt x="367" y="157"/>
                  <a:pt x="400" y="197"/>
                  <a:pt x="444" y="228"/>
                </a:cubicBezTo>
                <a:cubicBezTo>
                  <a:pt x="118" y="385"/>
                  <a:pt x="0" y="750"/>
                  <a:pt x="19" y="10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1291" name="Freeform 17"/>
          <p:cNvSpPr>
            <a:spLocks noEditPoints="1"/>
          </p:cNvSpPr>
          <p:nvPr/>
        </p:nvSpPr>
        <p:spPr bwMode="auto">
          <a:xfrm>
            <a:off x="9107488" y="1684338"/>
            <a:ext cx="876300" cy="876300"/>
          </a:xfrm>
          <a:custGeom>
            <a:avLst/>
            <a:gdLst>
              <a:gd name="T0" fmla="*/ 2147483646 w 1203"/>
              <a:gd name="T1" fmla="*/ 2147483646 h 1203"/>
              <a:gd name="T2" fmla="*/ 0 w 1203"/>
              <a:gd name="T3" fmla="*/ 2147483646 h 1203"/>
              <a:gd name="T4" fmla="*/ 2147483646 w 1203"/>
              <a:gd name="T5" fmla="*/ 0 h 1203"/>
              <a:gd name="T6" fmla="*/ 2147483646 w 1203"/>
              <a:gd name="T7" fmla="*/ 2147483646 h 1203"/>
              <a:gd name="T8" fmla="*/ 2147483646 w 1203"/>
              <a:gd name="T9" fmla="*/ 2147483646 h 1203"/>
              <a:gd name="T10" fmla="*/ 2147483646 w 1203"/>
              <a:gd name="T11" fmla="*/ 2147483646 h 1203"/>
              <a:gd name="T12" fmla="*/ 2147483646 w 1203"/>
              <a:gd name="T13" fmla="*/ 2147483646 h 1203"/>
              <a:gd name="T14" fmla="*/ 2147483646 w 1203"/>
              <a:gd name="T15" fmla="*/ 2147483646 h 1203"/>
              <a:gd name="T16" fmla="*/ 2147483646 w 1203"/>
              <a:gd name="T17" fmla="*/ 2147483646 h 1203"/>
              <a:gd name="T18" fmla="*/ 2147483646 w 1203"/>
              <a:gd name="T19" fmla="*/ 2147483646 h 1203"/>
              <a:gd name="T20" fmla="*/ 2147483646 w 1203"/>
              <a:gd name="T21" fmla="*/ 2147483646 h 1203"/>
              <a:gd name="T22" fmla="*/ 2147483646 w 1203"/>
              <a:gd name="T23" fmla="*/ 2147483646 h 1203"/>
              <a:gd name="T24" fmla="*/ 2147483646 w 1203"/>
              <a:gd name="T25" fmla="*/ 2147483646 h 1203"/>
              <a:gd name="T26" fmla="*/ 2147483646 w 1203"/>
              <a:gd name="T27" fmla="*/ 2147483646 h 1203"/>
              <a:gd name="T28" fmla="*/ 2147483646 w 1203"/>
              <a:gd name="T29" fmla="*/ 2147483646 h 1203"/>
              <a:gd name="T30" fmla="*/ 2147483646 w 1203"/>
              <a:gd name="T31" fmla="*/ 2147483646 h 1203"/>
              <a:gd name="T32" fmla="*/ 2147483646 w 1203"/>
              <a:gd name="T33" fmla="*/ 2147483646 h 1203"/>
              <a:gd name="T34" fmla="*/ 2147483646 w 1203"/>
              <a:gd name="T35" fmla="*/ 2147483646 h 1203"/>
              <a:gd name="T36" fmla="*/ 2147483646 w 1203"/>
              <a:gd name="T37" fmla="*/ 2147483646 h 1203"/>
              <a:gd name="T38" fmla="*/ 2147483646 w 1203"/>
              <a:gd name="T39" fmla="*/ 2147483646 h 1203"/>
              <a:gd name="T40" fmla="*/ 2147483646 w 1203"/>
              <a:gd name="T41" fmla="*/ 2147483646 h 1203"/>
              <a:gd name="T42" fmla="*/ 2147483646 w 1203"/>
              <a:gd name="T43" fmla="*/ 2147483646 h 1203"/>
              <a:gd name="T44" fmla="*/ 2147483646 w 1203"/>
              <a:gd name="T45" fmla="*/ 2147483646 h 1203"/>
              <a:gd name="T46" fmla="*/ 2147483646 w 1203"/>
              <a:gd name="T47" fmla="*/ 2147483646 h 1203"/>
              <a:gd name="T48" fmla="*/ 2147483646 w 1203"/>
              <a:gd name="T49" fmla="*/ 2147483646 h 1203"/>
              <a:gd name="T50" fmla="*/ 2147483646 w 1203"/>
              <a:gd name="T51" fmla="*/ 2147483646 h 1203"/>
              <a:gd name="T52" fmla="*/ 2147483646 w 1203"/>
              <a:gd name="T53" fmla="*/ 2147483646 h 1203"/>
              <a:gd name="T54" fmla="*/ 2147483646 w 1203"/>
              <a:gd name="T55" fmla="*/ 2147483646 h 1203"/>
              <a:gd name="T56" fmla="*/ 2147483646 w 1203"/>
              <a:gd name="T57" fmla="*/ 2147483646 h 1203"/>
              <a:gd name="T58" fmla="*/ 2147483646 w 1203"/>
              <a:gd name="T59" fmla="*/ 2147483646 h 1203"/>
              <a:gd name="T60" fmla="*/ 2147483646 w 1203"/>
              <a:gd name="T61" fmla="*/ 2147483646 h 1203"/>
              <a:gd name="T62" fmla="*/ 2147483646 w 1203"/>
              <a:gd name="T63" fmla="*/ 2147483646 h 1203"/>
              <a:gd name="T64" fmla="*/ 2147483646 w 1203"/>
              <a:gd name="T65" fmla="*/ 2147483646 h 1203"/>
              <a:gd name="T66" fmla="*/ 2147483646 w 1203"/>
              <a:gd name="T67" fmla="*/ 2147483646 h 1203"/>
              <a:gd name="T68" fmla="*/ 2147483646 w 1203"/>
              <a:gd name="T69" fmla="*/ 2147483646 h 1203"/>
              <a:gd name="T70" fmla="*/ 2147483646 w 1203"/>
              <a:gd name="T71" fmla="*/ 2147483646 h 1203"/>
              <a:gd name="T72" fmla="*/ 2147483646 w 1203"/>
              <a:gd name="T73" fmla="*/ 2147483646 h 1203"/>
              <a:gd name="T74" fmla="*/ 2147483646 w 1203"/>
              <a:gd name="T75" fmla="*/ 2147483646 h 1203"/>
              <a:gd name="T76" fmla="*/ 2147483646 w 1203"/>
              <a:gd name="T77" fmla="*/ 2147483646 h 1203"/>
              <a:gd name="T78" fmla="*/ 2147483646 w 1203"/>
              <a:gd name="T79" fmla="*/ 2147483646 h 1203"/>
              <a:gd name="T80" fmla="*/ 2147483646 w 1203"/>
              <a:gd name="T81" fmla="*/ 2147483646 h 1203"/>
              <a:gd name="T82" fmla="*/ 2147483646 w 1203"/>
              <a:gd name="T83" fmla="*/ 2147483646 h 120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03" h="1203">
                <a:moveTo>
                  <a:pt x="602" y="1203"/>
                </a:moveTo>
                <a:cubicBezTo>
                  <a:pt x="269" y="1203"/>
                  <a:pt x="0" y="933"/>
                  <a:pt x="0" y="601"/>
                </a:cubicBezTo>
                <a:cubicBezTo>
                  <a:pt x="0" y="269"/>
                  <a:pt x="269" y="0"/>
                  <a:pt x="602" y="0"/>
                </a:cubicBezTo>
                <a:cubicBezTo>
                  <a:pt x="934" y="0"/>
                  <a:pt x="1203" y="269"/>
                  <a:pt x="1203" y="601"/>
                </a:cubicBezTo>
                <a:cubicBezTo>
                  <a:pt x="1203" y="933"/>
                  <a:pt x="934" y="1203"/>
                  <a:pt x="602" y="1203"/>
                </a:cubicBezTo>
                <a:close/>
                <a:moveTo>
                  <a:pt x="865" y="917"/>
                </a:moveTo>
                <a:lnTo>
                  <a:pt x="865" y="917"/>
                </a:lnTo>
                <a:lnTo>
                  <a:pt x="642" y="698"/>
                </a:lnTo>
                <a:cubicBezTo>
                  <a:pt x="630" y="703"/>
                  <a:pt x="616" y="706"/>
                  <a:pt x="602" y="706"/>
                </a:cubicBezTo>
                <a:cubicBezTo>
                  <a:pt x="544" y="706"/>
                  <a:pt x="497" y="659"/>
                  <a:pt x="497" y="601"/>
                </a:cubicBezTo>
                <a:cubicBezTo>
                  <a:pt x="497" y="565"/>
                  <a:pt x="515" y="532"/>
                  <a:pt x="544" y="514"/>
                </a:cubicBezTo>
                <a:lnTo>
                  <a:pt x="544" y="213"/>
                </a:lnTo>
                <a:cubicBezTo>
                  <a:pt x="544" y="137"/>
                  <a:pt x="659" y="137"/>
                  <a:pt x="659" y="213"/>
                </a:cubicBezTo>
                <a:lnTo>
                  <a:pt x="659" y="514"/>
                </a:lnTo>
                <a:cubicBezTo>
                  <a:pt x="688" y="532"/>
                  <a:pt x="707" y="565"/>
                  <a:pt x="707" y="601"/>
                </a:cubicBezTo>
                <a:cubicBezTo>
                  <a:pt x="707" y="614"/>
                  <a:pt x="704" y="627"/>
                  <a:pt x="700" y="639"/>
                </a:cubicBezTo>
                <a:lnTo>
                  <a:pt x="923" y="858"/>
                </a:lnTo>
                <a:cubicBezTo>
                  <a:pt x="962" y="896"/>
                  <a:pt x="904" y="955"/>
                  <a:pt x="865" y="917"/>
                </a:cubicBezTo>
                <a:close/>
                <a:moveTo>
                  <a:pt x="201" y="561"/>
                </a:moveTo>
                <a:lnTo>
                  <a:pt x="201" y="561"/>
                </a:lnTo>
                <a:lnTo>
                  <a:pt x="279" y="561"/>
                </a:lnTo>
                <a:cubicBezTo>
                  <a:pt x="332" y="561"/>
                  <a:pt x="332" y="642"/>
                  <a:pt x="279" y="642"/>
                </a:cubicBezTo>
                <a:lnTo>
                  <a:pt x="201" y="642"/>
                </a:lnTo>
                <a:cubicBezTo>
                  <a:pt x="147" y="642"/>
                  <a:pt x="147" y="561"/>
                  <a:pt x="201" y="561"/>
                </a:cubicBezTo>
                <a:close/>
                <a:moveTo>
                  <a:pt x="924" y="561"/>
                </a:moveTo>
                <a:lnTo>
                  <a:pt x="924" y="561"/>
                </a:lnTo>
                <a:lnTo>
                  <a:pt x="1002" y="561"/>
                </a:lnTo>
                <a:cubicBezTo>
                  <a:pt x="1056" y="561"/>
                  <a:pt x="1056" y="642"/>
                  <a:pt x="1002" y="642"/>
                </a:cubicBezTo>
                <a:lnTo>
                  <a:pt x="924" y="642"/>
                </a:lnTo>
                <a:cubicBezTo>
                  <a:pt x="871" y="642"/>
                  <a:pt x="871" y="561"/>
                  <a:pt x="924" y="561"/>
                </a:cubicBezTo>
                <a:close/>
                <a:moveTo>
                  <a:pt x="561" y="1002"/>
                </a:moveTo>
                <a:lnTo>
                  <a:pt x="561" y="1002"/>
                </a:lnTo>
                <a:lnTo>
                  <a:pt x="561" y="924"/>
                </a:lnTo>
                <a:cubicBezTo>
                  <a:pt x="561" y="870"/>
                  <a:pt x="642" y="870"/>
                  <a:pt x="642" y="924"/>
                </a:cubicBezTo>
                <a:lnTo>
                  <a:pt x="642" y="1002"/>
                </a:lnTo>
                <a:cubicBezTo>
                  <a:pt x="642" y="1055"/>
                  <a:pt x="561" y="1055"/>
                  <a:pt x="561" y="1002"/>
                </a:cubicBezTo>
                <a:close/>
                <a:moveTo>
                  <a:pt x="602" y="1088"/>
                </a:moveTo>
                <a:lnTo>
                  <a:pt x="602" y="1088"/>
                </a:lnTo>
                <a:cubicBezTo>
                  <a:pt x="870" y="1088"/>
                  <a:pt x="1088" y="870"/>
                  <a:pt x="1088" y="601"/>
                </a:cubicBezTo>
                <a:cubicBezTo>
                  <a:pt x="1088" y="333"/>
                  <a:pt x="870" y="115"/>
                  <a:pt x="602" y="115"/>
                </a:cubicBezTo>
                <a:cubicBezTo>
                  <a:pt x="333" y="115"/>
                  <a:pt x="115" y="333"/>
                  <a:pt x="115" y="601"/>
                </a:cubicBezTo>
                <a:cubicBezTo>
                  <a:pt x="115" y="870"/>
                  <a:pt x="333" y="1088"/>
                  <a:pt x="602" y="1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4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6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8" grpId="0" animBg="1" autoUpdateAnimBg="0"/>
      <p:bldP spid="11269" grpId="0" animBg="1" autoUpdateAnimBg="0"/>
      <p:bldP spid="11270" grpId="0" autoUpdateAnimBg="0"/>
      <p:bldP spid="11271" grpId="0" animBg="1" autoUpdateAnimBg="0"/>
      <p:bldP spid="11272" grpId="0" animBg="1" autoUpdateAnimBg="0"/>
      <p:bldP spid="11273" grpId="0" autoUpdateAnimBg="0"/>
      <p:bldP spid="11274" grpId="0" animBg="1" autoUpdateAnimBg="0"/>
      <p:bldP spid="11275" grpId="0" animBg="1" autoUpdateAnimBg="0"/>
      <p:bldP spid="11276" grpId="0" autoUpdateAnimBg="0"/>
      <p:bldP spid="11277" grpId="0" animBg="1" autoUpdateAnimBg="0"/>
      <p:bldP spid="11278" grpId="0" animBg="1" autoUpdateAnimBg="0"/>
      <p:bldP spid="11279" grpId="0" autoUpdateAnimBg="0"/>
      <p:bldP spid="11280" grpId="0" animBg="1" autoUpdateAnimBg="0"/>
      <p:bldP spid="11281" grpId="0" animBg="1" autoUpdateAnimBg="0"/>
      <p:bldP spid="11282" grpId="0" animBg="1" autoUpdateAnimBg="0"/>
      <p:bldP spid="11283" grpId="0" animBg="1" autoUpdateAnimBg="0"/>
      <p:bldP spid="11284" grpId="0" animBg="1" autoUpdateAnimBg="0"/>
      <p:bldP spid="11285" grpId="0" animBg="1" autoUpdateAnimBg="0"/>
      <p:bldP spid="11286" grpId="0" animBg="1" autoUpdateAnimBg="0"/>
      <p:bldP spid="11287" grpId="0" animBg="1" autoUpdateAnimBg="0"/>
      <p:bldP spid="11288" grpId="0" animBg="1"/>
      <p:bldP spid="11289" grpId="0" animBg="1"/>
      <p:bldP spid="11290" grpId="0" animBg="1"/>
      <p:bldP spid="112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363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1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grpSp>
        <p:nvGrpSpPr>
          <p:cNvPr id="12292" name="组合 3"/>
          <p:cNvGrpSpPr>
            <a:grpSpLocks/>
          </p:cNvGrpSpPr>
          <p:nvPr/>
        </p:nvGrpSpPr>
        <p:grpSpPr bwMode="auto">
          <a:xfrm>
            <a:off x="2359025" y="3716338"/>
            <a:ext cx="796925" cy="577850"/>
            <a:chOff x="0" y="0"/>
            <a:chExt cx="796925" cy="577850"/>
          </a:xfrm>
        </p:grpSpPr>
        <p:sp>
          <p:nvSpPr>
            <p:cNvPr id="15395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796925" cy="5778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+mj-lt"/>
                <a:ea typeface="宋体" charset="-122"/>
              </a:endParaRPr>
            </a:p>
          </p:txBody>
        </p:sp>
        <p:sp>
          <p:nvSpPr>
            <p:cNvPr id="15396" name="Freeform 11"/>
            <p:cNvSpPr>
              <a:spLocks noEditPoints="1"/>
            </p:cNvSpPr>
            <p:nvPr/>
          </p:nvSpPr>
          <p:spPr bwMode="auto">
            <a:xfrm>
              <a:off x="314325" y="85725"/>
              <a:ext cx="417513" cy="388938"/>
            </a:xfrm>
            <a:custGeom>
              <a:avLst/>
              <a:gdLst>
                <a:gd name="T0" fmla="*/ 2147483646 w 486"/>
                <a:gd name="T1" fmla="*/ 2147483646 h 452"/>
                <a:gd name="T2" fmla="*/ 2147483646 w 486"/>
                <a:gd name="T3" fmla="*/ 2147483646 h 452"/>
                <a:gd name="T4" fmla="*/ 2147483646 w 486"/>
                <a:gd name="T5" fmla="*/ 2147483646 h 452"/>
                <a:gd name="T6" fmla="*/ 2147483646 w 486"/>
                <a:gd name="T7" fmla="*/ 2147483646 h 452"/>
                <a:gd name="T8" fmla="*/ 2147483646 w 486"/>
                <a:gd name="T9" fmla="*/ 2147483646 h 452"/>
                <a:gd name="T10" fmla="*/ 2147483646 w 486"/>
                <a:gd name="T11" fmla="*/ 2147483646 h 452"/>
                <a:gd name="T12" fmla="*/ 2147483646 w 486"/>
                <a:gd name="T13" fmla="*/ 2147483646 h 452"/>
                <a:gd name="T14" fmla="*/ 2147483646 w 486"/>
                <a:gd name="T15" fmla="*/ 2147483646 h 452"/>
                <a:gd name="T16" fmla="*/ 2147483646 w 486"/>
                <a:gd name="T17" fmla="*/ 2147483646 h 452"/>
                <a:gd name="T18" fmla="*/ 2147483646 w 486"/>
                <a:gd name="T19" fmla="*/ 2147483646 h 452"/>
                <a:gd name="T20" fmla="*/ 2147483646 w 486"/>
                <a:gd name="T21" fmla="*/ 2147483646 h 452"/>
                <a:gd name="T22" fmla="*/ 2147483646 w 486"/>
                <a:gd name="T23" fmla="*/ 2147483646 h 452"/>
                <a:gd name="T24" fmla="*/ 2147483646 w 486"/>
                <a:gd name="T25" fmla="*/ 2147483646 h 452"/>
                <a:gd name="T26" fmla="*/ 2147483646 w 486"/>
                <a:gd name="T27" fmla="*/ 2147483646 h 452"/>
                <a:gd name="T28" fmla="*/ 2147483646 w 486"/>
                <a:gd name="T29" fmla="*/ 2147483646 h 452"/>
                <a:gd name="T30" fmla="*/ 2147483646 w 486"/>
                <a:gd name="T31" fmla="*/ 2147483646 h 452"/>
                <a:gd name="T32" fmla="*/ 2147483646 w 486"/>
                <a:gd name="T33" fmla="*/ 2147483646 h 452"/>
                <a:gd name="T34" fmla="*/ 2147483646 w 486"/>
                <a:gd name="T35" fmla="*/ 2147483646 h 452"/>
                <a:gd name="T36" fmla="*/ 2147483646 w 486"/>
                <a:gd name="T37" fmla="*/ 2147483646 h 452"/>
                <a:gd name="T38" fmla="*/ 2147483646 w 486"/>
                <a:gd name="T39" fmla="*/ 2147483646 h 452"/>
                <a:gd name="T40" fmla="*/ 2147483646 w 486"/>
                <a:gd name="T41" fmla="*/ 2147483646 h 452"/>
                <a:gd name="T42" fmla="*/ 2147483646 w 486"/>
                <a:gd name="T43" fmla="*/ 2147483646 h 452"/>
                <a:gd name="T44" fmla="*/ 2147483646 w 486"/>
                <a:gd name="T45" fmla="*/ 2147483646 h 452"/>
                <a:gd name="T46" fmla="*/ 2147483646 w 486"/>
                <a:gd name="T47" fmla="*/ 2147483646 h 452"/>
                <a:gd name="T48" fmla="*/ 2147483646 w 486"/>
                <a:gd name="T49" fmla="*/ 2147483646 h 452"/>
                <a:gd name="T50" fmla="*/ 2147483646 w 486"/>
                <a:gd name="T51" fmla="*/ 2147483646 h 452"/>
                <a:gd name="T52" fmla="*/ 2147483646 w 486"/>
                <a:gd name="T53" fmla="*/ 2147483646 h 452"/>
                <a:gd name="T54" fmla="*/ 2147483646 w 486"/>
                <a:gd name="T55" fmla="*/ 2147483646 h 452"/>
                <a:gd name="T56" fmla="*/ 2147483646 w 486"/>
                <a:gd name="T57" fmla="*/ 2147483646 h 452"/>
                <a:gd name="T58" fmla="*/ 2147483646 w 486"/>
                <a:gd name="T59" fmla="*/ 2147483646 h 452"/>
                <a:gd name="T60" fmla="*/ 2147483646 w 486"/>
                <a:gd name="T61" fmla="*/ 2147483646 h 452"/>
                <a:gd name="T62" fmla="*/ 2147483646 w 486"/>
                <a:gd name="T63" fmla="*/ 2147483646 h 452"/>
                <a:gd name="T64" fmla="*/ 2147483646 w 486"/>
                <a:gd name="T65" fmla="*/ 2147483646 h 452"/>
                <a:gd name="T66" fmla="*/ 2147483646 w 486"/>
                <a:gd name="T67" fmla="*/ 2147483646 h 452"/>
                <a:gd name="T68" fmla="*/ 2147483646 w 486"/>
                <a:gd name="T69" fmla="*/ 2147483646 h 452"/>
                <a:gd name="T70" fmla="*/ 2147483646 w 486"/>
                <a:gd name="T71" fmla="*/ 2147483646 h 452"/>
                <a:gd name="T72" fmla="*/ 2147483646 w 486"/>
                <a:gd name="T73" fmla="*/ 2147483646 h 452"/>
                <a:gd name="T74" fmla="*/ 2147483646 w 486"/>
                <a:gd name="T75" fmla="*/ 2147483646 h 452"/>
                <a:gd name="T76" fmla="*/ 2147483646 w 486"/>
                <a:gd name="T77" fmla="*/ 2147483646 h 452"/>
                <a:gd name="T78" fmla="*/ 2147483646 w 486"/>
                <a:gd name="T79" fmla="*/ 2147483646 h 452"/>
                <a:gd name="T80" fmla="*/ 2147483646 w 486"/>
                <a:gd name="T81" fmla="*/ 2147483646 h 452"/>
                <a:gd name="T82" fmla="*/ 2147483646 w 486"/>
                <a:gd name="T83" fmla="*/ 2147483646 h 452"/>
                <a:gd name="T84" fmla="*/ 2147483646 w 486"/>
                <a:gd name="T85" fmla="*/ 2147483646 h 452"/>
                <a:gd name="T86" fmla="*/ 2147483646 w 486"/>
                <a:gd name="T87" fmla="*/ 2147483646 h 452"/>
                <a:gd name="T88" fmla="*/ 2147483646 w 486"/>
                <a:gd name="T89" fmla="*/ 2147483646 h 452"/>
                <a:gd name="T90" fmla="*/ 2147483646 w 486"/>
                <a:gd name="T91" fmla="*/ 2147483646 h 452"/>
                <a:gd name="T92" fmla="*/ 2147483646 w 486"/>
                <a:gd name="T93" fmla="*/ 2147483646 h 452"/>
                <a:gd name="T94" fmla="*/ 2147483646 w 486"/>
                <a:gd name="T95" fmla="*/ 2147483646 h 452"/>
                <a:gd name="T96" fmla="*/ 2147483646 w 486"/>
                <a:gd name="T97" fmla="*/ 2147483646 h 452"/>
                <a:gd name="T98" fmla="*/ 2147483646 w 486"/>
                <a:gd name="T99" fmla="*/ 2147483646 h 452"/>
                <a:gd name="T100" fmla="*/ 2147483646 w 486"/>
                <a:gd name="T101" fmla="*/ 2147483646 h 452"/>
                <a:gd name="T102" fmla="*/ 2147483646 w 486"/>
                <a:gd name="T103" fmla="*/ 2147483646 h 452"/>
                <a:gd name="T104" fmla="*/ 2147483646 w 486"/>
                <a:gd name="T105" fmla="*/ 2147483646 h 452"/>
                <a:gd name="T106" fmla="*/ 2147483646 w 486"/>
                <a:gd name="T107" fmla="*/ 2147483646 h 452"/>
                <a:gd name="T108" fmla="*/ 2147483646 w 486"/>
                <a:gd name="T109" fmla="*/ 2147483646 h 452"/>
                <a:gd name="T110" fmla="*/ 2147483646 w 486"/>
                <a:gd name="T111" fmla="*/ 2147483646 h 452"/>
                <a:gd name="T112" fmla="*/ 2147483646 w 486"/>
                <a:gd name="T113" fmla="*/ 2147483646 h 452"/>
                <a:gd name="T114" fmla="*/ 2147483646 w 486"/>
                <a:gd name="T115" fmla="*/ 2147483646 h 452"/>
                <a:gd name="T116" fmla="*/ 2147483646 w 486"/>
                <a:gd name="T117" fmla="*/ 2147483646 h 452"/>
                <a:gd name="T118" fmla="*/ 2147483646 w 486"/>
                <a:gd name="T119" fmla="*/ 0 h 452"/>
                <a:gd name="T120" fmla="*/ 2147483646 w 486"/>
                <a:gd name="T121" fmla="*/ 2147483646 h 452"/>
                <a:gd name="T122" fmla="*/ 2147483646 w 486"/>
                <a:gd name="T123" fmla="*/ 2147483646 h 4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6" h="452">
                  <a:moveTo>
                    <a:pt x="341" y="290"/>
                  </a:moveTo>
                  <a:lnTo>
                    <a:pt x="323" y="286"/>
                  </a:lnTo>
                  <a:cubicBezTo>
                    <a:pt x="322" y="286"/>
                    <a:pt x="322" y="286"/>
                    <a:pt x="321" y="286"/>
                  </a:cubicBezTo>
                  <a:cubicBezTo>
                    <a:pt x="302" y="283"/>
                    <a:pt x="285" y="298"/>
                    <a:pt x="280" y="318"/>
                  </a:cubicBezTo>
                  <a:cubicBezTo>
                    <a:pt x="276" y="339"/>
                    <a:pt x="286" y="359"/>
                    <a:pt x="303" y="365"/>
                  </a:cubicBezTo>
                  <a:cubicBezTo>
                    <a:pt x="304" y="365"/>
                    <a:pt x="305" y="366"/>
                    <a:pt x="306" y="366"/>
                  </a:cubicBezTo>
                  <a:lnTo>
                    <a:pt x="341" y="374"/>
                  </a:lnTo>
                  <a:lnTo>
                    <a:pt x="341" y="389"/>
                  </a:lnTo>
                  <a:cubicBezTo>
                    <a:pt x="341" y="395"/>
                    <a:pt x="337" y="400"/>
                    <a:pt x="332" y="402"/>
                  </a:cubicBezTo>
                  <a:lnTo>
                    <a:pt x="247" y="425"/>
                  </a:lnTo>
                  <a:cubicBezTo>
                    <a:pt x="246" y="425"/>
                    <a:pt x="245" y="425"/>
                    <a:pt x="244" y="425"/>
                  </a:cubicBezTo>
                  <a:cubicBezTo>
                    <a:pt x="243" y="425"/>
                    <a:pt x="241" y="425"/>
                    <a:pt x="240" y="424"/>
                  </a:cubicBezTo>
                  <a:cubicBezTo>
                    <a:pt x="239" y="424"/>
                    <a:pt x="239" y="424"/>
                    <a:pt x="238" y="424"/>
                  </a:cubicBezTo>
                  <a:lnTo>
                    <a:pt x="154" y="401"/>
                  </a:lnTo>
                  <a:cubicBezTo>
                    <a:pt x="148" y="400"/>
                    <a:pt x="145" y="394"/>
                    <a:pt x="145" y="389"/>
                  </a:cubicBezTo>
                  <a:lnTo>
                    <a:pt x="145" y="374"/>
                  </a:lnTo>
                  <a:lnTo>
                    <a:pt x="180" y="366"/>
                  </a:lnTo>
                  <a:cubicBezTo>
                    <a:pt x="180" y="366"/>
                    <a:pt x="181" y="365"/>
                    <a:pt x="182" y="365"/>
                  </a:cubicBezTo>
                  <a:cubicBezTo>
                    <a:pt x="199" y="359"/>
                    <a:pt x="209" y="339"/>
                    <a:pt x="205" y="318"/>
                  </a:cubicBezTo>
                  <a:cubicBezTo>
                    <a:pt x="201" y="298"/>
                    <a:pt x="183" y="283"/>
                    <a:pt x="165" y="286"/>
                  </a:cubicBezTo>
                  <a:cubicBezTo>
                    <a:pt x="164" y="286"/>
                    <a:pt x="163" y="286"/>
                    <a:pt x="162" y="286"/>
                  </a:cubicBezTo>
                  <a:lnTo>
                    <a:pt x="145" y="290"/>
                  </a:lnTo>
                  <a:lnTo>
                    <a:pt x="145" y="251"/>
                  </a:lnTo>
                  <a:cubicBezTo>
                    <a:pt x="145" y="247"/>
                    <a:pt x="147" y="243"/>
                    <a:pt x="149" y="241"/>
                  </a:cubicBezTo>
                  <a:cubicBezTo>
                    <a:pt x="152" y="238"/>
                    <a:pt x="156" y="237"/>
                    <a:pt x="160" y="238"/>
                  </a:cubicBezTo>
                  <a:lnTo>
                    <a:pt x="244" y="262"/>
                  </a:lnTo>
                  <a:lnTo>
                    <a:pt x="326" y="239"/>
                  </a:lnTo>
                  <a:cubicBezTo>
                    <a:pt x="330" y="238"/>
                    <a:pt x="333" y="239"/>
                    <a:pt x="336" y="241"/>
                  </a:cubicBezTo>
                  <a:cubicBezTo>
                    <a:pt x="339" y="244"/>
                    <a:pt x="341" y="247"/>
                    <a:pt x="341" y="251"/>
                  </a:cubicBezTo>
                  <a:lnTo>
                    <a:pt x="341" y="290"/>
                  </a:lnTo>
                  <a:close/>
                  <a:moveTo>
                    <a:pt x="475" y="331"/>
                  </a:moveTo>
                  <a:cubicBezTo>
                    <a:pt x="474" y="331"/>
                    <a:pt x="474" y="330"/>
                    <a:pt x="473" y="329"/>
                  </a:cubicBezTo>
                  <a:lnTo>
                    <a:pt x="370" y="219"/>
                  </a:lnTo>
                  <a:cubicBezTo>
                    <a:pt x="370" y="218"/>
                    <a:pt x="369" y="218"/>
                    <a:pt x="369" y="217"/>
                  </a:cubicBezTo>
                  <a:cubicBezTo>
                    <a:pt x="364" y="213"/>
                    <a:pt x="359" y="211"/>
                    <a:pt x="354" y="209"/>
                  </a:cubicBezTo>
                  <a:cubicBezTo>
                    <a:pt x="352" y="209"/>
                    <a:pt x="350" y="208"/>
                    <a:pt x="349" y="208"/>
                  </a:cubicBezTo>
                  <a:lnTo>
                    <a:pt x="138" y="208"/>
                  </a:lnTo>
                  <a:cubicBezTo>
                    <a:pt x="138" y="208"/>
                    <a:pt x="137" y="208"/>
                    <a:pt x="137" y="208"/>
                  </a:cubicBezTo>
                  <a:cubicBezTo>
                    <a:pt x="129" y="209"/>
                    <a:pt x="122" y="212"/>
                    <a:pt x="117" y="217"/>
                  </a:cubicBezTo>
                  <a:cubicBezTo>
                    <a:pt x="116" y="218"/>
                    <a:pt x="116" y="218"/>
                    <a:pt x="115" y="219"/>
                  </a:cubicBezTo>
                  <a:lnTo>
                    <a:pt x="12" y="329"/>
                  </a:lnTo>
                  <a:cubicBezTo>
                    <a:pt x="12" y="330"/>
                    <a:pt x="11" y="331"/>
                    <a:pt x="11" y="331"/>
                  </a:cubicBezTo>
                  <a:cubicBezTo>
                    <a:pt x="1" y="344"/>
                    <a:pt x="0" y="361"/>
                    <a:pt x="7" y="375"/>
                  </a:cubicBezTo>
                  <a:cubicBezTo>
                    <a:pt x="14" y="389"/>
                    <a:pt x="26" y="399"/>
                    <a:pt x="40" y="399"/>
                  </a:cubicBezTo>
                  <a:cubicBezTo>
                    <a:pt x="42" y="399"/>
                    <a:pt x="43" y="399"/>
                    <a:pt x="44" y="398"/>
                  </a:cubicBezTo>
                  <a:cubicBezTo>
                    <a:pt x="45" y="398"/>
                    <a:pt x="46" y="398"/>
                    <a:pt x="47" y="398"/>
                  </a:cubicBezTo>
                  <a:lnTo>
                    <a:pt x="127" y="379"/>
                  </a:lnTo>
                  <a:lnTo>
                    <a:pt x="127" y="441"/>
                  </a:lnTo>
                  <a:cubicBezTo>
                    <a:pt x="127" y="447"/>
                    <a:pt x="132" y="452"/>
                    <a:pt x="138" y="452"/>
                  </a:cubicBezTo>
                  <a:lnTo>
                    <a:pt x="349" y="452"/>
                  </a:lnTo>
                  <a:cubicBezTo>
                    <a:pt x="355" y="452"/>
                    <a:pt x="360" y="447"/>
                    <a:pt x="360" y="441"/>
                  </a:cubicBezTo>
                  <a:lnTo>
                    <a:pt x="360" y="379"/>
                  </a:lnTo>
                  <a:lnTo>
                    <a:pt x="438" y="398"/>
                  </a:lnTo>
                  <a:cubicBezTo>
                    <a:pt x="439" y="398"/>
                    <a:pt x="440" y="398"/>
                    <a:pt x="441" y="398"/>
                  </a:cubicBezTo>
                  <a:cubicBezTo>
                    <a:pt x="442" y="399"/>
                    <a:pt x="444" y="399"/>
                    <a:pt x="445" y="399"/>
                  </a:cubicBezTo>
                  <a:cubicBezTo>
                    <a:pt x="457" y="399"/>
                    <a:pt x="468" y="392"/>
                    <a:pt x="475" y="381"/>
                  </a:cubicBezTo>
                  <a:cubicBezTo>
                    <a:pt x="486" y="366"/>
                    <a:pt x="486" y="345"/>
                    <a:pt x="475" y="331"/>
                  </a:cubicBezTo>
                  <a:close/>
                  <a:moveTo>
                    <a:pt x="243" y="202"/>
                  </a:moveTo>
                  <a:cubicBezTo>
                    <a:pt x="295" y="202"/>
                    <a:pt x="337" y="156"/>
                    <a:pt x="337" y="101"/>
                  </a:cubicBezTo>
                  <a:cubicBezTo>
                    <a:pt x="337" y="46"/>
                    <a:pt x="295" y="0"/>
                    <a:pt x="243" y="0"/>
                  </a:cubicBezTo>
                  <a:cubicBezTo>
                    <a:pt x="191" y="0"/>
                    <a:pt x="148" y="46"/>
                    <a:pt x="148" y="101"/>
                  </a:cubicBezTo>
                  <a:cubicBezTo>
                    <a:pt x="148" y="156"/>
                    <a:pt x="191" y="202"/>
                    <a:pt x="243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12295" name="组合 6"/>
          <p:cNvGrpSpPr>
            <a:grpSpLocks/>
          </p:cNvGrpSpPr>
          <p:nvPr/>
        </p:nvGrpSpPr>
        <p:grpSpPr bwMode="auto">
          <a:xfrm>
            <a:off x="2359025" y="5613400"/>
            <a:ext cx="2765425" cy="577850"/>
            <a:chOff x="0" y="0"/>
            <a:chExt cx="2765425" cy="577850"/>
          </a:xfrm>
        </p:grpSpPr>
        <p:sp>
          <p:nvSpPr>
            <p:cNvPr id="1539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765425" cy="5778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+mj-lt"/>
                <a:ea typeface="宋体" charset="-122"/>
              </a:endParaRPr>
            </a:p>
          </p:txBody>
        </p:sp>
        <p:sp>
          <p:nvSpPr>
            <p:cNvPr id="15394" name="Freeform 12"/>
            <p:cNvSpPr>
              <a:spLocks noEditPoints="1"/>
            </p:cNvSpPr>
            <p:nvPr/>
          </p:nvSpPr>
          <p:spPr bwMode="auto">
            <a:xfrm>
              <a:off x="2160588" y="57150"/>
              <a:ext cx="504825" cy="474663"/>
            </a:xfrm>
            <a:custGeom>
              <a:avLst/>
              <a:gdLst>
                <a:gd name="T0" fmla="*/ 2147483646 w 587"/>
                <a:gd name="T1" fmla="*/ 2147483646 h 552"/>
                <a:gd name="T2" fmla="*/ 2147483646 w 587"/>
                <a:gd name="T3" fmla="*/ 2147483646 h 552"/>
                <a:gd name="T4" fmla="*/ 2147483646 w 587"/>
                <a:gd name="T5" fmla="*/ 2147483646 h 552"/>
                <a:gd name="T6" fmla="*/ 2147483646 w 587"/>
                <a:gd name="T7" fmla="*/ 2147483646 h 552"/>
                <a:gd name="T8" fmla="*/ 2147483646 w 587"/>
                <a:gd name="T9" fmla="*/ 2147483646 h 552"/>
                <a:gd name="T10" fmla="*/ 2147483646 w 587"/>
                <a:gd name="T11" fmla="*/ 2147483646 h 552"/>
                <a:gd name="T12" fmla="*/ 2147483646 w 587"/>
                <a:gd name="T13" fmla="*/ 2147483646 h 552"/>
                <a:gd name="T14" fmla="*/ 2147483646 w 587"/>
                <a:gd name="T15" fmla="*/ 2147483646 h 552"/>
                <a:gd name="T16" fmla="*/ 2147483646 w 587"/>
                <a:gd name="T17" fmla="*/ 2147483646 h 552"/>
                <a:gd name="T18" fmla="*/ 2147483646 w 587"/>
                <a:gd name="T19" fmla="*/ 2147483646 h 552"/>
                <a:gd name="T20" fmla="*/ 2147483646 w 587"/>
                <a:gd name="T21" fmla="*/ 2147483646 h 552"/>
                <a:gd name="T22" fmla="*/ 2147483646 w 587"/>
                <a:gd name="T23" fmla="*/ 2147483646 h 552"/>
                <a:gd name="T24" fmla="*/ 2147483646 w 587"/>
                <a:gd name="T25" fmla="*/ 2147483646 h 552"/>
                <a:gd name="T26" fmla="*/ 2147483646 w 587"/>
                <a:gd name="T27" fmla="*/ 2147483646 h 552"/>
                <a:gd name="T28" fmla="*/ 2147483646 w 587"/>
                <a:gd name="T29" fmla="*/ 2147483646 h 552"/>
                <a:gd name="T30" fmla="*/ 2147483646 w 587"/>
                <a:gd name="T31" fmla="*/ 2147483646 h 552"/>
                <a:gd name="T32" fmla="*/ 2147483646 w 587"/>
                <a:gd name="T33" fmla="*/ 2147483646 h 552"/>
                <a:gd name="T34" fmla="*/ 2147483646 w 587"/>
                <a:gd name="T35" fmla="*/ 2147483646 h 552"/>
                <a:gd name="T36" fmla="*/ 2147483646 w 587"/>
                <a:gd name="T37" fmla="*/ 2147483646 h 552"/>
                <a:gd name="T38" fmla="*/ 2147483646 w 587"/>
                <a:gd name="T39" fmla="*/ 2147483646 h 552"/>
                <a:gd name="T40" fmla="*/ 2147483646 w 587"/>
                <a:gd name="T41" fmla="*/ 2147483646 h 552"/>
                <a:gd name="T42" fmla="*/ 2147483646 w 587"/>
                <a:gd name="T43" fmla="*/ 2147483646 h 552"/>
                <a:gd name="T44" fmla="*/ 2147483646 w 587"/>
                <a:gd name="T45" fmla="*/ 2147483646 h 552"/>
                <a:gd name="T46" fmla="*/ 2147483646 w 587"/>
                <a:gd name="T47" fmla="*/ 2147483646 h 552"/>
                <a:gd name="T48" fmla="*/ 2147483646 w 587"/>
                <a:gd name="T49" fmla="*/ 2147483646 h 552"/>
                <a:gd name="T50" fmla="*/ 2147483646 w 587"/>
                <a:gd name="T51" fmla="*/ 2147483646 h 552"/>
                <a:gd name="T52" fmla="*/ 2147483646 w 587"/>
                <a:gd name="T53" fmla="*/ 2147483646 h 552"/>
                <a:gd name="T54" fmla="*/ 2147483646 w 587"/>
                <a:gd name="T55" fmla="*/ 2147483646 h 552"/>
                <a:gd name="T56" fmla="*/ 2147483646 w 587"/>
                <a:gd name="T57" fmla="*/ 2147483646 h 552"/>
                <a:gd name="T58" fmla="*/ 2147483646 w 587"/>
                <a:gd name="T59" fmla="*/ 2147483646 h 552"/>
                <a:gd name="T60" fmla="*/ 2147483646 w 587"/>
                <a:gd name="T61" fmla="*/ 2147483646 h 552"/>
                <a:gd name="T62" fmla="*/ 2147483646 w 587"/>
                <a:gd name="T63" fmla="*/ 2147483646 h 552"/>
                <a:gd name="T64" fmla="*/ 2147483646 w 587"/>
                <a:gd name="T65" fmla="*/ 2147483646 h 552"/>
                <a:gd name="T66" fmla="*/ 2147483646 w 587"/>
                <a:gd name="T67" fmla="*/ 2147483646 h 552"/>
                <a:gd name="T68" fmla="*/ 2147483646 w 587"/>
                <a:gd name="T69" fmla="*/ 2147483646 h 552"/>
                <a:gd name="T70" fmla="*/ 2147483646 w 587"/>
                <a:gd name="T71" fmla="*/ 2147483646 h 552"/>
                <a:gd name="T72" fmla="*/ 2147483646 w 587"/>
                <a:gd name="T73" fmla="*/ 2147483646 h 552"/>
                <a:gd name="T74" fmla="*/ 2147483646 w 587"/>
                <a:gd name="T75" fmla="*/ 2147483646 h 552"/>
                <a:gd name="T76" fmla="*/ 2147483646 w 587"/>
                <a:gd name="T77" fmla="*/ 2147483646 h 552"/>
                <a:gd name="T78" fmla="*/ 2147483646 w 587"/>
                <a:gd name="T79" fmla="*/ 2147483646 h 552"/>
                <a:gd name="T80" fmla="*/ 2147483646 w 587"/>
                <a:gd name="T81" fmla="*/ 2147483646 h 552"/>
                <a:gd name="T82" fmla="*/ 2147483646 w 587"/>
                <a:gd name="T83" fmla="*/ 2147483646 h 552"/>
                <a:gd name="T84" fmla="*/ 2147483646 w 587"/>
                <a:gd name="T85" fmla="*/ 2147483646 h 552"/>
                <a:gd name="T86" fmla="*/ 2147483646 w 587"/>
                <a:gd name="T87" fmla="*/ 2147483646 h 5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87" h="552">
                  <a:moveTo>
                    <a:pt x="556" y="166"/>
                  </a:moveTo>
                  <a:lnTo>
                    <a:pt x="425" y="35"/>
                  </a:lnTo>
                  <a:cubicBezTo>
                    <a:pt x="409" y="19"/>
                    <a:pt x="384" y="10"/>
                    <a:pt x="359" y="10"/>
                  </a:cubicBezTo>
                  <a:cubicBezTo>
                    <a:pt x="351" y="10"/>
                    <a:pt x="343" y="11"/>
                    <a:pt x="335" y="13"/>
                  </a:cubicBezTo>
                  <a:lnTo>
                    <a:pt x="330" y="15"/>
                  </a:lnTo>
                  <a:cubicBezTo>
                    <a:pt x="317" y="19"/>
                    <a:pt x="301" y="26"/>
                    <a:pt x="286" y="36"/>
                  </a:cubicBezTo>
                  <a:lnTo>
                    <a:pt x="286" y="35"/>
                  </a:lnTo>
                  <a:cubicBezTo>
                    <a:pt x="260" y="24"/>
                    <a:pt x="236" y="12"/>
                    <a:pt x="225" y="9"/>
                  </a:cubicBezTo>
                  <a:lnTo>
                    <a:pt x="220" y="7"/>
                  </a:lnTo>
                  <a:cubicBezTo>
                    <a:pt x="199" y="0"/>
                    <a:pt x="169" y="8"/>
                    <a:pt x="154" y="23"/>
                  </a:cubicBezTo>
                  <a:lnTo>
                    <a:pt x="23" y="154"/>
                  </a:lnTo>
                  <a:cubicBezTo>
                    <a:pt x="7" y="169"/>
                    <a:pt x="0" y="199"/>
                    <a:pt x="7" y="220"/>
                  </a:cubicBezTo>
                  <a:lnTo>
                    <a:pt x="10" y="227"/>
                  </a:lnTo>
                  <a:cubicBezTo>
                    <a:pt x="16" y="248"/>
                    <a:pt x="34" y="278"/>
                    <a:pt x="50" y="293"/>
                  </a:cubicBezTo>
                  <a:lnTo>
                    <a:pt x="77" y="320"/>
                  </a:lnTo>
                  <a:cubicBezTo>
                    <a:pt x="71" y="339"/>
                    <a:pt x="74" y="358"/>
                    <a:pt x="88" y="371"/>
                  </a:cubicBezTo>
                  <a:cubicBezTo>
                    <a:pt x="94" y="378"/>
                    <a:pt x="102" y="382"/>
                    <a:pt x="112" y="384"/>
                  </a:cubicBezTo>
                  <a:cubicBezTo>
                    <a:pt x="86" y="409"/>
                    <a:pt x="83" y="445"/>
                    <a:pt x="104" y="466"/>
                  </a:cubicBezTo>
                  <a:cubicBezTo>
                    <a:pt x="113" y="475"/>
                    <a:pt x="125" y="480"/>
                    <a:pt x="138" y="480"/>
                  </a:cubicBezTo>
                  <a:cubicBezTo>
                    <a:pt x="145" y="480"/>
                    <a:pt x="151" y="479"/>
                    <a:pt x="157" y="477"/>
                  </a:cubicBezTo>
                  <a:cubicBezTo>
                    <a:pt x="157" y="490"/>
                    <a:pt x="162" y="502"/>
                    <a:pt x="171" y="511"/>
                  </a:cubicBezTo>
                  <a:cubicBezTo>
                    <a:pt x="180" y="519"/>
                    <a:pt x="192" y="524"/>
                    <a:pt x="205" y="524"/>
                  </a:cubicBezTo>
                  <a:cubicBezTo>
                    <a:pt x="218" y="524"/>
                    <a:pt x="230" y="520"/>
                    <a:pt x="241" y="513"/>
                  </a:cubicBezTo>
                  <a:cubicBezTo>
                    <a:pt x="243" y="522"/>
                    <a:pt x="247" y="531"/>
                    <a:pt x="255" y="538"/>
                  </a:cubicBezTo>
                  <a:cubicBezTo>
                    <a:pt x="263" y="547"/>
                    <a:pt x="275" y="552"/>
                    <a:pt x="289" y="552"/>
                  </a:cubicBezTo>
                  <a:cubicBezTo>
                    <a:pt x="306" y="552"/>
                    <a:pt x="323" y="544"/>
                    <a:pt x="337" y="531"/>
                  </a:cubicBezTo>
                  <a:lnTo>
                    <a:pt x="344" y="524"/>
                  </a:lnTo>
                  <a:cubicBezTo>
                    <a:pt x="352" y="525"/>
                    <a:pt x="361" y="524"/>
                    <a:pt x="369" y="520"/>
                  </a:cubicBezTo>
                  <a:lnTo>
                    <a:pt x="374" y="517"/>
                  </a:lnTo>
                  <a:cubicBezTo>
                    <a:pt x="388" y="508"/>
                    <a:pt x="393" y="492"/>
                    <a:pt x="390" y="478"/>
                  </a:cubicBezTo>
                  <a:lnTo>
                    <a:pt x="393" y="474"/>
                  </a:lnTo>
                  <a:cubicBezTo>
                    <a:pt x="404" y="483"/>
                    <a:pt x="420" y="484"/>
                    <a:pt x="432" y="477"/>
                  </a:cubicBezTo>
                  <a:lnTo>
                    <a:pt x="437" y="474"/>
                  </a:lnTo>
                  <a:cubicBezTo>
                    <a:pt x="454" y="464"/>
                    <a:pt x="459" y="443"/>
                    <a:pt x="449" y="426"/>
                  </a:cubicBezTo>
                  <a:lnTo>
                    <a:pt x="446" y="421"/>
                  </a:lnTo>
                  <a:lnTo>
                    <a:pt x="450" y="417"/>
                  </a:lnTo>
                  <a:cubicBezTo>
                    <a:pt x="461" y="424"/>
                    <a:pt x="475" y="425"/>
                    <a:pt x="487" y="418"/>
                  </a:cubicBezTo>
                  <a:lnTo>
                    <a:pt x="492" y="415"/>
                  </a:lnTo>
                  <a:cubicBezTo>
                    <a:pt x="508" y="406"/>
                    <a:pt x="514" y="384"/>
                    <a:pt x="504" y="368"/>
                  </a:cubicBezTo>
                  <a:lnTo>
                    <a:pt x="502" y="365"/>
                  </a:lnTo>
                  <a:lnTo>
                    <a:pt x="507" y="360"/>
                  </a:lnTo>
                  <a:cubicBezTo>
                    <a:pt x="518" y="366"/>
                    <a:pt x="531" y="366"/>
                    <a:pt x="541" y="360"/>
                  </a:cubicBezTo>
                  <a:lnTo>
                    <a:pt x="546" y="357"/>
                  </a:lnTo>
                  <a:cubicBezTo>
                    <a:pt x="563" y="347"/>
                    <a:pt x="568" y="325"/>
                    <a:pt x="558" y="309"/>
                  </a:cubicBezTo>
                  <a:lnTo>
                    <a:pt x="555" y="304"/>
                  </a:lnTo>
                  <a:cubicBezTo>
                    <a:pt x="564" y="290"/>
                    <a:pt x="571" y="276"/>
                    <a:pt x="575" y="264"/>
                  </a:cubicBezTo>
                  <a:lnTo>
                    <a:pt x="577" y="256"/>
                  </a:lnTo>
                  <a:cubicBezTo>
                    <a:pt x="587" y="226"/>
                    <a:pt x="578" y="188"/>
                    <a:pt x="556" y="166"/>
                  </a:cubicBezTo>
                  <a:close/>
                  <a:moveTo>
                    <a:pt x="555" y="248"/>
                  </a:moveTo>
                  <a:lnTo>
                    <a:pt x="555" y="248"/>
                  </a:lnTo>
                  <a:lnTo>
                    <a:pt x="552" y="256"/>
                  </a:lnTo>
                  <a:cubicBezTo>
                    <a:pt x="550" y="264"/>
                    <a:pt x="546" y="272"/>
                    <a:pt x="541" y="281"/>
                  </a:cubicBezTo>
                  <a:lnTo>
                    <a:pt x="531" y="263"/>
                  </a:lnTo>
                  <a:cubicBezTo>
                    <a:pt x="521" y="246"/>
                    <a:pt x="499" y="241"/>
                    <a:pt x="483" y="251"/>
                  </a:cubicBezTo>
                  <a:lnTo>
                    <a:pt x="478" y="254"/>
                  </a:lnTo>
                  <a:cubicBezTo>
                    <a:pt x="461" y="264"/>
                    <a:pt x="456" y="285"/>
                    <a:pt x="466" y="302"/>
                  </a:cubicBezTo>
                  <a:lnTo>
                    <a:pt x="491" y="343"/>
                  </a:lnTo>
                  <a:lnTo>
                    <a:pt x="490" y="344"/>
                  </a:lnTo>
                  <a:lnTo>
                    <a:pt x="467" y="307"/>
                  </a:lnTo>
                  <a:cubicBezTo>
                    <a:pt x="458" y="291"/>
                    <a:pt x="436" y="285"/>
                    <a:pt x="420" y="295"/>
                  </a:cubicBezTo>
                  <a:lnTo>
                    <a:pt x="415" y="298"/>
                  </a:lnTo>
                  <a:cubicBezTo>
                    <a:pt x="398" y="308"/>
                    <a:pt x="393" y="329"/>
                    <a:pt x="403" y="346"/>
                  </a:cubicBezTo>
                  <a:lnTo>
                    <a:pt x="435" y="399"/>
                  </a:lnTo>
                  <a:lnTo>
                    <a:pt x="434" y="400"/>
                  </a:lnTo>
                  <a:lnTo>
                    <a:pt x="422" y="380"/>
                  </a:lnTo>
                  <a:cubicBezTo>
                    <a:pt x="412" y="364"/>
                    <a:pt x="390" y="358"/>
                    <a:pt x="374" y="368"/>
                  </a:cubicBezTo>
                  <a:lnTo>
                    <a:pt x="369" y="371"/>
                  </a:lnTo>
                  <a:cubicBezTo>
                    <a:pt x="352" y="381"/>
                    <a:pt x="347" y="402"/>
                    <a:pt x="357" y="419"/>
                  </a:cubicBezTo>
                  <a:lnTo>
                    <a:pt x="379" y="455"/>
                  </a:lnTo>
                  <a:lnTo>
                    <a:pt x="378" y="456"/>
                  </a:lnTo>
                  <a:lnTo>
                    <a:pt x="374" y="449"/>
                  </a:lnTo>
                  <a:cubicBezTo>
                    <a:pt x="364" y="433"/>
                    <a:pt x="343" y="427"/>
                    <a:pt x="326" y="437"/>
                  </a:cubicBezTo>
                  <a:lnTo>
                    <a:pt x="321" y="440"/>
                  </a:lnTo>
                  <a:cubicBezTo>
                    <a:pt x="305" y="450"/>
                    <a:pt x="300" y="471"/>
                    <a:pt x="309" y="488"/>
                  </a:cubicBezTo>
                  <a:lnTo>
                    <a:pt x="321" y="508"/>
                  </a:lnTo>
                  <a:cubicBezTo>
                    <a:pt x="322" y="509"/>
                    <a:pt x="323" y="510"/>
                    <a:pt x="323" y="510"/>
                  </a:cubicBezTo>
                  <a:lnTo>
                    <a:pt x="320" y="514"/>
                  </a:lnTo>
                  <a:cubicBezTo>
                    <a:pt x="311" y="523"/>
                    <a:pt x="299" y="528"/>
                    <a:pt x="289" y="528"/>
                  </a:cubicBezTo>
                  <a:cubicBezTo>
                    <a:pt x="282" y="528"/>
                    <a:pt x="276" y="526"/>
                    <a:pt x="271" y="522"/>
                  </a:cubicBezTo>
                  <a:cubicBezTo>
                    <a:pt x="266" y="516"/>
                    <a:pt x="264" y="507"/>
                    <a:pt x="265" y="498"/>
                  </a:cubicBezTo>
                  <a:cubicBezTo>
                    <a:pt x="266" y="494"/>
                    <a:pt x="267" y="490"/>
                    <a:pt x="270" y="485"/>
                  </a:cubicBezTo>
                  <a:cubicBezTo>
                    <a:pt x="270" y="485"/>
                    <a:pt x="270" y="484"/>
                    <a:pt x="271" y="484"/>
                  </a:cubicBezTo>
                  <a:cubicBezTo>
                    <a:pt x="272" y="482"/>
                    <a:pt x="273" y="481"/>
                    <a:pt x="274" y="479"/>
                  </a:cubicBezTo>
                  <a:cubicBezTo>
                    <a:pt x="275" y="477"/>
                    <a:pt x="277" y="475"/>
                    <a:pt x="279" y="473"/>
                  </a:cubicBezTo>
                  <a:lnTo>
                    <a:pt x="352" y="400"/>
                  </a:lnTo>
                  <a:lnTo>
                    <a:pt x="337" y="385"/>
                  </a:lnTo>
                  <a:lnTo>
                    <a:pt x="236" y="486"/>
                  </a:lnTo>
                  <a:cubicBezTo>
                    <a:pt x="227" y="496"/>
                    <a:pt x="215" y="501"/>
                    <a:pt x="205" y="501"/>
                  </a:cubicBezTo>
                  <a:cubicBezTo>
                    <a:pt x="198" y="501"/>
                    <a:pt x="192" y="498"/>
                    <a:pt x="188" y="494"/>
                  </a:cubicBezTo>
                  <a:cubicBezTo>
                    <a:pt x="176" y="483"/>
                    <a:pt x="180" y="461"/>
                    <a:pt x="195" y="445"/>
                  </a:cubicBezTo>
                  <a:lnTo>
                    <a:pt x="199" y="442"/>
                  </a:lnTo>
                  <a:lnTo>
                    <a:pt x="201" y="440"/>
                  </a:lnTo>
                  <a:lnTo>
                    <a:pt x="296" y="344"/>
                  </a:lnTo>
                  <a:lnTo>
                    <a:pt x="282" y="330"/>
                  </a:lnTo>
                  <a:lnTo>
                    <a:pt x="169" y="442"/>
                  </a:lnTo>
                  <a:cubicBezTo>
                    <a:pt x="160" y="451"/>
                    <a:pt x="149" y="456"/>
                    <a:pt x="138" y="456"/>
                  </a:cubicBezTo>
                  <a:cubicBezTo>
                    <a:pt x="132" y="456"/>
                    <a:pt x="125" y="454"/>
                    <a:pt x="121" y="449"/>
                  </a:cubicBezTo>
                  <a:cubicBezTo>
                    <a:pt x="110" y="438"/>
                    <a:pt x="113" y="416"/>
                    <a:pt x="128" y="401"/>
                  </a:cubicBezTo>
                  <a:lnTo>
                    <a:pt x="241" y="289"/>
                  </a:lnTo>
                  <a:lnTo>
                    <a:pt x="226" y="274"/>
                  </a:lnTo>
                  <a:lnTo>
                    <a:pt x="153" y="347"/>
                  </a:lnTo>
                  <a:cubicBezTo>
                    <a:pt x="144" y="356"/>
                    <a:pt x="132" y="361"/>
                    <a:pt x="122" y="361"/>
                  </a:cubicBezTo>
                  <a:cubicBezTo>
                    <a:pt x="115" y="361"/>
                    <a:pt x="109" y="359"/>
                    <a:pt x="104" y="355"/>
                  </a:cubicBezTo>
                  <a:cubicBezTo>
                    <a:pt x="101" y="351"/>
                    <a:pt x="99" y="346"/>
                    <a:pt x="98" y="342"/>
                  </a:cubicBezTo>
                  <a:cubicBezTo>
                    <a:pt x="98" y="338"/>
                    <a:pt x="98" y="333"/>
                    <a:pt x="99" y="329"/>
                  </a:cubicBezTo>
                  <a:cubicBezTo>
                    <a:pt x="99" y="329"/>
                    <a:pt x="99" y="328"/>
                    <a:pt x="99" y="327"/>
                  </a:cubicBezTo>
                  <a:cubicBezTo>
                    <a:pt x="100" y="326"/>
                    <a:pt x="100" y="325"/>
                    <a:pt x="100" y="324"/>
                  </a:cubicBezTo>
                  <a:cubicBezTo>
                    <a:pt x="101" y="322"/>
                    <a:pt x="102" y="321"/>
                    <a:pt x="102" y="319"/>
                  </a:cubicBezTo>
                  <a:cubicBezTo>
                    <a:pt x="103" y="319"/>
                    <a:pt x="103" y="318"/>
                    <a:pt x="103" y="317"/>
                  </a:cubicBezTo>
                  <a:cubicBezTo>
                    <a:pt x="104" y="316"/>
                    <a:pt x="105" y="314"/>
                    <a:pt x="106" y="313"/>
                  </a:cubicBezTo>
                  <a:cubicBezTo>
                    <a:pt x="107" y="313"/>
                    <a:pt x="107" y="312"/>
                    <a:pt x="107" y="311"/>
                  </a:cubicBezTo>
                  <a:cubicBezTo>
                    <a:pt x="109" y="310"/>
                    <a:pt x="110" y="308"/>
                    <a:pt x="112" y="306"/>
                  </a:cubicBezTo>
                  <a:lnTo>
                    <a:pt x="185" y="233"/>
                  </a:lnTo>
                  <a:lnTo>
                    <a:pt x="178" y="226"/>
                  </a:lnTo>
                  <a:cubicBezTo>
                    <a:pt x="174" y="222"/>
                    <a:pt x="171" y="218"/>
                    <a:pt x="169" y="213"/>
                  </a:cubicBezTo>
                  <a:lnTo>
                    <a:pt x="125" y="239"/>
                  </a:lnTo>
                  <a:cubicBezTo>
                    <a:pt x="118" y="242"/>
                    <a:pt x="111" y="244"/>
                    <a:pt x="103" y="244"/>
                  </a:cubicBezTo>
                  <a:cubicBezTo>
                    <a:pt x="90" y="244"/>
                    <a:pt x="78" y="238"/>
                    <a:pt x="71" y="227"/>
                  </a:cubicBezTo>
                  <a:cubicBezTo>
                    <a:pt x="60" y="211"/>
                    <a:pt x="67" y="188"/>
                    <a:pt x="86" y="177"/>
                  </a:cubicBezTo>
                  <a:lnTo>
                    <a:pt x="216" y="104"/>
                  </a:lnTo>
                  <a:cubicBezTo>
                    <a:pt x="220" y="109"/>
                    <a:pt x="225" y="114"/>
                    <a:pt x="231" y="118"/>
                  </a:cubicBezTo>
                  <a:lnTo>
                    <a:pt x="317" y="174"/>
                  </a:lnTo>
                  <a:cubicBezTo>
                    <a:pt x="342" y="191"/>
                    <a:pt x="375" y="186"/>
                    <a:pt x="390" y="164"/>
                  </a:cubicBezTo>
                  <a:cubicBezTo>
                    <a:pt x="405" y="141"/>
                    <a:pt x="396" y="109"/>
                    <a:pt x="371" y="92"/>
                  </a:cubicBezTo>
                  <a:lnTo>
                    <a:pt x="308" y="50"/>
                  </a:lnTo>
                  <a:cubicBezTo>
                    <a:pt x="318" y="45"/>
                    <a:pt x="328" y="40"/>
                    <a:pt x="337" y="37"/>
                  </a:cubicBezTo>
                  <a:lnTo>
                    <a:pt x="342" y="36"/>
                  </a:lnTo>
                  <a:cubicBezTo>
                    <a:pt x="347" y="34"/>
                    <a:pt x="353" y="33"/>
                    <a:pt x="359" y="33"/>
                  </a:cubicBezTo>
                  <a:cubicBezTo>
                    <a:pt x="377" y="33"/>
                    <a:pt x="396" y="40"/>
                    <a:pt x="408" y="52"/>
                  </a:cubicBezTo>
                  <a:lnTo>
                    <a:pt x="539" y="183"/>
                  </a:lnTo>
                  <a:cubicBezTo>
                    <a:pt x="555" y="198"/>
                    <a:pt x="562" y="228"/>
                    <a:pt x="555" y="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12298" name="组合 9"/>
          <p:cNvGrpSpPr>
            <a:grpSpLocks/>
          </p:cNvGrpSpPr>
          <p:nvPr/>
        </p:nvGrpSpPr>
        <p:grpSpPr bwMode="auto">
          <a:xfrm>
            <a:off x="2359025" y="4981575"/>
            <a:ext cx="2117725" cy="577850"/>
            <a:chOff x="0" y="0"/>
            <a:chExt cx="2117725" cy="577850"/>
          </a:xfrm>
        </p:grpSpPr>
        <p:sp>
          <p:nvSpPr>
            <p:cNvPr id="15391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2117725" cy="5778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+mj-lt"/>
                <a:ea typeface="宋体" charset="-122"/>
              </a:endParaRPr>
            </a:p>
          </p:txBody>
        </p:sp>
        <p:sp>
          <p:nvSpPr>
            <p:cNvPr id="15392" name="Freeform 13"/>
            <p:cNvSpPr>
              <a:spLocks noEditPoints="1"/>
            </p:cNvSpPr>
            <p:nvPr/>
          </p:nvSpPr>
          <p:spPr bwMode="auto">
            <a:xfrm>
              <a:off x="1584325" y="57943"/>
              <a:ext cx="455613" cy="461963"/>
            </a:xfrm>
            <a:custGeom>
              <a:avLst/>
              <a:gdLst>
                <a:gd name="T0" fmla="*/ 2147483646 w 530"/>
                <a:gd name="T1" fmla="*/ 2147483646 h 537"/>
                <a:gd name="T2" fmla="*/ 2147483646 w 530"/>
                <a:gd name="T3" fmla="*/ 2147483646 h 537"/>
                <a:gd name="T4" fmla="*/ 2147483646 w 530"/>
                <a:gd name="T5" fmla="*/ 2147483646 h 537"/>
                <a:gd name="T6" fmla="*/ 2147483646 w 530"/>
                <a:gd name="T7" fmla="*/ 2147483646 h 537"/>
                <a:gd name="T8" fmla="*/ 2147483646 w 530"/>
                <a:gd name="T9" fmla="*/ 2147483646 h 537"/>
                <a:gd name="T10" fmla="*/ 2147483646 w 530"/>
                <a:gd name="T11" fmla="*/ 2147483646 h 537"/>
                <a:gd name="T12" fmla="*/ 2147483646 w 530"/>
                <a:gd name="T13" fmla="*/ 2147483646 h 537"/>
                <a:gd name="T14" fmla="*/ 2147483646 w 530"/>
                <a:gd name="T15" fmla="*/ 2147483646 h 537"/>
                <a:gd name="T16" fmla="*/ 2147483646 w 530"/>
                <a:gd name="T17" fmla="*/ 2147483646 h 537"/>
                <a:gd name="T18" fmla="*/ 2147483646 w 530"/>
                <a:gd name="T19" fmla="*/ 2147483646 h 537"/>
                <a:gd name="T20" fmla="*/ 2147483646 w 530"/>
                <a:gd name="T21" fmla="*/ 2147483646 h 537"/>
                <a:gd name="T22" fmla="*/ 2147483646 w 530"/>
                <a:gd name="T23" fmla="*/ 2147483646 h 537"/>
                <a:gd name="T24" fmla="*/ 2147483646 w 530"/>
                <a:gd name="T25" fmla="*/ 2147483646 h 537"/>
                <a:gd name="T26" fmla="*/ 2147483646 w 530"/>
                <a:gd name="T27" fmla="*/ 2147483646 h 537"/>
                <a:gd name="T28" fmla="*/ 2147483646 w 530"/>
                <a:gd name="T29" fmla="*/ 2147483646 h 537"/>
                <a:gd name="T30" fmla="*/ 2147483646 w 530"/>
                <a:gd name="T31" fmla="*/ 2147483646 h 537"/>
                <a:gd name="T32" fmla="*/ 2147483646 w 530"/>
                <a:gd name="T33" fmla="*/ 2147483646 h 537"/>
                <a:gd name="T34" fmla="*/ 2147483646 w 530"/>
                <a:gd name="T35" fmla="*/ 2147483646 h 537"/>
                <a:gd name="T36" fmla="*/ 2147483646 w 530"/>
                <a:gd name="T37" fmla="*/ 2147483646 h 537"/>
                <a:gd name="T38" fmla="*/ 2147483646 w 530"/>
                <a:gd name="T39" fmla="*/ 2147483646 h 537"/>
                <a:gd name="T40" fmla="*/ 2147483646 w 530"/>
                <a:gd name="T41" fmla="*/ 2147483646 h 537"/>
                <a:gd name="T42" fmla="*/ 2147483646 w 530"/>
                <a:gd name="T43" fmla="*/ 2147483646 h 537"/>
                <a:gd name="T44" fmla="*/ 2147483646 w 530"/>
                <a:gd name="T45" fmla="*/ 2147483646 h 537"/>
                <a:gd name="T46" fmla="*/ 2147483646 w 530"/>
                <a:gd name="T47" fmla="*/ 2147483646 h 537"/>
                <a:gd name="T48" fmla="*/ 2147483646 w 530"/>
                <a:gd name="T49" fmla="*/ 2147483646 h 537"/>
                <a:gd name="T50" fmla="*/ 2147483646 w 530"/>
                <a:gd name="T51" fmla="*/ 2147483646 h 537"/>
                <a:gd name="T52" fmla="*/ 2147483646 w 530"/>
                <a:gd name="T53" fmla="*/ 2147483646 h 537"/>
                <a:gd name="T54" fmla="*/ 2147483646 w 530"/>
                <a:gd name="T55" fmla="*/ 2147483646 h 537"/>
                <a:gd name="T56" fmla="*/ 2147483646 w 530"/>
                <a:gd name="T57" fmla="*/ 2147483646 h 537"/>
                <a:gd name="T58" fmla="*/ 2147483646 w 530"/>
                <a:gd name="T59" fmla="*/ 2147483646 h 537"/>
                <a:gd name="T60" fmla="*/ 2147483646 w 530"/>
                <a:gd name="T61" fmla="*/ 2147483646 h 537"/>
                <a:gd name="T62" fmla="*/ 2147483646 w 530"/>
                <a:gd name="T63" fmla="*/ 2147483646 h 537"/>
                <a:gd name="T64" fmla="*/ 2147483646 w 530"/>
                <a:gd name="T65" fmla="*/ 2147483646 h 537"/>
                <a:gd name="T66" fmla="*/ 2147483646 w 530"/>
                <a:gd name="T67" fmla="*/ 2147483646 h 537"/>
                <a:gd name="T68" fmla="*/ 2147483646 w 530"/>
                <a:gd name="T69" fmla="*/ 2147483646 h 537"/>
                <a:gd name="T70" fmla="*/ 2147483646 w 530"/>
                <a:gd name="T71" fmla="*/ 2147483646 h 537"/>
                <a:gd name="T72" fmla="*/ 2147483646 w 530"/>
                <a:gd name="T73" fmla="*/ 2147483646 h 537"/>
                <a:gd name="T74" fmla="*/ 2147483646 w 530"/>
                <a:gd name="T75" fmla="*/ 2147483646 h 537"/>
                <a:gd name="T76" fmla="*/ 2147483646 w 530"/>
                <a:gd name="T77" fmla="*/ 2147483646 h 537"/>
                <a:gd name="T78" fmla="*/ 2147483646 w 530"/>
                <a:gd name="T79" fmla="*/ 2147483646 h 537"/>
                <a:gd name="T80" fmla="*/ 2147483646 w 530"/>
                <a:gd name="T81" fmla="*/ 2147483646 h 537"/>
                <a:gd name="T82" fmla="*/ 2147483646 w 530"/>
                <a:gd name="T83" fmla="*/ 2147483646 h 537"/>
                <a:gd name="T84" fmla="*/ 2147483646 w 530"/>
                <a:gd name="T85" fmla="*/ 2147483646 h 537"/>
                <a:gd name="T86" fmla="*/ 2147483646 w 530"/>
                <a:gd name="T87" fmla="*/ 2147483646 h 537"/>
                <a:gd name="T88" fmla="*/ 2147483646 w 530"/>
                <a:gd name="T89" fmla="*/ 2147483646 h 537"/>
                <a:gd name="T90" fmla="*/ 2147483646 w 530"/>
                <a:gd name="T91" fmla="*/ 2147483646 h 537"/>
                <a:gd name="T92" fmla="*/ 2147483646 w 530"/>
                <a:gd name="T93" fmla="*/ 2147483646 h 537"/>
                <a:gd name="T94" fmla="*/ 2147483646 w 530"/>
                <a:gd name="T95" fmla="*/ 2147483646 h 537"/>
                <a:gd name="T96" fmla="*/ 2147483646 w 530"/>
                <a:gd name="T97" fmla="*/ 2147483646 h 537"/>
                <a:gd name="T98" fmla="*/ 2147483646 w 530"/>
                <a:gd name="T99" fmla="*/ 2147483646 h 537"/>
                <a:gd name="T100" fmla="*/ 2147483646 w 530"/>
                <a:gd name="T101" fmla="*/ 2147483646 h 537"/>
                <a:gd name="T102" fmla="*/ 2147483646 w 530"/>
                <a:gd name="T103" fmla="*/ 2147483646 h 5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0" h="537">
                  <a:moveTo>
                    <a:pt x="251" y="208"/>
                  </a:moveTo>
                  <a:cubicBezTo>
                    <a:pt x="251" y="208"/>
                    <a:pt x="251" y="208"/>
                    <a:pt x="251" y="208"/>
                  </a:cubicBezTo>
                  <a:cubicBezTo>
                    <a:pt x="251" y="216"/>
                    <a:pt x="245" y="223"/>
                    <a:pt x="238" y="225"/>
                  </a:cubicBezTo>
                  <a:cubicBezTo>
                    <a:pt x="235" y="226"/>
                    <a:pt x="233" y="226"/>
                    <a:pt x="231" y="226"/>
                  </a:cubicBezTo>
                  <a:lnTo>
                    <a:pt x="226" y="224"/>
                  </a:lnTo>
                  <a:lnTo>
                    <a:pt x="202" y="219"/>
                  </a:lnTo>
                  <a:cubicBezTo>
                    <a:pt x="194" y="217"/>
                    <a:pt x="185" y="217"/>
                    <a:pt x="180" y="225"/>
                  </a:cubicBezTo>
                  <a:lnTo>
                    <a:pt x="157" y="265"/>
                  </a:lnTo>
                  <a:cubicBezTo>
                    <a:pt x="152" y="272"/>
                    <a:pt x="156" y="280"/>
                    <a:pt x="163" y="286"/>
                  </a:cubicBezTo>
                  <a:lnTo>
                    <a:pt x="181" y="307"/>
                  </a:lnTo>
                  <a:cubicBezTo>
                    <a:pt x="181" y="307"/>
                    <a:pt x="181" y="307"/>
                    <a:pt x="181" y="307"/>
                  </a:cubicBezTo>
                  <a:cubicBezTo>
                    <a:pt x="186" y="313"/>
                    <a:pt x="188" y="321"/>
                    <a:pt x="184" y="328"/>
                  </a:cubicBezTo>
                  <a:cubicBezTo>
                    <a:pt x="182" y="330"/>
                    <a:pt x="181" y="332"/>
                    <a:pt x="179" y="333"/>
                  </a:cubicBezTo>
                  <a:lnTo>
                    <a:pt x="175" y="336"/>
                  </a:lnTo>
                  <a:lnTo>
                    <a:pt x="154" y="349"/>
                  </a:lnTo>
                  <a:cubicBezTo>
                    <a:pt x="147" y="353"/>
                    <a:pt x="140" y="360"/>
                    <a:pt x="143" y="369"/>
                  </a:cubicBezTo>
                  <a:lnTo>
                    <a:pt x="154" y="413"/>
                  </a:lnTo>
                  <a:cubicBezTo>
                    <a:pt x="157" y="422"/>
                    <a:pt x="165" y="424"/>
                    <a:pt x="174" y="425"/>
                  </a:cubicBezTo>
                  <a:lnTo>
                    <a:pt x="202" y="426"/>
                  </a:lnTo>
                  <a:cubicBezTo>
                    <a:pt x="202" y="426"/>
                    <a:pt x="202" y="426"/>
                    <a:pt x="202" y="426"/>
                  </a:cubicBezTo>
                  <a:cubicBezTo>
                    <a:pt x="209" y="426"/>
                    <a:pt x="216" y="432"/>
                    <a:pt x="218" y="440"/>
                  </a:cubicBezTo>
                  <a:cubicBezTo>
                    <a:pt x="219" y="442"/>
                    <a:pt x="219" y="444"/>
                    <a:pt x="219" y="446"/>
                  </a:cubicBezTo>
                  <a:lnTo>
                    <a:pt x="218" y="451"/>
                  </a:lnTo>
                  <a:lnTo>
                    <a:pt x="212" y="475"/>
                  </a:lnTo>
                  <a:cubicBezTo>
                    <a:pt x="210" y="483"/>
                    <a:pt x="210" y="493"/>
                    <a:pt x="218" y="497"/>
                  </a:cubicBezTo>
                  <a:lnTo>
                    <a:pt x="258" y="520"/>
                  </a:lnTo>
                  <a:cubicBezTo>
                    <a:pt x="265" y="525"/>
                    <a:pt x="273" y="521"/>
                    <a:pt x="280" y="515"/>
                  </a:cubicBezTo>
                  <a:lnTo>
                    <a:pt x="300" y="496"/>
                  </a:lnTo>
                  <a:cubicBezTo>
                    <a:pt x="300" y="496"/>
                    <a:pt x="300" y="496"/>
                    <a:pt x="300" y="496"/>
                  </a:cubicBezTo>
                  <a:cubicBezTo>
                    <a:pt x="306" y="491"/>
                    <a:pt x="315" y="490"/>
                    <a:pt x="322" y="494"/>
                  </a:cubicBezTo>
                  <a:cubicBezTo>
                    <a:pt x="324" y="495"/>
                    <a:pt x="325" y="496"/>
                    <a:pt x="327" y="498"/>
                  </a:cubicBezTo>
                  <a:lnTo>
                    <a:pt x="329" y="502"/>
                  </a:lnTo>
                  <a:lnTo>
                    <a:pt x="343" y="523"/>
                  </a:lnTo>
                  <a:cubicBezTo>
                    <a:pt x="346" y="530"/>
                    <a:pt x="354" y="537"/>
                    <a:pt x="362" y="535"/>
                  </a:cubicBezTo>
                  <a:lnTo>
                    <a:pt x="407" y="523"/>
                  </a:lnTo>
                  <a:cubicBezTo>
                    <a:pt x="415" y="521"/>
                    <a:pt x="418" y="513"/>
                    <a:pt x="418" y="503"/>
                  </a:cubicBezTo>
                  <a:lnTo>
                    <a:pt x="419" y="476"/>
                  </a:lnTo>
                  <a:cubicBezTo>
                    <a:pt x="419" y="476"/>
                    <a:pt x="419" y="476"/>
                    <a:pt x="419" y="475"/>
                  </a:cubicBezTo>
                  <a:cubicBezTo>
                    <a:pt x="420" y="468"/>
                    <a:pt x="425" y="461"/>
                    <a:pt x="433" y="459"/>
                  </a:cubicBezTo>
                  <a:cubicBezTo>
                    <a:pt x="435" y="458"/>
                    <a:pt x="437" y="458"/>
                    <a:pt x="439" y="458"/>
                  </a:cubicBezTo>
                  <a:lnTo>
                    <a:pt x="444" y="459"/>
                  </a:lnTo>
                  <a:lnTo>
                    <a:pt x="469" y="465"/>
                  </a:lnTo>
                  <a:cubicBezTo>
                    <a:pt x="476" y="467"/>
                    <a:pt x="486" y="467"/>
                    <a:pt x="490" y="459"/>
                  </a:cubicBezTo>
                  <a:lnTo>
                    <a:pt x="514" y="419"/>
                  </a:lnTo>
                  <a:cubicBezTo>
                    <a:pt x="518" y="412"/>
                    <a:pt x="514" y="404"/>
                    <a:pt x="508" y="397"/>
                  </a:cubicBezTo>
                  <a:lnTo>
                    <a:pt x="489" y="377"/>
                  </a:lnTo>
                  <a:cubicBezTo>
                    <a:pt x="489" y="377"/>
                    <a:pt x="489" y="377"/>
                    <a:pt x="489" y="377"/>
                  </a:cubicBezTo>
                  <a:cubicBezTo>
                    <a:pt x="484" y="371"/>
                    <a:pt x="483" y="362"/>
                    <a:pt x="487" y="355"/>
                  </a:cubicBezTo>
                  <a:cubicBezTo>
                    <a:pt x="488" y="354"/>
                    <a:pt x="489" y="352"/>
                    <a:pt x="491" y="351"/>
                  </a:cubicBezTo>
                  <a:lnTo>
                    <a:pt x="495" y="348"/>
                  </a:lnTo>
                  <a:lnTo>
                    <a:pt x="517" y="335"/>
                  </a:lnTo>
                  <a:cubicBezTo>
                    <a:pt x="524" y="331"/>
                    <a:pt x="530" y="324"/>
                    <a:pt x="528" y="315"/>
                  </a:cubicBezTo>
                  <a:lnTo>
                    <a:pt x="516" y="270"/>
                  </a:lnTo>
                  <a:cubicBezTo>
                    <a:pt x="514" y="262"/>
                    <a:pt x="506" y="259"/>
                    <a:pt x="497" y="259"/>
                  </a:cubicBezTo>
                  <a:lnTo>
                    <a:pt x="469" y="258"/>
                  </a:lnTo>
                  <a:cubicBezTo>
                    <a:pt x="469" y="258"/>
                    <a:pt x="469" y="258"/>
                    <a:pt x="469" y="258"/>
                  </a:cubicBezTo>
                  <a:cubicBezTo>
                    <a:pt x="461" y="257"/>
                    <a:pt x="454" y="252"/>
                    <a:pt x="452" y="244"/>
                  </a:cubicBezTo>
                  <a:cubicBezTo>
                    <a:pt x="452" y="242"/>
                    <a:pt x="451" y="240"/>
                    <a:pt x="452" y="238"/>
                  </a:cubicBezTo>
                  <a:lnTo>
                    <a:pt x="453" y="233"/>
                  </a:lnTo>
                  <a:lnTo>
                    <a:pt x="458" y="209"/>
                  </a:lnTo>
                  <a:cubicBezTo>
                    <a:pt x="460" y="201"/>
                    <a:pt x="460" y="191"/>
                    <a:pt x="453" y="187"/>
                  </a:cubicBezTo>
                  <a:lnTo>
                    <a:pt x="413" y="163"/>
                  </a:lnTo>
                  <a:cubicBezTo>
                    <a:pt x="405" y="159"/>
                    <a:pt x="398" y="163"/>
                    <a:pt x="391" y="169"/>
                  </a:cubicBezTo>
                  <a:lnTo>
                    <a:pt x="370" y="188"/>
                  </a:lnTo>
                  <a:cubicBezTo>
                    <a:pt x="370" y="188"/>
                    <a:pt x="370" y="188"/>
                    <a:pt x="370" y="188"/>
                  </a:cubicBezTo>
                  <a:cubicBezTo>
                    <a:pt x="364" y="193"/>
                    <a:pt x="356" y="194"/>
                    <a:pt x="349" y="190"/>
                  </a:cubicBezTo>
                  <a:cubicBezTo>
                    <a:pt x="347" y="189"/>
                    <a:pt x="345" y="188"/>
                    <a:pt x="344" y="186"/>
                  </a:cubicBezTo>
                  <a:lnTo>
                    <a:pt x="341" y="182"/>
                  </a:lnTo>
                  <a:lnTo>
                    <a:pt x="328" y="161"/>
                  </a:lnTo>
                  <a:cubicBezTo>
                    <a:pt x="324" y="154"/>
                    <a:pt x="317" y="147"/>
                    <a:pt x="308" y="149"/>
                  </a:cubicBezTo>
                  <a:lnTo>
                    <a:pt x="264" y="161"/>
                  </a:lnTo>
                  <a:cubicBezTo>
                    <a:pt x="255" y="163"/>
                    <a:pt x="253" y="171"/>
                    <a:pt x="252" y="181"/>
                  </a:cubicBezTo>
                  <a:lnTo>
                    <a:pt x="251" y="208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40"/>
                    <a:pt x="61" y="44"/>
                    <a:pt x="56" y="46"/>
                  </a:cubicBezTo>
                  <a:cubicBezTo>
                    <a:pt x="55" y="46"/>
                    <a:pt x="54" y="46"/>
                    <a:pt x="53" y="46"/>
                  </a:cubicBezTo>
                  <a:lnTo>
                    <a:pt x="50" y="45"/>
                  </a:lnTo>
                  <a:lnTo>
                    <a:pt x="35" y="42"/>
                  </a:lnTo>
                  <a:cubicBezTo>
                    <a:pt x="31" y="41"/>
                    <a:pt x="25" y="41"/>
                    <a:pt x="23" y="45"/>
                  </a:cubicBezTo>
                  <a:lnTo>
                    <a:pt x="9" y="69"/>
                  </a:lnTo>
                  <a:cubicBezTo>
                    <a:pt x="7" y="73"/>
                    <a:pt x="9" y="77"/>
                    <a:pt x="13" y="81"/>
                  </a:cubicBezTo>
                  <a:lnTo>
                    <a:pt x="23" y="93"/>
                  </a:lnTo>
                  <a:cubicBezTo>
                    <a:pt x="23" y="93"/>
                    <a:pt x="23" y="93"/>
                    <a:pt x="23" y="93"/>
                  </a:cubicBezTo>
                  <a:cubicBezTo>
                    <a:pt x="27" y="97"/>
                    <a:pt x="27" y="102"/>
                    <a:pt x="25" y="106"/>
                  </a:cubicBezTo>
                  <a:cubicBezTo>
                    <a:pt x="24" y="107"/>
                    <a:pt x="23" y="108"/>
                    <a:pt x="22" y="109"/>
                  </a:cubicBezTo>
                  <a:lnTo>
                    <a:pt x="20" y="110"/>
                  </a:lnTo>
                  <a:lnTo>
                    <a:pt x="8" y="118"/>
                  </a:lnTo>
                  <a:cubicBezTo>
                    <a:pt x="3" y="120"/>
                    <a:pt x="0" y="124"/>
                    <a:pt x="1" y="129"/>
                  </a:cubicBezTo>
                  <a:lnTo>
                    <a:pt x="8" y="155"/>
                  </a:lnTo>
                  <a:cubicBezTo>
                    <a:pt x="9" y="160"/>
                    <a:pt x="14" y="162"/>
                    <a:pt x="19" y="162"/>
                  </a:cubicBezTo>
                  <a:lnTo>
                    <a:pt x="35" y="163"/>
                  </a:lnTo>
                  <a:cubicBezTo>
                    <a:pt x="35" y="163"/>
                    <a:pt x="35" y="163"/>
                    <a:pt x="35" y="163"/>
                  </a:cubicBezTo>
                  <a:cubicBezTo>
                    <a:pt x="40" y="163"/>
                    <a:pt x="44" y="166"/>
                    <a:pt x="45" y="171"/>
                  </a:cubicBezTo>
                  <a:cubicBezTo>
                    <a:pt x="45" y="172"/>
                    <a:pt x="46" y="173"/>
                    <a:pt x="45" y="174"/>
                  </a:cubicBezTo>
                  <a:lnTo>
                    <a:pt x="45" y="177"/>
                  </a:lnTo>
                  <a:lnTo>
                    <a:pt x="41" y="191"/>
                  </a:lnTo>
                  <a:cubicBezTo>
                    <a:pt x="40" y="196"/>
                    <a:pt x="40" y="202"/>
                    <a:pt x="45" y="204"/>
                  </a:cubicBezTo>
                  <a:lnTo>
                    <a:pt x="68" y="218"/>
                  </a:lnTo>
                  <a:cubicBezTo>
                    <a:pt x="73" y="220"/>
                    <a:pt x="77" y="218"/>
                    <a:pt x="81" y="214"/>
                  </a:cubicBezTo>
                  <a:lnTo>
                    <a:pt x="93" y="204"/>
                  </a:lnTo>
                  <a:cubicBezTo>
                    <a:pt x="93" y="204"/>
                    <a:pt x="93" y="204"/>
                    <a:pt x="93" y="204"/>
                  </a:cubicBezTo>
                  <a:cubicBezTo>
                    <a:pt x="96" y="200"/>
                    <a:pt x="101" y="200"/>
                    <a:pt x="105" y="202"/>
                  </a:cubicBezTo>
                  <a:cubicBezTo>
                    <a:pt x="106" y="203"/>
                    <a:pt x="107" y="204"/>
                    <a:pt x="108" y="205"/>
                  </a:cubicBezTo>
                  <a:lnTo>
                    <a:pt x="110" y="207"/>
                  </a:lnTo>
                  <a:lnTo>
                    <a:pt x="117" y="219"/>
                  </a:lnTo>
                  <a:cubicBezTo>
                    <a:pt x="120" y="224"/>
                    <a:pt x="124" y="227"/>
                    <a:pt x="129" y="226"/>
                  </a:cubicBezTo>
                  <a:lnTo>
                    <a:pt x="155" y="219"/>
                  </a:lnTo>
                  <a:cubicBezTo>
                    <a:pt x="160" y="218"/>
                    <a:pt x="161" y="213"/>
                    <a:pt x="162" y="208"/>
                  </a:cubicBezTo>
                  <a:lnTo>
                    <a:pt x="162" y="192"/>
                  </a:lnTo>
                  <a:cubicBezTo>
                    <a:pt x="162" y="192"/>
                    <a:pt x="162" y="192"/>
                    <a:pt x="162" y="192"/>
                  </a:cubicBezTo>
                  <a:cubicBezTo>
                    <a:pt x="163" y="187"/>
                    <a:pt x="166" y="183"/>
                    <a:pt x="170" y="182"/>
                  </a:cubicBezTo>
                  <a:cubicBezTo>
                    <a:pt x="171" y="182"/>
                    <a:pt x="173" y="181"/>
                    <a:pt x="174" y="182"/>
                  </a:cubicBezTo>
                  <a:lnTo>
                    <a:pt x="177" y="182"/>
                  </a:lnTo>
                  <a:lnTo>
                    <a:pt x="191" y="185"/>
                  </a:lnTo>
                  <a:cubicBezTo>
                    <a:pt x="195" y="187"/>
                    <a:pt x="201" y="187"/>
                    <a:pt x="204" y="182"/>
                  </a:cubicBezTo>
                  <a:lnTo>
                    <a:pt x="217" y="159"/>
                  </a:lnTo>
                  <a:cubicBezTo>
                    <a:pt x="220" y="154"/>
                    <a:pt x="218" y="150"/>
                    <a:pt x="214" y="146"/>
                  </a:cubicBezTo>
                  <a:lnTo>
                    <a:pt x="203" y="134"/>
                  </a:lnTo>
                  <a:cubicBezTo>
                    <a:pt x="203" y="134"/>
                    <a:pt x="203" y="134"/>
                    <a:pt x="203" y="134"/>
                  </a:cubicBezTo>
                  <a:cubicBezTo>
                    <a:pt x="200" y="131"/>
                    <a:pt x="199" y="126"/>
                    <a:pt x="202" y="122"/>
                  </a:cubicBezTo>
                  <a:cubicBezTo>
                    <a:pt x="202" y="121"/>
                    <a:pt x="203" y="120"/>
                    <a:pt x="204" y="119"/>
                  </a:cubicBezTo>
                  <a:lnTo>
                    <a:pt x="206" y="117"/>
                  </a:lnTo>
                  <a:lnTo>
                    <a:pt x="219" y="110"/>
                  </a:lnTo>
                  <a:cubicBezTo>
                    <a:pt x="223" y="107"/>
                    <a:pt x="227" y="103"/>
                    <a:pt x="226" y="98"/>
                  </a:cubicBezTo>
                  <a:lnTo>
                    <a:pt x="219" y="72"/>
                  </a:lnTo>
                  <a:cubicBezTo>
                    <a:pt x="217" y="67"/>
                    <a:pt x="213" y="66"/>
                    <a:pt x="207" y="65"/>
                  </a:cubicBezTo>
                  <a:lnTo>
                    <a:pt x="191" y="65"/>
                  </a:lnTo>
                  <a:cubicBezTo>
                    <a:pt x="191" y="65"/>
                    <a:pt x="191" y="65"/>
                    <a:pt x="191" y="65"/>
                  </a:cubicBezTo>
                  <a:cubicBezTo>
                    <a:pt x="187" y="64"/>
                    <a:pt x="183" y="61"/>
                    <a:pt x="181" y="57"/>
                  </a:cubicBezTo>
                  <a:cubicBezTo>
                    <a:pt x="181" y="56"/>
                    <a:pt x="181" y="54"/>
                    <a:pt x="181" y="53"/>
                  </a:cubicBezTo>
                  <a:lnTo>
                    <a:pt x="182" y="50"/>
                  </a:lnTo>
                  <a:lnTo>
                    <a:pt x="185" y="36"/>
                  </a:lnTo>
                  <a:cubicBezTo>
                    <a:pt x="186" y="32"/>
                    <a:pt x="186" y="26"/>
                    <a:pt x="182" y="23"/>
                  </a:cubicBezTo>
                  <a:lnTo>
                    <a:pt x="158" y="10"/>
                  </a:lnTo>
                  <a:cubicBezTo>
                    <a:pt x="154" y="7"/>
                    <a:pt x="150" y="9"/>
                    <a:pt x="146" y="13"/>
                  </a:cubicBezTo>
                  <a:lnTo>
                    <a:pt x="134" y="24"/>
                  </a:lnTo>
                  <a:cubicBezTo>
                    <a:pt x="134" y="24"/>
                    <a:pt x="134" y="24"/>
                    <a:pt x="134" y="24"/>
                  </a:cubicBezTo>
                  <a:cubicBezTo>
                    <a:pt x="130" y="27"/>
                    <a:pt x="125" y="28"/>
                    <a:pt x="121" y="25"/>
                  </a:cubicBezTo>
                  <a:cubicBezTo>
                    <a:pt x="120" y="25"/>
                    <a:pt x="119" y="24"/>
                    <a:pt x="118" y="23"/>
                  </a:cubicBezTo>
                  <a:lnTo>
                    <a:pt x="117" y="21"/>
                  </a:lnTo>
                  <a:lnTo>
                    <a:pt x="109" y="8"/>
                  </a:lnTo>
                  <a:cubicBezTo>
                    <a:pt x="107" y="4"/>
                    <a:pt x="103" y="0"/>
                    <a:pt x="98" y="1"/>
                  </a:cubicBezTo>
                  <a:lnTo>
                    <a:pt x="72" y="8"/>
                  </a:lnTo>
                  <a:cubicBezTo>
                    <a:pt x="67" y="10"/>
                    <a:pt x="65" y="14"/>
                    <a:pt x="65" y="20"/>
                  </a:cubicBezTo>
                  <a:lnTo>
                    <a:pt x="64" y="36"/>
                  </a:lnTo>
                  <a:close/>
                  <a:moveTo>
                    <a:pt x="113" y="46"/>
                  </a:moveTo>
                  <a:lnTo>
                    <a:pt x="113" y="46"/>
                  </a:lnTo>
                  <a:cubicBezTo>
                    <a:pt x="149" y="46"/>
                    <a:pt x="179" y="76"/>
                    <a:pt x="179" y="112"/>
                  </a:cubicBezTo>
                  <a:cubicBezTo>
                    <a:pt x="179" y="148"/>
                    <a:pt x="149" y="177"/>
                    <a:pt x="113" y="177"/>
                  </a:cubicBezTo>
                  <a:cubicBezTo>
                    <a:pt x="77" y="177"/>
                    <a:pt x="48" y="148"/>
                    <a:pt x="48" y="112"/>
                  </a:cubicBezTo>
                  <a:cubicBezTo>
                    <a:pt x="48" y="76"/>
                    <a:pt x="77" y="46"/>
                    <a:pt x="113" y="46"/>
                  </a:cubicBezTo>
                  <a:close/>
                  <a:moveTo>
                    <a:pt x="335" y="226"/>
                  </a:moveTo>
                  <a:lnTo>
                    <a:pt x="335" y="226"/>
                  </a:lnTo>
                  <a:cubicBezTo>
                    <a:pt x="397" y="226"/>
                    <a:pt x="448" y="277"/>
                    <a:pt x="448" y="338"/>
                  </a:cubicBezTo>
                  <a:cubicBezTo>
                    <a:pt x="448" y="400"/>
                    <a:pt x="397" y="451"/>
                    <a:pt x="335" y="451"/>
                  </a:cubicBezTo>
                  <a:cubicBezTo>
                    <a:pt x="274" y="451"/>
                    <a:pt x="223" y="400"/>
                    <a:pt x="223" y="338"/>
                  </a:cubicBezTo>
                  <a:cubicBezTo>
                    <a:pt x="223" y="277"/>
                    <a:pt x="274" y="226"/>
                    <a:pt x="335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12301" name="组合 12"/>
          <p:cNvGrpSpPr>
            <a:grpSpLocks/>
          </p:cNvGrpSpPr>
          <p:nvPr/>
        </p:nvGrpSpPr>
        <p:grpSpPr bwMode="auto">
          <a:xfrm>
            <a:off x="2359025" y="4349750"/>
            <a:ext cx="1435100" cy="577850"/>
            <a:chOff x="0" y="0"/>
            <a:chExt cx="1435100" cy="577850"/>
          </a:xfrm>
        </p:grpSpPr>
        <p:sp>
          <p:nvSpPr>
            <p:cNvPr id="1538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435100" cy="577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+mj-lt"/>
                <a:ea typeface="宋体" charset="-122"/>
              </a:endParaRPr>
            </a:p>
          </p:txBody>
        </p:sp>
        <p:sp>
          <p:nvSpPr>
            <p:cNvPr id="15390" name="Freeform 14"/>
            <p:cNvSpPr>
              <a:spLocks noEditPoints="1"/>
            </p:cNvSpPr>
            <p:nvPr/>
          </p:nvSpPr>
          <p:spPr bwMode="auto">
            <a:xfrm>
              <a:off x="893763" y="60325"/>
              <a:ext cx="457200" cy="457200"/>
            </a:xfrm>
            <a:custGeom>
              <a:avLst/>
              <a:gdLst>
                <a:gd name="T0" fmla="*/ 2147483646 w 532"/>
                <a:gd name="T1" fmla="*/ 2147483646 h 532"/>
                <a:gd name="T2" fmla="*/ 2147483646 w 532"/>
                <a:gd name="T3" fmla="*/ 2147483646 h 532"/>
                <a:gd name="T4" fmla="*/ 2147483646 w 532"/>
                <a:gd name="T5" fmla="*/ 2147483646 h 532"/>
                <a:gd name="T6" fmla="*/ 2147483646 w 532"/>
                <a:gd name="T7" fmla="*/ 2147483646 h 532"/>
                <a:gd name="T8" fmla="*/ 2147483646 w 532"/>
                <a:gd name="T9" fmla="*/ 2147483646 h 532"/>
                <a:gd name="T10" fmla="*/ 2147483646 w 532"/>
                <a:gd name="T11" fmla="*/ 2147483646 h 532"/>
                <a:gd name="T12" fmla="*/ 2147483646 w 532"/>
                <a:gd name="T13" fmla="*/ 2147483646 h 532"/>
                <a:gd name="T14" fmla="*/ 2147483646 w 532"/>
                <a:gd name="T15" fmla="*/ 2147483646 h 532"/>
                <a:gd name="T16" fmla="*/ 2147483646 w 532"/>
                <a:gd name="T17" fmla="*/ 2147483646 h 532"/>
                <a:gd name="T18" fmla="*/ 2147483646 w 532"/>
                <a:gd name="T19" fmla="*/ 2147483646 h 532"/>
                <a:gd name="T20" fmla="*/ 2147483646 w 532"/>
                <a:gd name="T21" fmla="*/ 2147483646 h 532"/>
                <a:gd name="T22" fmla="*/ 2147483646 w 532"/>
                <a:gd name="T23" fmla="*/ 2147483646 h 532"/>
                <a:gd name="T24" fmla="*/ 2147483646 w 532"/>
                <a:gd name="T25" fmla="*/ 2147483646 h 532"/>
                <a:gd name="T26" fmla="*/ 2147483646 w 532"/>
                <a:gd name="T27" fmla="*/ 2147483646 h 532"/>
                <a:gd name="T28" fmla="*/ 2147483646 w 532"/>
                <a:gd name="T29" fmla="*/ 2147483646 h 532"/>
                <a:gd name="T30" fmla="*/ 2147483646 w 532"/>
                <a:gd name="T31" fmla="*/ 2147483646 h 532"/>
                <a:gd name="T32" fmla="*/ 2147483646 w 532"/>
                <a:gd name="T33" fmla="*/ 2147483646 h 532"/>
                <a:gd name="T34" fmla="*/ 2147483646 w 532"/>
                <a:gd name="T35" fmla="*/ 2147483646 h 532"/>
                <a:gd name="T36" fmla="*/ 2147483646 w 532"/>
                <a:gd name="T37" fmla="*/ 2147483646 h 532"/>
                <a:gd name="T38" fmla="*/ 2147483646 w 532"/>
                <a:gd name="T39" fmla="*/ 2147483646 h 532"/>
                <a:gd name="T40" fmla="*/ 2147483646 w 532"/>
                <a:gd name="T41" fmla="*/ 2147483646 h 532"/>
                <a:gd name="T42" fmla="*/ 2147483646 w 532"/>
                <a:gd name="T43" fmla="*/ 2147483646 h 532"/>
                <a:gd name="T44" fmla="*/ 2147483646 w 532"/>
                <a:gd name="T45" fmla="*/ 2147483646 h 532"/>
                <a:gd name="T46" fmla="*/ 2147483646 w 532"/>
                <a:gd name="T47" fmla="*/ 2147483646 h 532"/>
                <a:gd name="T48" fmla="*/ 2147483646 w 532"/>
                <a:gd name="T49" fmla="*/ 2147483646 h 532"/>
                <a:gd name="T50" fmla="*/ 2147483646 w 532"/>
                <a:gd name="T51" fmla="*/ 2147483646 h 532"/>
                <a:gd name="T52" fmla="*/ 2147483646 w 532"/>
                <a:gd name="T53" fmla="*/ 2147483646 h 532"/>
                <a:gd name="T54" fmla="*/ 2147483646 w 532"/>
                <a:gd name="T55" fmla="*/ 2147483646 h 532"/>
                <a:gd name="T56" fmla="*/ 2147483646 w 532"/>
                <a:gd name="T57" fmla="*/ 2147483646 h 532"/>
                <a:gd name="T58" fmla="*/ 2147483646 w 532"/>
                <a:gd name="T59" fmla="*/ 2147483646 h 532"/>
                <a:gd name="T60" fmla="*/ 2147483646 w 532"/>
                <a:gd name="T61" fmla="*/ 2147483646 h 532"/>
                <a:gd name="T62" fmla="*/ 2147483646 w 532"/>
                <a:gd name="T63" fmla="*/ 2147483646 h 532"/>
                <a:gd name="T64" fmla="*/ 2147483646 w 532"/>
                <a:gd name="T65" fmla="*/ 2147483646 h 532"/>
                <a:gd name="T66" fmla="*/ 2147483646 w 532"/>
                <a:gd name="T67" fmla="*/ 2147483646 h 532"/>
                <a:gd name="T68" fmla="*/ 2147483646 w 532"/>
                <a:gd name="T69" fmla="*/ 2147483646 h 532"/>
                <a:gd name="T70" fmla="*/ 2147483646 w 532"/>
                <a:gd name="T71" fmla="*/ 2147483646 h 532"/>
                <a:gd name="T72" fmla="*/ 2147483646 w 532"/>
                <a:gd name="T73" fmla="*/ 2147483646 h 5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32" h="532">
                  <a:moveTo>
                    <a:pt x="167" y="94"/>
                  </a:moveTo>
                  <a:cubicBezTo>
                    <a:pt x="72" y="149"/>
                    <a:pt x="39" y="271"/>
                    <a:pt x="94" y="366"/>
                  </a:cubicBezTo>
                  <a:cubicBezTo>
                    <a:pt x="149" y="460"/>
                    <a:pt x="271" y="493"/>
                    <a:pt x="365" y="438"/>
                  </a:cubicBezTo>
                  <a:cubicBezTo>
                    <a:pt x="460" y="383"/>
                    <a:pt x="493" y="262"/>
                    <a:pt x="438" y="167"/>
                  </a:cubicBezTo>
                  <a:cubicBezTo>
                    <a:pt x="383" y="72"/>
                    <a:pt x="262" y="40"/>
                    <a:pt x="167" y="94"/>
                  </a:cubicBezTo>
                  <a:close/>
                  <a:moveTo>
                    <a:pt x="383" y="468"/>
                  </a:moveTo>
                  <a:cubicBezTo>
                    <a:pt x="271" y="532"/>
                    <a:pt x="129" y="494"/>
                    <a:pt x="64" y="383"/>
                  </a:cubicBezTo>
                  <a:cubicBezTo>
                    <a:pt x="0" y="272"/>
                    <a:pt x="38" y="129"/>
                    <a:pt x="150" y="64"/>
                  </a:cubicBezTo>
                  <a:cubicBezTo>
                    <a:pt x="261" y="0"/>
                    <a:pt x="404" y="38"/>
                    <a:pt x="468" y="150"/>
                  </a:cubicBezTo>
                  <a:cubicBezTo>
                    <a:pt x="532" y="261"/>
                    <a:pt x="494" y="404"/>
                    <a:pt x="383" y="468"/>
                  </a:cubicBezTo>
                  <a:close/>
                  <a:moveTo>
                    <a:pt x="184" y="124"/>
                  </a:moveTo>
                  <a:cubicBezTo>
                    <a:pt x="106" y="169"/>
                    <a:pt x="79" y="270"/>
                    <a:pt x="124" y="348"/>
                  </a:cubicBezTo>
                  <a:cubicBezTo>
                    <a:pt x="169" y="427"/>
                    <a:pt x="270" y="454"/>
                    <a:pt x="348" y="408"/>
                  </a:cubicBezTo>
                  <a:cubicBezTo>
                    <a:pt x="427" y="363"/>
                    <a:pt x="453" y="263"/>
                    <a:pt x="408" y="184"/>
                  </a:cubicBezTo>
                  <a:cubicBezTo>
                    <a:pt x="363" y="106"/>
                    <a:pt x="262" y="79"/>
                    <a:pt x="184" y="124"/>
                  </a:cubicBezTo>
                  <a:close/>
                  <a:moveTo>
                    <a:pt x="355" y="420"/>
                  </a:moveTo>
                  <a:cubicBezTo>
                    <a:pt x="270" y="469"/>
                    <a:pt x="161" y="440"/>
                    <a:pt x="112" y="355"/>
                  </a:cubicBezTo>
                  <a:cubicBezTo>
                    <a:pt x="63" y="270"/>
                    <a:pt x="92" y="161"/>
                    <a:pt x="177" y="112"/>
                  </a:cubicBezTo>
                  <a:cubicBezTo>
                    <a:pt x="262" y="63"/>
                    <a:pt x="371" y="92"/>
                    <a:pt x="420" y="177"/>
                  </a:cubicBezTo>
                  <a:cubicBezTo>
                    <a:pt x="469" y="262"/>
                    <a:pt x="440" y="371"/>
                    <a:pt x="355" y="420"/>
                  </a:cubicBezTo>
                  <a:close/>
                  <a:moveTo>
                    <a:pt x="291" y="266"/>
                  </a:moveTo>
                  <a:cubicBezTo>
                    <a:pt x="291" y="280"/>
                    <a:pt x="280" y="291"/>
                    <a:pt x="266" y="291"/>
                  </a:cubicBezTo>
                  <a:cubicBezTo>
                    <a:pt x="252" y="291"/>
                    <a:pt x="241" y="280"/>
                    <a:pt x="241" y="266"/>
                  </a:cubicBezTo>
                  <a:cubicBezTo>
                    <a:pt x="241" y="252"/>
                    <a:pt x="252" y="241"/>
                    <a:pt x="266" y="241"/>
                  </a:cubicBezTo>
                  <a:cubicBezTo>
                    <a:pt x="280" y="241"/>
                    <a:pt x="291" y="252"/>
                    <a:pt x="291" y="266"/>
                  </a:cubicBezTo>
                  <a:close/>
                  <a:moveTo>
                    <a:pt x="278" y="123"/>
                  </a:moveTo>
                  <a:cubicBezTo>
                    <a:pt x="278" y="129"/>
                    <a:pt x="273" y="134"/>
                    <a:pt x="267" y="134"/>
                  </a:cubicBezTo>
                  <a:lnTo>
                    <a:pt x="265" y="134"/>
                  </a:lnTo>
                  <a:cubicBezTo>
                    <a:pt x="259" y="134"/>
                    <a:pt x="255" y="129"/>
                    <a:pt x="255" y="123"/>
                  </a:cubicBezTo>
                  <a:lnTo>
                    <a:pt x="255" y="105"/>
                  </a:lnTo>
                  <a:cubicBezTo>
                    <a:pt x="255" y="99"/>
                    <a:pt x="259" y="94"/>
                    <a:pt x="265" y="94"/>
                  </a:cubicBezTo>
                  <a:lnTo>
                    <a:pt x="267" y="94"/>
                  </a:lnTo>
                  <a:cubicBezTo>
                    <a:pt x="273" y="94"/>
                    <a:pt x="278" y="99"/>
                    <a:pt x="278" y="105"/>
                  </a:cubicBezTo>
                  <a:lnTo>
                    <a:pt x="278" y="123"/>
                  </a:lnTo>
                  <a:close/>
                  <a:moveTo>
                    <a:pt x="278" y="428"/>
                  </a:moveTo>
                  <a:cubicBezTo>
                    <a:pt x="278" y="434"/>
                    <a:pt x="273" y="439"/>
                    <a:pt x="267" y="439"/>
                  </a:cubicBezTo>
                  <a:lnTo>
                    <a:pt x="265" y="439"/>
                  </a:lnTo>
                  <a:cubicBezTo>
                    <a:pt x="260" y="439"/>
                    <a:pt x="255" y="434"/>
                    <a:pt x="255" y="428"/>
                  </a:cubicBezTo>
                  <a:lnTo>
                    <a:pt x="255" y="410"/>
                  </a:lnTo>
                  <a:cubicBezTo>
                    <a:pt x="255" y="404"/>
                    <a:pt x="260" y="399"/>
                    <a:pt x="265" y="399"/>
                  </a:cubicBezTo>
                  <a:lnTo>
                    <a:pt x="267" y="399"/>
                  </a:lnTo>
                  <a:cubicBezTo>
                    <a:pt x="273" y="399"/>
                    <a:pt x="278" y="404"/>
                    <a:pt x="278" y="410"/>
                  </a:cubicBezTo>
                  <a:lnTo>
                    <a:pt x="278" y="428"/>
                  </a:lnTo>
                  <a:close/>
                  <a:moveTo>
                    <a:pt x="122" y="253"/>
                  </a:moveTo>
                  <a:cubicBezTo>
                    <a:pt x="128" y="253"/>
                    <a:pt x="133" y="258"/>
                    <a:pt x="133" y="264"/>
                  </a:cubicBezTo>
                  <a:lnTo>
                    <a:pt x="133" y="265"/>
                  </a:lnTo>
                  <a:cubicBezTo>
                    <a:pt x="133" y="271"/>
                    <a:pt x="128" y="276"/>
                    <a:pt x="122" y="276"/>
                  </a:cubicBezTo>
                  <a:lnTo>
                    <a:pt x="105" y="276"/>
                  </a:lnTo>
                  <a:cubicBezTo>
                    <a:pt x="99" y="276"/>
                    <a:pt x="94" y="271"/>
                    <a:pt x="94" y="265"/>
                  </a:cubicBezTo>
                  <a:lnTo>
                    <a:pt x="94" y="264"/>
                  </a:lnTo>
                  <a:cubicBezTo>
                    <a:pt x="94" y="258"/>
                    <a:pt x="99" y="253"/>
                    <a:pt x="105" y="253"/>
                  </a:cubicBezTo>
                  <a:lnTo>
                    <a:pt x="122" y="253"/>
                  </a:lnTo>
                  <a:close/>
                  <a:moveTo>
                    <a:pt x="428" y="253"/>
                  </a:moveTo>
                  <a:cubicBezTo>
                    <a:pt x="434" y="253"/>
                    <a:pt x="438" y="258"/>
                    <a:pt x="438" y="264"/>
                  </a:cubicBezTo>
                  <a:lnTo>
                    <a:pt x="438" y="265"/>
                  </a:lnTo>
                  <a:cubicBezTo>
                    <a:pt x="438" y="271"/>
                    <a:pt x="434" y="276"/>
                    <a:pt x="428" y="276"/>
                  </a:cubicBezTo>
                  <a:lnTo>
                    <a:pt x="410" y="276"/>
                  </a:lnTo>
                  <a:cubicBezTo>
                    <a:pt x="404" y="276"/>
                    <a:pt x="399" y="271"/>
                    <a:pt x="399" y="265"/>
                  </a:cubicBezTo>
                  <a:lnTo>
                    <a:pt x="399" y="264"/>
                  </a:lnTo>
                  <a:cubicBezTo>
                    <a:pt x="399" y="258"/>
                    <a:pt x="404" y="253"/>
                    <a:pt x="410" y="253"/>
                  </a:cubicBezTo>
                  <a:lnTo>
                    <a:pt x="428" y="253"/>
                  </a:lnTo>
                  <a:close/>
                  <a:moveTo>
                    <a:pt x="280" y="266"/>
                  </a:moveTo>
                  <a:cubicBezTo>
                    <a:pt x="280" y="274"/>
                    <a:pt x="274" y="280"/>
                    <a:pt x="267" y="280"/>
                  </a:cubicBezTo>
                  <a:cubicBezTo>
                    <a:pt x="259" y="280"/>
                    <a:pt x="253" y="274"/>
                    <a:pt x="253" y="266"/>
                  </a:cubicBezTo>
                  <a:lnTo>
                    <a:pt x="253" y="170"/>
                  </a:lnTo>
                  <a:cubicBezTo>
                    <a:pt x="253" y="162"/>
                    <a:pt x="259" y="156"/>
                    <a:pt x="267" y="156"/>
                  </a:cubicBezTo>
                  <a:cubicBezTo>
                    <a:pt x="274" y="156"/>
                    <a:pt x="280" y="162"/>
                    <a:pt x="280" y="170"/>
                  </a:cubicBezTo>
                  <a:lnTo>
                    <a:pt x="280" y="266"/>
                  </a:lnTo>
                  <a:close/>
                  <a:moveTo>
                    <a:pt x="223" y="331"/>
                  </a:moveTo>
                  <a:cubicBezTo>
                    <a:pt x="217" y="337"/>
                    <a:pt x="208" y="337"/>
                    <a:pt x="202" y="332"/>
                  </a:cubicBezTo>
                  <a:cubicBezTo>
                    <a:pt x="197" y="326"/>
                    <a:pt x="197" y="317"/>
                    <a:pt x="203" y="311"/>
                  </a:cubicBezTo>
                  <a:lnTo>
                    <a:pt x="254" y="260"/>
                  </a:lnTo>
                  <a:cubicBezTo>
                    <a:pt x="260" y="254"/>
                    <a:pt x="270" y="253"/>
                    <a:pt x="275" y="259"/>
                  </a:cubicBezTo>
                  <a:cubicBezTo>
                    <a:pt x="281" y="264"/>
                    <a:pt x="280" y="274"/>
                    <a:pt x="274" y="280"/>
                  </a:cubicBezTo>
                  <a:lnTo>
                    <a:pt x="223" y="3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12304" name="TextBox 15"/>
          <p:cNvSpPr txBox="1">
            <a:spLocks noChangeArrowheads="1"/>
          </p:cNvSpPr>
          <p:nvPr/>
        </p:nvSpPr>
        <p:spPr bwMode="auto">
          <a:xfrm>
            <a:off x="6457950" y="1185863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STEP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6457950" y="1527175"/>
            <a:ext cx="5002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12306" name="TextBox 17"/>
          <p:cNvSpPr txBox="1">
            <a:spLocks noChangeArrowheads="1"/>
          </p:cNvSpPr>
          <p:nvPr/>
        </p:nvSpPr>
        <p:spPr bwMode="auto">
          <a:xfrm>
            <a:off x="6457950" y="2397125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STEP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12307" name="TextBox 18"/>
          <p:cNvSpPr txBox="1">
            <a:spLocks noChangeArrowheads="1"/>
          </p:cNvSpPr>
          <p:nvPr/>
        </p:nvSpPr>
        <p:spPr bwMode="auto">
          <a:xfrm>
            <a:off x="6457950" y="2757488"/>
            <a:ext cx="5002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12308" name="TextBox 19"/>
          <p:cNvSpPr txBox="1">
            <a:spLocks noChangeArrowheads="1"/>
          </p:cNvSpPr>
          <p:nvPr/>
        </p:nvSpPr>
        <p:spPr bwMode="auto">
          <a:xfrm>
            <a:off x="6457950" y="3687763"/>
            <a:ext cx="199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STEP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12309" name="TextBox 20"/>
          <p:cNvSpPr txBox="1">
            <a:spLocks noChangeArrowheads="1"/>
          </p:cNvSpPr>
          <p:nvPr/>
        </p:nvSpPr>
        <p:spPr bwMode="auto">
          <a:xfrm>
            <a:off x="6457950" y="3968750"/>
            <a:ext cx="5002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12310" name="TextBox 21"/>
          <p:cNvSpPr txBox="1">
            <a:spLocks noChangeArrowheads="1"/>
          </p:cNvSpPr>
          <p:nvPr/>
        </p:nvSpPr>
        <p:spPr bwMode="auto">
          <a:xfrm>
            <a:off x="6457950" y="4978400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b="1" dirty="0">
                <a:latin typeface="+mj-lt"/>
              </a:rPr>
              <a:t>STEP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12311" name="TextBox 22"/>
          <p:cNvSpPr txBox="1">
            <a:spLocks noChangeArrowheads="1"/>
          </p:cNvSpPr>
          <p:nvPr/>
        </p:nvSpPr>
        <p:spPr bwMode="auto">
          <a:xfrm>
            <a:off x="6457950" y="5259388"/>
            <a:ext cx="5002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grpSp>
        <p:nvGrpSpPr>
          <p:cNvPr id="12312" name="组合 23"/>
          <p:cNvGrpSpPr>
            <a:grpSpLocks/>
          </p:cNvGrpSpPr>
          <p:nvPr/>
        </p:nvGrpSpPr>
        <p:grpSpPr bwMode="auto">
          <a:xfrm>
            <a:off x="5862638" y="1365250"/>
            <a:ext cx="517525" cy="519113"/>
            <a:chOff x="0" y="0"/>
            <a:chExt cx="517525" cy="519113"/>
          </a:xfrm>
        </p:grpSpPr>
        <p:sp>
          <p:nvSpPr>
            <p:cNvPr id="15387" name="Oval 23"/>
            <p:cNvSpPr>
              <a:spLocks noChangeArrowheads="1"/>
            </p:cNvSpPr>
            <p:nvPr/>
          </p:nvSpPr>
          <p:spPr bwMode="auto">
            <a:xfrm>
              <a:off x="0" y="0"/>
              <a:ext cx="517525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+mj-lt"/>
                <a:ea typeface="宋体" charset="-122"/>
              </a:endParaRPr>
            </a:p>
          </p:txBody>
        </p:sp>
        <p:sp>
          <p:nvSpPr>
            <p:cNvPr id="15388" name="Freeform 24"/>
            <p:cNvSpPr>
              <a:spLocks noEditPoints="1"/>
            </p:cNvSpPr>
            <p:nvPr/>
          </p:nvSpPr>
          <p:spPr bwMode="auto">
            <a:xfrm>
              <a:off x="95250" y="82550"/>
              <a:ext cx="325438" cy="303213"/>
            </a:xfrm>
            <a:custGeom>
              <a:avLst/>
              <a:gdLst>
                <a:gd name="T0" fmla="*/ 2147483646 w 486"/>
                <a:gd name="T1" fmla="*/ 2147483646 h 451"/>
                <a:gd name="T2" fmla="*/ 2147483646 w 486"/>
                <a:gd name="T3" fmla="*/ 2147483646 h 451"/>
                <a:gd name="T4" fmla="*/ 2147483646 w 486"/>
                <a:gd name="T5" fmla="*/ 2147483646 h 451"/>
                <a:gd name="T6" fmla="*/ 2147483646 w 486"/>
                <a:gd name="T7" fmla="*/ 2147483646 h 451"/>
                <a:gd name="T8" fmla="*/ 2147483646 w 486"/>
                <a:gd name="T9" fmla="*/ 2147483646 h 451"/>
                <a:gd name="T10" fmla="*/ 2147483646 w 486"/>
                <a:gd name="T11" fmla="*/ 2147483646 h 451"/>
                <a:gd name="T12" fmla="*/ 2147483646 w 486"/>
                <a:gd name="T13" fmla="*/ 2147483646 h 451"/>
                <a:gd name="T14" fmla="*/ 2147483646 w 486"/>
                <a:gd name="T15" fmla="*/ 2147483646 h 451"/>
                <a:gd name="T16" fmla="*/ 2147483646 w 486"/>
                <a:gd name="T17" fmla="*/ 2147483646 h 451"/>
                <a:gd name="T18" fmla="*/ 2147483646 w 486"/>
                <a:gd name="T19" fmla="*/ 2147483646 h 451"/>
                <a:gd name="T20" fmla="*/ 2147483646 w 486"/>
                <a:gd name="T21" fmla="*/ 2147483646 h 451"/>
                <a:gd name="T22" fmla="*/ 2147483646 w 486"/>
                <a:gd name="T23" fmla="*/ 2147483646 h 451"/>
                <a:gd name="T24" fmla="*/ 2147483646 w 486"/>
                <a:gd name="T25" fmla="*/ 2147483646 h 451"/>
                <a:gd name="T26" fmla="*/ 2147483646 w 486"/>
                <a:gd name="T27" fmla="*/ 2147483646 h 451"/>
                <a:gd name="T28" fmla="*/ 2147483646 w 486"/>
                <a:gd name="T29" fmla="*/ 2147483646 h 451"/>
                <a:gd name="T30" fmla="*/ 2147483646 w 486"/>
                <a:gd name="T31" fmla="*/ 2147483646 h 451"/>
                <a:gd name="T32" fmla="*/ 2147483646 w 486"/>
                <a:gd name="T33" fmla="*/ 2147483646 h 451"/>
                <a:gd name="T34" fmla="*/ 2147483646 w 486"/>
                <a:gd name="T35" fmla="*/ 2147483646 h 451"/>
                <a:gd name="T36" fmla="*/ 2147483646 w 486"/>
                <a:gd name="T37" fmla="*/ 2147483646 h 451"/>
                <a:gd name="T38" fmla="*/ 2147483646 w 486"/>
                <a:gd name="T39" fmla="*/ 2147483646 h 451"/>
                <a:gd name="T40" fmla="*/ 2147483646 w 486"/>
                <a:gd name="T41" fmla="*/ 2147483646 h 451"/>
                <a:gd name="T42" fmla="*/ 2147483646 w 486"/>
                <a:gd name="T43" fmla="*/ 2147483646 h 451"/>
                <a:gd name="T44" fmla="*/ 2147483646 w 486"/>
                <a:gd name="T45" fmla="*/ 2147483646 h 451"/>
                <a:gd name="T46" fmla="*/ 2147483646 w 486"/>
                <a:gd name="T47" fmla="*/ 2147483646 h 451"/>
                <a:gd name="T48" fmla="*/ 2147483646 w 486"/>
                <a:gd name="T49" fmla="*/ 2147483646 h 451"/>
                <a:gd name="T50" fmla="*/ 2147483646 w 486"/>
                <a:gd name="T51" fmla="*/ 2147483646 h 451"/>
                <a:gd name="T52" fmla="*/ 2147483646 w 486"/>
                <a:gd name="T53" fmla="*/ 2147483646 h 451"/>
                <a:gd name="T54" fmla="*/ 2147483646 w 486"/>
                <a:gd name="T55" fmla="*/ 2147483646 h 451"/>
                <a:gd name="T56" fmla="*/ 2147483646 w 486"/>
                <a:gd name="T57" fmla="*/ 2147483646 h 451"/>
                <a:gd name="T58" fmla="*/ 2147483646 w 486"/>
                <a:gd name="T59" fmla="*/ 2147483646 h 451"/>
                <a:gd name="T60" fmla="*/ 2147483646 w 486"/>
                <a:gd name="T61" fmla="*/ 2147483646 h 451"/>
                <a:gd name="T62" fmla="*/ 2147483646 w 486"/>
                <a:gd name="T63" fmla="*/ 2147483646 h 451"/>
                <a:gd name="T64" fmla="*/ 2147483646 w 486"/>
                <a:gd name="T65" fmla="*/ 2147483646 h 451"/>
                <a:gd name="T66" fmla="*/ 2147483646 w 486"/>
                <a:gd name="T67" fmla="*/ 2147483646 h 451"/>
                <a:gd name="T68" fmla="*/ 2147483646 w 486"/>
                <a:gd name="T69" fmla="*/ 2147483646 h 451"/>
                <a:gd name="T70" fmla="*/ 2147483646 w 486"/>
                <a:gd name="T71" fmla="*/ 2147483646 h 451"/>
                <a:gd name="T72" fmla="*/ 2147483646 w 486"/>
                <a:gd name="T73" fmla="*/ 2147483646 h 451"/>
                <a:gd name="T74" fmla="*/ 2147483646 w 486"/>
                <a:gd name="T75" fmla="*/ 2147483646 h 451"/>
                <a:gd name="T76" fmla="*/ 2147483646 w 486"/>
                <a:gd name="T77" fmla="*/ 2147483646 h 451"/>
                <a:gd name="T78" fmla="*/ 2147483646 w 486"/>
                <a:gd name="T79" fmla="*/ 2147483646 h 451"/>
                <a:gd name="T80" fmla="*/ 2147483646 w 486"/>
                <a:gd name="T81" fmla="*/ 2147483646 h 451"/>
                <a:gd name="T82" fmla="*/ 2147483646 w 486"/>
                <a:gd name="T83" fmla="*/ 2147483646 h 451"/>
                <a:gd name="T84" fmla="*/ 2147483646 w 486"/>
                <a:gd name="T85" fmla="*/ 2147483646 h 451"/>
                <a:gd name="T86" fmla="*/ 2147483646 w 486"/>
                <a:gd name="T87" fmla="*/ 2147483646 h 451"/>
                <a:gd name="T88" fmla="*/ 2147483646 w 486"/>
                <a:gd name="T89" fmla="*/ 2147483646 h 451"/>
                <a:gd name="T90" fmla="*/ 2147483646 w 486"/>
                <a:gd name="T91" fmla="*/ 2147483646 h 451"/>
                <a:gd name="T92" fmla="*/ 2147483646 w 486"/>
                <a:gd name="T93" fmla="*/ 2147483646 h 451"/>
                <a:gd name="T94" fmla="*/ 2147483646 w 486"/>
                <a:gd name="T95" fmla="*/ 2147483646 h 451"/>
                <a:gd name="T96" fmla="*/ 2147483646 w 486"/>
                <a:gd name="T97" fmla="*/ 2147483646 h 451"/>
                <a:gd name="T98" fmla="*/ 2147483646 w 486"/>
                <a:gd name="T99" fmla="*/ 2147483646 h 451"/>
                <a:gd name="T100" fmla="*/ 2147483646 w 486"/>
                <a:gd name="T101" fmla="*/ 2147483646 h 451"/>
                <a:gd name="T102" fmla="*/ 2147483646 w 486"/>
                <a:gd name="T103" fmla="*/ 2147483646 h 451"/>
                <a:gd name="T104" fmla="*/ 2147483646 w 486"/>
                <a:gd name="T105" fmla="*/ 2147483646 h 451"/>
                <a:gd name="T106" fmla="*/ 2147483646 w 486"/>
                <a:gd name="T107" fmla="*/ 2147483646 h 451"/>
                <a:gd name="T108" fmla="*/ 2147483646 w 486"/>
                <a:gd name="T109" fmla="*/ 2147483646 h 451"/>
                <a:gd name="T110" fmla="*/ 2147483646 w 486"/>
                <a:gd name="T111" fmla="*/ 2147483646 h 451"/>
                <a:gd name="T112" fmla="*/ 2147483646 w 486"/>
                <a:gd name="T113" fmla="*/ 2147483646 h 451"/>
                <a:gd name="T114" fmla="*/ 2147483646 w 486"/>
                <a:gd name="T115" fmla="*/ 2147483646 h 451"/>
                <a:gd name="T116" fmla="*/ 2147483646 w 486"/>
                <a:gd name="T117" fmla="*/ 2147483646 h 451"/>
                <a:gd name="T118" fmla="*/ 2147483646 w 486"/>
                <a:gd name="T119" fmla="*/ 0 h 451"/>
                <a:gd name="T120" fmla="*/ 2147483646 w 486"/>
                <a:gd name="T121" fmla="*/ 2147483646 h 451"/>
                <a:gd name="T122" fmla="*/ 2147483646 w 486"/>
                <a:gd name="T123" fmla="*/ 2147483646 h 4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6" h="451">
                  <a:moveTo>
                    <a:pt x="341" y="290"/>
                  </a:moveTo>
                  <a:lnTo>
                    <a:pt x="323" y="285"/>
                  </a:lnTo>
                  <a:cubicBezTo>
                    <a:pt x="322" y="285"/>
                    <a:pt x="321" y="285"/>
                    <a:pt x="320" y="285"/>
                  </a:cubicBezTo>
                  <a:cubicBezTo>
                    <a:pt x="302" y="283"/>
                    <a:pt x="284" y="297"/>
                    <a:pt x="280" y="317"/>
                  </a:cubicBezTo>
                  <a:cubicBezTo>
                    <a:pt x="276" y="338"/>
                    <a:pt x="286" y="358"/>
                    <a:pt x="303" y="364"/>
                  </a:cubicBezTo>
                  <a:cubicBezTo>
                    <a:pt x="304" y="365"/>
                    <a:pt x="305" y="365"/>
                    <a:pt x="305" y="365"/>
                  </a:cubicBezTo>
                  <a:lnTo>
                    <a:pt x="341" y="374"/>
                  </a:lnTo>
                  <a:lnTo>
                    <a:pt x="341" y="389"/>
                  </a:lnTo>
                  <a:cubicBezTo>
                    <a:pt x="341" y="394"/>
                    <a:pt x="337" y="399"/>
                    <a:pt x="332" y="401"/>
                  </a:cubicBezTo>
                  <a:lnTo>
                    <a:pt x="247" y="424"/>
                  </a:lnTo>
                  <a:cubicBezTo>
                    <a:pt x="246" y="424"/>
                    <a:pt x="245" y="425"/>
                    <a:pt x="244" y="425"/>
                  </a:cubicBezTo>
                  <a:cubicBezTo>
                    <a:pt x="242" y="425"/>
                    <a:pt x="241" y="424"/>
                    <a:pt x="240" y="424"/>
                  </a:cubicBezTo>
                  <a:cubicBezTo>
                    <a:pt x="239" y="424"/>
                    <a:pt x="239" y="424"/>
                    <a:pt x="238" y="423"/>
                  </a:cubicBezTo>
                  <a:lnTo>
                    <a:pt x="153" y="400"/>
                  </a:lnTo>
                  <a:cubicBezTo>
                    <a:pt x="148" y="399"/>
                    <a:pt x="145" y="394"/>
                    <a:pt x="145" y="388"/>
                  </a:cubicBezTo>
                  <a:lnTo>
                    <a:pt x="145" y="373"/>
                  </a:lnTo>
                  <a:lnTo>
                    <a:pt x="179" y="365"/>
                  </a:lnTo>
                  <a:cubicBezTo>
                    <a:pt x="180" y="365"/>
                    <a:pt x="181" y="365"/>
                    <a:pt x="182" y="364"/>
                  </a:cubicBezTo>
                  <a:cubicBezTo>
                    <a:pt x="199" y="358"/>
                    <a:pt x="209" y="338"/>
                    <a:pt x="205" y="317"/>
                  </a:cubicBezTo>
                  <a:cubicBezTo>
                    <a:pt x="200" y="297"/>
                    <a:pt x="183" y="283"/>
                    <a:pt x="164" y="285"/>
                  </a:cubicBezTo>
                  <a:cubicBezTo>
                    <a:pt x="163" y="285"/>
                    <a:pt x="163" y="285"/>
                    <a:pt x="162" y="285"/>
                  </a:cubicBezTo>
                  <a:lnTo>
                    <a:pt x="145" y="290"/>
                  </a:lnTo>
                  <a:lnTo>
                    <a:pt x="145" y="250"/>
                  </a:lnTo>
                  <a:cubicBezTo>
                    <a:pt x="145" y="246"/>
                    <a:pt x="146" y="242"/>
                    <a:pt x="149" y="240"/>
                  </a:cubicBezTo>
                  <a:cubicBezTo>
                    <a:pt x="152" y="237"/>
                    <a:pt x="156" y="237"/>
                    <a:pt x="159" y="238"/>
                  </a:cubicBezTo>
                  <a:lnTo>
                    <a:pt x="244" y="261"/>
                  </a:lnTo>
                  <a:lnTo>
                    <a:pt x="326" y="238"/>
                  </a:lnTo>
                  <a:cubicBezTo>
                    <a:pt x="329" y="237"/>
                    <a:pt x="333" y="238"/>
                    <a:pt x="336" y="241"/>
                  </a:cubicBezTo>
                  <a:cubicBezTo>
                    <a:pt x="339" y="243"/>
                    <a:pt x="341" y="247"/>
                    <a:pt x="341" y="251"/>
                  </a:cubicBezTo>
                  <a:lnTo>
                    <a:pt x="341" y="290"/>
                  </a:lnTo>
                  <a:close/>
                  <a:moveTo>
                    <a:pt x="475" y="330"/>
                  </a:moveTo>
                  <a:cubicBezTo>
                    <a:pt x="474" y="330"/>
                    <a:pt x="474" y="329"/>
                    <a:pt x="473" y="329"/>
                  </a:cubicBezTo>
                  <a:lnTo>
                    <a:pt x="370" y="218"/>
                  </a:lnTo>
                  <a:cubicBezTo>
                    <a:pt x="370" y="217"/>
                    <a:pt x="369" y="217"/>
                    <a:pt x="368" y="216"/>
                  </a:cubicBezTo>
                  <a:cubicBezTo>
                    <a:pt x="364" y="212"/>
                    <a:pt x="359" y="210"/>
                    <a:pt x="353" y="209"/>
                  </a:cubicBezTo>
                  <a:cubicBezTo>
                    <a:pt x="352" y="208"/>
                    <a:pt x="350" y="207"/>
                    <a:pt x="348" y="207"/>
                  </a:cubicBezTo>
                  <a:lnTo>
                    <a:pt x="138" y="207"/>
                  </a:lnTo>
                  <a:cubicBezTo>
                    <a:pt x="137" y="207"/>
                    <a:pt x="137" y="207"/>
                    <a:pt x="136" y="208"/>
                  </a:cubicBezTo>
                  <a:cubicBezTo>
                    <a:pt x="129" y="208"/>
                    <a:pt x="122" y="211"/>
                    <a:pt x="117" y="216"/>
                  </a:cubicBezTo>
                  <a:cubicBezTo>
                    <a:pt x="116" y="217"/>
                    <a:pt x="116" y="217"/>
                    <a:pt x="115" y="218"/>
                  </a:cubicBezTo>
                  <a:lnTo>
                    <a:pt x="12" y="329"/>
                  </a:lnTo>
                  <a:cubicBezTo>
                    <a:pt x="11" y="329"/>
                    <a:pt x="11" y="330"/>
                    <a:pt x="11" y="330"/>
                  </a:cubicBezTo>
                  <a:cubicBezTo>
                    <a:pt x="1" y="343"/>
                    <a:pt x="0" y="360"/>
                    <a:pt x="7" y="374"/>
                  </a:cubicBezTo>
                  <a:cubicBezTo>
                    <a:pt x="13" y="388"/>
                    <a:pt x="26" y="398"/>
                    <a:pt x="40" y="398"/>
                  </a:cubicBezTo>
                  <a:cubicBezTo>
                    <a:pt x="41" y="398"/>
                    <a:pt x="43" y="398"/>
                    <a:pt x="44" y="398"/>
                  </a:cubicBezTo>
                  <a:cubicBezTo>
                    <a:pt x="45" y="398"/>
                    <a:pt x="46" y="398"/>
                    <a:pt x="47" y="397"/>
                  </a:cubicBezTo>
                  <a:lnTo>
                    <a:pt x="126" y="378"/>
                  </a:lnTo>
                  <a:lnTo>
                    <a:pt x="126" y="440"/>
                  </a:lnTo>
                  <a:cubicBezTo>
                    <a:pt x="126" y="446"/>
                    <a:pt x="132" y="451"/>
                    <a:pt x="138" y="451"/>
                  </a:cubicBezTo>
                  <a:lnTo>
                    <a:pt x="348" y="451"/>
                  </a:lnTo>
                  <a:cubicBezTo>
                    <a:pt x="355" y="451"/>
                    <a:pt x="360" y="446"/>
                    <a:pt x="360" y="440"/>
                  </a:cubicBezTo>
                  <a:lnTo>
                    <a:pt x="360" y="378"/>
                  </a:lnTo>
                  <a:lnTo>
                    <a:pt x="438" y="397"/>
                  </a:lnTo>
                  <a:cubicBezTo>
                    <a:pt x="439" y="398"/>
                    <a:pt x="440" y="398"/>
                    <a:pt x="441" y="398"/>
                  </a:cubicBezTo>
                  <a:cubicBezTo>
                    <a:pt x="442" y="398"/>
                    <a:pt x="443" y="398"/>
                    <a:pt x="445" y="398"/>
                  </a:cubicBezTo>
                  <a:cubicBezTo>
                    <a:pt x="457" y="398"/>
                    <a:pt x="468" y="391"/>
                    <a:pt x="475" y="380"/>
                  </a:cubicBezTo>
                  <a:cubicBezTo>
                    <a:pt x="485" y="365"/>
                    <a:pt x="486" y="345"/>
                    <a:pt x="475" y="330"/>
                  </a:cubicBezTo>
                  <a:close/>
                  <a:moveTo>
                    <a:pt x="243" y="201"/>
                  </a:moveTo>
                  <a:cubicBezTo>
                    <a:pt x="295" y="201"/>
                    <a:pt x="337" y="156"/>
                    <a:pt x="337" y="100"/>
                  </a:cubicBezTo>
                  <a:cubicBezTo>
                    <a:pt x="337" y="45"/>
                    <a:pt x="295" y="0"/>
                    <a:pt x="243" y="0"/>
                  </a:cubicBezTo>
                  <a:cubicBezTo>
                    <a:pt x="191" y="0"/>
                    <a:pt x="148" y="45"/>
                    <a:pt x="148" y="100"/>
                  </a:cubicBezTo>
                  <a:cubicBezTo>
                    <a:pt x="148" y="156"/>
                    <a:pt x="191" y="201"/>
                    <a:pt x="243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12315" name="组合 26"/>
          <p:cNvGrpSpPr>
            <a:grpSpLocks/>
          </p:cNvGrpSpPr>
          <p:nvPr/>
        </p:nvGrpSpPr>
        <p:grpSpPr bwMode="auto">
          <a:xfrm>
            <a:off x="5862638" y="2495550"/>
            <a:ext cx="517525" cy="517525"/>
            <a:chOff x="0" y="0"/>
            <a:chExt cx="517525" cy="517525"/>
          </a:xfrm>
        </p:grpSpPr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0" y="0"/>
              <a:ext cx="517525" cy="517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+mj-lt"/>
                <a:ea typeface="宋体" charset="-122"/>
              </a:endParaRPr>
            </a:p>
          </p:txBody>
        </p:sp>
        <p:sp>
          <p:nvSpPr>
            <p:cNvPr id="15386" name="Freeform 28"/>
            <p:cNvSpPr>
              <a:spLocks noEditPoints="1"/>
            </p:cNvSpPr>
            <p:nvPr/>
          </p:nvSpPr>
          <p:spPr bwMode="auto">
            <a:xfrm>
              <a:off x="58738" y="63500"/>
              <a:ext cx="395288" cy="395288"/>
            </a:xfrm>
            <a:custGeom>
              <a:avLst/>
              <a:gdLst>
                <a:gd name="T0" fmla="*/ 2147483646 w 590"/>
                <a:gd name="T1" fmla="*/ 2147483646 h 589"/>
                <a:gd name="T2" fmla="*/ 2147483646 w 590"/>
                <a:gd name="T3" fmla="*/ 2147483646 h 589"/>
                <a:gd name="T4" fmla="*/ 2147483646 w 590"/>
                <a:gd name="T5" fmla="*/ 2147483646 h 589"/>
                <a:gd name="T6" fmla="*/ 2147483646 w 590"/>
                <a:gd name="T7" fmla="*/ 2147483646 h 589"/>
                <a:gd name="T8" fmla="*/ 2147483646 w 590"/>
                <a:gd name="T9" fmla="*/ 2147483646 h 589"/>
                <a:gd name="T10" fmla="*/ 2147483646 w 590"/>
                <a:gd name="T11" fmla="*/ 2147483646 h 589"/>
                <a:gd name="T12" fmla="*/ 2147483646 w 590"/>
                <a:gd name="T13" fmla="*/ 2147483646 h 589"/>
                <a:gd name="T14" fmla="*/ 2147483646 w 590"/>
                <a:gd name="T15" fmla="*/ 2147483646 h 589"/>
                <a:gd name="T16" fmla="*/ 2147483646 w 590"/>
                <a:gd name="T17" fmla="*/ 2147483646 h 589"/>
                <a:gd name="T18" fmla="*/ 2147483646 w 590"/>
                <a:gd name="T19" fmla="*/ 2147483646 h 589"/>
                <a:gd name="T20" fmla="*/ 2147483646 w 590"/>
                <a:gd name="T21" fmla="*/ 2147483646 h 589"/>
                <a:gd name="T22" fmla="*/ 2147483646 w 590"/>
                <a:gd name="T23" fmla="*/ 2147483646 h 589"/>
                <a:gd name="T24" fmla="*/ 2147483646 w 590"/>
                <a:gd name="T25" fmla="*/ 2147483646 h 589"/>
                <a:gd name="T26" fmla="*/ 2147483646 w 590"/>
                <a:gd name="T27" fmla="*/ 2147483646 h 589"/>
                <a:gd name="T28" fmla="*/ 2147483646 w 590"/>
                <a:gd name="T29" fmla="*/ 2147483646 h 589"/>
                <a:gd name="T30" fmla="*/ 2147483646 w 590"/>
                <a:gd name="T31" fmla="*/ 2147483646 h 589"/>
                <a:gd name="T32" fmla="*/ 2147483646 w 590"/>
                <a:gd name="T33" fmla="*/ 2147483646 h 589"/>
                <a:gd name="T34" fmla="*/ 2147483646 w 590"/>
                <a:gd name="T35" fmla="*/ 2147483646 h 589"/>
                <a:gd name="T36" fmla="*/ 2147483646 w 590"/>
                <a:gd name="T37" fmla="*/ 2147483646 h 589"/>
                <a:gd name="T38" fmla="*/ 2147483646 w 590"/>
                <a:gd name="T39" fmla="*/ 2147483646 h 589"/>
                <a:gd name="T40" fmla="*/ 2147483646 w 590"/>
                <a:gd name="T41" fmla="*/ 2147483646 h 589"/>
                <a:gd name="T42" fmla="*/ 2147483646 w 590"/>
                <a:gd name="T43" fmla="*/ 2147483646 h 589"/>
                <a:gd name="T44" fmla="*/ 2147483646 w 590"/>
                <a:gd name="T45" fmla="*/ 2147483646 h 589"/>
                <a:gd name="T46" fmla="*/ 2147483646 w 590"/>
                <a:gd name="T47" fmla="*/ 2147483646 h 589"/>
                <a:gd name="T48" fmla="*/ 2147483646 w 590"/>
                <a:gd name="T49" fmla="*/ 2147483646 h 589"/>
                <a:gd name="T50" fmla="*/ 2147483646 w 590"/>
                <a:gd name="T51" fmla="*/ 2147483646 h 589"/>
                <a:gd name="T52" fmla="*/ 2147483646 w 590"/>
                <a:gd name="T53" fmla="*/ 2147483646 h 589"/>
                <a:gd name="T54" fmla="*/ 2147483646 w 590"/>
                <a:gd name="T55" fmla="*/ 2147483646 h 589"/>
                <a:gd name="T56" fmla="*/ 2147483646 w 590"/>
                <a:gd name="T57" fmla="*/ 2147483646 h 589"/>
                <a:gd name="T58" fmla="*/ 2147483646 w 590"/>
                <a:gd name="T59" fmla="*/ 2147483646 h 589"/>
                <a:gd name="T60" fmla="*/ 2147483646 w 590"/>
                <a:gd name="T61" fmla="*/ 2147483646 h 589"/>
                <a:gd name="T62" fmla="*/ 2147483646 w 590"/>
                <a:gd name="T63" fmla="*/ 2147483646 h 589"/>
                <a:gd name="T64" fmla="*/ 2147483646 w 590"/>
                <a:gd name="T65" fmla="*/ 2147483646 h 589"/>
                <a:gd name="T66" fmla="*/ 2147483646 w 590"/>
                <a:gd name="T67" fmla="*/ 2147483646 h 589"/>
                <a:gd name="T68" fmla="*/ 2147483646 w 590"/>
                <a:gd name="T69" fmla="*/ 2147483646 h 589"/>
                <a:gd name="T70" fmla="*/ 2147483646 w 590"/>
                <a:gd name="T71" fmla="*/ 2147483646 h 589"/>
                <a:gd name="T72" fmla="*/ 2147483646 w 590"/>
                <a:gd name="T73" fmla="*/ 2147483646 h 5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90" h="589">
                  <a:moveTo>
                    <a:pt x="185" y="104"/>
                  </a:moveTo>
                  <a:cubicBezTo>
                    <a:pt x="80" y="165"/>
                    <a:pt x="44" y="299"/>
                    <a:pt x="104" y="404"/>
                  </a:cubicBezTo>
                  <a:cubicBezTo>
                    <a:pt x="165" y="510"/>
                    <a:pt x="300" y="546"/>
                    <a:pt x="405" y="485"/>
                  </a:cubicBezTo>
                  <a:cubicBezTo>
                    <a:pt x="510" y="424"/>
                    <a:pt x="546" y="289"/>
                    <a:pt x="486" y="184"/>
                  </a:cubicBezTo>
                  <a:cubicBezTo>
                    <a:pt x="425" y="79"/>
                    <a:pt x="290" y="43"/>
                    <a:pt x="185" y="104"/>
                  </a:cubicBezTo>
                  <a:close/>
                  <a:moveTo>
                    <a:pt x="424" y="518"/>
                  </a:moveTo>
                  <a:cubicBezTo>
                    <a:pt x="301" y="589"/>
                    <a:pt x="142" y="547"/>
                    <a:pt x="71" y="424"/>
                  </a:cubicBezTo>
                  <a:cubicBezTo>
                    <a:pt x="0" y="300"/>
                    <a:pt x="42" y="142"/>
                    <a:pt x="166" y="71"/>
                  </a:cubicBezTo>
                  <a:cubicBezTo>
                    <a:pt x="289" y="0"/>
                    <a:pt x="447" y="42"/>
                    <a:pt x="519" y="165"/>
                  </a:cubicBezTo>
                  <a:cubicBezTo>
                    <a:pt x="590" y="289"/>
                    <a:pt x="547" y="447"/>
                    <a:pt x="424" y="518"/>
                  </a:cubicBezTo>
                  <a:close/>
                  <a:moveTo>
                    <a:pt x="204" y="137"/>
                  </a:moveTo>
                  <a:cubicBezTo>
                    <a:pt x="117" y="187"/>
                    <a:pt x="87" y="299"/>
                    <a:pt x="138" y="385"/>
                  </a:cubicBezTo>
                  <a:cubicBezTo>
                    <a:pt x="188" y="472"/>
                    <a:pt x="299" y="502"/>
                    <a:pt x="386" y="452"/>
                  </a:cubicBezTo>
                  <a:cubicBezTo>
                    <a:pt x="473" y="402"/>
                    <a:pt x="503" y="290"/>
                    <a:pt x="452" y="204"/>
                  </a:cubicBezTo>
                  <a:cubicBezTo>
                    <a:pt x="402" y="117"/>
                    <a:pt x="291" y="87"/>
                    <a:pt x="204" y="137"/>
                  </a:cubicBezTo>
                  <a:close/>
                  <a:moveTo>
                    <a:pt x="394" y="465"/>
                  </a:moveTo>
                  <a:cubicBezTo>
                    <a:pt x="299" y="520"/>
                    <a:pt x="179" y="487"/>
                    <a:pt x="124" y="393"/>
                  </a:cubicBezTo>
                  <a:cubicBezTo>
                    <a:pt x="70" y="299"/>
                    <a:pt x="102" y="178"/>
                    <a:pt x="196" y="124"/>
                  </a:cubicBezTo>
                  <a:cubicBezTo>
                    <a:pt x="291" y="69"/>
                    <a:pt x="411" y="102"/>
                    <a:pt x="466" y="196"/>
                  </a:cubicBezTo>
                  <a:cubicBezTo>
                    <a:pt x="520" y="290"/>
                    <a:pt x="488" y="411"/>
                    <a:pt x="394" y="465"/>
                  </a:cubicBezTo>
                  <a:close/>
                  <a:moveTo>
                    <a:pt x="323" y="294"/>
                  </a:moveTo>
                  <a:cubicBezTo>
                    <a:pt x="323" y="310"/>
                    <a:pt x="310" y="322"/>
                    <a:pt x="295" y="322"/>
                  </a:cubicBezTo>
                  <a:cubicBezTo>
                    <a:pt x="280" y="322"/>
                    <a:pt x="267" y="310"/>
                    <a:pt x="267" y="294"/>
                  </a:cubicBezTo>
                  <a:cubicBezTo>
                    <a:pt x="267" y="279"/>
                    <a:pt x="280" y="267"/>
                    <a:pt x="295" y="267"/>
                  </a:cubicBezTo>
                  <a:cubicBezTo>
                    <a:pt x="310" y="267"/>
                    <a:pt x="323" y="279"/>
                    <a:pt x="323" y="294"/>
                  </a:cubicBezTo>
                  <a:close/>
                  <a:moveTo>
                    <a:pt x="308" y="135"/>
                  </a:moveTo>
                  <a:cubicBezTo>
                    <a:pt x="308" y="142"/>
                    <a:pt x="302" y="147"/>
                    <a:pt x="296" y="147"/>
                  </a:cubicBezTo>
                  <a:lnTo>
                    <a:pt x="294" y="147"/>
                  </a:lnTo>
                  <a:cubicBezTo>
                    <a:pt x="288" y="147"/>
                    <a:pt x="282" y="142"/>
                    <a:pt x="282" y="135"/>
                  </a:cubicBezTo>
                  <a:lnTo>
                    <a:pt x="282" y="116"/>
                  </a:lnTo>
                  <a:cubicBezTo>
                    <a:pt x="282" y="109"/>
                    <a:pt x="288" y="104"/>
                    <a:pt x="294" y="104"/>
                  </a:cubicBezTo>
                  <a:lnTo>
                    <a:pt x="296" y="104"/>
                  </a:lnTo>
                  <a:cubicBezTo>
                    <a:pt x="302" y="104"/>
                    <a:pt x="308" y="109"/>
                    <a:pt x="308" y="116"/>
                  </a:cubicBezTo>
                  <a:lnTo>
                    <a:pt x="308" y="135"/>
                  </a:lnTo>
                  <a:close/>
                  <a:moveTo>
                    <a:pt x="308" y="473"/>
                  </a:moveTo>
                  <a:cubicBezTo>
                    <a:pt x="308" y="480"/>
                    <a:pt x="302" y="485"/>
                    <a:pt x="296" y="485"/>
                  </a:cubicBezTo>
                  <a:lnTo>
                    <a:pt x="294" y="485"/>
                  </a:lnTo>
                  <a:cubicBezTo>
                    <a:pt x="288" y="485"/>
                    <a:pt x="282" y="480"/>
                    <a:pt x="282" y="473"/>
                  </a:cubicBezTo>
                  <a:lnTo>
                    <a:pt x="282" y="454"/>
                  </a:lnTo>
                  <a:cubicBezTo>
                    <a:pt x="282" y="447"/>
                    <a:pt x="288" y="442"/>
                    <a:pt x="294" y="442"/>
                  </a:cubicBezTo>
                  <a:lnTo>
                    <a:pt x="296" y="442"/>
                  </a:lnTo>
                  <a:cubicBezTo>
                    <a:pt x="302" y="442"/>
                    <a:pt x="308" y="447"/>
                    <a:pt x="308" y="454"/>
                  </a:cubicBezTo>
                  <a:lnTo>
                    <a:pt x="308" y="473"/>
                  </a:lnTo>
                  <a:close/>
                  <a:moveTo>
                    <a:pt x="136" y="279"/>
                  </a:moveTo>
                  <a:cubicBezTo>
                    <a:pt x="142" y="279"/>
                    <a:pt x="148" y="285"/>
                    <a:pt x="148" y="291"/>
                  </a:cubicBezTo>
                  <a:lnTo>
                    <a:pt x="148" y="293"/>
                  </a:lnTo>
                  <a:cubicBezTo>
                    <a:pt x="148" y="300"/>
                    <a:pt x="142" y="305"/>
                    <a:pt x="136" y="305"/>
                  </a:cubicBezTo>
                  <a:lnTo>
                    <a:pt x="116" y="305"/>
                  </a:lnTo>
                  <a:cubicBezTo>
                    <a:pt x="110" y="305"/>
                    <a:pt x="104" y="300"/>
                    <a:pt x="104" y="293"/>
                  </a:cubicBezTo>
                  <a:lnTo>
                    <a:pt x="104" y="291"/>
                  </a:lnTo>
                  <a:cubicBezTo>
                    <a:pt x="104" y="285"/>
                    <a:pt x="110" y="279"/>
                    <a:pt x="116" y="279"/>
                  </a:cubicBezTo>
                  <a:lnTo>
                    <a:pt x="136" y="279"/>
                  </a:lnTo>
                  <a:close/>
                  <a:moveTo>
                    <a:pt x="474" y="279"/>
                  </a:moveTo>
                  <a:cubicBezTo>
                    <a:pt x="480" y="279"/>
                    <a:pt x="486" y="285"/>
                    <a:pt x="486" y="291"/>
                  </a:cubicBezTo>
                  <a:lnTo>
                    <a:pt x="486" y="293"/>
                  </a:lnTo>
                  <a:cubicBezTo>
                    <a:pt x="486" y="300"/>
                    <a:pt x="480" y="305"/>
                    <a:pt x="474" y="305"/>
                  </a:cubicBezTo>
                  <a:lnTo>
                    <a:pt x="454" y="305"/>
                  </a:lnTo>
                  <a:cubicBezTo>
                    <a:pt x="448" y="305"/>
                    <a:pt x="442" y="300"/>
                    <a:pt x="442" y="293"/>
                  </a:cubicBezTo>
                  <a:lnTo>
                    <a:pt x="442" y="291"/>
                  </a:lnTo>
                  <a:cubicBezTo>
                    <a:pt x="442" y="285"/>
                    <a:pt x="448" y="279"/>
                    <a:pt x="454" y="279"/>
                  </a:cubicBezTo>
                  <a:lnTo>
                    <a:pt x="474" y="279"/>
                  </a:lnTo>
                  <a:close/>
                  <a:moveTo>
                    <a:pt x="311" y="294"/>
                  </a:moveTo>
                  <a:cubicBezTo>
                    <a:pt x="311" y="303"/>
                    <a:pt x="304" y="310"/>
                    <a:pt x="295" y="310"/>
                  </a:cubicBezTo>
                  <a:cubicBezTo>
                    <a:pt x="287" y="310"/>
                    <a:pt x="280" y="303"/>
                    <a:pt x="280" y="294"/>
                  </a:cubicBezTo>
                  <a:lnTo>
                    <a:pt x="280" y="188"/>
                  </a:lnTo>
                  <a:cubicBezTo>
                    <a:pt x="280" y="179"/>
                    <a:pt x="287" y="172"/>
                    <a:pt x="295" y="172"/>
                  </a:cubicBezTo>
                  <a:cubicBezTo>
                    <a:pt x="304" y="172"/>
                    <a:pt x="311" y="179"/>
                    <a:pt x="311" y="188"/>
                  </a:cubicBezTo>
                  <a:lnTo>
                    <a:pt x="311" y="294"/>
                  </a:lnTo>
                  <a:close/>
                  <a:moveTo>
                    <a:pt x="247" y="366"/>
                  </a:moveTo>
                  <a:cubicBezTo>
                    <a:pt x="240" y="373"/>
                    <a:pt x="230" y="373"/>
                    <a:pt x="224" y="367"/>
                  </a:cubicBezTo>
                  <a:cubicBezTo>
                    <a:pt x="218" y="361"/>
                    <a:pt x="219" y="351"/>
                    <a:pt x="225" y="344"/>
                  </a:cubicBezTo>
                  <a:lnTo>
                    <a:pt x="282" y="288"/>
                  </a:lnTo>
                  <a:cubicBezTo>
                    <a:pt x="288" y="281"/>
                    <a:pt x="299" y="280"/>
                    <a:pt x="305" y="286"/>
                  </a:cubicBezTo>
                  <a:cubicBezTo>
                    <a:pt x="311" y="292"/>
                    <a:pt x="310" y="303"/>
                    <a:pt x="304" y="309"/>
                  </a:cubicBezTo>
                  <a:lnTo>
                    <a:pt x="247" y="3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12318" name="组合 29"/>
          <p:cNvGrpSpPr>
            <a:grpSpLocks/>
          </p:cNvGrpSpPr>
          <p:nvPr/>
        </p:nvGrpSpPr>
        <p:grpSpPr bwMode="auto">
          <a:xfrm>
            <a:off x="5862638" y="3762375"/>
            <a:ext cx="517525" cy="519113"/>
            <a:chOff x="0" y="0"/>
            <a:chExt cx="517525" cy="519113"/>
          </a:xfrm>
        </p:grpSpPr>
        <p:sp>
          <p:nvSpPr>
            <p:cNvPr id="15383" name="Oval 26"/>
            <p:cNvSpPr>
              <a:spLocks noChangeArrowheads="1"/>
            </p:cNvSpPr>
            <p:nvPr/>
          </p:nvSpPr>
          <p:spPr bwMode="auto">
            <a:xfrm>
              <a:off x="0" y="0"/>
              <a:ext cx="517525" cy="5191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+mj-lt"/>
                <a:ea typeface="宋体" charset="-122"/>
              </a:endParaRPr>
            </a:p>
          </p:txBody>
        </p:sp>
        <p:sp>
          <p:nvSpPr>
            <p:cNvPr id="15384" name="Freeform 29"/>
            <p:cNvSpPr>
              <a:spLocks noEditPoints="1"/>
            </p:cNvSpPr>
            <p:nvPr/>
          </p:nvSpPr>
          <p:spPr bwMode="auto">
            <a:xfrm>
              <a:off x="77788" y="95250"/>
              <a:ext cx="363538" cy="366713"/>
            </a:xfrm>
            <a:custGeom>
              <a:avLst/>
              <a:gdLst>
                <a:gd name="T0" fmla="*/ 2147483646 w 542"/>
                <a:gd name="T1" fmla="*/ 2147483646 h 548"/>
                <a:gd name="T2" fmla="*/ 2147483646 w 542"/>
                <a:gd name="T3" fmla="*/ 2147483646 h 548"/>
                <a:gd name="T4" fmla="*/ 2147483646 w 542"/>
                <a:gd name="T5" fmla="*/ 2147483646 h 548"/>
                <a:gd name="T6" fmla="*/ 2147483646 w 542"/>
                <a:gd name="T7" fmla="*/ 2147483646 h 548"/>
                <a:gd name="T8" fmla="*/ 2147483646 w 542"/>
                <a:gd name="T9" fmla="*/ 2147483646 h 548"/>
                <a:gd name="T10" fmla="*/ 2147483646 w 542"/>
                <a:gd name="T11" fmla="*/ 2147483646 h 548"/>
                <a:gd name="T12" fmla="*/ 2147483646 w 542"/>
                <a:gd name="T13" fmla="*/ 2147483646 h 548"/>
                <a:gd name="T14" fmla="*/ 2147483646 w 542"/>
                <a:gd name="T15" fmla="*/ 2147483646 h 548"/>
                <a:gd name="T16" fmla="*/ 2147483646 w 542"/>
                <a:gd name="T17" fmla="*/ 2147483646 h 548"/>
                <a:gd name="T18" fmla="*/ 2147483646 w 542"/>
                <a:gd name="T19" fmla="*/ 2147483646 h 548"/>
                <a:gd name="T20" fmla="*/ 2147483646 w 542"/>
                <a:gd name="T21" fmla="*/ 2147483646 h 548"/>
                <a:gd name="T22" fmla="*/ 2147483646 w 542"/>
                <a:gd name="T23" fmla="*/ 2147483646 h 548"/>
                <a:gd name="T24" fmla="*/ 2147483646 w 542"/>
                <a:gd name="T25" fmla="*/ 2147483646 h 548"/>
                <a:gd name="T26" fmla="*/ 2147483646 w 542"/>
                <a:gd name="T27" fmla="*/ 2147483646 h 548"/>
                <a:gd name="T28" fmla="*/ 2147483646 w 542"/>
                <a:gd name="T29" fmla="*/ 2147483646 h 548"/>
                <a:gd name="T30" fmla="*/ 2147483646 w 542"/>
                <a:gd name="T31" fmla="*/ 2147483646 h 548"/>
                <a:gd name="T32" fmla="*/ 2147483646 w 542"/>
                <a:gd name="T33" fmla="*/ 2147483646 h 548"/>
                <a:gd name="T34" fmla="*/ 2147483646 w 542"/>
                <a:gd name="T35" fmla="*/ 2147483646 h 548"/>
                <a:gd name="T36" fmla="*/ 2147483646 w 542"/>
                <a:gd name="T37" fmla="*/ 2147483646 h 548"/>
                <a:gd name="T38" fmla="*/ 2147483646 w 542"/>
                <a:gd name="T39" fmla="*/ 2147483646 h 548"/>
                <a:gd name="T40" fmla="*/ 2147483646 w 542"/>
                <a:gd name="T41" fmla="*/ 2147483646 h 548"/>
                <a:gd name="T42" fmla="*/ 2147483646 w 542"/>
                <a:gd name="T43" fmla="*/ 2147483646 h 548"/>
                <a:gd name="T44" fmla="*/ 2147483646 w 542"/>
                <a:gd name="T45" fmla="*/ 2147483646 h 548"/>
                <a:gd name="T46" fmla="*/ 2147483646 w 542"/>
                <a:gd name="T47" fmla="*/ 2147483646 h 548"/>
                <a:gd name="T48" fmla="*/ 2147483646 w 542"/>
                <a:gd name="T49" fmla="*/ 2147483646 h 548"/>
                <a:gd name="T50" fmla="*/ 2147483646 w 542"/>
                <a:gd name="T51" fmla="*/ 2147483646 h 548"/>
                <a:gd name="T52" fmla="*/ 2147483646 w 542"/>
                <a:gd name="T53" fmla="*/ 2147483646 h 548"/>
                <a:gd name="T54" fmla="*/ 2147483646 w 542"/>
                <a:gd name="T55" fmla="*/ 2147483646 h 548"/>
                <a:gd name="T56" fmla="*/ 2147483646 w 542"/>
                <a:gd name="T57" fmla="*/ 2147483646 h 548"/>
                <a:gd name="T58" fmla="*/ 2147483646 w 542"/>
                <a:gd name="T59" fmla="*/ 2147483646 h 548"/>
                <a:gd name="T60" fmla="*/ 2147483646 w 542"/>
                <a:gd name="T61" fmla="*/ 2147483646 h 548"/>
                <a:gd name="T62" fmla="*/ 2147483646 w 542"/>
                <a:gd name="T63" fmla="*/ 2147483646 h 548"/>
                <a:gd name="T64" fmla="*/ 2147483646 w 542"/>
                <a:gd name="T65" fmla="*/ 2147483646 h 548"/>
                <a:gd name="T66" fmla="*/ 2147483646 w 542"/>
                <a:gd name="T67" fmla="*/ 2147483646 h 548"/>
                <a:gd name="T68" fmla="*/ 2147483646 w 542"/>
                <a:gd name="T69" fmla="*/ 2147483646 h 548"/>
                <a:gd name="T70" fmla="*/ 2147483646 w 542"/>
                <a:gd name="T71" fmla="*/ 2147483646 h 548"/>
                <a:gd name="T72" fmla="*/ 2147483646 w 542"/>
                <a:gd name="T73" fmla="*/ 2147483646 h 548"/>
                <a:gd name="T74" fmla="*/ 2147483646 w 542"/>
                <a:gd name="T75" fmla="*/ 2147483646 h 548"/>
                <a:gd name="T76" fmla="*/ 2147483646 w 542"/>
                <a:gd name="T77" fmla="*/ 2147483646 h 548"/>
                <a:gd name="T78" fmla="*/ 2147483646 w 542"/>
                <a:gd name="T79" fmla="*/ 2147483646 h 548"/>
                <a:gd name="T80" fmla="*/ 2147483646 w 542"/>
                <a:gd name="T81" fmla="*/ 2147483646 h 548"/>
                <a:gd name="T82" fmla="*/ 2147483646 w 542"/>
                <a:gd name="T83" fmla="*/ 2147483646 h 548"/>
                <a:gd name="T84" fmla="*/ 2147483646 w 542"/>
                <a:gd name="T85" fmla="*/ 2147483646 h 548"/>
                <a:gd name="T86" fmla="*/ 2147483646 w 542"/>
                <a:gd name="T87" fmla="*/ 2147483646 h 548"/>
                <a:gd name="T88" fmla="*/ 2147483646 w 542"/>
                <a:gd name="T89" fmla="*/ 2147483646 h 548"/>
                <a:gd name="T90" fmla="*/ 2147483646 w 542"/>
                <a:gd name="T91" fmla="*/ 2147483646 h 548"/>
                <a:gd name="T92" fmla="*/ 2147483646 w 542"/>
                <a:gd name="T93" fmla="*/ 2147483646 h 548"/>
                <a:gd name="T94" fmla="*/ 2147483646 w 542"/>
                <a:gd name="T95" fmla="*/ 2147483646 h 548"/>
                <a:gd name="T96" fmla="*/ 2147483646 w 542"/>
                <a:gd name="T97" fmla="*/ 2147483646 h 548"/>
                <a:gd name="T98" fmla="*/ 2147483646 w 542"/>
                <a:gd name="T99" fmla="*/ 2147483646 h 548"/>
                <a:gd name="T100" fmla="*/ 2147483646 w 542"/>
                <a:gd name="T101" fmla="*/ 2147483646 h 548"/>
                <a:gd name="T102" fmla="*/ 2147483646 w 542"/>
                <a:gd name="T103" fmla="*/ 2147483646 h 5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42" h="548">
                  <a:moveTo>
                    <a:pt x="257" y="213"/>
                  </a:moveTo>
                  <a:cubicBezTo>
                    <a:pt x="257" y="213"/>
                    <a:pt x="257" y="213"/>
                    <a:pt x="257" y="213"/>
                  </a:cubicBezTo>
                  <a:cubicBezTo>
                    <a:pt x="257" y="221"/>
                    <a:pt x="251" y="228"/>
                    <a:pt x="243" y="230"/>
                  </a:cubicBezTo>
                  <a:cubicBezTo>
                    <a:pt x="241" y="230"/>
                    <a:pt x="239" y="231"/>
                    <a:pt x="237" y="230"/>
                  </a:cubicBezTo>
                  <a:lnTo>
                    <a:pt x="232" y="229"/>
                  </a:lnTo>
                  <a:lnTo>
                    <a:pt x="207" y="224"/>
                  </a:lnTo>
                  <a:cubicBezTo>
                    <a:pt x="199" y="221"/>
                    <a:pt x="189" y="222"/>
                    <a:pt x="184" y="229"/>
                  </a:cubicBezTo>
                  <a:lnTo>
                    <a:pt x="161" y="270"/>
                  </a:lnTo>
                  <a:cubicBezTo>
                    <a:pt x="156" y="278"/>
                    <a:pt x="160" y="286"/>
                    <a:pt x="167" y="293"/>
                  </a:cubicBezTo>
                  <a:lnTo>
                    <a:pt x="186" y="313"/>
                  </a:lnTo>
                  <a:cubicBezTo>
                    <a:pt x="186" y="313"/>
                    <a:pt x="186" y="314"/>
                    <a:pt x="186" y="314"/>
                  </a:cubicBezTo>
                  <a:cubicBezTo>
                    <a:pt x="191" y="319"/>
                    <a:pt x="192" y="328"/>
                    <a:pt x="188" y="335"/>
                  </a:cubicBezTo>
                  <a:cubicBezTo>
                    <a:pt x="187" y="337"/>
                    <a:pt x="185" y="339"/>
                    <a:pt x="184" y="340"/>
                  </a:cubicBezTo>
                  <a:lnTo>
                    <a:pt x="180" y="343"/>
                  </a:lnTo>
                  <a:lnTo>
                    <a:pt x="158" y="357"/>
                  </a:lnTo>
                  <a:cubicBezTo>
                    <a:pt x="151" y="361"/>
                    <a:pt x="144" y="368"/>
                    <a:pt x="146" y="377"/>
                  </a:cubicBezTo>
                  <a:lnTo>
                    <a:pt x="158" y="422"/>
                  </a:lnTo>
                  <a:cubicBezTo>
                    <a:pt x="160" y="431"/>
                    <a:pt x="169" y="433"/>
                    <a:pt x="178" y="434"/>
                  </a:cubicBezTo>
                  <a:lnTo>
                    <a:pt x="206" y="435"/>
                  </a:lnTo>
                  <a:cubicBezTo>
                    <a:pt x="206" y="435"/>
                    <a:pt x="206" y="435"/>
                    <a:pt x="207" y="435"/>
                  </a:cubicBezTo>
                  <a:cubicBezTo>
                    <a:pt x="214" y="436"/>
                    <a:pt x="221" y="441"/>
                    <a:pt x="224" y="449"/>
                  </a:cubicBezTo>
                  <a:cubicBezTo>
                    <a:pt x="224" y="451"/>
                    <a:pt x="224" y="453"/>
                    <a:pt x="224" y="455"/>
                  </a:cubicBezTo>
                  <a:lnTo>
                    <a:pt x="223" y="460"/>
                  </a:lnTo>
                  <a:lnTo>
                    <a:pt x="217" y="485"/>
                  </a:lnTo>
                  <a:cubicBezTo>
                    <a:pt x="215" y="493"/>
                    <a:pt x="215" y="503"/>
                    <a:pt x="223" y="508"/>
                  </a:cubicBezTo>
                  <a:lnTo>
                    <a:pt x="264" y="531"/>
                  </a:lnTo>
                  <a:cubicBezTo>
                    <a:pt x="272" y="536"/>
                    <a:pt x="279" y="532"/>
                    <a:pt x="286" y="526"/>
                  </a:cubicBezTo>
                  <a:lnTo>
                    <a:pt x="307" y="507"/>
                  </a:lnTo>
                  <a:cubicBezTo>
                    <a:pt x="307" y="506"/>
                    <a:pt x="307" y="506"/>
                    <a:pt x="307" y="506"/>
                  </a:cubicBezTo>
                  <a:cubicBezTo>
                    <a:pt x="313" y="501"/>
                    <a:pt x="322" y="500"/>
                    <a:pt x="329" y="504"/>
                  </a:cubicBezTo>
                  <a:cubicBezTo>
                    <a:pt x="331" y="505"/>
                    <a:pt x="333" y="507"/>
                    <a:pt x="334" y="508"/>
                  </a:cubicBezTo>
                  <a:lnTo>
                    <a:pt x="337" y="512"/>
                  </a:lnTo>
                  <a:lnTo>
                    <a:pt x="350" y="534"/>
                  </a:lnTo>
                  <a:cubicBezTo>
                    <a:pt x="354" y="541"/>
                    <a:pt x="362" y="548"/>
                    <a:pt x="370" y="546"/>
                  </a:cubicBezTo>
                  <a:lnTo>
                    <a:pt x="416" y="534"/>
                  </a:lnTo>
                  <a:cubicBezTo>
                    <a:pt x="425" y="532"/>
                    <a:pt x="427" y="523"/>
                    <a:pt x="428" y="514"/>
                  </a:cubicBezTo>
                  <a:lnTo>
                    <a:pt x="429" y="486"/>
                  </a:lnTo>
                  <a:cubicBezTo>
                    <a:pt x="429" y="486"/>
                    <a:pt x="429" y="486"/>
                    <a:pt x="429" y="486"/>
                  </a:cubicBezTo>
                  <a:cubicBezTo>
                    <a:pt x="429" y="478"/>
                    <a:pt x="435" y="471"/>
                    <a:pt x="443" y="469"/>
                  </a:cubicBezTo>
                  <a:cubicBezTo>
                    <a:pt x="445" y="468"/>
                    <a:pt x="447" y="468"/>
                    <a:pt x="449" y="468"/>
                  </a:cubicBezTo>
                  <a:lnTo>
                    <a:pt x="454" y="469"/>
                  </a:lnTo>
                  <a:lnTo>
                    <a:pt x="479" y="475"/>
                  </a:lnTo>
                  <a:cubicBezTo>
                    <a:pt x="487" y="477"/>
                    <a:pt x="497" y="477"/>
                    <a:pt x="501" y="469"/>
                  </a:cubicBezTo>
                  <a:lnTo>
                    <a:pt x="525" y="428"/>
                  </a:lnTo>
                  <a:cubicBezTo>
                    <a:pt x="530" y="420"/>
                    <a:pt x="526" y="413"/>
                    <a:pt x="519" y="406"/>
                  </a:cubicBezTo>
                  <a:lnTo>
                    <a:pt x="500" y="385"/>
                  </a:lnTo>
                  <a:cubicBezTo>
                    <a:pt x="500" y="385"/>
                    <a:pt x="500" y="385"/>
                    <a:pt x="500" y="385"/>
                  </a:cubicBezTo>
                  <a:cubicBezTo>
                    <a:pt x="495" y="379"/>
                    <a:pt x="494" y="370"/>
                    <a:pt x="498" y="363"/>
                  </a:cubicBezTo>
                  <a:cubicBezTo>
                    <a:pt x="499" y="361"/>
                    <a:pt x="500" y="359"/>
                    <a:pt x="502" y="358"/>
                  </a:cubicBezTo>
                  <a:lnTo>
                    <a:pt x="506" y="355"/>
                  </a:lnTo>
                  <a:lnTo>
                    <a:pt x="528" y="342"/>
                  </a:lnTo>
                  <a:cubicBezTo>
                    <a:pt x="535" y="338"/>
                    <a:pt x="542" y="331"/>
                    <a:pt x="540" y="322"/>
                  </a:cubicBezTo>
                  <a:lnTo>
                    <a:pt x="528" y="276"/>
                  </a:lnTo>
                  <a:cubicBezTo>
                    <a:pt x="525" y="267"/>
                    <a:pt x="517" y="265"/>
                    <a:pt x="508" y="265"/>
                  </a:cubicBezTo>
                  <a:lnTo>
                    <a:pt x="479" y="263"/>
                  </a:lnTo>
                  <a:cubicBezTo>
                    <a:pt x="479" y="263"/>
                    <a:pt x="479" y="263"/>
                    <a:pt x="479" y="263"/>
                  </a:cubicBezTo>
                  <a:cubicBezTo>
                    <a:pt x="471" y="263"/>
                    <a:pt x="464" y="257"/>
                    <a:pt x="462" y="249"/>
                  </a:cubicBezTo>
                  <a:cubicBezTo>
                    <a:pt x="462" y="247"/>
                    <a:pt x="461" y="245"/>
                    <a:pt x="462" y="243"/>
                  </a:cubicBezTo>
                  <a:lnTo>
                    <a:pt x="463" y="238"/>
                  </a:lnTo>
                  <a:lnTo>
                    <a:pt x="469" y="213"/>
                  </a:lnTo>
                  <a:cubicBezTo>
                    <a:pt x="471" y="205"/>
                    <a:pt x="470" y="195"/>
                    <a:pt x="463" y="191"/>
                  </a:cubicBezTo>
                  <a:lnTo>
                    <a:pt x="422" y="167"/>
                  </a:lnTo>
                  <a:cubicBezTo>
                    <a:pt x="414" y="162"/>
                    <a:pt x="407" y="166"/>
                    <a:pt x="400" y="173"/>
                  </a:cubicBezTo>
                  <a:lnTo>
                    <a:pt x="379" y="192"/>
                  </a:lnTo>
                  <a:cubicBezTo>
                    <a:pt x="379" y="192"/>
                    <a:pt x="379" y="192"/>
                    <a:pt x="379" y="192"/>
                  </a:cubicBezTo>
                  <a:cubicBezTo>
                    <a:pt x="373" y="197"/>
                    <a:pt x="364" y="198"/>
                    <a:pt x="357" y="194"/>
                  </a:cubicBezTo>
                  <a:cubicBezTo>
                    <a:pt x="355" y="193"/>
                    <a:pt x="353" y="192"/>
                    <a:pt x="352" y="190"/>
                  </a:cubicBezTo>
                  <a:lnTo>
                    <a:pt x="349" y="186"/>
                  </a:lnTo>
                  <a:lnTo>
                    <a:pt x="335" y="164"/>
                  </a:lnTo>
                  <a:cubicBezTo>
                    <a:pt x="331" y="157"/>
                    <a:pt x="324" y="150"/>
                    <a:pt x="316" y="152"/>
                  </a:cubicBezTo>
                  <a:lnTo>
                    <a:pt x="270" y="164"/>
                  </a:lnTo>
                  <a:cubicBezTo>
                    <a:pt x="261" y="167"/>
                    <a:pt x="259" y="175"/>
                    <a:pt x="258" y="184"/>
                  </a:cubicBezTo>
                  <a:lnTo>
                    <a:pt x="257" y="213"/>
                  </a:lnTo>
                  <a:close/>
                  <a:moveTo>
                    <a:pt x="66" y="37"/>
                  </a:moveTo>
                  <a:cubicBezTo>
                    <a:pt x="66" y="37"/>
                    <a:pt x="66" y="37"/>
                    <a:pt x="66" y="37"/>
                  </a:cubicBezTo>
                  <a:cubicBezTo>
                    <a:pt x="66" y="41"/>
                    <a:pt x="63" y="46"/>
                    <a:pt x="58" y="47"/>
                  </a:cubicBezTo>
                  <a:cubicBezTo>
                    <a:pt x="57" y="47"/>
                    <a:pt x="55" y="47"/>
                    <a:pt x="54" y="47"/>
                  </a:cubicBezTo>
                  <a:lnTo>
                    <a:pt x="51" y="46"/>
                  </a:lnTo>
                  <a:lnTo>
                    <a:pt x="37" y="43"/>
                  </a:lnTo>
                  <a:cubicBezTo>
                    <a:pt x="32" y="42"/>
                    <a:pt x="26" y="42"/>
                    <a:pt x="24" y="46"/>
                  </a:cubicBezTo>
                  <a:lnTo>
                    <a:pt x="10" y="70"/>
                  </a:lnTo>
                  <a:cubicBezTo>
                    <a:pt x="7" y="75"/>
                    <a:pt x="10" y="79"/>
                    <a:pt x="13" y="83"/>
                  </a:cubicBezTo>
                  <a:lnTo>
                    <a:pt x="24" y="95"/>
                  </a:lnTo>
                  <a:cubicBezTo>
                    <a:pt x="25" y="95"/>
                    <a:pt x="25" y="95"/>
                    <a:pt x="25" y="95"/>
                  </a:cubicBezTo>
                  <a:cubicBezTo>
                    <a:pt x="28" y="99"/>
                    <a:pt x="28" y="104"/>
                    <a:pt x="26" y="108"/>
                  </a:cubicBezTo>
                  <a:cubicBezTo>
                    <a:pt x="25" y="109"/>
                    <a:pt x="24" y="110"/>
                    <a:pt x="23" y="111"/>
                  </a:cubicBezTo>
                  <a:lnTo>
                    <a:pt x="21" y="113"/>
                  </a:lnTo>
                  <a:lnTo>
                    <a:pt x="8" y="121"/>
                  </a:lnTo>
                  <a:cubicBezTo>
                    <a:pt x="4" y="123"/>
                    <a:pt x="0" y="127"/>
                    <a:pt x="2" y="132"/>
                  </a:cubicBezTo>
                  <a:lnTo>
                    <a:pt x="9" y="159"/>
                  </a:lnTo>
                  <a:cubicBezTo>
                    <a:pt x="10" y="164"/>
                    <a:pt x="15" y="165"/>
                    <a:pt x="20" y="166"/>
                  </a:cubicBezTo>
                  <a:lnTo>
                    <a:pt x="37" y="166"/>
                  </a:lnTo>
                  <a:cubicBezTo>
                    <a:pt x="37" y="166"/>
                    <a:pt x="37" y="166"/>
                    <a:pt x="37" y="166"/>
                  </a:cubicBezTo>
                  <a:cubicBezTo>
                    <a:pt x="41" y="167"/>
                    <a:pt x="45" y="170"/>
                    <a:pt x="47" y="174"/>
                  </a:cubicBezTo>
                  <a:cubicBezTo>
                    <a:pt x="47" y="176"/>
                    <a:pt x="47" y="177"/>
                    <a:pt x="47" y="178"/>
                  </a:cubicBezTo>
                  <a:lnTo>
                    <a:pt x="46" y="181"/>
                  </a:lnTo>
                  <a:lnTo>
                    <a:pt x="43" y="196"/>
                  </a:lnTo>
                  <a:cubicBezTo>
                    <a:pt x="42" y="200"/>
                    <a:pt x="42" y="206"/>
                    <a:pt x="46" y="209"/>
                  </a:cubicBezTo>
                  <a:lnTo>
                    <a:pt x="70" y="222"/>
                  </a:lnTo>
                  <a:cubicBezTo>
                    <a:pt x="75" y="225"/>
                    <a:pt x="79" y="223"/>
                    <a:pt x="83" y="219"/>
                  </a:cubicBezTo>
                  <a:lnTo>
                    <a:pt x="95" y="208"/>
                  </a:lnTo>
                  <a:cubicBezTo>
                    <a:pt x="95" y="208"/>
                    <a:pt x="95" y="208"/>
                    <a:pt x="95" y="208"/>
                  </a:cubicBezTo>
                  <a:cubicBezTo>
                    <a:pt x="99" y="205"/>
                    <a:pt x="104" y="204"/>
                    <a:pt x="108" y="207"/>
                  </a:cubicBezTo>
                  <a:cubicBezTo>
                    <a:pt x="109" y="207"/>
                    <a:pt x="110" y="208"/>
                    <a:pt x="111" y="209"/>
                  </a:cubicBezTo>
                  <a:lnTo>
                    <a:pt x="113" y="211"/>
                  </a:lnTo>
                  <a:lnTo>
                    <a:pt x="121" y="224"/>
                  </a:lnTo>
                  <a:cubicBezTo>
                    <a:pt x="123" y="228"/>
                    <a:pt x="127" y="232"/>
                    <a:pt x="132" y="231"/>
                  </a:cubicBezTo>
                  <a:lnTo>
                    <a:pt x="159" y="224"/>
                  </a:lnTo>
                  <a:cubicBezTo>
                    <a:pt x="164" y="223"/>
                    <a:pt x="165" y="218"/>
                    <a:pt x="166" y="212"/>
                  </a:cubicBezTo>
                  <a:lnTo>
                    <a:pt x="166" y="196"/>
                  </a:lnTo>
                  <a:cubicBezTo>
                    <a:pt x="166" y="196"/>
                    <a:pt x="166" y="196"/>
                    <a:pt x="166" y="196"/>
                  </a:cubicBezTo>
                  <a:cubicBezTo>
                    <a:pt x="167" y="191"/>
                    <a:pt x="170" y="187"/>
                    <a:pt x="174" y="186"/>
                  </a:cubicBezTo>
                  <a:cubicBezTo>
                    <a:pt x="176" y="185"/>
                    <a:pt x="177" y="185"/>
                    <a:pt x="178" y="185"/>
                  </a:cubicBezTo>
                  <a:lnTo>
                    <a:pt x="181" y="186"/>
                  </a:lnTo>
                  <a:lnTo>
                    <a:pt x="196" y="189"/>
                  </a:lnTo>
                  <a:cubicBezTo>
                    <a:pt x="200" y="191"/>
                    <a:pt x="206" y="191"/>
                    <a:pt x="209" y="186"/>
                  </a:cubicBezTo>
                  <a:lnTo>
                    <a:pt x="222" y="162"/>
                  </a:lnTo>
                  <a:cubicBezTo>
                    <a:pt x="225" y="158"/>
                    <a:pt x="223" y="153"/>
                    <a:pt x="219" y="149"/>
                  </a:cubicBezTo>
                  <a:lnTo>
                    <a:pt x="208" y="137"/>
                  </a:lnTo>
                  <a:cubicBezTo>
                    <a:pt x="208" y="137"/>
                    <a:pt x="208" y="137"/>
                    <a:pt x="208" y="137"/>
                  </a:cubicBezTo>
                  <a:cubicBezTo>
                    <a:pt x="205" y="134"/>
                    <a:pt x="204" y="128"/>
                    <a:pt x="206" y="124"/>
                  </a:cubicBezTo>
                  <a:cubicBezTo>
                    <a:pt x="207" y="123"/>
                    <a:pt x="208" y="122"/>
                    <a:pt x="209" y="121"/>
                  </a:cubicBezTo>
                  <a:lnTo>
                    <a:pt x="211" y="120"/>
                  </a:lnTo>
                  <a:lnTo>
                    <a:pt x="224" y="112"/>
                  </a:lnTo>
                  <a:cubicBezTo>
                    <a:pt x="228" y="110"/>
                    <a:pt x="232" y="105"/>
                    <a:pt x="231" y="100"/>
                  </a:cubicBezTo>
                  <a:lnTo>
                    <a:pt x="224" y="74"/>
                  </a:lnTo>
                  <a:cubicBezTo>
                    <a:pt x="223" y="69"/>
                    <a:pt x="218" y="67"/>
                    <a:pt x="212" y="67"/>
                  </a:cubicBezTo>
                  <a:lnTo>
                    <a:pt x="196" y="66"/>
                  </a:lnTo>
                  <a:cubicBezTo>
                    <a:pt x="196" y="66"/>
                    <a:pt x="196" y="66"/>
                    <a:pt x="196" y="66"/>
                  </a:cubicBezTo>
                  <a:cubicBezTo>
                    <a:pt x="191" y="66"/>
                    <a:pt x="187" y="63"/>
                    <a:pt x="186" y="58"/>
                  </a:cubicBezTo>
                  <a:cubicBezTo>
                    <a:pt x="185" y="57"/>
                    <a:pt x="185" y="56"/>
                    <a:pt x="185" y="54"/>
                  </a:cubicBezTo>
                  <a:lnTo>
                    <a:pt x="186" y="52"/>
                  </a:lnTo>
                  <a:lnTo>
                    <a:pt x="189" y="37"/>
                  </a:lnTo>
                  <a:cubicBezTo>
                    <a:pt x="191" y="32"/>
                    <a:pt x="191" y="27"/>
                    <a:pt x="186" y="24"/>
                  </a:cubicBezTo>
                  <a:lnTo>
                    <a:pt x="162" y="10"/>
                  </a:lnTo>
                  <a:cubicBezTo>
                    <a:pt x="158" y="7"/>
                    <a:pt x="153" y="10"/>
                    <a:pt x="149" y="13"/>
                  </a:cubicBezTo>
                  <a:lnTo>
                    <a:pt x="137" y="25"/>
                  </a:lnTo>
                  <a:cubicBezTo>
                    <a:pt x="137" y="25"/>
                    <a:pt x="137" y="25"/>
                    <a:pt x="137" y="25"/>
                  </a:cubicBezTo>
                  <a:cubicBezTo>
                    <a:pt x="134" y="28"/>
                    <a:pt x="128" y="28"/>
                    <a:pt x="124" y="26"/>
                  </a:cubicBezTo>
                  <a:cubicBezTo>
                    <a:pt x="123" y="25"/>
                    <a:pt x="122" y="24"/>
                    <a:pt x="121" y="24"/>
                  </a:cubicBezTo>
                  <a:lnTo>
                    <a:pt x="120" y="21"/>
                  </a:lnTo>
                  <a:lnTo>
                    <a:pt x="112" y="8"/>
                  </a:lnTo>
                  <a:cubicBezTo>
                    <a:pt x="110" y="4"/>
                    <a:pt x="105" y="0"/>
                    <a:pt x="100" y="2"/>
                  </a:cubicBezTo>
                  <a:lnTo>
                    <a:pt x="74" y="9"/>
                  </a:lnTo>
                  <a:cubicBezTo>
                    <a:pt x="69" y="10"/>
                    <a:pt x="67" y="15"/>
                    <a:pt x="67" y="20"/>
                  </a:cubicBezTo>
                  <a:lnTo>
                    <a:pt x="66" y="37"/>
                  </a:lnTo>
                  <a:close/>
                  <a:moveTo>
                    <a:pt x="116" y="47"/>
                  </a:moveTo>
                  <a:lnTo>
                    <a:pt x="116" y="47"/>
                  </a:lnTo>
                  <a:cubicBezTo>
                    <a:pt x="153" y="47"/>
                    <a:pt x="183" y="77"/>
                    <a:pt x="183" y="114"/>
                  </a:cubicBezTo>
                  <a:cubicBezTo>
                    <a:pt x="183" y="151"/>
                    <a:pt x="153" y="181"/>
                    <a:pt x="116" y="181"/>
                  </a:cubicBezTo>
                  <a:cubicBezTo>
                    <a:pt x="79" y="181"/>
                    <a:pt x="50" y="151"/>
                    <a:pt x="50" y="114"/>
                  </a:cubicBezTo>
                  <a:cubicBezTo>
                    <a:pt x="50" y="77"/>
                    <a:pt x="79" y="47"/>
                    <a:pt x="116" y="47"/>
                  </a:cubicBezTo>
                  <a:close/>
                  <a:moveTo>
                    <a:pt x="343" y="231"/>
                  </a:moveTo>
                  <a:lnTo>
                    <a:pt x="343" y="231"/>
                  </a:lnTo>
                  <a:cubicBezTo>
                    <a:pt x="406" y="231"/>
                    <a:pt x="458" y="282"/>
                    <a:pt x="458" y="346"/>
                  </a:cubicBezTo>
                  <a:cubicBezTo>
                    <a:pt x="458" y="409"/>
                    <a:pt x="406" y="460"/>
                    <a:pt x="343" y="460"/>
                  </a:cubicBezTo>
                  <a:cubicBezTo>
                    <a:pt x="280" y="460"/>
                    <a:pt x="229" y="409"/>
                    <a:pt x="229" y="346"/>
                  </a:cubicBezTo>
                  <a:cubicBezTo>
                    <a:pt x="229" y="282"/>
                    <a:pt x="280" y="231"/>
                    <a:pt x="343" y="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12321" name="组合 32"/>
          <p:cNvGrpSpPr>
            <a:grpSpLocks/>
          </p:cNvGrpSpPr>
          <p:nvPr/>
        </p:nvGrpSpPr>
        <p:grpSpPr bwMode="auto">
          <a:xfrm>
            <a:off x="5862638" y="5078413"/>
            <a:ext cx="517525" cy="517525"/>
            <a:chOff x="0" y="0"/>
            <a:chExt cx="517525" cy="517525"/>
          </a:xfrm>
        </p:grpSpPr>
        <p:sp>
          <p:nvSpPr>
            <p:cNvPr id="15381" name="Oval 27"/>
            <p:cNvSpPr>
              <a:spLocks noChangeArrowheads="1"/>
            </p:cNvSpPr>
            <p:nvPr/>
          </p:nvSpPr>
          <p:spPr bwMode="auto">
            <a:xfrm>
              <a:off x="0" y="0"/>
              <a:ext cx="517525" cy="5175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+mj-lt"/>
                <a:ea typeface="宋体" charset="-122"/>
              </a:endParaRPr>
            </a:p>
          </p:txBody>
        </p:sp>
        <p:sp>
          <p:nvSpPr>
            <p:cNvPr id="15382" name="Freeform 30"/>
            <p:cNvSpPr>
              <a:spLocks noEditPoints="1"/>
            </p:cNvSpPr>
            <p:nvPr/>
          </p:nvSpPr>
          <p:spPr bwMode="auto">
            <a:xfrm>
              <a:off x="77788" y="95250"/>
              <a:ext cx="393700" cy="369888"/>
            </a:xfrm>
            <a:custGeom>
              <a:avLst/>
              <a:gdLst>
                <a:gd name="T0" fmla="*/ 2147483646 w 586"/>
                <a:gd name="T1" fmla="*/ 2147483646 h 552"/>
                <a:gd name="T2" fmla="*/ 2147483646 w 586"/>
                <a:gd name="T3" fmla="*/ 2147483646 h 552"/>
                <a:gd name="T4" fmla="*/ 2147483646 w 586"/>
                <a:gd name="T5" fmla="*/ 2147483646 h 552"/>
                <a:gd name="T6" fmla="*/ 2147483646 w 586"/>
                <a:gd name="T7" fmla="*/ 2147483646 h 552"/>
                <a:gd name="T8" fmla="*/ 2147483646 w 586"/>
                <a:gd name="T9" fmla="*/ 2147483646 h 552"/>
                <a:gd name="T10" fmla="*/ 2147483646 w 586"/>
                <a:gd name="T11" fmla="*/ 2147483646 h 552"/>
                <a:gd name="T12" fmla="*/ 2147483646 w 586"/>
                <a:gd name="T13" fmla="*/ 2147483646 h 552"/>
                <a:gd name="T14" fmla="*/ 2147483646 w 586"/>
                <a:gd name="T15" fmla="*/ 2147483646 h 552"/>
                <a:gd name="T16" fmla="*/ 2147483646 w 586"/>
                <a:gd name="T17" fmla="*/ 2147483646 h 552"/>
                <a:gd name="T18" fmla="*/ 2147483646 w 586"/>
                <a:gd name="T19" fmla="*/ 2147483646 h 552"/>
                <a:gd name="T20" fmla="*/ 2147483646 w 586"/>
                <a:gd name="T21" fmla="*/ 2147483646 h 552"/>
                <a:gd name="T22" fmla="*/ 2147483646 w 586"/>
                <a:gd name="T23" fmla="*/ 2147483646 h 552"/>
                <a:gd name="T24" fmla="*/ 2147483646 w 586"/>
                <a:gd name="T25" fmla="*/ 2147483646 h 552"/>
                <a:gd name="T26" fmla="*/ 2147483646 w 586"/>
                <a:gd name="T27" fmla="*/ 2147483646 h 552"/>
                <a:gd name="T28" fmla="*/ 2147483646 w 586"/>
                <a:gd name="T29" fmla="*/ 2147483646 h 552"/>
                <a:gd name="T30" fmla="*/ 2147483646 w 586"/>
                <a:gd name="T31" fmla="*/ 2147483646 h 552"/>
                <a:gd name="T32" fmla="*/ 2147483646 w 586"/>
                <a:gd name="T33" fmla="*/ 2147483646 h 552"/>
                <a:gd name="T34" fmla="*/ 2147483646 w 586"/>
                <a:gd name="T35" fmla="*/ 2147483646 h 552"/>
                <a:gd name="T36" fmla="*/ 2147483646 w 586"/>
                <a:gd name="T37" fmla="*/ 2147483646 h 552"/>
                <a:gd name="T38" fmla="*/ 2147483646 w 586"/>
                <a:gd name="T39" fmla="*/ 2147483646 h 552"/>
                <a:gd name="T40" fmla="*/ 2147483646 w 586"/>
                <a:gd name="T41" fmla="*/ 2147483646 h 552"/>
                <a:gd name="T42" fmla="*/ 2147483646 w 586"/>
                <a:gd name="T43" fmla="*/ 2147483646 h 552"/>
                <a:gd name="T44" fmla="*/ 2147483646 w 586"/>
                <a:gd name="T45" fmla="*/ 2147483646 h 552"/>
                <a:gd name="T46" fmla="*/ 2147483646 w 586"/>
                <a:gd name="T47" fmla="*/ 2147483646 h 552"/>
                <a:gd name="T48" fmla="*/ 2147483646 w 586"/>
                <a:gd name="T49" fmla="*/ 2147483646 h 552"/>
                <a:gd name="T50" fmla="*/ 2147483646 w 586"/>
                <a:gd name="T51" fmla="*/ 2147483646 h 552"/>
                <a:gd name="T52" fmla="*/ 2147483646 w 586"/>
                <a:gd name="T53" fmla="*/ 2147483646 h 552"/>
                <a:gd name="T54" fmla="*/ 2147483646 w 586"/>
                <a:gd name="T55" fmla="*/ 2147483646 h 552"/>
                <a:gd name="T56" fmla="*/ 2147483646 w 586"/>
                <a:gd name="T57" fmla="*/ 2147483646 h 552"/>
                <a:gd name="T58" fmla="*/ 2147483646 w 586"/>
                <a:gd name="T59" fmla="*/ 2147483646 h 552"/>
                <a:gd name="T60" fmla="*/ 2147483646 w 586"/>
                <a:gd name="T61" fmla="*/ 2147483646 h 552"/>
                <a:gd name="T62" fmla="*/ 2147483646 w 586"/>
                <a:gd name="T63" fmla="*/ 2147483646 h 552"/>
                <a:gd name="T64" fmla="*/ 2147483646 w 586"/>
                <a:gd name="T65" fmla="*/ 2147483646 h 552"/>
                <a:gd name="T66" fmla="*/ 2147483646 w 586"/>
                <a:gd name="T67" fmla="*/ 2147483646 h 552"/>
                <a:gd name="T68" fmla="*/ 2147483646 w 586"/>
                <a:gd name="T69" fmla="*/ 2147483646 h 552"/>
                <a:gd name="T70" fmla="*/ 2147483646 w 586"/>
                <a:gd name="T71" fmla="*/ 2147483646 h 552"/>
                <a:gd name="T72" fmla="*/ 2147483646 w 586"/>
                <a:gd name="T73" fmla="*/ 2147483646 h 552"/>
                <a:gd name="T74" fmla="*/ 2147483646 w 586"/>
                <a:gd name="T75" fmla="*/ 2147483646 h 552"/>
                <a:gd name="T76" fmla="*/ 2147483646 w 586"/>
                <a:gd name="T77" fmla="*/ 2147483646 h 552"/>
                <a:gd name="T78" fmla="*/ 2147483646 w 586"/>
                <a:gd name="T79" fmla="*/ 2147483646 h 552"/>
                <a:gd name="T80" fmla="*/ 2147483646 w 586"/>
                <a:gd name="T81" fmla="*/ 2147483646 h 552"/>
                <a:gd name="T82" fmla="*/ 2147483646 w 586"/>
                <a:gd name="T83" fmla="*/ 2147483646 h 552"/>
                <a:gd name="T84" fmla="*/ 2147483646 w 586"/>
                <a:gd name="T85" fmla="*/ 2147483646 h 552"/>
                <a:gd name="T86" fmla="*/ 2147483646 w 586"/>
                <a:gd name="T87" fmla="*/ 2147483646 h 5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86" h="552">
                  <a:moveTo>
                    <a:pt x="555" y="166"/>
                  </a:moveTo>
                  <a:lnTo>
                    <a:pt x="424" y="35"/>
                  </a:lnTo>
                  <a:cubicBezTo>
                    <a:pt x="408" y="19"/>
                    <a:pt x="383" y="9"/>
                    <a:pt x="358" y="9"/>
                  </a:cubicBezTo>
                  <a:cubicBezTo>
                    <a:pt x="350" y="9"/>
                    <a:pt x="342" y="10"/>
                    <a:pt x="335" y="13"/>
                  </a:cubicBezTo>
                  <a:lnTo>
                    <a:pt x="329" y="14"/>
                  </a:lnTo>
                  <a:cubicBezTo>
                    <a:pt x="316" y="18"/>
                    <a:pt x="300" y="26"/>
                    <a:pt x="285" y="35"/>
                  </a:cubicBezTo>
                  <a:cubicBezTo>
                    <a:pt x="259" y="24"/>
                    <a:pt x="235" y="12"/>
                    <a:pt x="224" y="8"/>
                  </a:cubicBezTo>
                  <a:lnTo>
                    <a:pt x="219" y="7"/>
                  </a:lnTo>
                  <a:cubicBezTo>
                    <a:pt x="198" y="0"/>
                    <a:pt x="168" y="8"/>
                    <a:pt x="153" y="23"/>
                  </a:cubicBezTo>
                  <a:lnTo>
                    <a:pt x="22" y="154"/>
                  </a:lnTo>
                  <a:cubicBezTo>
                    <a:pt x="7" y="169"/>
                    <a:pt x="0" y="199"/>
                    <a:pt x="6" y="220"/>
                  </a:cubicBezTo>
                  <a:lnTo>
                    <a:pt x="9" y="227"/>
                  </a:lnTo>
                  <a:cubicBezTo>
                    <a:pt x="16" y="248"/>
                    <a:pt x="34" y="277"/>
                    <a:pt x="49" y="293"/>
                  </a:cubicBezTo>
                  <a:lnTo>
                    <a:pt x="76" y="320"/>
                  </a:lnTo>
                  <a:cubicBezTo>
                    <a:pt x="70" y="338"/>
                    <a:pt x="74" y="358"/>
                    <a:pt x="87" y="371"/>
                  </a:cubicBezTo>
                  <a:cubicBezTo>
                    <a:pt x="93" y="378"/>
                    <a:pt x="102" y="382"/>
                    <a:pt x="111" y="384"/>
                  </a:cubicBezTo>
                  <a:cubicBezTo>
                    <a:pt x="86" y="409"/>
                    <a:pt x="82" y="445"/>
                    <a:pt x="103" y="466"/>
                  </a:cubicBezTo>
                  <a:cubicBezTo>
                    <a:pt x="112" y="475"/>
                    <a:pt x="124" y="480"/>
                    <a:pt x="138" y="480"/>
                  </a:cubicBezTo>
                  <a:cubicBezTo>
                    <a:pt x="144" y="480"/>
                    <a:pt x="150" y="479"/>
                    <a:pt x="157" y="477"/>
                  </a:cubicBezTo>
                  <a:cubicBezTo>
                    <a:pt x="157" y="490"/>
                    <a:pt x="161" y="502"/>
                    <a:pt x="170" y="510"/>
                  </a:cubicBezTo>
                  <a:cubicBezTo>
                    <a:pt x="179" y="519"/>
                    <a:pt x="191" y="524"/>
                    <a:pt x="205" y="524"/>
                  </a:cubicBezTo>
                  <a:cubicBezTo>
                    <a:pt x="217" y="524"/>
                    <a:pt x="230" y="520"/>
                    <a:pt x="241" y="513"/>
                  </a:cubicBezTo>
                  <a:cubicBezTo>
                    <a:pt x="242" y="522"/>
                    <a:pt x="247" y="531"/>
                    <a:pt x="254" y="538"/>
                  </a:cubicBezTo>
                  <a:cubicBezTo>
                    <a:pt x="263" y="547"/>
                    <a:pt x="275" y="552"/>
                    <a:pt x="288" y="552"/>
                  </a:cubicBezTo>
                  <a:cubicBezTo>
                    <a:pt x="305" y="552"/>
                    <a:pt x="323" y="544"/>
                    <a:pt x="336" y="531"/>
                  </a:cubicBezTo>
                  <a:lnTo>
                    <a:pt x="343" y="523"/>
                  </a:lnTo>
                  <a:cubicBezTo>
                    <a:pt x="351" y="525"/>
                    <a:pt x="360" y="524"/>
                    <a:pt x="368" y="519"/>
                  </a:cubicBezTo>
                  <a:lnTo>
                    <a:pt x="373" y="516"/>
                  </a:lnTo>
                  <a:cubicBezTo>
                    <a:pt x="387" y="508"/>
                    <a:pt x="393" y="492"/>
                    <a:pt x="389" y="478"/>
                  </a:cubicBezTo>
                  <a:lnTo>
                    <a:pt x="392" y="474"/>
                  </a:lnTo>
                  <a:cubicBezTo>
                    <a:pt x="403" y="483"/>
                    <a:pt x="419" y="484"/>
                    <a:pt x="432" y="477"/>
                  </a:cubicBezTo>
                  <a:lnTo>
                    <a:pt x="437" y="474"/>
                  </a:lnTo>
                  <a:cubicBezTo>
                    <a:pt x="453" y="464"/>
                    <a:pt x="458" y="442"/>
                    <a:pt x="449" y="426"/>
                  </a:cubicBezTo>
                  <a:lnTo>
                    <a:pt x="446" y="421"/>
                  </a:lnTo>
                  <a:lnTo>
                    <a:pt x="449" y="417"/>
                  </a:lnTo>
                  <a:cubicBezTo>
                    <a:pt x="460" y="424"/>
                    <a:pt x="474" y="425"/>
                    <a:pt x="486" y="418"/>
                  </a:cubicBezTo>
                  <a:lnTo>
                    <a:pt x="491" y="415"/>
                  </a:lnTo>
                  <a:cubicBezTo>
                    <a:pt x="508" y="405"/>
                    <a:pt x="513" y="384"/>
                    <a:pt x="503" y="367"/>
                  </a:cubicBezTo>
                  <a:lnTo>
                    <a:pt x="502" y="365"/>
                  </a:lnTo>
                  <a:lnTo>
                    <a:pt x="506" y="360"/>
                  </a:lnTo>
                  <a:cubicBezTo>
                    <a:pt x="517" y="366"/>
                    <a:pt x="530" y="366"/>
                    <a:pt x="541" y="360"/>
                  </a:cubicBezTo>
                  <a:lnTo>
                    <a:pt x="546" y="357"/>
                  </a:lnTo>
                  <a:cubicBezTo>
                    <a:pt x="562" y="347"/>
                    <a:pt x="567" y="325"/>
                    <a:pt x="558" y="309"/>
                  </a:cubicBezTo>
                  <a:lnTo>
                    <a:pt x="555" y="304"/>
                  </a:lnTo>
                  <a:cubicBezTo>
                    <a:pt x="563" y="290"/>
                    <a:pt x="570" y="276"/>
                    <a:pt x="574" y="263"/>
                  </a:cubicBezTo>
                  <a:lnTo>
                    <a:pt x="577" y="256"/>
                  </a:lnTo>
                  <a:cubicBezTo>
                    <a:pt x="586" y="226"/>
                    <a:pt x="577" y="188"/>
                    <a:pt x="555" y="166"/>
                  </a:cubicBezTo>
                  <a:close/>
                  <a:moveTo>
                    <a:pt x="554" y="248"/>
                  </a:moveTo>
                  <a:lnTo>
                    <a:pt x="554" y="248"/>
                  </a:lnTo>
                  <a:lnTo>
                    <a:pt x="552" y="256"/>
                  </a:lnTo>
                  <a:cubicBezTo>
                    <a:pt x="549" y="263"/>
                    <a:pt x="545" y="272"/>
                    <a:pt x="541" y="281"/>
                  </a:cubicBezTo>
                  <a:lnTo>
                    <a:pt x="530" y="263"/>
                  </a:lnTo>
                  <a:cubicBezTo>
                    <a:pt x="520" y="246"/>
                    <a:pt x="498" y="241"/>
                    <a:pt x="482" y="251"/>
                  </a:cubicBezTo>
                  <a:lnTo>
                    <a:pt x="477" y="254"/>
                  </a:lnTo>
                  <a:cubicBezTo>
                    <a:pt x="461" y="263"/>
                    <a:pt x="455" y="285"/>
                    <a:pt x="465" y="301"/>
                  </a:cubicBezTo>
                  <a:lnTo>
                    <a:pt x="490" y="343"/>
                  </a:lnTo>
                  <a:lnTo>
                    <a:pt x="489" y="344"/>
                  </a:lnTo>
                  <a:lnTo>
                    <a:pt x="467" y="307"/>
                  </a:lnTo>
                  <a:cubicBezTo>
                    <a:pt x="457" y="290"/>
                    <a:pt x="435" y="285"/>
                    <a:pt x="419" y="295"/>
                  </a:cubicBezTo>
                  <a:lnTo>
                    <a:pt x="414" y="298"/>
                  </a:lnTo>
                  <a:cubicBezTo>
                    <a:pt x="398" y="308"/>
                    <a:pt x="392" y="329"/>
                    <a:pt x="402" y="346"/>
                  </a:cubicBezTo>
                  <a:lnTo>
                    <a:pt x="434" y="399"/>
                  </a:lnTo>
                  <a:lnTo>
                    <a:pt x="433" y="400"/>
                  </a:lnTo>
                  <a:lnTo>
                    <a:pt x="421" y="380"/>
                  </a:lnTo>
                  <a:cubicBezTo>
                    <a:pt x="411" y="363"/>
                    <a:pt x="389" y="358"/>
                    <a:pt x="373" y="368"/>
                  </a:cubicBezTo>
                  <a:lnTo>
                    <a:pt x="368" y="371"/>
                  </a:lnTo>
                  <a:cubicBezTo>
                    <a:pt x="352" y="381"/>
                    <a:pt x="346" y="402"/>
                    <a:pt x="356" y="418"/>
                  </a:cubicBezTo>
                  <a:lnTo>
                    <a:pt x="378" y="455"/>
                  </a:lnTo>
                  <a:lnTo>
                    <a:pt x="377" y="456"/>
                  </a:lnTo>
                  <a:lnTo>
                    <a:pt x="373" y="449"/>
                  </a:lnTo>
                  <a:cubicBezTo>
                    <a:pt x="364" y="432"/>
                    <a:pt x="342" y="427"/>
                    <a:pt x="326" y="437"/>
                  </a:cubicBezTo>
                  <a:lnTo>
                    <a:pt x="321" y="440"/>
                  </a:lnTo>
                  <a:cubicBezTo>
                    <a:pt x="304" y="450"/>
                    <a:pt x="299" y="471"/>
                    <a:pt x="309" y="488"/>
                  </a:cubicBezTo>
                  <a:lnTo>
                    <a:pt x="321" y="507"/>
                  </a:lnTo>
                  <a:cubicBezTo>
                    <a:pt x="321" y="508"/>
                    <a:pt x="322" y="509"/>
                    <a:pt x="323" y="510"/>
                  </a:cubicBezTo>
                  <a:lnTo>
                    <a:pt x="319" y="514"/>
                  </a:lnTo>
                  <a:cubicBezTo>
                    <a:pt x="310" y="523"/>
                    <a:pt x="298" y="528"/>
                    <a:pt x="288" y="528"/>
                  </a:cubicBezTo>
                  <a:cubicBezTo>
                    <a:pt x="281" y="528"/>
                    <a:pt x="275" y="526"/>
                    <a:pt x="271" y="521"/>
                  </a:cubicBezTo>
                  <a:cubicBezTo>
                    <a:pt x="265" y="516"/>
                    <a:pt x="263" y="507"/>
                    <a:pt x="264" y="498"/>
                  </a:cubicBezTo>
                  <a:cubicBezTo>
                    <a:pt x="265" y="494"/>
                    <a:pt x="267" y="489"/>
                    <a:pt x="269" y="485"/>
                  </a:cubicBezTo>
                  <a:cubicBezTo>
                    <a:pt x="269" y="485"/>
                    <a:pt x="270" y="484"/>
                    <a:pt x="270" y="484"/>
                  </a:cubicBezTo>
                  <a:cubicBezTo>
                    <a:pt x="271" y="482"/>
                    <a:pt x="272" y="480"/>
                    <a:pt x="273" y="479"/>
                  </a:cubicBezTo>
                  <a:cubicBezTo>
                    <a:pt x="274" y="477"/>
                    <a:pt x="276" y="475"/>
                    <a:pt x="278" y="473"/>
                  </a:cubicBezTo>
                  <a:lnTo>
                    <a:pt x="351" y="400"/>
                  </a:lnTo>
                  <a:lnTo>
                    <a:pt x="337" y="385"/>
                  </a:lnTo>
                  <a:lnTo>
                    <a:pt x="235" y="486"/>
                  </a:lnTo>
                  <a:cubicBezTo>
                    <a:pt x="226" y="495"/>
                    <a:pt x="215" y="500"/>
                    <a:pt x="205" y="500"/>
                  </a:cubicBezTo>
                  <a:cubicBezTo>
                    <a:pt x="198" y="500"/>
                    <a:pt x="192" y="498"/>
                    <a:pt x="187" y="494"/>
                  </a:cubicBezTo>
                  <a:cubicBezTo>
                    <a:pt x="176" y="482"/>
                    <a:pt x="179" y="461"/>
                    <a:pt x="194" y="445"/>
                  </a:cubicBezTo>
                  <a:lnTo>
                    <a:pt x="198" y="442"/>
                  </a:lnTo>
                  <a:lnTo>
                    <a:pt x="200" y="439"/>
                  </a:lnTo>
                  <a:lnTo>
                    <a:pt x="295" y="344"/>
                  </a:lnTo>
                  <a:lnTo>
                    <a:pt x="281" y="330"/>
                  </a:lnTo>
                  <a:lnTo>
                    <a:pt x="169" y="442"/>
                  </a:lnTo>
                  <a:cubicBezTo>
                    <a:pt x="159" y="451"/>
                    <a:pt x="148" y="456"/>
                    <a:pt x="138" y="456"/>
                  </a:cubicBezTo>
                  <a:cubicBezTo>
                    <a:pt x="131" y="456"/>
                    <a:pt x="125" y="454"/>
                    <a:pt x="120" y="449"/>
                  </a:cubicBezTo>
                  <a:cubicBezTo>
                    <a:pt x="109" y="438"/>
                    <a:pt x="112" y="416"/>
                    <a:pt x="128" y="401"/>
                  </a:cubicBezTo>
                  <a:lnTo>
                    <a:pt x="240" y="289"/>
                  </a:lnTo>
                  <a:lnTo>
                    <a:pt x="225" y="274"/>
                  </a:lnTo>
                  <a:lnTo>
                    <a:pt x="152" y="347"/>
                  </a:lnTo>
                  <a:cubicBezTo>
                    <a:pt x="143" y="356"/>
                    <a:pt x="131" y="361"/>
                    <a:pt x="121" y="361"/>
                  </a:cubicBezTo>
                  <a:cubicBezTo>
                    <a:pt x="114" y="361"/>
                    <a:pt x="108" y="359"/>
                    <a:pt x="104" y="354"/>
                  </a:cubicBezTo>
                  <a:cubicBezTo>
                    <a:pt x="100" y="351"/>
                    <a:pt x="98" y="346"/>
                    <a:pt x="98" y="341"/>
                  </a:cubicBezTo>
                  <a:cubicBezTo>
                    <a:pt x="97" y="337"/>
                    <a:pt x="97" y="333"/>
                    <a:pt x="98" y="329"/>
                  </a:cubicBezTo>
                  <a:cubicBezTo>
                    <a:pt x="98" y="328"/>
                    <a:pt x="98" y="328"/>
                    <a:pt x="99" y="327"/>
                  </a:cubicBezTo>
                  <a:cubicBezTo>
                    <a:pt x="99" y="326"/>
                    <a:pt x="99" y="325"/>
                    <a:pt x="100" y="324"/>
                  </a:cubicBezTo>
                  <a:cubicBezTo>
                    <a:pt x="100" y="322"/>
                    <a:pt x="101" y="321"/>
                    <a:pt x="102" y="319"/>
                  </a:cubicBezTo>
                  <a:cubicBezTo>
                    <a:pt x="102" y="318"/>
                    <a:pt x="102" y="318"/>
                    <a:pt x="103" y="317"/>
                  </a:cubicBezTo>
                  <a:cubicBezTo>
                    <a:pt x="104" y="316"/>
                    <a:pt x="104" y="314"/>
                    <a:pt x="105" y="313"/>
                  </a:cubicBezTo>
                  <a:cubicBezTo>
                    <a:pt x="106" y="312"/>
                    <a:pt x="106" y="312"/>
                    <a:pt x="107" y="311"/>
                  </a:cubicBezTo>
                  <a:cubicBezTo>
                    <a:pt x="108" y="309"/>
                    <a:pt x="109" y="308"/>
                    <a:pt x="111" y="306"/>
                  </a:cubicBezTo>
                  <a:lnTo>
                    <a:pt x="184" y="233"/>
                  </a:lnTo>
                  <a:lnTo>
                    <a:pt x="177" y="226"/>
                  </a:lnTo>
                  <a:cubicBezTo>
                    <a:pt x="173" y="222"/>
                    <a:pt x="171" y="218"/>
                    <a:pt x="169" y="213"/>
                  </a:cubicBezTo>
                  <a:lnTo>
                    <a:pt x="124" y="238"/>
                  </a:lnTo>
                  <a:cubicBezTo>
                    <a:pt x="117" y="242"/>
                    <a:pt x="110" y="244"/>
                    <a:pt x="103" y="244"/>
                  </a:cubicBezTo>
                  <a:cubicBezTo>
                    <a:pt x="90" y="244"/>
                    <a:pt x="77" y="238"/>
                    <a:pt x="70" y="227"/>
                  </a:cubicBezTo>
                  <a:cubicBezTo>
                    <a:pt x="59" y="210"/>
                    <a:pt x="66" y="188"/>
                    <a:pt x="85" y="177"/>
                  </a:cubicBezTo>
                  <a:lnTo>
                    <a:pt x="216" y="103"/>
                  </a:lnTo>
                  <a:cubicBezTo>
                    <a:pt x="220" y="109"/>
                    <a:pt x="225" y="113"/>
                    <a:pt x="231" y="117"/>
                  </a:cubicBezTo>
                  <a:lnTo>
                    <a:pt x="316" y="174"/>
                  </a:lnTo>
                  <a:cubicBezTo>
                    <a:pt x="341" y="191"/>
                    <a:pt x="374" y="186"/>
                    <a:pt x="389" y="163"/>
                  </a:cubicBezTo>
                  <a:cubicBezTo>
                    <a:pt x="404" y="141"/>
                    <a:pt x="396" y="108"/>
                    <a:pt x="370" y="92"/>
                  </a:cubicBezTo>
                  <a:lnTo>
                    <a:pt x="307" y="50"/>
                  </a:lnTo>
                  <a:cubicBezTo>
                    <a:pt x="317" y="44"/>
                    <a:pt x="327" y="40"/>
                    <a:pt x="336" y="37"/>
                  </a:cubicBezTo>
                  <a:lnTo>
                    <a:pt x="342" y="35"/>
                  </a:lnTo>
                  <a:cubicBezTo>
                    <a:pt x="347" y="34"/>
                    <a:pt x="352" y="33"/>
                    <a:pt x="358" y="33"/>
                  </a:cubicBezTo>
                  <a:cubicBezTo>
                    <a:pt x="376" y="33"/>
                    <a:pt x="396" y="40"/>
                    <a:pt x="407" y="52"/>
                  </a:cubicBezTo>
                  <a:lnTo>
                    <a:pt x="538" y="183"/>
                  </a:lnTo>
                  <a:cubicBezTo>
                    <a:pt x="554" y="198"/>
                    <a:pt x="561" y="228"/>
                    <a:pt x="554" y="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12324" name="Freeform 10"/>
          <p:cNvSpPr>
            <a:spLocks noEditPoints="1"/>
          </p:cNvSpPr>
          <p:nvPr/>
        </p:nvSpPr>
        <p:spPr bwMode="auto">
          <a:xfrm>
            <a:off x="1071563" y="1192213"/>
            <a:ext cx="2171700" cy="5192712"/>
          </a:xfrm>
          <a:custGeom>
            <a:avLst/>
            <a:gdLst>
              <a:gd name="T0" fmla="*/ 2147483646 w 2525"/>
              <a:gd name="T1" fmla="*/ 2147483646 h 6037"/>
              <a:gd name="T2" fmla="*/ 2147483646 w 2525"/>
              <a:gd name="T3" fmla="*/ 2147483646 h 6037"/>
              <a:gd name="T4" fmla="*/ 2147483646 w 2525"/>
              <a:gd name="T5" fmla="*/ 2147483646 h 6037"/>
              <a:gd name="T6" fmla="*/ 2147483646 w 2525"/>
              <a:gd name="T7" fmla="*/ 2147483646 h 6037"/>
              <a:gd name="T8" fmla="*/ 2147483646 w 2525"/>
              <a:gd name="T9" fmla="*/ 2147483646 h 6037"/>
              <a:gd name="T10" fmla="*/ 2147483646 w 2525"/>
              <a:gd name="T11" fmla="*/ 2147483646 h 6037"/>
              <a:gd name="T12" fmla="*/ 2147483646 w 2525"/>
              <a:gd name="T13" fmla="*/ 2147483646 h 6037"/>
              <a:gd name="T14" fmla="*/ 2147483646 w 2525"/>
              <a:gd name="T15" fmla="*/ 2147483646 h 6037"/>
              <a:gd name="T16" fmla="*/ 2147483646 w 2525"/>
              <a:gd name="T17" fmla="*/ 2147483646 h 6037"/>
              <a:gd name="T18" fmla="*/ 2147483646 w 2525"/>
              <a:gd name="T19" fmla="*/ 2147483646 h 6037"/>
              <a:gd name="T20" fmla="*/ 2147483646 w 2525"/>
              <a:gd name="T21" fmla="*/ 2147483646 h 6037"/>
              <a:gd name="T22" fmla="*/ 2147483646 w 2525"/>
              <a:gd name="T23" fmla="*/ 2147483646 h 6037"/>
              <a:gd name="T24" fmla="*/ 2147483646 w 2525"/>
              <a:gd name="T25" fmla="*/ 2147483646 h 6037"/>
              <a:gd name="T26" fmla="*/ 2147483646 w 2525"/>
              <a:gd name="T27" fmla="*/ 2147483646 h 6037"/>
              <a:gd name="T28" fmla="*/ 2147483646 w 2525"/>
              <a:gd name="T29" fmla="*/ 2147483646 h 6037"/>
              <a:gd name="T30" fmla="*/ 2147483646 w 2525"/>
              <a:gd name="T31" fmla="*/ 2147483646 h 6037"/>
              <a:gd name="T32" fmla="*/ 2147483646 w 2525"/>
              <a:gd name="T33" fmla="*/ 2147483646 h 6037"/>
              <a:gd name="T34" fmla="*/ 2147483646 w 2525"/>
              <a:gd name="T35" fmla="*/ 2147483646 h 6037"/>
              <a:gd name="T36" fmla="*/ 2147483646 w 2525"/>
              <a:gd name="T37" fmla="*/ 2147483646 h 6037"/>
              <a:gd name="T38" fmla="*/ 2147483646 w 2525"/>
              <a:gd name="T39" fmla="*/ 2147483646 h 6037"/>
              <a:gd name="T40" fmla="*/ 2147483646 w 2525"/>
              <a:gd name="T41" fmla="*/ 2147483646 h 6037"/>
              <a:gd name="T42" fmla="*/ 2147483646 w 2525"/>
              <a:gd name="T43" fmla="*/ 2147483646 h 6037"/>
              <a:gd name="T44" fmla="*/ 2147483646 w 2525"/>
              <a:gd name="T45" fmla="*/ 2147483646 h 6037"/>
              <a:gd name="T46" fmla="*/ 0 w 2525"/>
              <a:gd name="T47" fmla="*/ 2147483646 h 6037"/>
              <a:gd name="T48" fmla="*/ 0 w 2525"/>
              <a:gd name="T49" fmla="*/ 2147483646 h 6037"/>
              <a:gd name="T50" fmla="*/ 2147483646 w 2525"/>
              <a:gd name="T51" fmla="*/ 0 h 6037"/>
              <a:gd name="T52" fmla="*/ 2147483646 w 2525"/>
              <a:gd name="T53" fmla="*/ 0 h 6037"/>
              <a:gd name="T54" fmla="*/ 2147483646 w 2525"/>
              <a:gd name="T55" fmla="*/ 2147483646 h 6037"/>
              <a:gd name="T56" fmla="*/ 2147483646 w 2525"/>
              <a:gd name="T57" fmla="*/ 2147483646 h 6037"/>
              <a:gd name="T58" fmla="*/ 2147483646 w 2525"/>
              <a:gd name="T59" fmla="*/ 2147483646 h 6037"/>
              <a:gd name="T60" fmla="*/ 2147483646 w 2525"/>
              <a:gd name="T61" fmla="*/ 2147483646 h 6037"/>
              <a:gd name="T62" fmla="*/ 2147483646 w 2525"/>
              <a:gd name="T63" fmla="*/ 2147483646 h 6037"/>
              <a:gd name="T64" fmla="*/ 2147483646 w 2525"/>
              <a:gd name="T65" fmla="*/ 2147483646 h 6037"/>
              <a:gd name="T66" fmla="*/ 2147483646 w 2525"/>
              <a:gd name="T67" fmla="*/ 2147483646 h 6037"/>
              <a:gd name="T68" fmla="*/ 2147483646 w 2525"/>
              <a:gd name="T69" fmla="*/ 2147483646 h 6037"/>
              <a:gd name="T70" fmla="*/ 2147483646 w 2525"/>
              <a:gd name="T71" fmla="*/ 2147483646 h 6037"/>
              <a:gd name="T72" fmla="*/ 2147483646 w 2525"/>
              <a:gd name="T73" fmla="*/ 2147483646 h 6037"/>
              <a:gd name="T74" fmla="*/ 2147483646 w 2525"/>
              <a:gd name="T75" fmla="*/ 2147483646 h 6037"/>
              <a:gd name="T76" fmla="*/ 2147483646 w 2525"/>
              <a:gd name="T77" fmla="*/ 2147483646 h 6037"/>
              <a:gd name="T78" fmla="*/ 2147483646 w 2525"/>
              <a:gd name="T79" fmla="*/ 2147483646 h 603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525" h="6037">
                <a:moveTo>
                  <a:pt x="1532" y="1629"/>
                </a:moveTo>
                <a:lnTo>
                  <a:pt x="1532" y="1702"/>
                </a:lnTo>
                <a:cubicBezTo>
                  <a:pt x="1577" y="1708"/>
                  <a:pt x="1611" y="1747"/>
                  <a:pt x="1611" y="1793"/>
                </a:cubicBezTo>
                <a:cubicBezTo>
                  <a:pt x="1611" y="1839"/>
                  <a:pt x="1577" y="1877"/>
                  <a:pt x="1532" y="1884"/>
                </a:cubicBezTo>
                <a:lnTo>
                  <a:pt x="1532" y="1987"/>
                </a:lnTo>
                <a:cubicBezTo>
                  <a:pt x="1577" y="1993"/>
                  <a:pt x="1611" y="2031"/>
                  <a:pt x="1611" y="2077"/>
                </a:cubicBezTo>
                <a:cubicBezTo>
                  <a:pt x="1611" y="2123"/>
                  <a:pt x="1577" y="2162"/>
                  <a:pt x="1532" y="2168"/>
                </a:cubicBezTo>
                <a:lnTo>
                  <a:pt x="1532" y="5792"/>
                </a:lnTo>
                <a:cubicBezTo>
                  <a:pt x="1532" y="5927"/>
                  <a:pt x="1422" y="6037"/>
                  <a:pt x="1288" y="6037"/>
                </a:cubicBezTo>
                <a:cubicBezTo>
                  <a:pt x="1153" y="6037"/>
                  <a:pt x="1043" y="5927"/>
                  <a:pt x="1043" y="5792"/>
                </a:cubicBezTo>
                <a:lnTo>
                  <a:pt x="1043" y="2168"/>
                </a:lnTo>
                <a:cubicBezTo>
                  <a:pt x="999" y="2162"/>
                  <a:pt x="965" y="2123"/>
                  <a:pt x="965" y="2077"/>
                </a:cubicBezTo>
                <a:cubicBezTo>
                  <a:pt x="965" y="2031"/>
                  <a:pt x="999" y="1993"/>
                  <a:pt x="1043" y="1987"/>
                </a:cubicBezTo>
                <a:lnTo>
                  <a:pt x="1043" y="1884"/>
                </a:lnTo>
                <a:cubicBezTo>
                  <a:pt x="999" y="1877"/>
                  <a:pt x="965" y="1839"/>
                  <a:pt x="965" y="1793"/>
                </a:cubicBezTo>
                <a:cubicBezTo>
                  <a:pt x="965" y="1747"/>
                  <a:pt x="999" y="1708"/>
                  <a:pt x="1043" y="1702"/>
                </a:cubicBezTo>
                <a:lnTo>
                  <a:pt x="1043" y="1629"/>
                </a:lnTo>
                <a:lnTo>
                  <a:pt x="814" y="1629"/>
                </a:lnTo>
                <a:cubicBezTo>
                  <a:pt x="366" y="1629"/>
                  <a:pt x="0" y="1262"/>
                  <a:pt x="0" y="814"/>
                </a:cubicBezTo>
                <a:cubicBezTo>
                  <a:pt x="0" y="366"/>
                  <a:pt x="366" y="0"/>
                  <a:pt x="814" y="0"/>
                </a:cubicBezTo>
                <a:lnTo>
                  <a:pt x="1710" y="0"/>
                </a:lnTo>
                <a:cubicBezTo>
                  <a:pt x="2158" y="0"/>
                  <a:pt x="2525" y="366"/>
                  <a:pt x="2525" y="814"/>
                </a:cubicBezTo>
                <a:cubicBezTo>
                  <a:pt x="2525" y="1262"/>
                  <a:pt x="2158" y="1629"/>
                  <a:pt x="1710" y="1629"/>
                </a:cubicBezTo>
                <a:lnTo>
                  <a:pt x="1532" y="1629"/>
                </a:lnTo>
                <a:close/>
                <a:moveTo>
                  <a:pt x="814" y="400"/>
                </a:moveTo>
                <a:lnTo>
                  <a:pt x="1710" y="400"/>
                </a:lnTo>
                <a:cubicBezTo>
                  <a:pt x="1938" y="400"/>
                  <a:pt x="2125" y="586"/>
                  <a:pt x="2125" y="814"/>
                </a:cubicBezTo>
                <a:cubicBezTo>
                  <a:pt x="2125" y="1042"/>
                  <a:pt x="1938" y="1229"/>
                  <a:pt x="1710" y="1229"/>
                </a:cubicBezTo>
                <a:lnTo>
                  <a:pt x="814" y="1229"/>
                </a:lnTo>
                <a:cubicBezTo>
                  <a:pt x="586" y="1229"/>
                  <a:pt x="400" y="1042"/>
                  <a:pt x="400" y="814"/>
                </a:cubicBezTo>
                <a:cubicBezTo>
                  <a:pt x="400" y="586"/>
                  <a:pt x="586" y="400"/>
                  <a:pt x="814" y="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2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20"/>
                            </p:stCondLst>
                            <p:childTnLst>
                              <p:par>
                                <p:cTn id="5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2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2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2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304" grpId="0" autoUpdateAnimBg="0"/>
      <p:bldP spid="12305" grpId="0" autoUpdateAnimBg="0"/>
      <p:bldP spid="12306" grpId="0" autoUpdateAnimBg="0"/>
      <p:bldP spid="12307" grpId="0" autoUpdateAnimBg="0"/>
      <p:bldP spid="12308" grpId="0" autoUpdateAnimBg="0"/>
      <p:bldP spid="12309" grpId="0" autoUpdateAnimBg="0"/>
      <p:bldP spid="12310" grpId="0" autoUpdateAnimBg="0"/>
      <p:bldP spid="12311" grpId="0" autoUpdateAnimBg="0"/>
      <p:bldP spid="123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411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1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pic>
        <p:nvPicPr>
          <p:cNvPr id="13316" name="Picture 2" descr="C:\Documents and Settings\Administrator\My Documents\商务图片\Nipic_2457331_201101132249089340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850" y="784225"/>
            <a:ext cx="47307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Freeform 7"/>
          <p:cNvSpPr>
            <a:spLocks/>
          </p:cNvSpPr>
          <p:nvPr/>
        </p:nvSpPr>
        <p:spPr bwMode="auto">
          <a:xfrm>
            <a:off x="3716338" y="2482850"/>
            <a:ext cx="3106737" cy="2836863"/>
          </a:xfrm>
          <a:custGeom>
            <a:avLst/>
            <a:gdLst>
              <a:gd name="T0" fmla="*/ 2147483646 w 4137"/>
              <a:gd name="T1" fmla="*/ 2147483646 h 3776"/>
              <a:gd name="T2" fmla="*/ 2147483646 w 4137"/>
              <a:gd name="T3" fmla="*/ 2147483646 h 3776"/>
              <a:gd name="T4" fmla="*/ 2147483646 w 4137"/>
              <a:gd name="T5" fmla="*/ 2147483646 h 3776"/>
              <a:gd name="T6" fmla="*/ 2147483646 w 4137"/>
              <a:gd name="T7" fmla="*/ 2147483646 h 3776"/>
              <a:gd name="T8" fmla="*/ 2147483646 w 4137"/>
              <a:gd name="T9" fmla="*/ 2147483646 h 3776"/>
              <a:gd name="T10" fmla="*/ 2147483646 w 4137"/>
              <a:gd name="T11" fmla="*/ 2147483646 h 3776"/>
              <a:gd name="T12" fmla="*/ 2147483646 w 4137"/>
              <a:gd name="T13" fmla="*/ 2147483646 h 3776"/>
              <a:gd name="T14" fmla="*/ 2147483646 w 4137"/>
              <a:gd name="T15" fmla="*/ 0 h 3776"/>
              <a:gd name="T16" fmla="*/ 2147483646 w 4137"/>
              <a:gd name="T17" fmla="*/ 2147483646 h 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37" h="3776">
                <a:moveTo>
                  <a:pt x="2687" y="148"/>
                </a:moveTo>
                <a:cubicBezTo>
                  <a:pt x="3536" y="487"/>
                  <a:pt x="3958" y="1447"/>
                  <a:pt x="3629" y="2303"/>
                </a:cubicBezTo>
                <a:cubicBezTo>
                  <a:pt x="3297" y="3166"/>
                  <a:pt x="2328" y="3597"/>
                  <a:pt x="1466" y="3265"/>
                </a:cubicBezTo>
                <a:cubicBezTo>
                  <a:pt x="610" y="2936"/>
                  <a:pt x="179" y="1980"/>
                  <a:pt x="496" y="1123"/>
                </a:cubicBezTo>
                <a:lnTo>
                  <a:pt x="348" y="1066"/>
                </a:lnTo>
                <a:cubicBezTo>
                  <a:pt x="0" y="2005"/>
                  <a:pt x="471" y="3053"/>
                  <a:pt x="1409" y="3413"/>
                </a:cubicBezTo>
                <a:cubicBezTo>
                  <a:pt x="2353" y="3776"/>
                  <a:pt x="3414" y="3305"/>
                  <a:pt x="3777" y="2360"/>
                </a:cubicBezTo>
                <a:cubicBezTo>
                  <a:pt x="4137" y="1422"/>
                  <a:pt x="3675" y="371"/>
                  <a:pt x="2744" y="0"/>
                </a:cubicBezTo>
                <a:lnTo>
                  <a:pt x="2687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3318" name="Freeform 8"/>
          <p:cNvSpPr>
            <a:spLocks/>
          </p:cNvSpPr>
          <p:nvPr/>
        </p:nvSpPr>
        <p:spPr bwMode="auto">
          <a:xfrm>
            <a:off x="1100138" y="3659188"/>
            <a:ext cx="3095625" cy="2619375"/>
          </a:xfrm>
          <a:custGeom>
            <a:avLst/>
            <a:gdLst>
              <a:gd name="T0" fmla="*/ 2147483646 w 4122"/>
              <a:gd name="T1" fmla="*/ 2147483646 h 3487"/>
              <a:gd name="T2" fmla="*/ 2147483646 w 4122"/>
              <a:gd name="T3" fmla="*/ 2147483646 h 3487"/>
              <a:gd name="T4" fmla="*/ 2147483646 w 4122"/>
              <a:gd name="T5" fmla="*/ 2147483646 h 3487"/>
              <a:gd name="T6" fmla="*/ 2147483646 w 4122"/>
              <a:gd name="T7" fmla="*/ 2147483646 h 3487"/>
              <a:gd name="T8" fmla="*/ 2147483646 w 4122"/>
              <a:gd name="T9" fmla="*/ 2147483646 h 3487"/>
              <a:gd name="T10" fmla="*/ 2147483646 w 4122"/>
              <a:gd name="T11" fmla="*/ 2147483646 h 3487"/>
              <a:gd name="T12" fmla="*/ 2147483646 w 4122"/>
              <a:gd name="T13" fmla="*/ 2147483646 h 3487"/>
              <a:gd name="T14" fmla="*/ 2147483646 w 4122"/>
              <a:gd name="T15" fmla="*/ 0 h 3487"/>
              <a:gd name="T16" fmla="*/ 2147483646 w 4122"/>
              <a:gd name="T17" fmla="*/ 2147483646 h 34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22" h="3487">
                <a:moveTo>
                  <a:pt x="3119" y="125"/>
                </a:moveTo>
                <a:cubicBezTo>
                  <a:pt x="3828" y="702"/>
                  <a:pt x="3944" y="1744"/>
                  <a:pt x="3374" y="2463"/>
                </a:cubicBezTo>
                <a:cubicBezTo>
                  <a:pt x="2799" y="3187"/>
                  <a:pt x="1746" y="3308"/>
                  <a:pt x="1022" y="2734"/>
                </a:cubicBezTo>
                <a:cubicBezTo>
                  <a:pt x="303" y="2164"/>
                  <a:pt x="178" y="1123"/>
                  <a:pt x="737" y="399"/>
                </a:cubicBezTo>
                <a:lnTo>
                  <a:pt x="613" y="301"/>
                </a:lnTo>
                <a:cubicBezTo>
                  <a:pt x="0" y="1093"/>
                  <a:pt x="136" y="2234"/>
                  <a:pt x="923" y="2858"/>
                </a:cubicBezTo>
                <a:cubicBezTo>
                  <a:pt x="1716" y="3487"/>
                  <a:pt x="2869" y="3354"/>
                  <a:pt x="3498" y="2561"/>
                </a:cubicBezTo>
                <a:cubicBezTo>
                  <a:pt x="4122" y="1774"/>
                  <a:pt x="3996" y="632"/>
                  <a:pt x="3218" y="0"/>
                </a:cubicBezTo>
                <a:lnTo>
                  <a:pt x="3119" y="1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3319" name="Freeform 9"/>
          <p:cNvSpPr>
            <a:spLocks/>
          </p:cNvSpPr>
          <p:nvPr/>
        </p:nvSpPr>
        <p:spPr bwMode="auto">
          <a:xfrm>
            <a:off x="1536700" y="901700"/>
            <a:ext cx="2943225" cy="2833688"/>
          </a:xfrm>
          <a:custGeom>
            <a:avLst/>
            <a:gdLst>
              <a:gd name="T0" fmla="*/ 2147483646 w 3919"/>
              <a:gd name="T1" fmla="*/ 2147483646 h 3773"/>
              <a:gd name="T2" fmla="*/ 2147483646 w 3919"/>
              <a:gd name="T3" fmla="*/ 2147483646 h 3773"/>
              <a:gd name="T4" fmla="*/ 2147483646 w 3919"/>
              <a:gd name="T5" fmla="*/ 2147483646 h 3773"/>
              <a:gd name="T6" fmla="*/ 2147483646 w 3919"/>
              <a:gd name="T7" fmla="*/ 2147483646 h 3773"/>
              <a:gd name="T8" fmla="*/ 2147483646 w 3919"/>
              <a:gd name="T9" fmla="*/ 2147483646 h 3773"/>
              <a:gd name="T10" fmla="*/ 2147483646 w 3919"/>
              <a:gd name="T11" fmla="*/ 2147483646 h 3773"/>
              <a:gd name="T12" fmla="*/ 2147483646 w 3919"/>
              <a:gd name="T13" fmla="*/ 2147483646 h 3773"/>
              <a:gd name="T14" fmla="*/ 2147483646 w 3919"/>
              <a:gd name="T15" fmla="*/ 2147483646 h 3773"/>
              <a:gd name="T16" fmla="*/ 2147483646 w 3919"/>
              <a:gd name="T17" fmla="*/ 2147483646 h 37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19" h="3773">
                <a:moveTo>
                  <a:pt x="1687" y="3617"/>
                </a:moveTo>
                <a:cubicBezTo>
                  <a:pt x="785" y="3466"/>
                  <a:pt x="170" y="2617"/>
                  <a:pt x="309" y="1711"/>
                </a:cubicBezTo>
                <a:cubicBezTo>
                  <a:pt x="450" y="797"/>
                  <a:pt x="1305" y="171"/>
                  <a:pt x="2219" y="311"/>
                </a:cubicBezTo>
                <a:cubicBezTo>
                  <a:pt x="3125" y="451"/>
                  <a:pt x="3749" y="1294"/>
                  <a:pt x="3622" y="2199"/>
                </a:cubicBezTo>
                <a:lnTo>
                  <a:pt x="3778" y="2223"/>
                </a:lnTo>
                <a:cubicBezTo>
                  <a:pt x="3919" y="1231"/>
                  <a:pt x="3236" y="308"/>
                  <a:pt x="2243" y="155"/>
                </a:cubicBezTo>
                <a:cubicBezTo>
                  <a:pt x="1243" y="0"/>
                  <a:pt x="307" y="687"/>
                  <a:pt x="153" y="1687"/>
                </a:cubicBezTo>
                <a:cubicBezTo>
                  <a:pt x="0" y="2680"/>
                  <a:pt x="675" y="3609"/>
                  <a:pt x="1663" y="3773"/>
                </a:cubicBezTo>
                <a:lnTo>
                  <a:pt x="1687" y="36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3320" name="Oval 10"/>
          <p:cNvSpPr>
            <a:spLocks noChangeArrowheads="1"/>
          </p:cNvSpPr>
          <p:nvPr/>
        </p:nvSpPr>
        <p:spPr bwMode="auto">
          <a:xfrm>
            <a:off x="1416050" y="1333500"/>
            <a:ext cx="873125" cy="8715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13321" name="Oval 11"/>
          <p:cNvSpPr>
            <a:spLocks noChangeArrowheads="1"/>
          </p:cNvSpPr>
          <p:nvPr/>
        </p:nvSpPr>
        <p:spPr bwMode="auto">
          <a:xfrm>
            <a:off x="2419350" y="5640388"/>
            <a:ext cx="871538" cy="8715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13322" name="Oval 12"/>
          <p:cNvSpPr>
            <a:spLocks noChangeArrowheads="1"/>
          </p:cNvSpPr>
          <p:nvPr/>
        </p:nvSpPr>
        <p:spPr bwMode="auto">
          <a:xfrm>
            <a:off x="6110288" y="3875088"/>
            <a:ext cx="871537" cy="871537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1439863" y="1395413"/>
            <a:ext cx="776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400" dirty="0">
                <a:solidFill>
                  <a:schemeClr val="accent2"/>
                </a:solidFill>
                <a:latin typeface="+mj-lt"/>
              </a:rPr>
              <a:t>STAGE HERE</a:t>
            </a:r>
            <a:endParaRPr lang="en-US" altLang="zh-CN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>
            <a:off x="1633538" y="4224338"/>
            <a:ext cx="1800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13325" name="TextBox 12"/>
          <p:cNvSpPr txBox="1">
            <a:spLocks noChangeArrowheads="1"/>
          </p:cNvSpPr>
          <p:nvPr/>
        </p:nvSpPr>
        <p:spPr bwMode="auto">
          <a:xfrm>
            <a:off x="2166938" y="1754188"/>
            <a:ext cx="17986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13326" name="TextBox 13"/>
          <p:cNvSpPr txBox="1">
            <a:spLocks noChangeArrowheads="1"/>
          </p:cNvSpPr>
          <p:nvPr/>
        </p:nvSpPr>
        <p:spPr bwMode="auto">
          <a:xfrm>
            <a:off x="4335463" y="3173413"/>
            <a:ext cx="1800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latin typeface="+mj-lt"/>
            </a:endParaRPr>
          </a:p>
        </p:txBody>
      </p:sp>
      <p:sp>
        <p:nvSpPr>
          <p:cNvPr id="13327" name="TextBox 14"/>
          <p:cNvSpPr txBox="1">
            <a:spLocks noChangeArrowheads="1"/>
          </p:cNvSpPr>
          <p:nvPr/>
        </p:nvSpPr>
        <p:spPr bwMode="auto">
          <a:xfrm>
            <a:off x="2451100" y="5749925"/>
            <a:ext cx="774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400" dirty="0">
                <a:solidFill>
                  <a:schemeClr val="accent2"/>
                </a:solidFill>
                <a:latin typeface="+mj-lt"/>
              </a:rPr>
              <a:t>STAGE HERE</a:t>
            </a:r>
            <a:endParaRPr lang="en-US" altLang="zh-CN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328" name="TextBox 15"/>
          <p:cNvSpPr txBox="1">
            <a:spLocks noChangeArrowheads="1"/>
          </p:cNvSpPr>
          <p:nvPr/>
        </p:nvSpPr>
        <p:spPr bwMode="auto">
          <a:xfrm>
            <a:off x="6176963" y="4002088"/>
            <a:ext cx="774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400" dirty="0">
                <a:solidFill>
                  <a:schemeClr val="accent2"/>
                </a:solidFill>
                <a:latin typeface="+mj-lt"/>
              </a:rPr>
              <a:t>STAGE HERE</a:t>
            </a:r>
            <a:endParaRPr lang="en-US" altLang="zh-CN" sz="1400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22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7" grpId="0" animBg="1"/>
      <p:bldP spid="13318" grpId="0" animBg="1"/>
      <p:bldP spid="13319" grpId="0" animBg="1"/>
      <p:bldP spid="13320" grpId="0" animBg="1" autoUpdateAnimBg="0"/>
      <p:bldP spid="13321" grpId="0" animBg="1" autoUpdateAnimBg="0"/>
      <p:bldP spid="13322" grpId="0" animBg="1" autoUpdateAnimBg="0"/>
      <p:bldP spid="13323" grpId="0" autoUpdateAnimBg="0"/>
      <p:bldP spid="13324" grpId="0" autoUpdateAnimBg="0"/>
      <p:bldP spid="13325" grpId="0" autoUpdateAnimBg="0"/>
      <p:bldP spid="13326" grpId="0" autoUpdateAnimBg="0"/>
      <p:bldP spid="13327" grpId="0" autoUpdateAnimBg="0"/>
      <p:bldP spid="1332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459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1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14340" name="等腰三角形 2"/>
          <p:cNvSpPr>
            <a:spLocks/>
          </p:cNvSpPr>
          <p:nvPr/>
        </p:nvSpPr>
        <p:spPr bwMode="auto">
          <a:xfrm rot="3036074">
            <a:off x="5834857" y="1867694"/>
            <a:ext cx="1789112" cy="2070100"/>
          </a:xfrm>
          <a:custGeom>
            <a:avLst/>
            <a:gdLst>
              <a:gd name="T0" fmla="*/ 8077771 w 1152128"/>
              <a:gd name="T1" fmla="*/ 0 h 1333073"/>
              <a:gd name="T2" fmla="*/ 9640767 w 1152128"/>
              <a:gd name="T3" fmla="*/ 2694863 h 1333073"/>
              <a:gd name="T4" fmla="*/ 16155539 w 1152128"/>
              <a:gd name="T5" fmla="*/ 10615132 h 1333073"/>
              <a:gd name="T6" fmla="*/ 8077771 w 1152128"/>
              <a:gd name="T7" fmla="*/ 18692967 h 1333073"/>
              <a:gd name="T8" fmla="*/ 0 w 1152128"/>
              <a:gd name="T9" fmla="*/ 10615132 h 1333073"/>
              <a:gd name="T10" fmla="*/ 6514773 w 1152128"/>
              <a:gd name="T11" fmla="*/ 2694863 h 1333073"/>
              <a:gd name="T12" fmla="*/ 8077771 w 1152128"/>
              <a:gd name="T13" fmla="*/ 0 h 13330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1"/>
          </a:solidFill>
          <a:ln w="28575" cmpd="sng">
            <a:solidFill>
              <a:srgbClr val="F8F8F8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+mj-lt"/>
            </a:endParaRPr>
          </a:p>
        </p:txBody>
      </p:sp>
      <p:sp>
        <p:nvSpPr>
          <p:cNvPr id="14341" name="TextBox 24"/>
          <p:cNvSpPr txBox="1">
            <a:spLocks noChangeArrowheads="1"/>
          </p:cNvSpPr>
          <p:nvPr/>
        </p:nvSpPr>
        <p:spPr bwMode="auto">
          <a:xfrm>
            <a:off x="6126163" y="2671763"/>
            <a:ext cx="10842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dirty="0">
                <a:solidFill>
                  <a:srgbClr val="FFFFFF"/>
                </a:solidFill>
                <a:latin typeface="+mj-lt"/>
              </a:rPr>
              <a:t>OPTION HERE</a:t>
            </a:r>
            <a:endParaRPr lang="zh-CN" alt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342" name="等腰三角形 2"/>
          <p:cNvSpPr>
            <a:spLocks/>
          </p:cNvSpPr>
          <p:nvPr/>
        </p:nvSpPr>
        <p:spPr bwMode="auto">
          <a:xfrm rot="8763501">
            <a:off x="4689475" y="3124200"/>
            <a:ext cx="1789113" cy="2070100"/>
          </a:xfrm>
          <a:custGeom>
            <a:avLst/>
            <a:gdLst>
              <a:gd name="T0" fmla="*/ 8077802 w 1152128"/>
              <a:gd name="T1" fmla="*/ 0 h 1333073"/>
              <a:gd name="T2" fmla="*/ 9640805 w 1152128"/>
              <a:gd name="T3" fmla="*/ 2694863 h 1333073"/>
              <a:gd name="T4" fmla="*/ 16155594 w 1152128"/>
              <a:gd name="T5" fmla="*/ 10615132 h 1333073"/>
              <a:gd name="T6" fmla="*/ 8077802 w 1152128"/>
              <a:gd name="T7" fmla="*/ 18692967 h 1333073"/>
              <a:gd name="T8" fmla="*/ 0 w 1152128"/>
              <a:gd name="T9" fmla="*/ 10615132 h 1333073"/>
              <a:gd name="T10" fmla="*/ 6514788 w 1152128"/>
              <a:gd name="T11" fmla="*/ 2694863 h 1333073"/>
              <a:gd name="T12" fmla="*/ 8077802 w 1152128"/>
              <a:gd name="T13" fmla="*/ 0 h 13330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rgbClr val="F8F8F8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+mj-lt"/>
            </a:endParaRPr>
          </a:p>
        </p:txBody>
      </p:sp>
      <p:sp>
        <p:nvSpPr>
          <p:cNvPr id="14343" name="TextBox 26"/>
          <p:cNvSpPr txBox="1">
            <a:spLocks noChangeArrowheads="1"/>
          </p:cNvSpPr>
          <p:nvPr/>
        </p:nvSpPr>
        <p:spPr bwMode="auto">
          <a:xfrm>
            <a:off x="4938713" y="3841750"/>
            <a:ext cx="10842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dirty="0">
                <a:solidFill>
                  <a:srgbClr val="FFFFFF"/>
                </a:solidFill>
                <a:latin typeface="+mj-lt"/>
              </a:rPr>
              <a:t>OPTION HERE</a:t>
            </a:r>
            <a:endParaRPr lang="zh-CN" alt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344" name="等腰三角形 2"/>
          <p:cNvSpPr>
            <a:spLocks/>
          </p:cNvSpPr>
          <p:nvPr/>
        </p:nvSpPr>
        <p:spPr bwMode="auto">
          <a:xfrm rot="-5125426">
            <a:off x="4164807" y="1439069"/>
            <a:ext cx="1789112" cy="2070100"/>
          </a:xfrm>
          <a:custGeom>
            <a:avLst/>
            <a:gdLst>
              <a:gd name="T0" fmla="*/ 8077771 w 1152128"/>
              <a:gd name="T1" fmla="*/ 0 h 1333073"/>
              <a:gd name="T2" fmla="*/ 9640767 w 1152128"/>
              <a:gd name="T3" fmla="*/ 2694863 h 1333073"/>
              <a:gd name="T4" fmla="*/ 16155539 w 1152128"/>
              <a:gd name="T5" fmla="*/ 10615132 h 1333073"/>
              <a:gd name="T6" fmla="*/ 8077771 w 1152128"/>
              <a:gd name="T7" fmla="*/ 18692967 h 1333073"/>
              <a:gd name="T8" fmla="*/ 0 w 1152128"/>
              <a:gd name="T9" fmla="*/ 10615132 h 1333073"/>
              <a:gd name="T10" fmla="*/ 6514773 w 1152128"/>
              <a:gd name="T11" fmla="*/ 2694863 h 1333073"/>
              <a:gd name="T12" fmla="*/ 8077771 w 1152128"/>
              <a:gd name="T13" fmla="*/ 0 h 13330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bg2"/>
          </a:solidFill>
          <a:ln w="28575" cmpd="sng">
            <a:solidFill>
              <a:srgbClr val="F8F8F8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+mj-lt"/>
            </a:endParaRPr>
          </a:p>
        </p:txBody>
      </p:sp>
      <p:sp>
        <p:nvSpPr>
          <p:cNvPr id="14345" name="TextBox 28"/>
          <p:cNvSpPr txBox="1">
            <a:spLocks noChangeArrowheads="1"/>
          </p:cNvSpPr>
          <p:nvPr/>
        </p:nvSpPr>
        <p:spPr bwMode="auto">
          <a:xfrm>
            <a:off x="4665663" y="2125663"/>
            <a:ext cx="10842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dirty="0">
                <a:solidFill>
                  <a:srgbClr val="FFFFFF"/>
                </a:solidFill>
                <a:latin typeface="+mj-lt"/>
              </a:rPr>
              <a:t>OPTION HERE</a:t>
            </a:r>
            <a:endParaRPr lang="zh-CN" alt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346" name="TextBox 29"/>
          <p:cNvSpPr txBox="1">
            <a:spLocks noChangeArrowheads="1"/>
          </p:cNvSpPr>
          <p:nvPr/>
        </p:nvSpPr>
        <p:spPr bwMode="auto">
          <a:xfrm>
            <a:off x="1189038" y="1341438"/>
            <a:ext cx="1498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4D4D4D"/>
                </a:solidFill>
                <a:latin typeface="+mj-lt"/>
              </a:rPr>
              <a:t>OPTION HERE</a:t>
            </a:r>
            <a:endParaRPr lang="zh-CN" altLang="en-US" sz="1800" b="1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4347" name="TextBox 30"/>
          <p:cNvSpPr txBox="1">
            <a:spLocks noChangeArrowheads="1"/>
          </p:cNvSpPr>
          <p:nvPr/>
        </p:nvSpPr>
        <p:spPr bwMode="auto">
          <a:xfrm>
            <a:off x="1189038" y="1649413"/>
            <a:ext cx="2767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rgbClr val="4D4D4D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4348" name="TextBox 31"/>
          <p:cNvSpPr txBox="1">
            <a:spLocks noChangeArrowheads="1"/>
          </p:cNvSpPr>
          <p:nvPr/>
        </p:nvSpPr>
        <p:spPr bwMode="auto">
          <a:xfrm>
            <a:off x="7907338" y="1025525"/>
            <a:ext cx="1498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4D4D4D"/>
                </a:solidFill>
                <a:latin typeface="+mj-lt"/>
              </a:rPr>
              <a:t>OPTION HERE</a:t>
            </a:r>
            <a:endParaRPr lang="zh-CN" altLang="en-US" sz="1800" b="1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4349" name="TextBox 32"/>
          <p:cNvSpPr txBox="1">
            <a:spLocks noChangeArrowheads="1"/>
          </p:cNvSpPr>
          <p:nvPr/>
        </p:nvSpPr>
        <p:spPr bwMode="auto">
          <a:xfrm>
            <a:off x="7907338" y="2930525"/>
            <a:ext cx="2767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rgbClr val="4D4D4D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4350" name="TextBox 33"/>
          <p:cNvSpPr txBox="1">
            <a:spLocks noChangeArrowheads="1"/>
          </p:cNvSpPr>
          <p:nvPr/>
        </p:nvSpPr>
        <p:spPr bwMode="auto">
          <a:xfrm>
            <a:off x="2373313" y="5018088"/>
            <a:ext cx="1498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4D4D4D"/>
                </a:solidFill>
                <a:latin typeface="+mj-lt"/>
              </a:rPr>
              <a:t>OPTION HERE</a:t>
            </a:r>
            <a:endParaRPr lang="zh-CN" altLang="en-US" sz="1800" b="1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4351" name="TextBox 34"/>
          <p:cNvSpPr txBox="1">
            <a:spLocks noChangeArrowheads="1"/>
          </p:cNvSpPr>
          <p:nvPr/>
        </p:nvSpPr>
        <p:spPr bwMode="auto">
          <a:xfrm>
            <a:off x="2373313" y="5327650"/>
            <a:ext cx="4429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rgbClr val="4D4D4D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4352" name="矩形 35"/>
          <p:cNvSpPr>
            <a:spLocks noChangeArrowheads="1"/>
          </p:cNvSpPr>
          <p:nvPr/>
        </p:nvSpPr>
        <p:spPr bwMode="auto">
          <a:xfrm>
            <a:off x="8015288" y="1447800"/>
            <a:ext cx="2460625" cy="15049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14353" name="矩形 36"/>
          <p:cNvSpPr>
            <a:spLocks noChangeArrowheads="1"/>
          </p:cNvSpPr>
          <p:nvPr/>
        </p:nvSpPr>
        <p:spPr bwMode="auto">
          <a:xfrm>
            <a:off x="1301750" y="2965450"/>
            <a:ext cx="2462213" cy="149701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  <p:sp>
        <p:nvSpPr>
          <p:cNvPr id="14354" name="矩形 37"/>
          <p:cNvSpPr>
            <a:spLocks noChangeArrowheads="1"/>
          </p:cNvSpPr>
          <p:nvPr/>
        </p:nvSpPr>
        <p:spPr bwMode="auto">
          <a:xfrm>
            <a:off x="6904038" y="5013325"/>
            <a:ext cx="2506662" cy="1266825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4261D"/>
              </a:solidFill>
              <a:latin typeface="+mj-lt"/>
              <a:ea typeface="宋体" charset="-122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82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32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82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12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62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0" grpId="0" animBg="1"/>
      <p:bldP spid="14341" grpId="0" autoUpdateAnimBg="0"/>
      <p:bldP spid="14342" grpId="0" animBg="1"/>
      <p:bldP spid="14343" grpId="0" autoUpdateAnimBg="0"/>
      <p:bldP spid="14344" grpId="0" animBg="1"/>
      <p:bldP spid="14345" grpId="0" autoUpdateAnimBg="0"/>
      <p:bldP spid="14346" grpId="0" autoUpdateAnimBg="0"/>
      <p:bldP spid="14347" grpId="0" autoUpdateAnimBg="0"/>
      <p:bldP spid="14348" grpId="0" autoUpdateAnimBg="0"/>
      <p:bldP spid="14349" grpId="0" autoUpdateAnimBg="0"/>
      <p:bldP spid="14350" grpId="0" autoUpdateAnimBg="0"/>
      <p:bldP spid="14351" grpId="0" autoUpdateAnimBg="0"/>
      <p:bldP spid="14352" grpId="0" animBg="1" autoUpdateAnimBg="0"/>
      <p:bldP spid="14353" grpId="0" animBg="1" autoUpdateAnimBg="0"/>
      <p:bldP spid="1435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507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 2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15364" name="Freeform 13"/>
          <p:cNvSpPr>
            <a:spLocks/>
          </p:cNvSpPr>
          <p:nvPr/>
        </p:nvSpPr>
        <p:spPr bwMode="auto">
          <a:xfrm>
            <a:off x="8859838" y="2638425"/>
            <a:ext cx="661987" cy="2606675"/>
          </a:xfrm>
          <a:custGeom>
            <a:avLst/>
            <a:gdLst>
              <a:gd name="T0" fmla="*/ 2147483646 w 819"/>
              <a:gd name="T1" fmla="*/ 2147483646 h 3366"/>
              <a:gd name="T2" fmla="*/ 2147483646 w 819"/>
              <a:gd name="T3" fmla="*/ 2147483646 h 3366"/>
              <a:gd name="T4" fmla="*/ 2147483646 w 819"/>
              <a:gd name="T5" fmla="*/ 2147483646 h 3366"/>
              <a:gd name="T6" fmla="*/ 2147483646 w 819"/>
              <a:gd name="T7" fmla="*/ 2147483646 h 3366"/>
              <a:gd name="T8" fmla="*/ 2147483646 w 819"/>
              <a:gd name="T9" fmla="*/ 2147483646 h 3366"/>
              <a:gd name="T10" fmla="*/ 0 w 819"/>
              <a:gd name="T11" fmla="*/ 2147483646 h 3366"/>
              <a:gd name="T12" fmla="*/ 0 w 819"/>
              <a:gd name="T13" fmla="*/ 2147483646 h 3366"/>
              <a:gd name="T14" fmla="*/ 2147483646 w 819"/>
              <a:gd name="T15" fmla="*/ 2147483646 h 3366"/>
              <a:gd name="T16" fmla="*/ 2147483646 w 819"/>
              <a:gd name="T17" fmla="*/ 2147483646 h 3366"/>
              <a:gd name="T18" fmla="*/ 2147483646 w 819"/>
              <a:gd name="T19" fmla="*/ 2147483646 h 3366"/>
              <a:gd name="T20" fmla="*/ 2147483646 w 819"/>
              <a:gd name="T21" fmla="*/ 2147483646 h 3366"/>
              <a:gd name="T22" fmla="*/ 2147483646 w 819"/>
              <a:gd name="T23" fmla="*/ 2147483646 h 3366"/>
              <a:gd name="T24" fmla="*/ 2147483646 w 819"/>
              <a:gd name="T25" fmla="*/ 2147483646 h 3366"/>
              <a:gd name="T26" fmla="*/ 2147483646 w 819"/>
              <a:gd name="T27" fmla="*/ 2147483646 h 3366"/>
              <a:gd name="T28" fmla="*/ 2147483646 w 819"/>
              <a:gd name="T29" fmla="*/ 2147483646 h 3366"/>
              <a:gd name="T30" fmla="*/ 2147483646 w 819"/>
              <a:gd name="T31" fmla="*/ 2147483646 h 3366"/>
              <a:gd name="T32" fmla="*/ 2147483646 w 819"/>
              <a:gd name="T33" fmla="*/ 2147483646 h 3366"/>
              <a:gd name="T34" fmla="*/ 0 w 819"/>
              <a:gd name="T35" fmla="*/ 2147483646 h 3366"/>
              <a:gd name="T36" fmla="*/ 0 w 819"/>
              <a:gd name="T37" fmla="*/ 0 h 3366"/>
              <a:gd name="T38" fmla="*/ 2147483646 w 819"/>
              <a:gd name="T39" fmla="*/ 2147483646 h 3366"/>
              <a:gd name="T40" fmla="*/ 2147483646 w 819"/>
              <a:gd name="T41" fmla="*/ 2147483646 h 3366"/>
              <a:gd name="T42" fmla="*/ 2147483646 w 819"/>
              <a:gd name="T43" fmla="*/ 2147483646 h 3366"/>
              <a:gd name="T44" fmla="*/ 2147483646 w 819"/>
              <a:gd name="T45" fmla="*/ 2147483646 h 3366"/>
              <a:gd name="T46" fmla="*/ 2147483646 w 819"/>
              <a:gd name="T47" fmla="*/ 2147483646 h 3366"/>
              <a:gd name="T48" fmla="*/ 2147483646 w 819"/>
              <a:gd name="T49" fmla="*/ 2147483646 h 336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19" h="3366">
                <a:moveTo>
                  <a:pt x="819" y="1728"/>
                </a:moveTo>
                <a:cubicBezTo>
                  <a:pt x="690" y="1738"/>
                  <a:pt x="603" y="1780"/>
                  <a:pt x="559" y="1854"/>
                </a:cubicBezTo>
                <a:cubicBezTo>
                  <a:pt x="514" y="1928"/>
                  <a:pt x="492" y="2026"/>
                  <a:pt x="492" y="2144"/>
                </a:cubicBezTo>
                <a:lnTo>
                  <a:pt x="492" y="2785"/>
                </a:lnTo>
                <a:cubicBezTo>
                  <a:pt x="492" y="3004"/>
                  <a:pt x="452" y="3155"/>
                  <a:pt x="372" y="3239"/>
                </a:cubicBezTo>
                <a:cubicBezTo>
                  <a:pt x="293" y="3324"/>
                  <a:pt x="169" y="3366"/>
                  <a:pt x="0" y="3366"/>
                </a:cubicBezTo>
                <a:lnTo>
                  <a:pt x="0" y="3262"/>
                </a:lnTo>
                <a:cubicBezTo>
                  <a:pt x="139" y="3262"/>
                  <a:pt x="234" y="3224"/>
                  <a:pt x="283" y="3150"/>
                </a:cubicBezTo>
                <a:cubicBezTo>
                  <a:pt x="333" y="3075"/>
                  <a:pt x="357" y="2974"/>
                  <a:pt x="357" y="2845"/>
                </a:cubicBezTo>
                <a:lnTo>
                  <a:pt x="357" y="2115"/>
                </a:lnTo>
                <a:cubicBezTo>
                  <a:pt x="357" y="1976"/>
                  <a:pt x="390" y="1871"/>
                  <a:pt x="454" y="1802"/>
                </a:cubicBezTo>
                <a:cubicBezTo>
                  <a:pt x="519" y="1733"/>
                  <a:pt x="596" y="1698"/>
                  <a:pt x="685" y="1698"/>
                </a:cubicBezTo>
                <a:lnTo>
                  <a:pt x="685" y="1668"/>
                </a:lnTo>
                <a:cubicBezTo>
                  <a:pt x="606" y="1668"/>
                  <a:pt x="531" y="1638"/>
                  <a:pt x="462" y="1578"/>
                </a:cubicBezTo>
                <a:cubicBezTo>
                  <a:pt x="392" y="1519"/>
                  <a:pt x="357" y="1410"/>
                  <a:pt x="357" y="1251"/>
                </a:cubicBezTo>
                <a:lnTo>
                  <a:pt x="357" y="521"/>
                </a:lnTo>
                <a:cubicBezTo>
                  <a:pt x="357" y="382"/>
                  <a:pt x="333" y="277"/>
                  <a:pt x="283" y="208"/>
                </a:cubicBezTo>
                <a:cubicBezTo>
                  <a:pt x="234" y="139"/>
                  <a:pt x="139" y="104"/>
                  <a:pt x="0" y="104"/>
                </a:cubicBezTo>
                <a:lnTo>
                  <a:pt x="0" y="0"/>
                </a:lnTo>
                <a:cubicBezTo>
                  <a:pt x="169" y="0"/>
                  <a:pt x="293" y="42"/>
                  <a:pt x="372" y="126"/>
                </a:cubicBezTo>
                <a:cubicBezTo>
                  <a:pt x="452" y="211"/>
                  <a:pt x="492" y="362"/>
                  <a:pt x="492" y="581"/>
                </a:cubicBezTo>
                <a:lnTo>
                  <a:pt x="492" y="1221"/>
                </a:lnTo>
                <a:cubicBezTo>
                  <a:pt x="492" y="1360"/>
                  <a:pt x="516" y="1459"/>
                  <a:pt x="566" y="1519"/>
                </a:cubicBezTo>
                <a:cubicBezTo>
                  <a:pt x="615" y="1578"/>
                  <a:pt x="700" y="1618"/>
                  <a:pt x="819" y="1638"/>
                </a:cubicBezTo>
                <a:lnTo>
                  <a:pt x="819" y="17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5365" name="Freeform 14"/>
          <p:cNvSpPr>
            <a:spLocks/>
          </p:cNvSpPr>
          <p:nvPr/>
        </p:nvSpPr>
        <p:spPr bwMode="auto">
          <a:xfrm>
            <a:off x="2549525" y="2638425"/>
            <a:ext cx="663575" cy="2606675"/>
          </a:xfrm>
          <a:custGeom>
            <a:avLst/>
            <a:gdLst>
              <a:gd name="T0" fmla="*/ 0 w 820"/>
              <a:gd name="T1" fmla="*/ 2147483646 h 3366"/>
              <a:gd name="T2" fmla="*/ 2147483646 w 820"/>
              <a:gd name="T3" fmla="*/ 2147483646 h 3366"/>
              <a:gd name="T4" fmla="*/ 2147483646 w 820"/>
              <a:gd name="T5" fmla="*/ 2147483646 h 3366"/>
              <a:gd name="T6" fmla="*/ 2147483646 w 820"/>
              <a:gd name="T7" fmla="*/ 2147483646 h 3366"/>
              <a:gd name="T8" fmla="*/ 2147483646 w 820"/>
              <a:gd name="T9" fmla="*/ 2147483646 h 3366"/>
              <a:gd name="T10" fmla="*/ 2147483646 w 820"/>
              <a:gd name="T11" fmla="*/ 2147483646 h 3366"/>
              <a:gd name="T12" fmla="*/ 2147483646 w 820"/>
              <a:gd name="T13" fmla="*/ 2147483646 h 3366"/>
              <a:gd name="T14" fmla="*/ 2147483646 w 820"/>
              <a:gd name="T15" fmla="*/ 2147483646 h 3366"/>
              <a:gd name="T16" fmla="*/ 2147483646 w 820"/>
              <a:gd name="T17" fmla="*/ 2147483646 h 3366"/>
              <a:gd name="T18" fmla="*/ 2147483646 w 820"/>
              <a:gd name="T19" fmla="*/ 2147483646 h 3366"/>
              <a:gd name="T20" fmla="*/ 2147483646 w 820"/>
              <a:gd name="T21" fmla="*/ 2147483646 h 3366"/>
              <a:gd name="T22" fmla="*/ 2147483646 w 820"/>
              <a:gd name="T23" fmla="*/ 2147483646 h 3366"/>
              <a:gd name="T24" fmla="*/ 2147483646 w 820"/>
              <a:gd name="T25" fmla="*/ 2147483646 h 3366"/>
              <a:gd name="T26" fmla="*/ 2147483646 w 820"/>
              <a:gd name="T27" fmla="*/ 2147483646 h 3366"/>
              <a:gd name="T28" fmla="*/ 2147483646 w 820"/>
              <a:gd name="T29" fmla="*/ 2147483646 h 3366"/>
              <a:gd name="T30" fmla="*/ 2147483646 w 820"/>
              <a:gd name="T31" fmla="*/ 2147483646 h 3366"/>
              <a:gd name="T32" fmla="*/ 2147483646 w 820"/>
              <a:gd name="T33" fmla="*/ 2147483646 h 3366"/>
              <a:gd name="T34" fmla="*/ 2147483646 w 820"/>
              <a:gd name="T35" fmla="*/ 2147483646 h 3366"/>
              <a:gd name="T36" fmla="*/ 2147483646 w 820"/>
              <a:gd name="T37" fmla="*/ 0 h 3366"/>
              <a:gd name="T38" fmla="*/ 2147483646 w 820"/>
              <a:gd name="T39" fmla="*/ 2147483646 h 3366"/>
              <a:gd name="T40" fmla="*/ 2147483646 w 820"/>
              <a:gd name="T41" fmla="*/ 2147483646 h 3366"/>
              <a:gd name="T42" fmla="*/ 2147483646 w 820"/>
              <a:gd name="T43" fmla="*/ 2147483646 h 3366"/>
              <a:gd name="T44" fmla="*/ 2147483646 w 820"/>
              <a:gd name="T45" fmla="*/ 2147483646 h 3366"/>
              <a:gd name="T46" fmla="*/ 0 w 820"/>
              <a:gd name="T47" fmla="*/ 2147483646 h 3366"/>
              <a:gd name="T48" fmla="*/ 0 w 820"/>
              <a:gd name="T49" fmla="*/ 2147483646 h 336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0" h="3366">
                <a:moveTo>
                  <a:pt x="0" y="1728"/>
                </a:moveTo>
                <a:cubicBezTo>
                  <a:pt x="129" y="1738"/>
                  <a:pt x="216" y="1780"/>
                  <a:pt x="261" y="1854"/>
                </a:cubicBezTo>
                <a:cubicBezTo>
                  <a:pt x="306" y="1928"/>
                  <a:pt x="328" y="2026"/>
                  <a:pt x="328" y="2144"/>
                </a:cubicBezTo>
                <a:lnTo>
                  <a:pt x="328" y="2785"/>
                </a:lnTo>
                <a:cubicBezTo>
                  <a:pt x="328" y="3004"/>
                  <a:pt x="368" y="3155"/>
                  <a:pt x="448" y="3239"/>
                </a:cubicBezTo>
                <a:cubicBezTo>
                  <a:pt x="527" y="3324"/>
                  <a:pt x="651" y="3366"/>
                  <a:pt x="820" y="3366"/>
                </a:cubicBezTo>
                <a:lnTo>
                  <a:pt x="820" y="3262"/>
                </a:lnTo>
                <a:cubicBezTo>
                  <a:pt x="681" y="3262"/>
                  <a:pt x="586" y="3224"/>
                  <a:pt x="537" y="3150"/>
                </a:cubicBezTo>
                <a:cubicBezTo>
                  <a:pt x="487" y="3075"/>
                  <a:pt x="462" y="2974"/>
                  <a:pt x="462" y="2845"/>
                </a:cubicBezTo>
                <a:lnTo>
                  <a:pt x="462" y="2115"/>
                </a:lnTo>
                <a:cubicBezTo>
                  <a:pt x="462" y="1976"/>
                  <a:pt x="430" y="1871"/>
                  <a:pt x="366" y="1802"/>
                </a:cubicBezTo>
                <a:cubicBezTo>
                  <a:pt x="301" y="1733"/>
                  <a:pt x="224" y="1698"/>
                  <a:pt x="134" y="1698"/>
                </a:cubicBezTo>
                <a:lnTo>
                  <a:pt x="134" y="1668"/>
                </a:lnTo>
                <a:cubicBezTo>
                  <a:pt x="214" y="1668"/>
                  <a:pt x="289" y="1638"/>
                  <a:pt x="358" y="1578"/>
                </a:cubicBezTo>
                <a:cubicBezTo>
                  <a:pt x="427" y="1519"/>
                  <a:pt x="462" y="1410"/>
                  <a:pt x="462" y="1251"/>
                </a:cubicBezTo>
                <a:lnTo>
                  <a:pt x="462" y="521"/>
                </a:lnTo>
                <a:cubicBezTo>
                  <a:pt x="462" y="382"/>
                  <a:pt x="487" y="277"/>
                  <a:pt x="537" y="208"/>
                </a:cubicBezTo>
                <a:cubicBezTo>
                  <a:pt x="586" y="139"/>
                  <a:pt x="681" y="104"/>
                  <a:pt x="820" y="104"/>
                </a:cubicBezTo>
                <a:lnTo>
                  <a:pt x="820" y="0"/>
                </a:lnTo>
                <a:cubicBezTo>
                  <a:pt x="651" y="0"/>
                  <a:pt x="527" y="42"/>
                  <a:pt x="448" y="126"/>
                </a:cubicBezTo>
                <a:cubicBezTo>
                  <a:pt x="368" y="211"/>
                  <a:pt x="328" y="362"/>
                  <a:pt x="328" y="581"/>
                </a:cubicBezTo>
                <a:lnTo>
                  <a:pt x="328" y="1221"/>
                </a:lnTo>
                <a:cubicBezTo>
                  <a:pt x="328" y="1360"/>
                  <a:pt x="303" y="1459"/>
                  <a:pt x="254" y="1519"/>
                </a:cubicBezTo>
                <a:cubicBezTo>
                  <a:pt x="204" y="1578"/>
                  <a:pt x="120" y="1618"/>
                  <a:pt x="0" y="1638"/>
                </a:cubicBezTo>
                <a:lnTo>
                  <a:pt x="0" y="17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5366" name="Oval 15"/>
          <p:cNvSpPr>
            <a:spLocks noChangeArrowheads="1"/>
          </p:cNvSpPr>
          <p:nvPr/>
        </p:nvSpPr>
        <p:spPr bwMode="auto">
          <a:xfrm>
            <a:off x="9864725" y="2652713"/>
            <a:ext cx="1146175" cy="1146175"/>
          </a:xfrm>
          <a:prstGeom prst="ellipse">
            <a:avLst/>
          </a:prstGeom>
          <a:solidFill>
            <a:schemeClr val="bg1"/>
          </a:solidFill>
          <a:ln w="10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15367" name="Oval 16"/>
          <p:cNvSpPr>
            <a:spLocks noChangeArrowheads="1"/>
          </p:cNvSpPr>
          <p:nvPr/>
        </p:nvSpPr>
        <p:spPr bwMode="auto">
          <a:xfrm>
            <a:off x="1042988" y="2789238"/>
            <a:ext cx="1146175" cy="1147762"/>
          </a:xfrm>
          <a:prstGeom prst="ellipse">
            <a:avLst/>
          </a:prstGeom>
          <a:solidFill>
            <a:schemeClr val="bg2"/>
          </a:solidFill>
          <a:ln w="10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+mj-lt"/>
              <a:ea typeface="宋体" charset="-122"/>
            </a:endParaRPr>
          </a:p>
        </p:txBody>
      </p:sp>
      <p:sp>
        <p:nvSpPr>
          <p:cNvPr id="15368" name="Freeform 17"/>
          <p:cNvSpPr>
            <a:spLocks/>
          </p:cNvSpPr>
          <p:nvPr/>
        </p:nvSpPr>
        <p:spPr bwMode="auto">
          <a:xfrm>
            <a:off x="3265488" y="2511425"/>
            <a:ext cx="5351462" cy="2890838"/>
          </a:xfrm>
          <a:custGeom>
            <a:avLst/>
            <a:gdLst>
              <a:gd name="T0" fmla="*/ 2147483646 w 6523"/>
              <a:gd name="T1" fmla="*/ 0 h 3787"/>
              <a:gd name="T2" fmla="*/ 2147483646 w 6523"/>
              <a:gd name="T3" fmla="*/ 0 h 3787"/>
              <a:gd name="T4" fmla="*/ 2147483646 w 6523"/>
              <a:gd name="T5" fmla="*/ 2147483646 h 3787"/>
              <a:gd name="T6" fmla="*/ 2147483646 w 6523"/>
              <a:gd name="T7" fmla="*/ 2147483646 h 3787"/>
              <a:gd name="T8" fmla="*/ 2147483646 w 6523"/>
              <a:gd name="T9" fmla="*/ 2147483646 h 3787"/>
              <a:gd name="T10" fmla="*/ 2147483646 w 6523"/>
              <a:gd name="T11" fmla="*/ 2147483646 h 3787"/>
              <a:gd name="T12" fmla="*/ 0 w 6523"/>
              <a:gd name="T13" fmla="*/ 2147483646 h 3787"/>
              <a:gd name="T14" fmla="*/ 0 w 6523"/>
              <a:gd name="T15" fmla="*/ 2147483646 h 3787"/>
              <a:gd name="T16" fmla="*/ 2147483646 w 6523"/>
              <a:gd name="T17" fmla="*/ 0 h 37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523" h="3787">
                <a:moveTo>
                  <a:pt x="171" y="0"/>
                </a:moveTo>
                <a:lnTo>
                  <a:pt x="6352" y="0"/>
                </a:lnTo>
                <a:cubicBezTo>
                  <a:pt x="6446" y="0"/>
                  <a:pt x="6523" y="77"/>
                  <a:pt x="6523" y="171"/>
                </a:cubicBezTo>
                <a:lnTo>
                  <a:pt x="6523" y="3616"/>
                </a:lnTo>
                <a:cubicBezTo>
                  <a:pt x="6523" y="3710"/>
                  <a:pt x="6446" y="3787"/>
                  <a:pt x="6352" y="3787"/>
                </a:cubicBezTo>
                <a:lnTo>
                  <a:pt x="171" y="3787"/>
                </a:lnTo>
                <a:cubicBezTo>
                  <a:pt x="77" y="3787"/>
                  <a:pt x="0" y="3710"/>
                  <a:pt x="0" y="3616"/>
                </a:cubicBezTo>
                <a:lnTo>
                  <a:pt x="0" y="171"/>
                </a:lnTo>
                <a:cubicBezTo>
                  <a:pt x="0" y="77"/>
                  <a:pt x="77" y="0"/>
                  <a:pt x="171" y="0"/>
                </a:cubicBezTo>
                <a:close/>
              </a:path>
            </a:pathLst>
          </a:custGeom>
          <a:noFill/>
          <a:ln w="10" cap="flat" cmpd="sng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5369" name="Freeform 18"/>
          <p:cNvSpPr>
            <a:spLocks noEditPoints="1"/>
          </p:cNvSpPr>
          <p:nvPr/>
        </p:nvSpPr>
        <p:spPr bwMode="auto">
          <a:xfrm>
            <a:off x="3906838" y="2032000"/>
            <a:ext cx="493712" cy="339725"/>
          </a:xfrm>
          <a:custGeom>
            <a:avLst/>
            <a:gdLst>
              <a:gd name="T0" fmla="*/ 2147483646 w 611"/>
              <a:gd name="T1" fmla="*/ 2147483646 h 610"/>
              <a:gd name="T2" fmla="*/ 2147483646 w 611"/>
              <a:gd name="T3" fmla="*/ 2147483646 h 610"/>
              <a:gd name="T4" fmla="*/ 0 w 611"/>
              <a:gd name="T5" fmla="*/ 2147483646 h 610"/>
              <a:gd name="T6" fmla="*/ 2147483646 w 611"/>
              <a:gd name="T7" fmla="*/ 0 h 610"/>
              <a:gd name="T8" fmla="*/ 2147483646 w 611"/>
              <a:gd name="T9" fmla="*/ 2147483646 h 610"/>
              <a:gd name="T10" fmla="*/ 2147483646 w 611"/>
              <a:gd name="T11" fmla="*/ 2147483646 h 610"/>
              <a:gd name="T12" fmla="*/ 2147483646 w 611"/>
              <a:gd name="T13" fmla="*/ 2147483646 h 610"/>
              <a:gd name="T14" fmla="*/ 2147483646 w 611"/>
              <a:gd name="T15" fmla="*/ 2147483646 h 610"/>
              <a:gd name="T16" fmla="*/ 2147483646 w 611"/>
              <a:gd name="T17" fmla="*/ 2147483646 h 6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5370" name="Freeform 19"/>
          <p:cNvSpPr>
            <a:spLocks noEditPoints="1"/>
          </p:cNvSpPr>
          <p:nvPr/>
        </p:nvSpPr>
        <p:spPr bwMode="auto">
          <a:xfrm>
            <a:off x="5694363" y="2032000"/>
            <a:ext cx="493712" cy="339725"/>
          </a:xfrm>
          <a:custGeom>
            <a:avLst/>
            <a:gdLst>
              <a:gd name="T0" fmla="*/ 2147483646 w 611"/>
              <a:gd name="T1" fmla="*/ 2147483646 h 610"/>
              <a:gd name="T2" fmla="*/ 2147483646 w 611"/>
              <a:gd name="T3" fmla="*/ 2147483646 h 610"/>
              <a:gd name="T4" fmla="*/ 0 w 611"/>
              <a:gd name="T5" fmla="*/ 2147483646 h 610"/>
              <a:gd name="T6" fmla="*/ 2147483646 w 611"/>
              <a:gd name="T7" fmla="*/ 0 h 610"/>
              <a:gd name="T8" fmla="*/ 2147483646 w 611"/>
              <a:gd name="T9" fmla="*/ 2147483646 h 610"/>
              <a:gd name="T10" fmla="*/ 2147483646 w 611"/>
              <a:gd name="T11" fmla="*/ 2147483646 h 610"/>
              <a:gd name="T12" fmla="*/ 2147483646 w 611"/>
              <a:gd name="T13" fmla="*/ 2147483646 h 610"/>
              <a:gd name="T14" fmla="*/ 2147483646 w 611"/>
              <a:gd name="T15" fmla="*/ 2147483646 h 610"/>
              <a:gd name="T16" fmla="*/ 2147483646 w 611"/>
              <a:gd name="T17" fmla="*/ 2147483646 h 6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5371" name="Freeform 20"/>
          <p:cNvSpPr>
            <a:spLocks noEditPoints="1"/>
          </p:cNvSpPr>
          <p:nvPr/>
        </p:nvSpPr>
        <p:spPr bwMode="auto">
          <a:xfrm>
            <a:off x="7531100" y="2032000"/>
            <a:ext cx="493713" cy="339725"/>
          </a:xfrm>
          <a:custGeom>
            <a:avLst/>
            <a:gdLst>
              <a:gd name="T0" fmla="*/ 2147483646 w 611"/>
              <a:gd name="T1" fmla="*/ 2147483646 h 610"/>
              <a:gd name="T2" fmla="*/ 2147483646 w 611"/>
              <a:gd name="T3" fmla="*/ 2147483646 h 610"/>
              <a:gd name="T4" fmla="*/ 0 w 611"/>
              <a:gd name="T5" fmla="*/ 2147483646 h 610"/>
              <a:gd name="T6" fmla="*/ 2147483646 w 611"/>
              <a:gd name="T7" fmla="*/ 0 h 610"/>
              <a:gd name="T8" fmla="*/ 2147483646 w 611"/>
              <a:gd name="T9" fmla="*/ 2147483646 h 610"/>
              <a:gd name="T10" fmla="*/ 2147483646 w 611"/>
              <a:gd name="T11" fmla="*/ 2147483646 h 610"/>
              <a:gd name="T12" fmla="*/ 2147483646 w 611"/>
              <a:gd name="T13" fmla="*/ 2147483646 h 610"/>
              <a:gd name="T14" fmla="*/ 2147483646 w 611"/>
              <a:gd name="T15" fmla="*/ 2147483646 h 610"/>
              <a:gd name="T16" fmla="*/ 2147483646 w 611"/>
              <a:gd name="T17" fmla="*/ 2147483646 h 6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5372" name="Freeform 21"/>
          <p:cNvSpPr>
            <a:spLocks/>
          </p:cNvSpPr>
          <p:nvPr/>
        </p:nvSpPr>
        <p:spPr bwMode="auto">
          <a:xfrm>
            <a:off x="3195638" y="1538288"/>
            <a:ext cx="5554662" cy="423862"/>
          </a:xfrm>
          <a:custGeom>
            <a:avLst/>
            <a:gdLst>
              <a:gd name="T0" fmla="*/ 2147483646 w 2150"/>
              <a:gd name="T1" fmla="*/ 0 h 412"/>
              <a:gd name="T2" fmla="*/ 2147483646 w 2150"/>
              <a:gd name="T3" fmla="*/ 0 h 412"/>
              <a:gd name="T4" fmla="*/ 2147483646 w 2150"/>
              <a:gd name="T5" fmla="*/ 2147483646 h 412"/>
              <a:gd name="T6" fmla="*/ 2147483646 w 2150"/>
              <a:gd name="T7" fmla="*/ 2147483646 h 412"/>
              <a:gd name="T8" fmla="*/ 2147483646 w 2150"/>
              <a:gd name="T9" fmla="*/ 2147483646 h 412"/>
              <a:gd name="T10" fmla="*/ 2147483646 w 2150"/>
              <a:gd name="T11" fmla="*/ 2147483646 h 412"/>
              <a:gd name="T12" fmla="*/ 0 w 2150"/>
              <a:gd name="T13" fmla="*/ 2147483646 h 412"/>
              <a:gd name="T14" fmla="*/ 0 w 2150"/>
              <a:gd name="T15" fmla="*/ 2147483646 h 412"/>
              <a:gd name="T16" fmla="*/ 2147483646 w 2150"/>
              <a:gd name="T17" fmla="*/ 0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50" h="412">
                <a:moveTo>
                  <a:pt x="36" y="0"/>
                </a:moveTo>
                <a:lnTo>
                  <a:pt x="2113" y="0"/>
                </a:lnTo>
                <a:cubicBezTo>
                  <a:pt x="2133" y="0"/>
                  <a:pt x="2150" y="16"/>
                  <a:pt x="2150" y="36"/>
                </a:cubicBezTo>
                <a:lnTo>
                  <a:pt x="2150" y="375"/>
                </a:lnTo>
                <a:cubicBezTo>
                  <a:pt x="2150" y="395"/>
                  <a:pt x="2133" y="412"/>
                  <a:pt x="2113" y="412"/>
                </a:cubicBezTo>
                <a:lnTo>
                  <a:pt x="36" y="412"/>
                </a:lnTo>
                <a:cubicBezTo>
                  <a:pt x="16" y="412"/>
                  <a:pt x="0" y="395"/>
                  <a:pt x="0" y="375"/>
                </a:cubicBezTo>
                <a:lnTo>
                  <a:pt x="0" y="36"/>
                </a:ln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chemeClr val="tx1"/>
          </a:solidFill>
          <a:ln w="10" cap="flat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5373" name="组合 12"/>
          <p:cNvGrpSpPr>
            <a:grpSpLocks/>
          </p:cNvGrpSpPr>
          <p:nvPr/>
        </p:nvGrpSpPr>
        <p:grpSpPr bwMode="auto">
          <a:xfrm>
            <a:off x="3670300" y="2674938"/>
            <a:ext cx="1931988" cy="525462"/>
            <a:chOff x="0" y="0"/>
            <a:chExt cx="1931287" cy="525040"/>
          </a:xfrm>
        </p:grpSpPr>
        <p:sp>
          <p:nvSpPr>
            <p:cNvPr id="21553" name="Freeform 9"/>
            <p:cNvSpPr>
              <a:spLocks/>
            </p:cNvSpPr>
            <p:nvPr/>
          </p:nvSpPr>
          <p:spPr bwMode="auto">
            <a:xfrm>
              <a:off x="0" y="0"/>
              <a:ext cx="1931287" cy="525040"/>
            </a:xfrm>
            <a:custGeom>
              <a:avLst/>
              <a:gdLst>
                <a:gd name="T0" fmla="*/ 2147483646 w 2740"/>
                <a:gd name="T1" fmla="*/ 0 h 692"/>
                <a:gd name="T2" fmla="*/ 2147483646 w 2740"/>
                <a:gd name="T3" fmla="*/ 0 h 692"/>
                <a:gd name="T4" fmla="*/ 2147483646 w 2740"/>
                <a:gd name="T5" fmla="*/ 2147483646 h 692"/>
                <a:gd name="T6" fmla="*/ 2147483646 w 2740"/>
                <a:gd name="T7" fmla="*/ 2147483646 h 692"/>
                <a:gd name="T8" fmla="*/ 2147483646 w 2740"/>
                <a:gd name="T9" fmla="*/ 2147483646 h 692"/>
                <a:gd name="T10" fmla="*/ 2147483646 w 2740"/>
                <a:gd name="T11" fmla="*/ 2147483646 h 692"/>
                <a:gd name="T12" fmla="*/ 0 w 2740"/>
                <a:gd name="T13" fmla="*/ 2147483646 h 692"/>
                <a:gd name="T14" fmla="*/ 0 w 2740"/>
                <a:gd name="T15" fmla="*/ 2147483646 h 692"/>
                <a:gd name="T16" fmla="*/ 2147483646 w 2740"/>
                <a:gd name="T17" fmla="*/ 0 h 6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8"/>
                    <a:pt x="2740" y="62"/>
                  </a:cubicBezTo>
                  <a:lnTo>
                    <a:pt x="2740" y="631"/>
                  </a:lnTo>
                  <a:cubicBezTo>
                    <a:pt x="2740" y="665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5"/>
                    <a:pt x="0" y="631"/>
                  </a:cubicBezTo>
                  <a:lnTo>
                    <a:pt x="0" y="62"/>
                  </a:lnTo>
                  <a:cubicBezTo>
                    <a:pt x="0" y="28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1554" name="TextBox 14"/>
            <p:cNvSpPr txBox="1">
              <a:spLocks noChangeArrowheads="1"/>
            </p:cNvSpPr>
            <p:nvPr/>
          </p:nvSpPr>
          <p:spPr bwMode="auto">
            <a:xfrm>
              <a:off x="292130" y="59844"/>
              <a:ext cx="1572295" cy="46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24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24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5376" name="组合 15"/>
          <p:cNvGrpSpPr>
            <a:grpSpLocks/>
          </p:cNvGrpSpPr>
          <p:nvPr/>
        </p:nvGrpSpPr>
        <p:grpSpPr bwMode="auto">
          <a:xfrm>
            <a:off x="5934075" y="2674938"/>
            <a:ext cx="1931988" cy="525462"/>
            <a:chOff x="0" y="0"/>
            <a:chExt cx="1931287" cy="525040"/>
          </a:xfrm>
        </p:grpSpPr>
        <p:sp>
          <p:nvSpPr>
            <p:cNvPr id="21551" name="Freeform 5"/>
            <p:cNvSpPr>
              <a:spLocks/>
            </p:cNvSpPr>
            <p:nvPr/>
          </p:nvSpPr>
          <p:spPr bwMode="auto">
            <a:xfrm>
              <a:off x="0" y="0"/>
              <a:ext cx="1931287" cy="525040"/>
            </a:xfrm>
            <a:custGeom>
              <a:avLst/>
              <a:gdLst>
                <a:gd name="T0" fmla="*/ 2147483646 w 2740"/>
                <a:gd name="T1" fmla="*/ 0 h 692"/>
                <a:gd name="T2" fmla="*/ 2147483646 w 2740"/>
                <a:gd name="T3" fmla="*/ 0 h 692"/>
                <a:gd name="T4" fmla="*/ 2147483646 w 2740"/>
                <a:gd name="T5" fmla="*/ 2147483646 h 692"/>
                <a:gd name="T6" fmla="*/ 2147483646 w 2740"/>
                <a:gd name="T7" fmla="*/ 2147483646 h 692"/>
                <a:gd name="T8" fmla="*/ 2147483646 w 2740"/>
                <a:gd name="T9" fmla="*/ 2147483646 h 692"/>
                <a:gd name="T10" fmla="*/ 2147483646 w 2740"/>
                <a:gd name="T11" fmla="*/ 2147483646 h 692"/>
                <a:gd name="T12" fmla="*/ 0 w 2740"/>
                <a:gd name="T13" fmla="*/ 2147483646 h 692"/>
                <a:gd name="T14" fmla="*/ 0 w 2740"/>
                <a:gd name="T15" fmla="*/ 2147483646 h 692"/>
                <a:gd name="T16" fmla="*/ 2147483646 w 2740"/>
                <a:gd name="T17" fmla="*/ 0 h 6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8"/>
                    <a:pt x="2740" y="62"/>
                  </a:cubicBezTo>
                  <a:lnTo>
                    <a:pt x="2740" y="631"/>
                  </a:lnTo>
                  <a:cubicBezTo>
                    <a:pt x="2740" y="665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5"/>
                    <a:pt x="0" y="631"/>
                  </a:cubicBezTo>
                  <a:lnTo>
                    <a:pt x="0" y="62"/>
                  </a:lnTo>
                  <a:cubicBezTo>
                    <a:pt x="0" y="28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1552" name="TextBox 17"/>
            <p:cNvSpPr txBox="1">
              <a:spLocks noChangeArrowheads="1"/>
            </p:cNvSpPr>
            <p:nvPr/>
          </p:nvSpPr>
          <p:spPr bwMode="auto">
            <a:xfrm>
              <a:off x="307891" y="48854"/>
              <a:ext cx="1572296" cy="46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24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24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5379" name="组合 18"/>
          <p:cNvGrpSpPr>
            <a:grpSpLocks/>
          </p:cNvGrpSpPr>
          <p:nvPr/>
        </p:nvGrpSpPr>
        <p:grpSpPr bwMode="auto">
          <a:xfrm>
            <a:off x="3670300" y="3357563"/>
            <a:ext cx="1931988" cy="525462"/>
            <a:chOff x="0" y="0"/>
            <a:chExt cx="1931287" cy="525040"/>
          </a:xfrm>
        </p:grpSpPr>
        <p:sp>
          <p:nvSpPr>
            <p:cNvPr id="21549" name="Freeform 10"/>
            <p:cNvSpPr>
              <a:spLocks/>
            </p:cNvSpPr>
            <p:nvPr/>
          </p:nvSpPr>
          <p:spPr bwMode="auto">
            <a:xfrm>
              <a:off x="0" y="0"/>
              <a:ext cx="1931287" cy="525040"/>
            </a:xfrm>
            <a:custGeom>
              <a:avLst/>
              <a:gdLst>
                <a:gd name="T0" fmla="*/ 2147483646 w 2740"/>
                <a:gd name="T1" fmla="*/ 0 h 692"/>
                <a:gd name="T2" fmla="*/ 2147483646 w 2740"/>
                <a:gd name="T3" fmla="*/ 0 h 692"/>
                <a:gd name="T4" fmla="*/ 2147483646 w 2740"/>
                <a:gd name="T5" fmla="*/ 2147483646 h 692"/>
                <a:gd name="T6" fmla="*/ 2147483646 w 2740"/>
                <a:gd name="T7" fmla="*/ 2147483646 h 692"/>
                <a:gd name="T8" fmla="*/ 2147483646 w 2740"/>
                <a:gd name="T9" fmla="*/ 2147483646 h 692"/>
                <a:gd name="T10" fmla="*/ 2147483646 w 2740"/>
                <a:gd name="T11" fmla="*/ 2147483646 h 692"/>
                <a:gd name="T12" fmla="*/ 0 w 2740"/>
                <a:gd name="T13" fmla="*/ 2147483646 h 692"/>
                <a:gd name="T14" fmla="*/ 0 w 2740"/>
                <a:gd name="T15" fmla="*/ 2147483646 h 692"/>
                <a:gd name="T16" fmla="*/ 2147483646 w 2740"/>
                <a:gd name="T17" fmla="*/ 0 h 6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8"/>
                    <a:pt x="2740" y="62"/>
                  </a:cubicBezTo>
                  <a:lnTo>
                    <a:pt x="2740" y="631"/>
                  </a:lnTo>
                  <a:cubicBezTo>
                    <a:pt x="2740" y="665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5"/>
                    <a:pt x="0" y="631"/>
                  </a:cubicBezTo>
                  <a:lnTo>
                    <a:pt x="0" y="62"/>
                  </a:lnTo>
                  <a:cubicBezTo>
                    <a:pt x="0" y="28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1550" name="TextBox 20"/>
            <p:cNvSpPr txBox="1">
              <a:spLocks noChangeArrowheads="1"/>
            </p:cNvSpPr>
            <p:nvPr/>
          </p:nvSpPr>
          <p:spPr bwMode="auto">
            <a:xfrm>
              <a:off x="270281" y="56617"/>
              <a:ext cx="1572295" cy="46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24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24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5382" name="组合 21"/>
          <p:cNvGrpSpPr>
            <a:grpSpLocks/>
          </p:cNvGrpSpPr>
          <p:nvPr/>
        </p:nvGrpSpPr>
        <p:grpSpPr bwMode="auto">
          <a:xfrm>
            <a:off x="5934075" y="3357563"/>
            <a:ext cx="1931988" cy="525462"/>
            <a:chOff x="0" y="0"/>
            <a:chExt cx="1931287" cy="525040"/>
          </a:xfrm>
        </p:grpSpPr>
        <p:sp>
          <p:nvSpPr>
            <p:cNvPr id="21547" name="Freeform 6"/>
            <p:cNvSpPr>
              <a:spLocks/>
            </p:cNvSpPr>
            <p:nvPr/>
          </p:nvSpPr>
          <p:spPr bwMode="auto">
            <a:xfrm>
              <a:off x="0" y="0"/>
              <a:ext cx="1931287" cy="525040"/>
            </a:xfrm>
            <a:custGeom>
              <a:avLst/>
              <a:gdLst>
                <a:gd name="T0" fmla="*/ 2147483646 w 2740"/>
                <a:gd name="T1" fmla="*/ 0 h 692"/>
                <a:gd name="T2" fmla="*/ 2147483646 w 2740"/>
                <a:gd name="T3" fmla="*/ 0 h 692"/>
                <a:gd name="T4" fmla="*/ 2147483646 w 2740"/>
                <a:gd name="T5" fmla="*/ 2147483646 h 692"/>
                <a:gd name="T6" fmla="*/ 2147483646 w 2740"/>
                <a:gd name="T7" fmla="*/ 2147483646 h 692"/>
                <a:gd name="T8" fmla="*/ 2147483646 w 2740"/>
                <a:gd name="T9" fmla="*/ 2147483646 h 692"/>
                <a:gd name="T10" fmla="*/ 2147483646 w 2740"/>
                <a:gd name="T11" fmla="*/ 2147483646 h 692"/>
                <a:gd name="T12" fmla="*/ 0 w 2740"/>
                <a:gd name="T13" fmla="*/ 2147483646 h 692"/>
                <a:gd name="T14" fmla="*/ 0 w 2740"/>
                <a:gd name="T15" fmla="*/ 2147483646 h 692"/>
                <a:gd name="T16" fmla="*/ 2147483646 w 2740"/>
                <a:gd name="T17" fmla="*/ 0 h 6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8"/>
                    <a:pt x="2740" y="62"/>
                  </a:cubicBezTo>
                  <a:lnTo>
                    <a:pt x="2740" y="631"/>
                  </a:lnTo>
                  <a:cubicBezTo>
                    <a:pt x="2740" y="665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5"/>
                    <a:pt x="0" y="631"/>
                  </a:cubicBezTo>
                  <a:lnTo>
                    <a:pt x="0" y="62"/>
                  </a:lnTo>
                  <a:cubicBezTo>
                    <a:pt x="0" y="28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1548" name="TextBox 23"/>
            <p:cNvSpPr txBox="1">
              <a:spLocks noChangeArrowheads="1"/>
            </p:cNvSpPr>
            <p:nvPr/>
          </p:nvSpPr>
          <p:spPr bwMode="auto">
            <a:xfrm>
              <a:off x="307891" y="56617"/>
              <a:ext cx="1572296" cy="46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24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24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5385" name="组合 24"/>
          <p:cNvGrpSpPr>
            <a:grpSpLocks/>
          </p:cNvGrpSpPr>
          <p:nvPr/>
        </p:nvGrpSpPr>
        <p:grpSpPr bwMode="auto">
          <a:xfrm>
            <a:off x="3670300" y="4046538"/>
            <a:ext cx="1931988" cy="527050"/>
            <a:chOff x="0" y="0"/>
            <a:chExt cx="1931287" cy="526527"/>
          </a:xfrm>
        </p:grpSpPr>
        <p:sp>
          <p:nvSpPr>
            <p:cNvPr id="21545" name="Freeform 11"/>
            <p:cNvSpPr>
              <a:spLocks/>
            </p:cNvSpPr>
            <p:nvPr/>
          </p:nvSpPr>
          <p:spPr bwMode="auto">
            <a:xfrm>
              <a:off x="0" y="0"/>
              <a:ext cx="1931287" cy="526527"/>
            </a:xfrm>
            <a:custGeom>
              <a:avLst/>
              <a:gdLst>
                <a:gd name="T0" fmla="*/ 2147483646 w 2740"/>
                <a:gd name="T1" fmla="*/ 0 h 692"/>
                <a:gd name="T2" fmla="*/ 2147483646 w 2740"/>
                <a:gd name="T3" fmla="*/ 0 h 692"/>
                <a:gd name="T4" fmla="*/ 2147483646 w 2740"/>
                <a:gd name="T5" fmla="*/ 2147483646 h 692"/>
                <a:gd name="T6" fmla="*/ 2147483646 w 2740"/>
                <a:gd name="T7" fmla="*/ 2147483646 h 692"/>
                <a:gd name="T8" fmla="*/ 2147483646 w 2740"/>
                <a:gd name="T9" fmla="*/ 2147483646 h 692"/>
                <a:gd name="T10" fmla="*/ 2147483646 w 2740"/>
                <a:gd name="T11" fmla="*/ 2147483646 h 692"/>
                <a:gd name="T12" fmla="*/ 0 w 2740"/>
                <a:gd name="T13" fmla="*/ 2147483646 h 692"/>
                <a:gd name="T14" fmla="*/ 0 w 2740"/>
                <a:gd name="T15" fmla="*/ 2147483646 h 692"/>
                <a:gd name="T16" fmla="*/ 2147483646 w 2740"/>
                <a:gd name="T17" fmla="*/ 0 h 6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7"/>
                    <a:pt x="2740" y="61"/>
                  </a:cubicBezTo>
                  <a:lnTo>
                    <a:pt x="2740" y="631"/>
                  </a:lnTo>
                  <a:cubicBezTo>
                    <a:pt x="2740" y="664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4"/>
                    <a:pt x="0" y="631"/>
                  </a:cubicBezTo>
                  <a:lnTo>
                    <a:pt x="0" y="61"/>
                  </a:lnTo>
                  <a:cubicBezTo>
                    <a:pt x="0" y="27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1546" name="TextBox 26"/>
            <p:cNvSpPr txBox="1">
              <a:spLocks noChangeArrowheads="1"/>
            </p:cNvSpPr>
            <p:nvPr/>
          </p:nvSpPr>
          <p:spPr bwMode="auto">
            <a:xfrm>
              <a:off x="270281" y="45657"/>
              <a:ext cx="1572295" cy="46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24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24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5388" name="组合 27"/>
          <p:cNvGrpSpPr>
            <a:grpSpLocks/>
          </p:cNvGrpSpPr>
          <p:nvPr/>
        </p:nvGrpSpPr>
        <p:grpSpPr bwMode="auto">
          <a:xfrm>
            <a:off x="5934075" y="4046538"/>
            <a:ext cx="1931988" cy="527050"/>
            <a:chOff x="0" y="0"/>
            <a:chExt cx="1931287" cy="526527"/>
          </a:xfrm>
        </p:grpSpPr>
        <p:sp>
          <p:nvSpPr>
            <p:cNvPr id="21543" name="Freeform 7"/>
            <p:cNvSpPr>
              <a:spLocks/>
            </p:cNvSpPr>
            <p:nvPr/>
          </p:nvSpPr>
          <p:spPr bwMode="auto">
            <a:xfrm>
              <a:off x="0" y="0"/>
              <a:ext cx="1931287" cy="526527"/>
            </a:xfrm>
            <a:custGeom>
              <a:avLst/>
              <a:gdLst>
                <a:gd name="T0" fmla="*/ 2147483646 w 2740"/>
                <a:gd name="T1" fmla="*/ 0 h 692"/>
                <a:gd name="T2" fmla="*/ 2147483646 w 2740"/>
                <a:gd name="T3" fmla="*/ 0 h 692"/>
                <a:gd name="T4" fmla="*/ 2147483646 w 2740"/>
                <a:gd name="T5" fmla="*/ 2147483646 h 692"/>
                <a:gd name="T6" fmla="*/ 2147483646 w 2740"/>
                <a:gd name="T7" fmla="*/ 2147483646 h 692"/>
                <a:gd name="T8" fmla="*/ 2147483646 w 2740"/>
                <a:gd name="T9" fmla="*/ 2147483646 h 692"/>
                <a:gd name="T10" fmla="*/ 2147483646 w 2740"/>
                <a:gd name="T11" fmla="*/ 2147483646 h 692"/>
                <a:gd name="T12" fmla="*/ 0 w 2740"/>
                <a:gd name="T13" fmla="*/ 2147483646 h 692"/>
                <a:gd name="T14" fmla="*/ 0 w 2740"/>
                <a:gd name="T15" fmla="*/ 2147483646 h 692"/>
                <a:gd name="T16" fmla="*/ 2147483646 w 2740"/>
                <a:gd name="T17" fmla="*/ 0 h 6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7"/>
                    <a:pt x="2740" y="61"/>
                  </a:cubicBezTo>
                  <a:lnTo>
                    <a:pt x="2740" y="631"/>
                  </a:lnTo>
                  <a:cubicBezTo>
                    <a:pt x="2740" y="664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4"/>
                    <a:pt x="0" y="631"/>
                  </a:cubicBezTo>
                  <a:lnTo>
                    <a:pt x="0" y="61"/>
                  </a:lnTo>
                  <a:cubicBezTo>
                    <a:pt x="0" y="27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1544" name="TextBox 29"/>
            <p:cNvSpPr txBox="1">
              <a:spLocks noChangeArrowheads="1"/>
            </p:cNvSpPr>
            <p:nvPr/>
          </p:nvSpPr>
          <p:spPr bwMode="auto">
            <a:xfrm>
              <a:off x="307891" y="45657"/>
              <a:ext cx="1572296" cy="46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24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24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5391" name="组合 30"/>
          <p:cNvGrpSpPr>
            <a:grpSpLocks/>
          </p:cNvGrpSpPr>
          <p:nvPr/>
        </p:nvGrpSpPr>
        <p:grpSpPr bwMode="auto">
          <a:xfrm>
            <a:off x="3670300" y="4730750"/>
            <a:ext cx="1931988" cy="525463"/>
            <a:chOff x="0" y="0"/>
            <a:chExt cx="1931287" cy="525040"/>
          </a:xfrm>
        </p:grpSpPr>
        <p:sp>
          <p:nvSpPr>
            <p:cNvPr id="21541" name="Freeform 12"/>
            <p:cNvSpPr>
              <a:spLocks/>
            </p:cNvSpPr>
            <p:nvPr/>
          </p:nvSpPr>
          <p:spPr bwMode="auto">
            <a:xfrm>
              <a:off x="0" y="0"/>
              <a:ext cx="1931287" cy="525040"/>
            </a:xfrm>
            <a:custGeom>
              <a:avLst/>
              <a:gdLst>
                <a:gd name="T0" fmla="*/ 2147483646 w 2740"/>
                <a:gd name="T1" fmla="*/ 0 h 692"/>
                <a:gd name="T2" fmla="*/ 2147483646 w 2740"/>
                <a:gd name="T3" fmla="*/ 0 h 692"/>
                <a:gd name="T4" fmla="*/ 2147483646 w 2740"/>
                <a:gd name="T5" fmla="*/ 2147483646 h 692"/>
                <a:gd name="T6" fmla="*/ 2147483646 w 2740"/>
                <a:gd name="T7" fmla="*/ 2147483646 h 692"/>
                <a:gd name="T8" fmla="*/ 2147483646 w 2740"/>
                <a:gd name="T9" fmla="*/ 2147483646 h 692"/>
                <a:gd name="T10" fmla="*/ 2147483646 w 2740"/>
                <a:gd name="T11" fmla="*/ 2147483646 h 692"/>
                <a:gd name="T12" fmla="*/ 0 w 2740"/>
                <a:gd name="T13" fmla="*/ 2147483646 h 692"/>
                <a:gd name="T14" fmla="*/ 0 w 2740"/>
                <a:gd name="T15" fmla="*/ 2147483646 h 692"/>
                <a:gd name="T16" fmla="*/ 2147483646 w 2740"/>
                <a:gd name="T17" fmla="*/ 0 h 6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7"/>
                    <a:pt x="2740" y="61"/>
                  </a:cubicBezTo>
                  <a:lnTo>
                    <a:pt x="2740" y="631"/>
                  </a:lnTo>
                  <a:cubicBezTo>
                    <a:pt x="2740" y="664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4"/>
                    <a:pt x="0" y="631"/>
                  </a:cubicBezTo>
                  <a:lnTo>
                    <a:pt x="0" y="61"/>
                  </a:lnTo>
                  <a:cubicBezTo>
                    <a:pt x="0" y="27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1542" name="TextBox 32"/>
            <p:cNvSpPr txBox="1">
              <a:spLocks noChangeArrowheads="1"/>
            </p:cNvSpPr>
            <p:nvPr/>
          </p:nvSpPr>
          <p:spPr bwMode="auto">
            <a:xfrm>
              <a:off x="270281" y="51933"/>
              <a:ext cx="1572295" cy="46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24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24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5394" name="组合 33"/>
          <p:cNvGrpSpPr>
            <a:grpSpLocks/>
          </p:cNvGrpSpPr>
          <p:nvPr/>
        </p:nvGrpSpPr>
        <p:grpSpPr bwMode="auto">
          <a:xfrm>
            <a:off x="5934075" y="4730750"/>
            <a:ext cx="1931988" cy="525463"/>
            <a:chOff x="0" y="0"/>
            <a:chExt cx="1931287" cy="525040"/>
          </a:xfrm>
        </p:grpSpPr>
        <p:sp>
          <p:nvSpPr>
            <p:cNvPr id="21539" name="Freeform 8"/>
            <p:cNvSpPr>
              <a:spLocks/>
            </p:cNvSpPr>
            <p:nvPr/>
          </p:nvSpPr>
          <p:spPr bwMode="auto">
            <a:xfrm>
              <a:off x="0" y="0"/>
              <a:ext cx="1931287" cy="525040"/>
            </a:xfrm>
            <a:custGeom>
              <a:avLst/>
              <a:gdLst>
                <a:gd name="T0" fmla="*/ 2147483646 w 2740"/>
                <a:gd name="T1" fmla="*/ 0 h 692"/>
                <a:gd name="T2" fmla="*/ 2147483646 w 2740"/>
                <a:gd name="T3" fmla="*/ 0 h 692"/>
                <a:gd name="T4" fmla="*/ 2147483646 w 2740"/>
                <a:gd name="T5" fmla="*/ 2147483646 h 692"/>
                <a:gd name="T6" fmla="*/ 2147483646 w 2740"/>
                <a:gd name="T7" fmla="*/ 2147483646 h 692"/>
                <a:gd name="T8" fmla="*/ 2147483646 w 2740"/>
                <a:gd name="T9" fmla="*/ 2147483646 h 692"/>
                <a:gd name="T10" fmla="*/ 2147483646 w 2740"/>
                <a:gd name="T11" fmla="*/ 2147483646 h 692"/>
                <a:gd name="T12" fmla="*/ 0 w 2740"/>
                <a:gd name="T13" fmla="*/ 2147483646 h 692"/>
                <a:gd name="T14" fmla="*/ 0 w 2740"/>
                <a:gd name="T15" fmla="*/ 2147483646 h 692"/>
                <a:gd name="T16" fmla="*/ 2147483646 w 2740"/>
                <a:gd name="T17" fmla="*/ 0 h 6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0" h="692">
                  <a:moveTo>
                    <a:pt x="61" y="0"/>
                  </a:moveTo>
                  <a:lnTo>
                    <a:pt x="2678" y="0"/>
                  </a:lnTo>
                  <a:cubicBezTo>
                    <a:pt x="2712" y="0"/>
                    <a:pt x="2740" y="27"/>
                    <a:pt x="2740" y="61"/>
                  </a:cubicBezTo>
                  <a:lnTo>
                    <a:pt x="2740" y="631"/>
                  </a:lnTo>
                  <a:cubicBezTo>
                    <a:pt x="2740" y="664"/>
                    <a:pt x="2712" y="692"/>
                    <a:pt x="2678" y="692"/>
                  </a:cubicBezTo>
                  <a:lnTo>
                    <a:pt x="61" y="692"/>
                  </a:lnTo>
                  <a:cubicBezTo>
                    <a:pt x="28" y="692"/>
                    <a:pt x="0" y="664"/>
                    <a:pt x="0" y="631"/>
                  </a:cubicBezTo>
                  <a:lnTo>
                    <a:pt x="0" y="61"/>
                  </a:lnTo>
                  <a:cubicBezTo>
                    <a:pt x="0" y="27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1540" name="TextBox 35"/>
            <p:cNvSpPr txBox="1">
              <a:spLocks noChangeArrowheads="1"/>
            </p:cNvSpPr>
            <p:nvPr/>
          </p:nvSpPr>
          <p:spPr bwMode="auto">
            <a:xfrm>
              <a:off x="307891" y="51933"/>
              <a:ext cx="1572296" cy="46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charset="0"/>
                  <a:ea typeface="仿宋_GB2312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zh-CN" sz="2400" dirty="0">
                  <a:solidFill>
                    <a:schemeClr val="accent2"/>
                  </a:solidFill>
                  <a:latin typeface="+mj-lt"/>
                </a:rPr>
                <a:t>TITLE HERE</a:t>
              </a:r>
              <a:endParaRPr lang="zh-CN" altLang="en-US" sz="24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sp>
        <p:nvSpPr>
          <p:cNvPr id="15397" name="TextBox 36"/>
          <p:cNvSpPr txBox="1">
            <a:spLocks noChangeArrowheads="1"/>
          </p:cNvSpPr>
          <p:nvPr/>
        </p:nvSpPr>
        <p:spPr bwMode="auto">
          <a:xfrm>
            <a:off x="10015538" y="2763838"/>
            <a:ext cx="963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800" b="1" dirty="0">
                <a:solidFill>
                  <a:schemeClr val="accent2"/>
                </a:solidFill>
                <a:latin typeface="+mj-lt"/>
              </a:rPr>
              <a:t>TITLE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800" b="1" dirty="0">
                <a:solidFill>
                  <a:schemeClr val="accent2"/>
                </a:solidFill>
                <a:latin typeface="+mj-lt"/>
              </a:rPr>
              <a:t>HERE</a:t>
            </a:r>
            <a:endParaRPr lang="zh-CN" alt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398" name="TextBox 37"/>
          <p:cNvSpPr txBox="1">
            <a:spLocks noChangeArrowheads="1"/>
          </p:cNvSpPr>
          <p:nvPr/>
        </p:nvSpPr>
        <p:spPr bwMode="auto">
          <a:xfrm>
            <a:off x="1204913" y="2900363"/>
            <a:ext cx="963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800" b="1" dirty="0">
                <a:solidFill>
                  <a:schemeClr val="accent2"/>
                </a:solidFill>
                <a:latin typeface="+mj-lt"/>
              </a:rPr>
              <a:t>TITLE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800" b="1" dirty="0">
                <a:solidFill>
                  <a:schemeClr val="accent2"/>
                </a:solidFill>
                <a:latin typeface="+mj-lt"/>
              </a:rPr>
              <a:t>HERE</a:t>
            </a:r>
            <a:endParaRPr lang="zh-CN" alt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399" name="TextBox 38"/>
          <p:cNvSpPr txBox="1">
            <a:spLocks noChangeArrowheads="1"/>
          </p:cNvSpPr>
          <p:nvPr/>
        </p:nvSpPr>
        <p:spPr bwMode="auto">
          <a:xfrm>
            <a:off x="9521825" y="3805238"/>
            <a:ext cx="20494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15400" name="TextBox 39"/>
          <p:cNvSpPr txBox="1">
            <a:spLocks noChangeArrowheads="1"/>
          </p:cNvSpPr>
          <p:nvPr/>
        </p:nvSpPr>
        <p:spPr bwMode="auto">
          <a:xfrm>
            <a:off x="596900" y="3937000"/>
            <a:ext cx="20383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US" altLang="zh-CN" sz="1800" dirty="0">
                <a:latin typeface="+mj-lt"/>
              </a:rPr>
              <a:t>We hope that this template will return to you as a time, money and reputation.</a:t>
            </a:r>
            <a:endParaRPr lang="zh-CN" altLang="en-US" sz="1800" dirty="0">
              <a:latin typeface="+mj-lt"/>
            </a:endParaRPr>
          </a:p>
        </p:txBody>
      </p:sp>
      <p:sp>
        <p:nvSpPr>
          <p:cNvPr id="15401" name="TextBox 40"/>
          <p:cNvSpPr txBox="1">
            <a:spLocks noChangeArrowheads="1"/>
          </p:cNvSpPr>
          <p:nvPr/>
        </p:nvSpPr>
        <p:spPr bwMode="auto">
          <a:xfrm>
            <a:off x="3354388" y="1487488"/>
            <a:ext cx="20367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402" name="TextBox 41"/>
          <p:cNvSpPr txBox="1">
            <a:spLocks noChangeArrowheads="1"/>
          </p:cNvSpPr>
          <p:nvPr/>
        </p:nvSpPr>
        <p:spPr bwMode="auto">
          <a:xfrm>
            <a:off x="5287963" y="1487488"/>
            <a:ext cx="17287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403" name="TextBox 42"/>
          <p:cNvSpPr txBox="1">
            <a:spLocks noChangeArrowheads="1"/>
          </p:cNvSpPr>
          <p:nvPr/>
        </p:nvSpPr>
        <p:spPr bwMode="auto">
          <a:xfrm>
            <a:off x="7007225" y="1487488"/>
            <a:ext cx="1797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404" name="Freeform 21"/>
          <p:cNvSpPr>
            <a:spLocks/>
          </p:cNvSpPr>
          <p:nvPr/>
        </p:nvSpPr>
        <p:spPr bwMode="auto">
          <a:xfrm>
            <a:off x="3195638" y="5888038"/>
            <a:ext cx="5554662" cy="508000"/>
          </a:xfrm>
          <a:custGeom>
            <a:avLst/>
            <a:gdLst>
              <a:gd name="T0" fmla="*/ 2147483646 w 2150"/>
              <a:gd name="T1" fmla="*/ 0 h 412"/>
              <a:gd name="T2" fmla="*/ 2147483646 w 2150"/>
              <a:gd name="T3" fmla="*/ 0 h 412"/>
              <a:gd name="T4" fmla="*/ 2147483646 w 2150"/>
              <a:gd name="T5" fmla="*/ 2147483646 h 412"/>
              <a:gd name="T6" fmla="*/ 2147483646 w 2150"/>
              <a:gd name="T7" fmla="*/ 2147483646 h 412"/>
              <a:gd name="T8" fmla="*/ 2147483646 w 2150"/>
              <a:gd name="T9" fmla="*/ 2147483646 h 412"/>
              <a:gd name="T10" fmla="*/ 2147483646 w 2150"/>
              <a:gd name="T11" fmla="*/ 2147483646 h 412"/>
              <a:gd name="T12" fmla="*/ 0 w 2150"/>
              <a:gd name="T13" fmla="*/ 2147483646 h 412"/>
              <a:gd name="T14" fmla="*/ 0 w 2150"/>
              <a:gd name="T15" fmla="*/ 2147483646 h 412"/>
              <a:gd name="T16" fmla="*/ 2147483646 w 2150"/>
              <a:gd name="T17" fmla="*/ 0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50" h="412">
                <a:moveTo>
                  <a:pt x="36" y="0"/>
                </a:moveTo>
                <a:lnTo>
                  <a:pt x="2113" y="0"/>
                </a:lnTo>
                <a:cubicBezTo>
                  <a:pt x="2133" y="0"/>
                  <a:pt x="2150" y="16"/>
                  <a:pt x="2150" y="36"/>
                </a:cubicBezTo>
                <a:lnTo>
                  <a:pt x="2150" y="375"/>
                </a:lnTo>
                <a:cubicBezTo>
                  <a:pt x="2150" y="395"/>
                  <a:pt x="2133" y="412"/>
                  <a:pt x="2113" y="412"/>
                </a:cubicBezTo>
                <a:lnTo>
                  <a:pt x="36" y="412"/>
                </a:lnTo>
                <a:cubicBezTo>
                  <a:pt x="16" y="412"/>
                  <a:pt x="0" y="395"/>
                  <a:pt x="0" y="375"/>
                </a:cubicBezTo>
                <a:lnTo>
                  <a:pt x="0" y="36"/>
                </a:ln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chemeClr val="tx1"/>
          </a:solidFill>
          <a:ln w="10" cap="flat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5405" name="TextBox 44"/>
          <p:cNvSpPr txBox="1">
            <a:spLocks noChangeArrowheads="1"/>
          </p:cNvSpPr>
          <p:nvPr/>
        </p:nvSpPr>
        <p:spPr bwMode="auto">
          <a:xfrm>
            <a:off x="3354388" y="5888038"/>
            <a:ext cx="20367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406" name="TextBox 45"/>
          <p:cNvSpPr txBox="1">
            <a:spLocks noChangeArrowheads="1"/>
          </p:cNvSpPr>
          <p:nvPr/>
        </p:nvSpPr>
        <p:spPr bwMode="auto">
          <a:xfrm>
            <a:off x="5287963" y="5888038"/>
            <a:ext cx="17287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407" name="TextBox 46"/>
          <p:cNvSpPr txBox="1">
            <a:spLocks noChangeArrowheads="1"/>
          </p:cNvSpPr>
          <p:nvPr/>
        </p:nvSpPr>
        <p:spPr bwMode="auto">
          <a:xfrm>
            <a:off x="7007225" y="5888038"/>
            <a:ext cx="17970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408" name="Freeform 18"/>
          <p:cNvSpPr>
            <a:spLocks noEditPoints="1"/>
          </p:cNvSpPr>
          <p:nvPr/>
        </p:nvSpPr>
        <p:spPr bwMode="auto">
          <a:xfrm flipV="1">
            <a:off x="3906838" y="5505450"/>
            <a:ext cx="493712" cy="339725"/>
          </a:xfrm>
          <a:custGeom>
            <a:avLst/>
            <a:gdLst>
              <a:gd name="T0" fmla="*/ 2147483646 w 611"/>
              <a:gd name="T1" fmla="*/ 2147483646 h 610"/>
              <a:gd name="T2" fmla="*/ 2147483646 w 611"/>
              <a:gd name="T3" fmla="*/ 2147483646 h 610"/>
              <a:gd name="T4" fmla="*/ 0 w 611"/>
              <a:gd name="T5" fmla="*/ 2147483646 h 610"/>
              <a:gd name="T6" fmla="*/ 2147483646 w 611"/>
              <a:gd name="T7" fmla="*/ 0 h 610"/>
              <a:gd name="T8" fmla="*/ 2147483646 w 611"/>
              <a:gd name="T9" fmla="*/ 2147483646 h 610"/>
              <a:gd name="T10" fmla="*/ 2147483646 w 611"/>
              <a:gd name="T11" fmla="*/ 2147483646 h 610"/>
              <a:gd name="T12" fmla="*/ 2147483646 w 611"/>
              <a:gd name="T13" fmla="*/ 2147483646 h 610"/>
              <a:gd name="T14" fmla="*/ 2147483646 w 611"/>
              <a:gd name="T15" fmla="*/ 2147483646 h 610"/>
              <a:gd name="T16" fmla="*/ 2147483646 w 611"/>
              <a:gd name="T17" fmla="*/ 2147483646 h 6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5409" name="Freeform 19"/>
          <p:cNvSpPr>
            <a:spLocks noEditPoints="1"/>
          </p:cNvSpPr>
          <p:nvPr/>
        </p:nvSpPr>
        <p:spPr bwMode="auto">
          <a:xfrm flipV="1">
            <a:off x="5694363" y="5505450"/>
            <a:ext cx="493712" cy="339725"/>
          </a:xfrm>
          <a:custGeom>
            <a:avLst/>
            <a:gdLst>
              <a:gd name="T0" fmla="*/ 2147483646 w 611"/>
              <a:gd name="T1" fmla="*/ 2147483646 h 610"/>
              <a:gd name="T2" fmla="*/ 2147483646 w 611"/>
              <a:gd name="T3" fmla="*/ 2147483646 h 610"/>
              <a:gd name="T4" fmla="*/ 0 w 611"/>
              <a:gd name="T5" fmla="*/ 2147483646 h 610"/>
              <a:gd name="T6" fmla="*/ 2147483646 w 611"/>
              <a:gd name="T7" fmla="*/ 0 h 610"/>
              <a:gd name="T8" fmla="*/ 2147483646 w 611"/>
              <a:gd name="T9" fmla="*/ 2147483646 h 610"/>
              <a:gd name="T10" fmla="*/ 2147483646 w 611"/>
              <a:gd name="T11" fmla="*/ 2147483646 h 610"/>
              <a:gd name="T12" fmla="*/ 2147483646 w 611"/>
              <a:gd name="T13" fmla="*/ 2147483646 h 610"/>
              <a:gd name="T14" fmla="*/ 2147483646 w 611"/>
              <a:gd name="T15" fmla="*/ 2147483646 h 610"/>
              <a:gd name="T16" fmla="*/ 2147483646 w 611"/>
              <a:gd name="T17" fmla="*/ 2147483646 h 6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5410" name="Freeform 20"/>
          <p:cNvSpPr>
            <a:spLocks noEditPoints="1"/>
          </p:cNvSpPr>
          <p:nvPr/>
        </p:nvSpPr>
        <p:spPr bwMode="auto">
          <a:xfrm flipV="1">
            <a:off x="7531100" y="5505450"/>
            <a:ext cx="493713" cy="339725"/>
          </a:xfrm>
          <a:custGeom>
            <a:avLst/>
            <a:gdLst>
              <a:gd name="T0" fmla="*/ 2147483646 w 611"/>
              <a:gd name="T1" fmla="*/ 2147483646 h 610"/>
              <a:gd name="T2" fmla="*/ 2147483646 w 611"/>
              <a:gd name="T3" fmla="*/ 2147483646 h 610"/>
              <a:gd name="T4" fmla="*/ 0 w 611"/>
              <a:gd name="T5" fmla="*/ 2147483646 h 610"/>
              <a:gd name="T6" fmla="*/ 2147483646 w 611"/>
              <a:gd name="T7" fmla="*/ 0 h 610"/>
              <a:gd name="T8" fmla="*/ 2147483646 w 611"/>
              <a:gd name="T9" fmla="*/ 2147483646 h 610"/>
              <a:gd name="T10" fmla="*/ 2147483646 w 611"/>
              <a:gd name="T11" fmla="*/ 2147483646 h 610"/>
              <a:gd name="T12" fmla="*/ 2147483646 w 611"/>
              <a:gd name="T13" fmla="*/ 2147483646 h 610"/>
              <a:gd name="T14" fmla="*/ 2147483646 w 611"/>
              <a:gd name="T15" fmla="*/ 2147483646 h 610"/>
              <a:gd name="T16" fmla="*/ 2147483646 w 611"/>
              <a:gd name="T17" fmla="*/ 2147483646 h 6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820"/>
                            </p:stCondLst>
                            <p:childTnLst>
                              <p:par>
                                <p:cTn id="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82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320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820"/>
                            </p:stCondLst>
                            <p:childTnLst>
                              <p:par>
                                <p:cTn id="7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82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32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82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320"/>
                            </p:stCondLst>
                            <p:childTnLst>
                              <p:par>
                                <p:cTn id="10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20"/>
                            </p:stCondLst>
                            <p:childTnLst>
                              <p:par>
                                <p:cTn id="1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520"/>
                            </p:stCondLst>
                            <p:childTnLst>
                              <p:par>
                                <p:cTn id="1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1020"/>
                            </p:stCondLst>
                            <p:childTnLst>
                              <p:par>
                                <p:cTn id="13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3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4" grpId="0" animBg="1"/>
      <p:bldP spid="15365" grpId="0" animBg="1"/>
      <p:bldP spid="15366" grpId="0" animBg="1" autoUpdateAnimBg="0"/>
      <p:bldP spid="15367" grpId="0" animBg="1" autoUpdateAnimBg="0"/>
      <p:bldP spid="15368" grpId="0" animBg="1"/>
      <p:bldP spid="15369" grpId="0" animBg="1"/>
      <p:bldP spid="15370" grpId="0" animBg="1"/>
      <p:bldP spid="15371" grpId="0" animBg="1"/>
      <p:bldP spid="15372" grpId="0" animBg="1"/>
      <p:bldP spid="15397" grpId="0" autoUpdateAnimBg="0"/>
      <p:bldP spid="15398" grpId="0" autoUpdateAnimBg="0"/>
      <p:bldP spid="15399" grpId="0" autoUpdateAnimBg="0"/>
      <p:bldP spid="15400" grpId="0" autoUpdateAnimBg="0"/>
      <p:bldP spid="15401" grpId="0" autoUpdateAnimBg="0"/>
      <p:bldP spid="15402" grpId="0" autoUpdateAnimBg="0"/>
      <p:bldP spid="15403" grpId="0" autoUpdateAnimBg="0"/>
      <p:bldP spid="15404" grpId="0" animBg="1"/>
      <p:bldP spid="15405" grpId="0" autoUpdateAnimBg="0"/>
      <p:bldP spid="15406" grpId="0" autoUpdateAnimBg="0"/>
      <p:bldP spid="15407" grpId="0" autoUpdateAnimBg="0"/>
      <p:bldP spid="15408" grpId="0" animBg="1"/>
      <p:bldP spid="15409" grpId="0" animBg="1"/>
      <p:bldP spid="154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4"/>
          <p:cNvSpPr txBox="1">
            <a:spLocks noChangeArrowheads="1"/>
          </p:cNvSpPr>
          <p:nvPr/>
        </p:nvSpPr>
        <p:spPr bwMode="auto">
          <a:xfrm>
            <a:off x="1330325" y="44450"/>
            <a:ext cx="504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accent2"/>
                </a:solidFill>
                <a:latin typeface="+mj-lt"/>
              </a:rPr>
              <a:t>TITLE HERE</a:t>
            </a:r>
            <a:endParaRPr lang="zh-CN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3555" name="TextBox 55"/>
          <p:cNvSpPr txBox="1">
            <a:spLocks noChangeArrowheads="1"/>
          </p:cNvSpPr>
          <p:nvPr/>
        </p:nvSpPr>
        <p:spPr bwMode="auto">
          <a:xfrm>
            <a:off x="139700" y="106363"/>
            <a:ext cx="106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accent2"/>
                </a:solidFill>
                <a:latin typeface="+mj-lt"/>
                <a:ea typeface="宋体" charset="-122"/>
              </a:rPr>
              <a:t>Part</a:t>
            </a:r>
            <a:r>
              <a:rPr lang="en-US" altLang="zh-CN" sz="1800">
                <a:solidFill>
                  <a:schemeClr val="accent2"/>
                </a:solidFill>
                <a:latin typeface="+mj-lt"/>
                <a:ea typeface="宋体" charset="-122"/>
              </a:rPr>
              <a:t>  2</a:t>
            </a:r>
            <a:endParaRPr lang="zh-CN" altLang="en-US" sz="1800">
              <a:solidFill>
                <a:schemeClr val="accent2"/>
              </a:solidFill>
              <a:latin typeface="+mj-lt"/>
              <a:ea typeface="宋体" charset="-122"/>
            </a:endParaRPr>
          </a:p>
        </p:txBody>
      </p:sp>
      <p:sp>
        <p:nvSpPr>
          <p:cNvPr id="16388" name="Freeform 6"/>
          <p:cNvSpPr>
            <a:spLocks noEditPoints="1"/>
          </p:cNvSpPr>
          <p:nvPr/>
        </p:nvSpPr>
        <p:spPr bwMode="auto">
          <a:xfrm>
            <a:off x="8477250" y="3019425"/>
            <a:ext cx="2101850" cy="2101850"/>
          </a:xfrm>
          <a:custGeom>
            <a:avLst/>
            <a:gdLst>
              <a:gd name="T0" fmla="*/ 2147483646 w 2801"/>
              <a:gd name="T1" fmla="*/ 2147483646 h 2801"/>
              <a:gd name="T2" fmla="*/ 2147483646 w 2801"/>
              <a:gd name="T3" fmla="*/ 2147483646 h 2801"/>
              <a:gd name="T4" fmla="*/ 2147483646 w 2801"/>
              <a:gd name="T5" fmla="*/ 2147483646 h 2801"/>
              <a:gd name="T6" fmla="*/ 2147483646 w 2801"/>
              <a:gd name="T7" fmla="*/ 2147483646 h 2801"/>
              <a:gd name="T8" fmla="*/ 2147483646 w 2801"/>
              <a:gd name="T9" fmla="*/ 2147483646 h 2801"/>
              <a:gd name="T10" fmla="*/ 2147483646 w 2801"/>
              <a:gd name="T11" fmla="*/ 2147483646 h 2801"/>
              <a:gd name="T12" fmla="*/ 2147483646 w 2801"/>
              <a:gd name="T13" fmla="*/ 2147483646 h 2801"/>
              <a:gd name="T14" fmla="*/ 2147483646 w 2801"/>
              <a:gd name="T15" fmla="*/ 2147483646 h 2801"/>
              <a:gd name="T16" fmla="*/ 2147483646 w 2801"/>
              <a:gd name="T17" fmla="*/ 2147483646 h 2801"/>
              <a:gd name="T18" fmla="*/ 2147483646 w 2801"/>
              <a:gd name="T19" fmla="*/ 2147483646 h 2801"/>
              <a:gd name="T20" fmla="*/ 2147483646 w 2801"/>
              <a:gd name="T21" fmla="*/ 2147483646 h 2801"/>
              <a:gd name="T22" fmla="*/ 2147483646 w 2801"/>
              <a:gd name="T23" fmla="*/ 2147483646 h 2801"/>
              <a:gd name="T24" fmla="*/ 2147483646 w 2801"/>
              <a:gd name="T25" fmla="*/ 2147483646 h 2801"/>
              <a:gd name="T26" fmla="*/ 2147483646 w 2801"/>
              <a:gd name="T27" fmla="*/ 2147483646 h 2801"/>
              <a:gd name="T28" fmla="*/ 2147483646 w 2801"/>
              <a:gd name="T29" fmla="*/ 0 h 2801"/>
              <a:gd name="T30" fmla="*/ 2147483646 w 2801"/>
              <a:gd name="T31" fmla="*/ 2147483646 h 2801"/>
              <a:gd name="T32" fmla="*/ 2147483646 w 2801"/>
              <a:gd name="T33" fmla="*/ 2147483646 h 2801"/>
              <a:gd name="T34" fmla="*/ 2147483646 w 2801"/>
              <a:gd name="T35" fmla="*/ 2147483646 h 2801"/>
              <a:gd name="T36" fmla="*/ 2147483646 w 2801"/>
              <a:gd name="T37" fmla="*/ 2147483646 h 2801"/>
              <a:gd name="T38" fmla="*/ 2147483646 w 2801"/>
              <a:gd name="T39" fmla="*/ 2147483646 h 2801"/>
              <a:gd name="T40" fmla="*/ 2147483646 w 2801"/>
              <a:gd name="T41" fmla="*/ 2147483646 h 2801"/>
              <a:gd name="T42" fmla="*/ 2147483646 w 2801"/>
              <a:gd name="T43" fmla="*/ 2147483646 h 2801"/>
              <a:gd name="T44" fmla="*/ 2147483646 w 2801"/>
              <a:gd name="T45" fmla="*/ 2147483646 h 2801"/>
              <a:gd name="T46" fmla="*/ 2147483646 w 2801"/>
              <a:gd name="T47" fmla="*/ 2147483646 h 2801"/>
              <a:gd name="T48" fmla="*/ 2147483646 w 2801"/>
              <a:gd name="T49" fmla="*/ 2147483646 h 2801"/>
              <a:gd name="T50" fmla="*/ 2147483646 w 2801"/>
              <a:gd name="T51" fmla="*/ 2147483646 h 2801"/>
              <a:gd name="T52" fmla="*/ 2147483646 w 2801"/>
              <a:gd name="T53" fmla="*/ 2147483646 h 2801"/>
              <a:gd name="T54" fmla="*/ 0 w 2801"/>
              <a:gd name="T55" fmla="*/ 2147483646 h 2801"/>
              <a:gd name="T56" fmla="*/ 2147483646 w 2801"/>
              <a:gd name="T57" fmla="*/ 2147483646 h 2801"/>
              <a:gd name="T58" fmla="*/ 2147483646 w 2801"/>
              <a:gd name="T59" fmla="*/ 2147483646 h 2801"/>
              <a:gd name="T60" fmla="*/ 2147483646 w 2801"/>
              <a:gd name="T61" fmla="*/ 2147483646 h 2801"/>
              <a:gd name="T62" fmla="*/ 2147483646 w 2801"/>
              <a:gd name="T63" fmla="*/ 2147483646 h 2801"/>
              <a:gd name="T64" fmla="*/ 2147483646 w 2801"/>
              <a:gd name="T65" fmla="*/ 2147483646 h 2801"/>
              <a:gd name="T66" fmla="*/ 2147483646 w 2801"/>
              <a:gd name="T67" fmla="*/ 2147483646 h 2801"/>
              <a:gd name="T68" fmla="*/ 2147483646 w 2801"/>
              <a:gd name="T69" fmla="*/ 2147483646 h 2801"/>
              <a:gd name="T70" fmla="*/ 2147483646 w 2801"/>
              <a:gd name="T71" fmla="*/ 2147483646 h 2801"/>
              <a:gd name="T72" fmla="*/ 2147483646 w 2801"/>
              <a:gd name="T73" fmla="*/ 2147483646 h 2801"/>
              <a:gd name="T74" fmla="*/ 2147483646 w 2801"/>
              <a:gd name="T75" fmla="*/ 2147483646 h 2801"/>
              <a:gd name="T76" fmla="*/ 2147483646 w 2801"/>
              <a:gd name="T77" fmla="*/ 2147483646 h 2801"/>
              <a:gd name="T78" fmla="*/ 2147483646 w 2801"/>
              <a:gd name="T79" fmla="*/ 2147483646 h 2801"/>
              <a:gd name="T80" fmla="*/ 2147483646 w 2801"/>
              <a:gd name="T81" fmla="*/ 2147483646 h 2801"/>
              <a:gd name="T82" fmla="*/ 2147483646 w 2801"/>
              <a:gd name="T83" fmla="*/ 2147483646 h 2801"/>
              <a:gd name="T84" fmla="*/ 2147483646 w 2801"/>
              <a:gd name="T85" fmla="*/ 2147483646 h 2801"/>
              <a:gd name="T86" fmla="*/ 2147483646 w 2801"/>
              <a:gd name="T87" fmla="*/ 2147483646 h 2801"/>
              <a:gd name="T88" fmla="*/ 2147483646 w 2801"/>
              <a:gd name="T89" fmla="*/ 2147483646 h 2801"/>
              <a:gd name="T90" fmla="*/ 2147483646 w 2801"/>
              <a:gd name="T91" fmla="*/ 2147483646 h 2801"/>
              <a:gd name="T92" fmla="*/ 2147483646 w 2801"/>
              <a:gd name="T93" fmla="*/ 2147483646 h 2801"/>
              <a:gd name="T94" fmla="*/ 2147483646 w 2801"/>
              <a:gd name="T95" fmla="*/ 2147483646 h 2801"/>
              <a:gd name="T96" fmla="*/ 2147483646 w 2801"/>
              <a:gd name="T97" fmla="*/ 2147483646 h 2801"/>
              <a:gd name="T98" fmla="*/ 2147483646 w 2801"/>
              <a:gd name="T99" fmla="*/ 2147483646 h 2801"/>
              <a:gd name="T100" fmla="*/ 2147483646 w 2801"/>
              <a:gd name="T101" fmla="*/ 2147483646 h 2801"/>
              <a:gd name="T102" fmla="*/ 2147483646 w 2801"/>
              <a:gd name="T103" fmla="*/ 2147483646 h 2801"/>
              <a:gd name="T104" fmla="*/ 2147483646 w 2801"/>
              <a:gd name="T105" fmla="*/ 2147483646 h 2801"/>
              <a:gd name="T106" fmla="*/ 2147483646 w 2801"/>
              <a:gd name="T107" fmla="*/ 2147483646 h 2801"/>
              <a:gd name="T108" fmla="*/ 2147483646 w 2801"/>
              <a:gd name="T109" fmla="*/ 2147483646 h 2801"/>
              <a:gd name="T110" fmla="*/ 2147483646 w 2801"/>
              <a:gd name="T111" fmla="*/ 2147483646 h 2801"/>
              <a:gd name="T112" fmla="*/ 2147483646 w 2801"/>
              <a:gd name="T113" fmla="*/ 2147483646 h 2801"/>
              <a:gd name="T114" fmla="*/ 2147483646 w 2801"/>
              <a:gd name="T115" fmla="*/ 2147483646 h 28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801" h="2801">
                <a:moveTo>
                  <a:pt x="2795" y="1534"/>
                </a:moveTo>
                <a:cubicBezTo>
                  <a:pt x="2799" y="1490"/>
                  <a:pt x="2801" y="1446"/>
                  <a:pt x="2801" y="1401"/>
                </a:cubicBezTo>
                <a:cubicBezTo>
                  <a:pt x="2801" y="1356"/>
                  <a:pt x="2799" y="1311"/>
                  <a:pt x="2795" y="1268"/>
                </a:cubicBezTo>
                <a:lnTo>
                  <a:pt x="2509" y="1237"/>
                </a:lnTo>
                <a:cubicBezTo>
                  <a:pt x="2497" y="1151"/>
                  <a:pt x="2474" y="1067"/>
                  <a:pt x="2443" y="988"/>
                </a:cubicBezTo>
                <a:lnTo>
                  <a:pt x="2675" y="819"/>
                </a:lnTo>
                <a:cubicBezTo>
                  <a:pt x="2638" y="738"/>
                  <a:pt x="2593" y="660"/>
                  <a:pt x="2542" y="588"/>
                </a:cubicBezTo>
                <a:lnTo>
                  <a:pt x="2279" y="705"/>
                </a:lnTo>
                <a:cubicBezTo>
                  <a:pt x="2225" y="638"/>
                  <a:pt x="2164" y="576"/>
                  <a:pt x="2097" y="523"/>
                </a:cubicBezTo>
                <a:lnTo>
                  <a:pt x="2213" y="260"/>
                </a:lnTo>
                <a:cubicBezTo>
                  <a:pt x="2141" y="209"/>
                  <a:pt x="2064" y="164"/>
                  <a:pt x="1983" y="127"/>
                </a:cubicBezTo>
                <a:lnTo>
                  <a:pt x="1814" y="359"/>
                </a:lnTo>
                <a:cubicBezTo>
                  <a:pt x="1735" y="328"/>
                  <a:pt x="1651" y="305"/>
                  <a:pt x="1564" y="292"/>
                </a:cubicBezTo>
                <a:lnTo>
                  <a:pt x="1534" y="7"/>
                </a:lnTo>
                <a:cubicBezTo>
                  <a:pt x="1490" y="3"/>
                  <a:pt x="1446" y="0"/>
                  <a:pt x="1401" y="0"/>
                </a:cubicBezTo>
                <a:cubicBezTo>
                  <a:pt x="1356" y="0"/>
                  <a:pt x="1311" y="3"/>
                  <a:pt x="1268" y="7"/>
                </a:cubicBezTo>
                <a:lnTo>
                  <a:pt x="1238" y="292"/>
                </a:lnTo>
                <a:cubicBezTo>
                  <a:pt x="1151" y="305"/>
                  <a:pt x="1067" y="328"/>
                  <a:pt x="988" y="359"/>
                </a:cubicBezTo>
                <a:lnTo>
                  <a:pt x="819" y="127"/>
                </a:lnTo>
                <a:cubicBezTo>
                  <a:pt x="738" y="164"/>
                  <a:pt x="660" y="209"/>
                  <a:pt x="588" y="260"/>
                </a:cubicBezTo>
                <a:lnTo>
                  <a:pt x="705" y="523"/>
                </a:lnTo>
                <a:cubicBezTo>
                  <a:pt x="638" y="576"/>
                  <a:pt x="576" y="638"/>
                  <a:pt x="523" y="705"/>
                </a:cubicBezTo>
                <a:lnTo>
                  <a:pt x="260" y="588"/>
                </a:lnTo>
                <a:cubicBezTo>
                  <a:pt x="209" y="660"/>
                  <a:pt x="164" y="738"/>
                  <a:pt x="127" y="819"/>
                </a:cubicBezTo>
                <a:lnTo>
                  <a:pt x="359" y="988"/>
                </a:lnTo>
                <a:cubicBezTo>
                  <a:pt x="328" y="1067"/>
                  <a:pt x="305" y="1151"/>
                  <a:pt x="292" y="1237"/>
                </a:cubicBezTo>
                <a:lnTo>
                  <a:pt x="7" y="1268"/>
                </a:lnTo>
                <a:cubicBezTo>
                  <a:pt x="3" y="1311"/>
                  <a:pt x="0" y="1356"/>
                  <a:pt x="0" y="1401"/>
                </a:cubicBezTo>
                <a:cubicBezTo>
                  <a:pt x="0" y="1446"/>
                  <a:pt x="3" y="1490"/>
                  <a:pt x="7" y="1534"/>
                </a:cubicBezTo>
                <a:lnTo>
                  <a:pt x="292" y="1564"/>
                </a:lnTo>
                <a:cubicBezTo>
                  <a:pt x="305" y="1651"/>
                  <a:pt x="328" y="1735"/>
                  <a:pt x="359" y="1814"/>
                </a:cubicBezTo>
                <a:lnTo>
                  <a:pt x="127" y="1983"/>
                </a:lnTo>
                <a:cubicBezTo>
                  <a:pt x="164" y="2064"/>
                  <a:pt x="209" y="2141"/>
                  <a:pt x="260" y="2213"/>
                </a:cubicBezTo>
                <a:lnTo>
                  <a:pt x="523" y="2097"/>
                </a:lnTo>
                <a:cubicBezTo>
                  <a:pt x="576" y="2164"/>
                  <a:pt x="638" y="2226"/>
                  <a:pt x="705" y="2279"/>
                </a:cubicBezTo>
                <a:lnTo>
                  <a:pt x="588" y="2542"/>
                </a:lnTo>
                <a:cubicBezTo>
                  <a:pt x="660" y="2593"/>
                  <a:pt x="738" y="2638"/>
                  <a:pt x="819" y="2675"/>
                </a:cubicBezTo>
                <a:lnTo>
                  <a:pt x="988" y="2443"/>
                </a:lnTo>
                <a:cubicBezTo>
                  <a:pt x="1067" y="2474"/>
                  <a:pt x="1151" y="2497"/>
                  <a:pt x="1238" y="2509"/>
                </a:cubicBezTo>
                <a:lnTo>
                  <a:pt x="1268" y="2795"/>
                </a:lnTo>
                <a:cubicBezTo>
                  <a:pt x="1311" y="2799"/>
                  <a:pt x="1356" y="2801"/>
                  <a:pt x="1401" y="2801"/>
                </a:cubicBezTo>
                <a:cubicBezTo>
                  <a:pt x="1446" y="2801"/>
                  <a:pt x="1490" y="2799"/>
                  <a:pt x="1534" y="2795"/>
                </a:cubicBezTo>
                <a:lnTo>
                  <a:pt x="1564" y="2509"/>
                </a:lnTo>
                <a:cubicBezTo>
                  <a:pt x="1651" y="2497"/>
                  <a:pt x="1735" y="2474"/>
                  <a:pt x="1814" y="2443"/>
                </a:cubicBezTo>
                <a:lnTo>
                  <a:pt x="1983" y="2675"/>
                </a:lnTo>
                <a:cubicBezTo>
                  <a:pt x="2064" y="2638"/>
                  <a:pt x="2141" y="2593"/>
                  <a:pt x="2214" y="2542"/>
                </a:cubicBezTo>
                <a:lnTo>
                  <a:pt x="2097" y="2279"/>
                </a:lnTo>
                <a:cubicBezTo>
                  <a:pt x="2164" y="2225"/>
                  <a:pt x="2226" y="2164"/>
                  <a:pt x="2279" y="2097"/>
                </a:cubicBezTo>
                <a:lnTo>
                  <a:pt x="2542" y="2213"/>
                </a:lnTo>
                <a:cubicBezTo>
                  <a:pt x="2593" y="2141"/>
                  <a:pt x="2638" y="2064"/>
                  <a:pt x="2675" y="1983"/>
                </a:cubicBezTo>
                <a:lnTo>
                  <a:pt x="2443" y="1814"/>
                </a:lnTo>
                <a:cubicBezTo>
                  <a:pt x="2474" y="1735"/>
                  <a:pt x="2497" y="1651"/>
                  <a:pt x="2509" y="1564"/>
                </a:cubicBezTo>
                <a:lnTo>
                  <a:pt x="2795" y="1534"/>
                </a:lnTo>
                <a:close/>
                <a:moveTo>
                  <a:pt x="1401" y="488"/>
                </a:moveTo>
                <a:cubicBezTo>
                  <a:pt x="1905" y="488"/>
                  <a:pt x="2313" y="897"/>
                  <a:pt x="2313" y="1401"/>
                </a:cubicBezTo>
                <a:cubicBezTo>
                  <a:pt x="2313" y="1905"/>
                  <a:pt x="1905" y="2313"/>
                  <a:pt x="1401" y="2313"/>
                </a:cubicBezTo>
                <a:cubicBezTo>
                  <a:pt x="897" y="2313"/>
                  <a:pt x="488" y="1905"/>
                  <a:pt x="488" y="1401"/>
                </a:cubicBezTo>
                <a:cubicBezTo>
                  <a:pt x="488" y="897"/>
                  <a:pt x="897" y="488"/>
                  <a:pt x="1401" y="48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6389" name="Freeform 7"/>
          <p:cNvSpPr>
            <a:spLocks noEditPoints="1"/>
          </p:cNvSpPr>
          <p:nvPr/>
        </p:nvSpPr>
        <p:spPr bwMode="auto">
          <a:xfrm>
            <a:off x="6289675" y="1995488"/>
            <a:ext cx="2493963" cy="2492375"/>
          </a:xfrm>
          <a:custGeom>
            <a:avLst/>
            <a:gdLst>
              <a:gd name="T0" fmla="*/ 2147483646 w 3322"/>
              <a:gd name="T1" fmla="*/ 2147483646 h 3322"/>
              <a:gd name="T2" fmla="*/ 2147483646 w 3322"/>
              <a:gd name="T3" fmla="*/ 2147483646 h 3322"/>
              <a:gd name="T4" fmla="*/ 2147483646 w 3322"/>
              <a:gd name="T5" fmla="*/ 2147483646 h 3322"/>
              <a:gd name="T6" fmla="*/ 2147483646 w 3322"/>
              <a:gd name="T7" fmla="*/ 2147483646 h 3322"/>
              <a:gd name="T8" fmla="*/ 2147483646 w 3322"/>
              <a:gd name="T9" fmla="*/ 2147483646 h 3322"/>
              <a:gd name="T10" fmla="*/ 2147483646 w 3322"/>
              <a:gd name="T11" fmla="*/ 2147483646 h 3322"/>
              <a:gd name="T12" fmla="*/ 2147483646 w 3322"/>
              <a:gd name="T13" fmla="*/ 2147483646 h 3322"/>
              <a:gd name="T14" fmla="*/ 2147483646 w 3322"/>
              <a:gd name="T15" fmla="*/ 2147483646 h 3322"/>
              <a:gd name="T16" fmla="*/ 2147483646 w 3322"/>
              <a:gd name="T17" fmla="*/ 2147483646 h 3322"/>
              <a:gd name="T18" fmla="*/ 2147483646 w 3322"/>
              <a:gd name="T19" fmla="*/ 2147483646 h 3322"/>
              <a:gd name="T20" fmla="*/ 2147483646 w 3322"/>
              <a:gd name="T21" fmla="*/ 2147483646 h 3322"/>
              <a:gd name="T22" fmla="*/ 2147483646 w 3322"/>
              <a:gd name="T23" fmla="*/ 2147483646 h 3322"/>
              <a:gd name="T24" fmla="*/ 2147483646 w 3322"/>
              <a:gd name="T25" fmla="*/ 2147483646 h 3322"/>
              <a:gd name="T26" fmla="*/ 2147483646 w 3322"/>
              <a:gd name="T27" fmla="*/ 2147483646 h 3322"/>
              <a:gd name="T28" fmla="*/ 2147483646 w 3322"/>
              <a:gd name="T29" fmla="*/ 0 h 3322"/>
              <a:gd name="T30" fmla="*/ 2147483646 w 3322"/>
              <a:gd name="T31" fmla="*/ 2147483646 h 3322"/>
              <a:gd name="T32" fmla="*/ 2147483646 w 3322"/>
              <a:gd name="T33" fmla="*/ 2147483646 h 3322"/>
              <a:gd name="T34" fmla="*/ 2147483646 w 3322"/>
              <a:gd name="T35" fmla="*/ 2147483646 h 3322"/>
              <a:gd name="T36" fmla="*/ 2147483646 w 3322"/>
              <a:gd name="T37" fmla="*/ 2147483646 h 3322"/>
              <a:gd name="T38" fmla="*/ 2147483646 w 3322"/>
              <a:gd name="T39" fmla="*/ 2147483646 h 3322"/>
              <a:gd name="T40" fmla="*/ 2147483646 w 3322"/>
              <a:gd name="T41" fmla="*/ 2147483646 h 3322"/>
              <a:gd name="T42" fmla="*/ 2147483646 w 3322"/>
              <a:gd name="T43" fmla="*/ 2147483646 h 3322"/>
              <a:gd name="T44" fmla="*/ 2147483646 w 3322"/>
              <a:gd name="T45" fmla="*/ 2147483646 h 3322"/>
              <a:gd name="T46" fmla="*/ 2147483646 w 3322"/>
              <a:gd name="T47" fmla="*/ 2147483646 h 3322"/>
              <a:gd name="T48" fmla="*/ 2147483646 w 3322"/>
              <a:gd name="T49" fmla="*/ 2147483646 h 3322"/>
              <a:gd name="T50" fmla="*/ 2147483646 w 3322"/>
              <a:gd name="T51" fmla="*/ 2147483646 h 3322"/>
              <a:gd name="T52" fmla="*/ 2147483646 w 3322"/>
              <a:gd name="T53" fmla="*/ 2147483646 h 3322"/>
              <a:gd name="T54" fmla="*/ 0 w 3322"/>
              <a:gd name="T55" fmla="*/ 2147483646 h 3322"/>
              <a:gd name="T56" fmla="*/ 2147483646 w 3322"/>
              <a:gd name="T57" fmla="*/ 2147483646 h 3322"/>
              <a:gd name="T58" fmla="*/ 2147483646 w 3322"/>
              <a:gd name="T59" fmla="*/ 2147483646 h 3322"/>
              <a:gd name="T60" fmla="*/ 2147483646 w 3322"/>
              <a:gd name="T61" fmla="*/ 2147483646 h 3322"/>
              <a:gd name="T62" fmla="*/ 2147483646 w 3322"/>
              <a:gd name="T63" fmla="*/ 2147483646 h 3322"/>
              <a:gd name="T64" fmla="*/ 2147483646 w 3322"/>
              <a:gd name="T65" fmla="*/ 2147483646 h 3322"/>
              <a:gd name="T66" fmla="*/ 2147483646 w 3322"/>
              <a:gd name="T67" fmla="*/ 2147483646 h 3322"/>
              <a:gd name="T68" fmla="*/ 2147483646 w 3322"/>
              <a:gd name="T69" fmla="*/ 2147483646 h 3322"/>
              <a:gd name="T70" fmla="*/ 2147483646 w 3322"/>
              <a:gd name="T71" fmla="*/ 2147483646 h 3322"/>
              <a:gd name="T72" fmla="*/ 2147483646 w 3322"/>
              <a:gd name="T73" fmla="*/ 2147483646 h 3322"/>
              <a:gd name="T74" fmla="*/ 2147483646 w 3322"/>
              <a:gd name="T75" fmla="*/ 2147483646 h 3322"/>
              <a:gd name="T76" fmla="*/ 2147483646 w 3322"/>
              <a:gd name="T77" fmla="*/ 2147483646 h 3322"/>
              <a:gd name="T78" fmla="*/ 2147483646 w 3322"/>
              <a:gd name="T79" fmla="*/ 2147483646 h 3322"/>
              <a:gd name="T80" fmla="*/ 2147483646 w 3322"/>
              <a:gd name="T81" fmla="*/ 2147483646 h 3322"/>
              <a:gd name="T82" fmla="*/ 2147483646 w 3322"/>
              <a:gd name="T83" fmla="*/ 2147483646 h 3322"/>
              <a:gd name="T84" fmla="*/ 2147483646 w 3322"/>
              <a:gd name="T85" fmla="*/ 2147483646 h 3322"/>
              <a:gd name="T86" fmla="*/ 2147483646 w 3322"/>
              <a:gd name="T87" fmla="*/ 2147483646 h 3322"/>
              <a:gd name="T88" fmla="*/ 2147483646 w 3322"/>
              <a:gd name="T89" fmla="*/ 2147483646 h 3322"/>
              <a:gd name="T90" fmla="*/ 2147483646 w 3322"/>
              <a:gd name="T91" fmla="*/ 2147483646 h 3322"/>
              <a:gd name="T92" fmla="*/ 2147483646 w 3322"/>
              <a:gd name="T93" fmla="*/ 2147483646 h 3322"/>
              <a:gd name="T94" fmla="*/ 2147483646 w 3322"/>
              <a:gd name="T95" fmla="*/ 2147483646 h 3322"/>
              <a:gd name="T96" fmla="*/ 2147483646 w 3322"/>
              <a:gd name="T97" fmla="*/ 2147483646 h 3322"/>
              <a:gd name="T98" fmla="*/ 2147483646 w 3322"/>
              <a:gd name="T99" fmla="*/ 2147483646 h 3322"/>
              <a:gd name="T100" fmla="*/ 2147483646 w 3322"/>
              <a:gd name="T101" fmla="*/ 2147483646 h 3322"/>
              <a:gd name="T102" fmla="*/ 2147483646 w 3322"/>
              <a:gd name="T103" fmla="*/ 2147483646 h 3322"/>
              <a:gd name="T104" fmla="*/ 2147483646 w 3322"/>
              <a:gd name="T105" fmla="*/ 2147483646 h 3322"/>
              <a:gd name="T106" fmla="*/ 2147483646 w 3322"/>
              <a:gd name="T107" fmla="*/ 2147483646 h 3322"/>
              <a:gd name="T108" fmla="*/ 2147483646 w 3322"/>
              <a:gd name="T109" fmla="*/ 2147483646 h 3322"/>
              <a:gd name="T110" fmla="*/ 2147483646 w 3322"/>
              <a:gd name="T111" fmla="*/ 2147483646 h 3322"/>
              <a:gd name="T112" fmla="*/ 2147483646 w 3322"/>
              <a:gd name="T113" fmla="*/ 2147483646 h 3322"/>
              <a:gd name="T114" fmla="*/ 2147483646 w 3322"/>
              <a:gd name="T115" fmla="*/ 2147483646 h 33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322" h="3322">
                <a:moveTo>
                  <a:pt x="3315" y="1820"/>
                </a:moveTo>
                <a:cubicBezTo>
                  <a:pt x="3319" y="1768"/>
                  <a:pt x="3322" y="1715"/>
                  <a:pt x="3322" y="1661"/>
                </a:cubicBezTo>
                <a:cubicBezTo>
                  <a:pt x="3322" y="1608"/>
                  <a:pt x="3319" y="1555"/>
                  <a:pt x="3315" y="1503"/>
                </a:cubicBezTo>
                <a:lnTo>
                  <a:pt x="2976" y="1468"/>
                </a:lnTo>
                <a:cubicBezTo>
                  <a:pt x="2961" y="1365"/>
                  <a:pt x="2934" y="1266"/>
                  <a:pt x="2897" y="1172"/>
                </a:cubicBezTo>
                <a:lnTo>
                  <a:pt x="3172" y="972"/>
                </a:lnTo>
                <a:cubicBezTo>
                  <a:pt x="3128" y="875"/>
                  <a:pt x="3075" y="783"/>
                  <a:pt x="3014" y="698"/>
                </a:cubicBezTo>
                <a:lnTo>
                  <a:pt x="2703" y="836"/>
                </a:lnTo>
                <a:cubicBezTo>
                  <a:pt x="2639" y="756"/>
                  <a:pt x="2566" y="683"/>
                  <a:pt x="2486" y="620"/>
                </a:cubicBezTo>
                <a:lnTo>
                  <a:pt x="2625" y="308"/>
                </a:lnTo>
                <a:cubicBezTo>
                  <a:pt x="2539" y="247"/>
                  <a:pt x="2448" y="194"/>
                  <a:pt x="2351" y="150"/>
                </a:cubicBezTo>
                <a:lnTo>
                  <a:pt x="2151" y="426"/>
                </a:lnTo>
                <a:cubicBezTo>
                  <a:pt x="2057" y="389"/>
                  <a:pt x="1958" y="362"/>
                  <a:pt x="1855" y="347"/>
                </a:cubicBezTo>
                <a:lnTo>
                  <a:pt x="1819" y="8"/>
                </a:lnTo>
                <a:cubicBezTo>
                  <a:pt x="1767" y="3"/>
                  <a:pt x="1714" y="0"/>
                  <a:pt x="1661" y="0"/>
                </a:cubicBezTo>
                <a:cubicBezTo>
                  <a:pt x="1608" y="0"/>
                  <a:pt x="1555" y="3"/>
                  <a:pt x="1503" y="8"/>
                </a:cubicBezTo>
                <a:lnTo>
                  <a:pt x="1467" y="347"/>
                </a:lnTo>
                <a:cubicBezTo>
                  <a:pt x="1364" y="362"/>
                  <a:pt x="1265" y="389"/>
                  <a:pt x="1171" y="426"/>
                </a:cubicBezTo>
                <a:lnTo>
                  <a:pt x="971" y="150"/>
                </a:lnTo>
                <a:cubicBezTo>
                  <a:pt x="875" y="194"/>
                  <a:pt x="783" y="247"/>
                  <a:pt x="697" y="308"/>
                </a:cubicBezTo>
                <a:lnTo>
                  <a:pt x="836" y="620"/>
                </a:lnTo>
                <a:cubicBezTo>
                  <a:pt x="756" y="683"/>
                  <a:pt x="683" y="756"/>
                  <a:pt x="619" y="836"/>
                </a:cubicBezTo>
                <a:lnTo>
                  <a:pt x="308" y="698"/>
                </a:lnTo>
                <a:cubicBezTo>
                  <a:pt x="247" y="783"/>
                  <a:pt x="194" y="875"/>
                  <a:pt x="150" y="972"/>
                </a:cubicBezTo>
                <a:lnTo>
                  <a:pt x="425" y="1172"/>
                </a:lnTo>
                <a:cubicBezTo>
                  <a:pt x="388" y="1266"/>
                  <a:pt x="361" y="1365"/>
                  <a:pt x="346" y="1468"/>
                </a:cubicBezTo>
                <a:lnTo>
                  <a:pt x="8" y="1503"/>
                </a:lnTo>
                <a:cubicBezTo>
                  <a:pt x="3" y="1555"/>
                  <a:pt x="0" y="1608"/>
                  <a:pt x="0" y="1661"/>
                </a:cubicBezTo>
                <a:cubicBezTo>
                  <a:pt x="0" y="1715"/>
                  <a:pt x="3" y="1768"/>
                  <a:pt x="8" y="1820"/>
                </a:cubicBezTo>
                <a:lnTo>
                  <a:pt x="346" y="1855"/>
                </a:lnTo>
                <a:cubicBezTo>
                  <a:pt x="361" y="1958"/>
                  <a:pt x="388" y="2057"/>
                  <a:pt x="425" y="2151"/>
                </a:cubicBezTo>
                <a:lnTo>
                  <a:pt x="150" y="2351"/>
                </a:lnTo>
                <a:cubicBezTo>
                  <a:pt x="194" y="2448"/>
                  <a:pt x="247" y="2540"/>
                  <a:pt x="308" y="2625"/>
                </a:cubicBezTo>
                <a:lnTo>
                  <a:pt x="619" y="2486"/>
                </a:lnTo>
                <a:cubicBezTo>
                  <a:pt x="683" y="2567"/>
                  <a:pt x="756" y="2639"/>
                  <a:pt x="836" y="2703"/>
                </a:cubicBezTo>
                <a:lnTo>
                  <a:pt x="697" y="3014"/>
                </a:lnTo>
                <a:cubicBezTo>
                  <a:pt x="783" y="3075"/>
                  <a:pt x="874" y="3129"/>
                  <a:pt x="971" y="3173"/>
                </a:cubicBezTo>
                <a:lnTo>
                  <a:pt x="1171" y="2897"/>
                </a:lnTo>
                <a:cubicBezTo>
                  <a:pt x="1265" y="2934"/>
                  <a:pt x="1364" y="2961"/>
                  <a:pt x="1467" y="2976"/>
                </a:cubicBezTo>
                <a:lnTo>
                  <a:pt x="1503" y="3315"/>
                </a:lnTo>
                <a:cubicBezTo>
                  <a:pt x="1555" y="3320"/>
                  <a:pt x="1608" y="3322"/>
                  <a:pt x="1661" y="3322"/>
                </a:cubicBezTo>
                <a:cubicBezTo>
                  <a:pt x="1714" y="3322"/>
                  <a:pt x="1767" y="3320"/>
                  <a:pt x="1819" y="3315"/>
                </a:cubicBezTo>
                <a:lnTo>
                  <a:pt x="1855" y="2976"/>
                </a:lnTo>
                <a:cubicBezTo>
                  <a:pt x="1958" y="2961"/>
                  <a:pt x="2057" y="2934"/>
                  <a:pt x="2151" y="2897"/>
                </a:cubicBezTo>
                <a:lnTo>
                  <a:pt x="2351" y="3173"/>
                </a:lnTo>
                <a:cubicBezTo>
                  <a:pt x="2448" y="3129"/>
                  <a:pt x="2539" y="3075"/>
                  <a:pt x="2625" y="3014"/>
                </a:cubicBezTo>
                <a:lnTo>
                  <a:pt x="2486" y="2703"/>
                </a:lnTo>
                <a:cubicBezTo>
                  <a:pt x="2566" y="2639"/>
                  <a:pt x="2639" y="2567"/>
                  <a:pt x="2703" y="2486"/>
                </a:cubicBezTo>
                <a:lnTo>
                  <a:pt x="3014" y="2625"/>
                </a:lnTo>
                <a:cubicBezTo>
                  <a:pt x="3075" y="2540"/>
                  <a:pt x="3128" y="2448"/>
                  <a:pt x="3172" y="2351"/>
                </a:cubicBezTo>
                <a:lnTo>
                  <a:pt x="2897" y="2151"/>
                </a:lnTo>
                <a:cubicBezTo>
                  <a:pt x="2934" y="2057"/>
                  <a:pt x="2961" y="1958"/>
                  <a:pt x="2976" y="1855"/>
                </a:cubicBezTo>
                <a:lnTo>
                  <a:pt x="3315" y="1820"/>
                </a:lnTo>
                <a:close/>
                <a:moveTo>
                  <a:pt x="1661" y="586"/>
                </a:moveTo>
                <a:cubicBezTo>
                  <a:pt x="2255" y="586"/>
                  <a:pt x="2736" y="1068"/>
                  <a:pt x="2736" y="1661"/>
                </a:cubicBezTo>
                <a:cubicBezTo>
                  <a:pt x="2736" y="2255"/>
                  <a:pt x="2255" y="2737"/>
                  <a:pt x="1661" y="2737"/>
                </a:cubicBezTo>
                <a:cubicBezTo>
                  <a:pt x="1067" y="2737"/>
                  <a:pt x="586" y="2255"/>
                  <a:pt x="586" y="1661"/>
                </a:cubicBezTo>
                <a:cubicBezTo>
                  <a:pt x="586" y="1068"/>
                  <a:pt x="1067" y="586"/>
                  <a:pt x="1661" y="58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6390" name="Freeform 8"/>
          <p:cNvSpPr>
            <a:spLocks noEditPoints="1"/>
          </p:cNvSpPr>
          <p:nvPr/>
        </p:nvSpPr>
        <p:spPr bwMode="auto">
          <a:xfrm>
            <a:off x="1346200" y="1989138"/>
            <a:ext cx="2493963" cy="2493962"/>
          </a:xfrm>
          <a:custGeom>
            <a:avLst/>
            <a:gdLst>
              <a:gd name="T0" fmla="*/ 2147483646 w 3322"/>
              <a:gd name="T1" fmla="*/ 2147483646 h 3322"/>
              <a:gd name="T2" fmla="*/ 2147483646 w 3322"/>
              <a:gd name="T3" fmla="*/ 2147483646 h 3322"/>
              <a:gd name="T4" fmla="*/ 2147483646 w 3322"/>
              <a:gd name="T5" fmla="*/ 2147483646 h 3322"/>
              <a:gd name="T6" fmla="*/ 2147483646 w 3322"/>
              <a:gd name="T7" fmla="*/ 2147483646 h 3322"/>
              <a:gd name="T8" fmla="*/ 2147483646 w 3322"/>
              <a:gd name="T9" fmla="*/ 2147483646 h 3322"/>
              <a:gd name="T10" fmla="*/ 2147483646 w 3322"/>
              <a:gd name="T11" fmla="*/ 2147483646 h 3322"/>
              <a:gd name="T12" fmla="*/ 2147483646 w 3322"/>
              <a:gd name="T13" fmla="*/ 2147483646 h 3322"/>
              <a:gd name="T14" fmla="*/ 2147483646 w 3322"/>
              <a:gd name="T15" fmla="*/ 2147483646 h 3322"/>
              <a:gd name="T16" fmla="*/ 2147483646 w 3322"/>
              <a:gd name="T17" fmla="*/ 2147483646 h 3322"/>
              <a:gd name="T18" fmla="*/ 2147483646 w 3322"/>
              <a:gd name="T19" fmla="*/ 2147483646 h 3322"/>
              <a:gd name="T20" fmla="*/ 2147483646 w 3322"/>
              <a:gd name="T21" fmla="*/ 2147483646 h 3322"/>
              <a:gd name="T22" fmla="*/ 2147483646 w 3322"/>
              <a:gd name="T23" fmla="*/ 2147483646 h 3322"/>
              <a:gd name="T24" fmla="*/ 2147483646 w 3322"/>
              <a:gd name="T25" fmla="*/ 2147483646 h 3322"/>
              <a:gd name="T26" fmla="*/ 2147483646 w 3322"/>
              <a:gd name="T27" fmla="*/ 2147483646 h 3322"/>
              <a:gd name="T28" fmla="*/ 2147483646 w 3322"/>
              <a:gd name="T29" fmla="*/ 0 h 3322"/>
              <a:gd name="T30" fmla="*/ 2147483646 w 3322"/>
              <a:gd name="T31" fmla="*/ 2147483646 h 3322"/>
              <a:gd name="T32" fmla="*/ 2147483646 w 3322"/>
              <a:gd name="T33" fmla="*/ 2147483646 h 3322"/>
              <a:gd name="T34" fmla="*/ 2147483646 w 3322"/>
              <a:gd name="T35" fmla="*/ 2147483646 h 3322"/>
              <a:gd name="T36" fmla="*/ 2147483646 w 3322"/>
              <a:gd name="T37" fmla="*/ 2147483646 h 3322"/>
              <a:gd name="T38" fmla="*/ 2147483646 w 3322"/>
              <a:gd name="T39" fmla="*/ 2147483646 h 3322"/>
              <a:gd name="T40" fmla="*/ 2147483646 w 3322"/>
              <a:gd name="T41" fmla="*/ 2147483646 h 3322"/>
              <a:gd name="T42" fmla="*/ 2147483646 w 3322"/>
              <a:gd name="T43" fmla="*/ 2147483646 h 3322"/>
              <a:gd name="T44" fmla="*/ 2147483646 w 3322"/>
              <a:gd name="T45" fmla="*/ 2147483646 h 3322"/>
              <a:gd name="T46" fmla="*/ 2147483646 w 3322"/>
              <a:gd name="T47" fmla="*/ 2147483646 h 3322"/>
              <a:gd name="T48" fmla="*/ 2147483646 w 3322"/>
              <a:gd name="T49" fmla="*/ 2147483646 h 3322"/>
              <a:gd name="T50" fmla="*/ 2147483646 w 3322"/>
              <a:gd name="T51" fmla="*/ 2147483646 h 3322"/>
              <a:gd name="T52" fmla="*/ 2147483646 w 3322"/>
              <a:gd name="T53" fmla="*/ 2147483646 h 3322"/>
              <a:gd name="T54" fmla="*/ 0 w 3322"/>
              <a:gd name="T55" fmla="*/ 2147483646 h 3322"/>
              <a:gd name="T56" fmla="*/ 2147483646 w 3322"/>
              <a:gd name="T57" fmla="*/ 2147483646 h 3322"/>
              <a:gd name="T58" fmla="*/ 2147483646 w 3322"/>
              <a:gd name="T59" fmla="*/ 2147483646 h 3322"/>
              <a:gd name="T60" fmla="*/ 2147483646 w 3322"/>
              <a:gd name="T61" fmla="*/ 2147483646 h 3322"/>
              <a:gd name="T62" fmla="*/ 2147483646 w 3322"/>
              <a:gd name="T63" fmla="*/ 2147483646 h 3322"/>
              <a:gd name="T64" fmla="*/ 2147483646 w 3322"/>
              <a:gd name="T65" fmla="*/ 2147483646 h 3322"/>
              <a:gd name="T66" fmla="*/ 2147483646 w 3322"/>
              <a:gd name="T67" fmla="*/ 2147483646 h 3322"/>
              <a:gd name="T68" fmla="*/ 2147483646 w 3322"/>
              <a:gd name="T69" fmla="*/ 2147483646 h 3322"/>
              <a:gd name="T70" fmla="*/ 2147483646 w 3322"/>
              <a:gd name="T71" fmla="*/ 2147483646 h 3322"/>
              <a:gd name="T72" fmla="*/ 2147483646 w 3322"/>
              <a:gd name="T73" fmla="*/ 2147483646 h 3322"/>
              <a:gd name="T74" fmla="*/ 2147483646 w 3322"/>
              <a:gd name="T75" fmla="*/ 2147483646 h 3322"/>
              <a:gd name="T76" fmla="*/ 2147483646 w 3322"/>
              <a:gd name="T77" fmla="*/ 2147483646 h 3322"/>
              <a:gd name="T78" fmla="*/ 2147483646 w 3322"/>
              <a:gd name="T79" fmla="*/ 2147483646 h 3322"/>
              <a:gd name="T80" fmla="*/ 2147483646 w 3322"/>
              <a:gd name="T81" fmla="*/ 2147483646 h 3322"/>
              <a:gd name="T82" fmla="*/ 2147483646 w 3322"/>
              <a:gd name="T83" fmla="*/ 2147483646 h 3322"/>
              <a:gd name="T84" fmla="*/ 2147483646 w 3322"/>
              <a:gd name="T85" fmla="*/ 2147483646 h 3322"/>
              <a:gd name="T86" fmla="*/ 2147483646 w 3322"/>
              <a:gd name="T87" fmla="*/ 2147483646 h 3322"/>
              <a:gd name="T88" fmla="*/ 2147483646 w 3322"/>
              <a:gd name="T89" fmla="*/ 2147483646 h 3322"/>
              <a:gd name="T90" fmla="*/ 2147483646 w 3322"/>
              <a:gd name="T91" fmla="*/ 2147483646 h 3322"/>
              <a:gd name="T92" fmla="*/ 2147483646 w 3322"/>
              <a:gd name="T93" fmla="*/ 2147483646 h 3322"/>
              <a:gd name="T94" fmla="*/ 2147483646 w 3322"/>
              <a:gd name="T95" fmla="*/ 2147483646 h 3322"/>
              <a:gd name="T96" fmla="*/ 2147483646 w 3322"/>
              <a:gd name="T97" fmla="*/ 2147483646 h 3322"/>
              <a:gd name="T98" fmla="*/ 2147483646 w 3322"/>
              <a:gd name="T99" fmla="*/ 2147483646 h 3322"/>
              <a:gd name="T100" fmla="*/ 2147483646 w 3322"/>
              <a:gd name="T101" fmla="*/ 2147483646 h 3322"/>
              <a:gd name="T102" fmla="*/ 2147483646 w 3322"/>
              <a:gd name="T103" fmla="*/ 2147483646 h 3322"/>
              <a:gd name="T104" fmla="*/ 2147483646 w 3322"/>
              <a:gd name="T105" fmla="*/ 2147483646 h 3322"/>
              <a:gd name="T106" fmla="*/ 2147483646 w 3322"/>
              <a:gd name="T107" fmla="*/ 2147483646 h 3322"/>
              <a:gd name="T108" fmla="*/ 2147483646 w 3322"/>
              <a:gd name="T109" fmla="*/ 2147483646 h 3322"/>
              <a:gd name="T110" fmla="*/ 2147483646 w 3322"/>
              <a:gd name="T111" fmla="*/ 2147483646 h 3322"/>
              <a:gd name="T112" fmla="*/ 2147483646 w 3322"/>
              <a:gd name="T113" fmla="*/ 2147483646 h 3322"/>
              <a:gd name="T114" fmla="*/ 2147483646 w 3322"/>
              <a:gd name="T115" fmla="*/ 2147483646 h 33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322" h="3322">
                <a:moveTo>
                  <a:pt x="3314" y="1819"/>
                </a:moveTo>
                <a:cubicBezTo>
                  <a:pt x="3319" y="1767"/>
                  <a:pt x="3322" y="1714"/>
                  <a:pt x="3322" y="1661"/>
                </a:cubicBezTo>
                <a:cubicBezTo>
                  <a:pt x="3322" y="1608"/>
                  <a:pt x="3319" y="1555"/>
                  <a:pt x="3314" y="1503"/>
                </a:cubicBezTo>
                <a:lnTo>
                  <a:pt x="2976" y="1467"/>
                </a:lnTo>
                <a:cubicBezTo>
                  <a:pt x="2961" y="1364"/>
                  <a:pt x="2934" y="1265"/>
                  <a:pt x="2897" y="1171"/>
                </a:cubicBezTo>
                <a:lnTo>
                  <a:pt x="3172" y="971"/>
                </a:lnTo>
                <a:cubicBezTo>
                  <a:pt x="3128" y="874"/>
                  <a:pt x="3075" y="783"/>
                  <a:pt x="3014" y="697"/>
                </a:cubicBezTo>
                <a:lnTo>
                  <a:pt x="2703" y="836"/>
                </a:lnTo>
                <a:cubicBezTo>
                  <a:pt x="2639" y="756"/>
                  <a:pt x="2566" y="683"/>
                  <a:pt x="2486" y="619"/>
                </a:cubicBezTo>
                <a:lnTo>
                  <a:pt x="2625" y="308"/>
                </a:lnTo>
                <a:cubicBezTo>
                  <a:pt x="2539" y="247"/>
                  <a:pt x="2448" y="194"/>
                  <a:pt x="2351" y="150"/>
                </a:cubicBezTo>
                <a:lnTo>
                  <a:pt x="2151" y="425"/>
                </a:lnTo>
                <a:cubicBezTo>
                  <a:pt x="2057" y="388"/>
                  <a:pt x="1958" y="361"/>
                  <a:pt x="1855" y="346"/>
                </a:cubicBezTo>
                <a:lnTo>
                  <a:pt x="1819" y="8"/>
                </a:lnTo>
                <a:cubicBezTo>
                  <a:pt x="1767" y="3"/>
                  <a:pt x="1714" y="0"/>
                  <a:pt x="1661" y="0"/>
                </a:cubicBezTo>
                <a:cubicBezTo>
                  <a:pt x="1608" y="0"/>
                  <a:pt x="1555" y="3"/>
                  <a:pt x="1503" y="8"/>
                </a:cubicBezTo>
                <a:lnTo>
                  <a:pt x="1467" y="346"/>
                </a:lnTo>
                <a:cubicBezTo>
                  <a:pt x="1364" y="361"/>
                  <a:pt x="1265" y="388"/>
                  <a:pt x="1171" y="425"/>
                </a:cubicBezTo>
                <a:lnTo>
                  <a:pt x="971" y="150"/>
                </a:lnTo>
                <a:cubicBezTo>
                  <a:pt x="874" y="194"/>
                  <a:pt x="783" y="247"/>
                  <a:pt x="697" y="308"/>
                </a:cubicBezTo>
                <a:lnTo>
                  <a:pt x="836" y="619"/>
                </a:lnTo>
                <a:cubicBezTo>
                  <a:pt x="756" y="683"/>
                  <a:pt x="683" y="756"/>
                  <a:pt x="619" y="836"/>
                </a:cubicBezTo>
                <a:lnTo>
                  <a:pt x="308" y="697"/>
                </a:lnTo>
                <a:cubicBezTo>
                  <a:pt x="247" y="783"/>
                  <a:pt x="194" y="874"/>
                  <a:pt x="150" y="971"/>
                </a:cubicBezTo>
                <a:lnTo>
                  <a:pt x="425" y="1171"/>
                </a:lnTo>
                <a:cubicBezTo>
                  <a:pt x="388" y="1265"/>
                  <a:pt x="361" y="1364"/>
                  <a:pt x="346" y="1467"/>
                </a:cubicBezTo>
                <a:lnTo>
                  <a:pt x="8" y="1503"/>
                </a:lnTo>
                <a:cubicBezTo>
                  <a:pt x="3" y="1555"/>
                  <a:pt x="0" y="1608"/>
                  <a:pt x="0" y="1661"/>
                </a:cubicBezTo>
                <a:cubicBezTo>
                  <a:pt x="0" y="1714"/>
                  <a:pt x="3" y="1767"/>
                  <a:pt x="8" y="1819"/>
                </a:cubicBezTo>
                <a:lnTo>
                  <a:pt x="346" y="1855"/>
                </a:lnTo>
                <a:cubicBezTo>
                  <a:pt x="361" y="1958"/>
                  <a:pt x="388" y="2057"/>
                  <a:pt x="425" y="2151"/>
                </a:cubicBezTo>
                <a:lnTo>
                  <a:pt x="150" y="2351"/>
                </a:lnTo>
                <a:cubicBezTo>
                  <a:pt x="194" y="2448"/>
                  <a:pt x="247" y="2539"/>
                  <a:pt x="308" y="2625"/>
                </a:cubicBezTo>
                <a:lnTo>
                  <a:pt x="619" y="2486"/>
                </a:lnTo>
                <a:cubicBezTo>
                  <a:pt x="683" y="2566"/>
                  <a:pt x="756" y="2639"/>
                  <a:pt x="836" y="2703"/>
                </a:cubicBezTo>
                <a:lnTo>
                  <a:pt x="697" y="3014"/>
                </a:lnTo>
                <a:cubicBezTo>
                  <a:pt x="783" y="3075"/>
                  <a:pt x="874" y="3128"/>
                  <a:pt x="971" y="3172"/>
                </a:cubicBezTo>
                <a:lnTo>
                  <a:pt x="1171" y="2897"/>
                </a:lnTo>
                <a:cubicBezTo>
                  <a:pt x="1265" y="2934"/>
                  <a:pt x="1364" y="2961"/>
                  <a:pt x="1467" y="2976"/>
                </a:cubicBezTo>
                <a:lnTo>
                  <a:pt x="1503" y="3314"/>
                </a:lnTo>
                <a:cubicBezTo>
                  <a:pt x="1555" y="3319"/>
                  <a:pt x="1608" y="3322"/>
                  <a:pt x="1661" y="3322"/>
                </a:cubicBezTo>
                <a:cubicBezTo>
                  <a:pt x="1714" y="3322"/>
                  <a:pt x="1767" y="3319"/>
                  <a:pt x="1819" y="3314"/>
                </a:cubicBezTo>
                <a:lnTo>
                  <a:pt x="1855" y="2976"/>
                </a:lnTo>
                <a:cubicBezTo>
                  <a:pt x="1958" y="2961"/>
                  <a:pt x="2057" y="2934"/>
                  <a:pt x="2151" y="2897"/>
                </a:cubicBezTo>
                <a:lnTo>
                  <a:pt x="2351" y="3172"/>
                </a:lnTo>
                <a:cubicBezTo>
                  <a:pt x="2448" y="3128"/>
                  <a:pt x="2539" y="3075"/>
                  <a:pt x="2625" y="3014"/>
                </a:cubicBezTo>
                <a:lnTo>
                  <a:pt x="2486" y="2702"/>
                </a:lnTo>
                <a:cubicBezTo>
                  <a:pt x="2566" y="2639"/>
                  <a:pt x="2639" y="2566"/>
                  <a:pt x="2703" y="2486"/>
                </a:cubicBezTo>
                <a:lnTo>
                  <a:pt x="3014" y="2625"/>
                </a:lnTo>
                <a:cubicBezTo>
                  <a:pt x="3075" y="2539"/>
                  <a:pt x="3128" y="2448"/>
                  <a:pt x="3172" y="2351"/>
                </a:cubicBezTo>
                <a:lnTo>
                  <a:pt x="2897" y="2151"/>
                </a:lnTo>
                <a:cubicBezTo>
                  <a:pt x="2934" y="2057"/>
                  <a:pt x="2961" y="1958"/>
                  <a:pt x="2976" y="1855"/>
                </a:cubicBezTo>
                <a:lnTo>
                  <a:pt x="3314" y="1819"/>
                </a:lnTo>
                <a:close/>
                <a:moveTo>
                  <a:pt x="1661" y="572"/>
                </a:moveTo>
                <a:cubicBezTo>
                  <a:pt x="2262" y="572"/>
                  <a:pt x="2750" y="1060"/>
                  <a:pt x="2750" y="1661"/>
                </a:cubicBezTo>
                <a:cubicBezTo>
                  <a:pt x="2750" y="2262"/>
                  <a:pt x="2262" y="2750"/>
                  <a:pt x="1661" y="2750"/>
                </a:cubicBezTo>
                <a:cubicBezTo>
                  <a:pt x="1060" y="2750"/>
                  <a:pt x="572" y="2262"/>
                  <a:pt x="572" y="1661"/>
                </a:cubicBezTo>
                <a:cubicBezTo>
                  <a:pt x="572" y="1060"/>
                  <a:pt x="1060" y="572"/>
                  <a:pt x="1661" y="5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6391" name="Freeform 9"/>
          <p:cNvSpPr>
            <a:spLocks noEditPoints="1"/>
          </p:cNvSpPr>
          <p:nvPr/>
        </p:nvSpPr>
        <p:spPr bwMode="auto">
          <a:xfrm>
            <a:off x="3538538" y="2716213"/>
            <a:ext cx="3117850" cy="3116262"/>
          </a:xfrm>
          <a:custGeom>
            <a:avLst/>
            <a:gdLst>
              <a:gd name="T0" fmla="*/ 2147483646 w 4152"/>
              <a:gd name="T1" fmla="*/ 2147483646 h 4152"/>
              <a:gd name="T2" fmla="*/ 2147483646 w 4152"/>
              <a:gd name="T3" fmla="*/ 2147483646 h 4152"/>
              <a:gd name="T4" fmla="*/ 2147483646 w 4152"/>
              <a:gd name="T5" fmla="*/ 2147483646 h 4152"/>
              <a:gd name="T6" fmla="*/ 2147483646 w 4152"/>
              <a:gd name="T7" fmla="*/ 2147483646 h 4152"/>
              <a:gd name="T8" fmla="*/ 2147483646 w 4152"/>
              <a:gd name="T9" fmla="*/ 2147483646 h 4152"/>
              <a:gd name="T10" fmla="*/ 2147483646 w 4152"/>
              <a:gd name="T11" fmla="*/ 2147483646 h 4152"/>
              <a:gd name="T12" fmla="*/ 2147483646 w 4152"/>
              <a:gd name="T13" fmla="*/ 2147483646 h 4152"/>
              <a:gd name="T14" fmla="*/ 2147483646 w 4152"/>
              <a:gd name="T15" fmla="*/ 2147483646 h 4152"/>
              <a:gd name="T16" fmla="*/ 2147483646 w 4152"/>
              <a:gd name="T17" fmla="*/ 2147483646 h 4152"/>
              <a:gd name="T18" fmla="*/ 2147483646 w 4152"/>
              <a:gd name="T19" fmla="*/ 2147483646 h 4152"/>
              <a:gd name="T20" fmla="*/ 2147483646 w 4152"/>
              <a:gd name="T21" fmla="*/ 2147483646 h 4152"/>
              <a:gd name="T22" fmla="*/ 2147483646 w 4152"/>
              <a:gd name="T23" fmla="*/ 2147483646 h 4152"/>
              <a:gd name="T24" fmla="*/ 2147483646 w 4152"/>
              <a:gd name="T25" fmla="*/ 2147483646 h 4152"/>
              <a:gd name="T26" fmla="*/ 2147483646 w 4152"/>
              <a:gd name="T27" fmla="*/ 2147483646 h 4152"/>
              <a:gd name="T28" fmla="*/ 2147483646 w 4152"/>
              <a:gd name="T29" fmla="*/ 0 h 4152"/>
              <a:gd name="T30" fmla="*/ 2147483646 w 4152"/>
              <a:gd name="T31" fmla="*/ 2147483646 h 4152"/>
              <a:gd name="T32" fmla="*/ 2147483646 w 4152"/>
              <a:gd name="T33" fmla="*/ 2147483646 h 4152"/>
              <a:gd name="T34" fmla="*/ 2147483646 w 4152"/>
              <a:gd name="T35" fmla="*/ 2147483646 h 4152"/>
              <a:gd name="T36" fmla="*/ 2147483646 w 4152"/>
              <a:gd name="T37" fmla="*/ 2147483646 h 4152"/>
              <a:gd name="T38" fmla="*/ 2147483646 w 4152"/>
              <a:gd name="T39" fmla="*/ 2147483646 h 4152"/>
              <a:gd name="T40" fmla="*/ 2147483646 w 4152"/>
              <a:gd name="T41" fmla="*/ 2147483646 h 4152"/>
              <a:gd name="T42" fmla="*/ 2147483646 w 4152"/>
              <a:gd name="T43" fmla="*/ 2147483646 h 4152"/>
              <a:gd name="T44" fmla="*/ 2147483646 w 4152"/>
              <a:gd name="T45" fmla="*/ 2147483646 h 4152"/>
              <a:gd name="T46" fmla="*/ 2147483646 w 4152"/>
              <a:gd name="T47" fmla="*/ 2147483646 h 4152"/>
              <a:gd name="T48" fmla="*/ 2147483646 w 4152"/>
              <a:gd name="T49" fmla="*/ 2147483646 h 4152"/>
              <a:gd name="T50" fmla="*/ 2147483646 w 4152"/>
              <a:gd name="T51" fmla="*/ 2147483646 h 4152"/>
              <a:gd name="T52" fmla="*/ 2147483646 w 4152"/>
              <a:gd name="T53" fmla="*/ 2147483646 h 4152"/>
              <a:gd name="T54" fmla="*/ 0 w 4152"/>
              <a:gd name="T55" fmla="*/ 2147483646 h 4152"/>
              <a:gd name="T56" fmla="*/ 2147483646 w 4152"/>
              <a:gd name="T57" fmla="*/ 2147483646 h 4152"/>
              <a:gd name="T58" fmla="*/ 2147483646 w 4152"/>
              <a:gd name="T59" fmla="*/ 2147483646 h 4152"/>
              <a:gd name="T60" fmla="*/ 2147483646 w 4152"/>
              <a:gd name="T61" fmla="*/ 2147483646 h 4152"/>
              <a:gd name="T62" fmla="*/ 2147483646 w 4152"/>
              <a:gd name="T63" fmla="*/ 2147483646 h 4152"/>
              <a:gd name="T64" fmla="*/ 2147483646 w 4152"/>
              <a:gd name="T65" fmla="*/ 2147483646 h 4152"/>
              <a:gd name="T66" fmla="*/ 2147483646 w 4152"/>
              <a:gd name="T67" fmla="*/ 2147483646 h 4152"/>
              <a:gd name="T68" fmla="*/ 2147483646 w 4152"/>
              <a:gd name="T69" fmla="*/ 2147483646 h 4152"/>
              <a:gd name="T70" fmla="*/ 2147483646 w 4152"/>
              <a:gd name="T71" fmla="*/ 2147483646 h 4152"/>
              <a:gd name="T72" fmla="*/ 2147483646 w 4152"/>
              <a:gd name="T73" fmla="*/ 2147483646 h 4152"/>
              <a:gd name="T74" fmla="*/ 2147483646 w 4152"/>
              <a:gd name="T75" fmla="*/ 2147483646 h 4152"/>
              <a:gd name="T76" fmla="*/ 2147483646 w 4152"/>
              <a:gd name="T77" fmla="*/ 2147483646 h 4152"/>
              <a:gd name="T78" fmla="*/ 2147483646 w 4152"/>
              <a:gd name="T79" fmla="*/ 2147483646 h 4152"/>
              <a:gd name="T80" fmla="*/ 2147483646 w 4152"/>
              <a:gd name="T81" fmla="*/ 2147483646 h 4152"/>
              <a:gd name="T82" fmla="*/ 2147483646 w 4152"/>
              <a:gd name="T83" fmla="*/ 2147483646 h 4152"/>
              <a:gd name="T84" fmla="*/ 2147483646 w 4152"/>
              <a:gd name="T85" fmla="*/ 2147483646 h 4152"/>
              <a:gd name="T86" fmla="*/ 2147483646 w 4152"/>
              <a:gd name="T87" fmla="*/ 2147483646 h 4152"/>
              <a:gd name="T88" fmla="*/ 2147483646 w 4152"/>
              <a:gd name="T89" fmla="*/ 2147483646 h 4152"/>
              <a:gd name="T90" fmla="*/ 2147483646 w 4152"/>
              <a:gd name="T91" fmla="*/ 2147483646 h 4152"/>
              <a:gd name="T92" fmla="*/ 2147483646 w 4152"/>
              <a:gd name="T93" fmla="*/ 2147483646 h 4152"/>
              <a:gd name="T94" fmla="*/ 2147483646 w 4152"/>
              <a:gd name="T95" fmla="*/ 2147483646 h 4152"/>
              <a:gd name="T96" fmla="*/ 2147483646 w 4152"/>
              <a:gd name="T97" fmla="*/ 2147483646 h 4152"/>
              <a:gd name="T98" fmla="*/ 2147483646 w 4152"/>
              <a:gd name="T99" fmla="*/ 2147483646 h 4152"/>
              <a:gd name="T100" fmla="*/ 2147483646 w 4152"/>
              <a:gd name="T101" fmla="*/ 2147483646 h 4152"/>
              <a:gd name="T102" fmla="*/ 2147483646 w 4152"/>
              <a:gd name="T103" fmla="*/ 2147483646 h 4152"/>
              <a:gd name="T104" fmla="*/ 2147483646 w 4152"/>
              <a:gd name="T105" fmla="*/ 2147483646 h 4152"/>
              <a:gd name="T106" fmla="*/ 2147483646 w 4152"/>
              <a:gd name="T107" fmla="*/ 2147483646 h 4152"/>
              <a:gd name="T108" fmla="*/ 2147483646 w 4152"/>
              <a:gd name="T109" fmla="*/ 2147483646 h 4152"/>
              <a:gd name="T110" fmla="*/ 2147483646 w 4152"/>
              <a:gd name="T111" fmla="*/ 2147483646 h 4152"/>
              <a:gd name="T112" fmla="*/ 2147483646 w 4152"/>
              <a:gd name="T113" fmla="*/ 2147483646 h 4152"/>
              <a:gd name="T114" fmla="*/ 2147483646 w 4152"/>
              <a:gd name="T115" fmla="*/ 2147483646 h 415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152" h="4152">
                <a:moveTo>
                  <a:pt x="4143" y="2274"/>
                </a:moveTo>
                <a:cubicBezTo>
                  <a:pt x="4149" y="2209"/>
                  <a:pt x="4152" y="2143"/>
                  <a:pt x="4152" y="2076"/>
                </a:cubicBezTo>
                <a:cubicBezTo>
                  <a:pt x="4152" y="2009"/>
                  <a:pt x="4149" y="1943"/>
                  <a:pt x="4143" y="1878"/>
                </a:cubicBezTo>
                <a:lnTo>
                  <a:pt x="3720" y="1834"/>
                </a:lnTo>
                <a:cubicBezTo>
                  <a:pt x="3701" y="1705"/>
                  <a:pt x="3667" y="1581"/>
                  <a:pt x="3621" y="1464"/>
                </a:cubicBezTo>
                <a:lnTo>
                  <a:pt x="3965" y="1214"/>
                </a:lnTo>
                <a:cubicBezTo>
                  <a:pt x="3910" y="1093"/>
                  <a:pt x="3844" y="978"/>
                  <a:pt x="3767" y="871"/>
                </a:cubicBezTo>
                <a:lnTo>
                  <a:pt x="3378" y="1045"/>
                </a:lnTo>
                <a:cubicBezTo>
                  <a:pt x="3299" y="944"/>
                  <a:pt x="3208" y="854"/>
                  <a:pt x="3108" y="774"/>
                </a:cubicBezTo>
                <a:lnTo>
                  <a:pt x="3281" y="385"/>
                </a:lnTo>
                <a:cubicBezTo>
                  <a:pt x="3174" y="309"/>
                  <a:pt x="3059" y="242"/>
                  <a:pt x="2939" y="187"/>
                </a:cubicBezTo>
                <a:lnTo>
                  <a:pt x="2688" y="532"/>
                </a:lnTo>
                <a:cubicBezTo>
                  <a:pt x="2571" y="485"/>
                  <a:pt x="2447" y="452"/>
                  <a:pt x="2318" y="433"/>
                </a:cubicBezTo>
                <a:lnTo>
                  <a:pt x="2274" y="9"/>
                </a:lnTo>
                <a:cubicBezTo>
                  <a:pt x="2209" y="3"/>
                  <a:pt x="2143" y="0"/>
                  <a:pt x="2076" y="0"/>
                </a:cubicBezTo>
                <a:cubicBezTo>
                  <a:pt x="2010" y="0"/>
                  <a:pt x="1944" y="3"/>
                  <a:pt x="1879" y="9"/>
                </a:cubicBezTo>
                <a:lnTo>
                  <a:pt x="1834" y="433"/>
                </a:lnTo>
                <a:cubicBezTo>
                  <a:pt x="1705" y="452"/>
                  <a:pt x="1581" y="485"/>
                  <a:pt x="1464" y="531"/>
                </a:cubicBezTo>
                <a:lnTo>
                  <a:pt x="1214" y="187"/>
                </a:lnTo>
                <a:cubicBezTo>
                  <a:pt x="1093" y="242"/>
                  <a:pt x="979" y="309"/>
                  <a:pt x="872" y="385"/>
                </a:cubicBezTo>
                <a:lnTo>
                  <a:pt x="1045" y="774"/>
                </a:lnTo>
                <a:cubicBezTo>
                  <a:pt x="945" y="854"/>
                  <a:pt x="854" y="944"/>
                  <a:pt x="774" y="1045"/>
                </a:cubicBezTo>
                <a:lnTo>
                  <a:pt x="385" y="871"/>
                </a:lnTo>
                <a:cubicBezTo>
                  <a:pt x="309" y="978"/>
                  <a:pt x="242" y="1093"/>
                  <a:pt x="187" y="1214"/>
                </a:cubicBezTo>
                <a:lnTo>
                  <a:pt x="532" y="1464"/>
                </a:lnTo>
                <a:cubicBezTo>
                  <a:pt x="485" y="1581"/>
                  <a:pt x="452" y="1705"/>
                  <a:pt x="433" y="1834"/>
                </a:cubicBezTo>
                <a:lnTo>
                  <a:pt x="9" y="1878"/>
                </a:lnTo>
                <a:cubicBezTo>
                  <a:pt x="3" y="1943"/>
                  <a:pt x="0" y="2009"/>
                  <a:pt x="0" y="2076"/>
                </a:cubicBezTo>
                <a:cubicBezTo>
                  <a:pt x="0" y="2143"/>
                  <a:pt x="3" y="2209"/>
                  <a:pt x="9" y="2274"/>
                </a:cubicBezTo>
                <a:lnTo>
                  <a:pt x="433" y="2318"/>
                </a:lnTo>
                <a:cubicBezTo>
                  <a:pt x="452" y="2447"/>
                  <a:pt x="485" y="2571"/>
                  <a:pt x="532" y="2688"/>
                </a:cubicBezTo>
                <a:lnTo>
                  <a:pt x="187" y="2939"/>
                </a:lnTo>
                <a:cubicBezTo>
                  <a:pt x="242" y="3059"/>
                  <a:pt x="309" y="3174"/>
                  <a:pt x="385" y="3281"/>
                </a:cubicBezTo>
                <a:lnTo>
                  <a:pt x="774" y="3107"/>
                </a:lnTo>
                <a:cubicBezTo>
                  <a:pt x="854" y="3208"/>
                  <a:pt x="945" y="3299"/>
                  <a:pt x="1045" y="3378"/>
                </a:cubicBezTo>
                <a:lnTo>
                  <a:pt x="871" y="3767"/>
                </a:lnTo>
                <a:cubicBezTo>
                  <a:pt x="978" y="3844"/>
                  <a:pt x="1093" y="3910"/>
                  <a:pt x="1214" y="3965"/>
                </a:cubicBezTo>
                <a:lnTo>
                  <a:pt x="1464" y="3621"/>
                </a:lnTo>
                <a:cubicBezTo>
                  <a:pt x="1581" y="3667"/>
                  <a:pt x="1705" y="3701"/>
                  <a:pt x="1834" y="3720"/>
                </a:cubicBezTo>
                <a:lnTo>
                  <a:pt x="1879" y="4143"/>
                </a:lnTo>
                <a:cubicBezTo>
                  <a:pt x="1944" y="4149"/>
                  <a:pt x="2010" y="4152"/>
                  <a:pt x="2076" y="4152"/>
                </a:cubicBezTo>
                <a:cubicBezTo>
                  <a:pt x="2143" y="4152"/>
                  <a:pt x="2209" y="4149"/>
                  <a:pt x="2274" y="4143"/>
                </a:cubicBezTo>
                <a:lnTo>
                  <a:pt x="2318" y="3720"/>
                </a:lnTo>
                <a:cubicBezTo>
                  <a:pt x="2447" y="3701"/>
                  <a:pt x="2571" y="3667"/>
                  <a:pt x="2688" y="3621"/>
                </a:cubicBezTo>
                <a:lnTo>
                  <a:pt x="2939" y="3965"/>
                </a:lnTo>
                <a:cubicBezTo>
                  <a:pt x="3059" y="3910"/>
                  <a:pt x="3174" y="3844"/>
                  <a:pt x="3281" y="3767"/>
                </a:cubicBezTo>
                <a:lnTo>
                  <a:pt x="3108" y="3378"/>
                </a:lnTo>
                <a:cubicBezTo>
                  <a:pt x="3208" y="3299"/>
                  <a:pt x="3299" y="3208"/>
                  <a:pt x="3378" y="3107"/>
                </a:cubicBezTo>
                <a:lnTo>
                  <a:pt x="3767" y="3281"/>
                </a:lnTo>
                <a:cubicBezTo>
                  <a:pt x="3844" y="3174"/>
                  <a:pt x="3910" y="3059"/>
                  <a:pt x="3965" y="2939"/>
                </a:cubicBezTo>
                <a:lnTo>
                  <a:pt x="3621" y="2688"/>
                </a:lnTo>
                <a:cubicBezTo>
                  <a:pt x="3667" y="2571"/>
                  <a:pt x="3701" y="2447"/>
                  <a:pt x="3720" y="2318"/>
                </a:cubicBezTo>
                <a:lnTo>
                  <a:pt x="4143" y="2274"/>
                </a:lnTo>
                <a:close/>
                <a:moveTo>
                  <a:pt x="2076" y="708"/>
                </a:moveTo>
                <a:cubicBezTo>
                  <a:pt x="2832" y="708"/>
                  <a:pt x="3444" y="1321"/>
                  <a:pt x="3444" y="2076"/>
                </a:cubicBezTo>
                <a:cubicBezTo>
                  <a:pt x="3444" y="2832"/>
                  <a:pt x="2832" y="3444"/>
                  <a:pt x="2076" y="3444"/>
                </a:cubicBezTo>
                <a:cubicBezTo>
                  <a:pt x="1321" y="3444"/>
                  <a:pt x="708" y="2832"/>
                  <a:pt x="708" y="2076"/>
                </a:cubicBezTo>
                <a:cubicBezTo>
                  <a:pt x="708" y="1321"/>
                  <a:pt x="1321" y="708"/>
                  <a:pt x="2076" y="7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16392" name="TextBox 56"/>
          <p:cNvSpPr txBox="1">
            <a:spLocks noChangeArrowheads="1"/>
          </p:cNvSpPr>
          <p:nvPr/>
        </p:nvSpPr>
        <p:spPr bwMode="auto">
          <a:xfrm>
            <a:off x="4262438" y="3951288"/>
            <a:ext cx="167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latin typeface="+mj-lt"/>
              </a:rPr>
              <a:t>STEP HERE</a:t>
            </a:r>
            <a:endParaRPr lang="en-US" altLang="zh-CN" sz="1800" dirty="0">
              <a:latin typeface="+mj-lt"/>
            </a:endParaRPr>
          </a:p>
        </p:txBody>
      </p:sp>
      <p:sp>
        <p:nvSpPr>
          <p:cNvPr id="16393" name="TextBox 57"/>
          <p:cNvSpPr txBox="1">
            <a:spLocks noChangeArrowheads="1"/>
          </p:cNvSpPr>
          <p:nvPr/>
        </p:nvSpPr>
        <p:spPr bwMode="auto">
          <a:xfrm>
            <a:off x="1841500" y="2917825"/>
            <a:ext cx="1503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latin typeface="+mj-lt"/>
              </a:rPr>
              <a:t>STEP HERE</a:t>
            </a:r>
            <a:endParaRPr lang="en-US" altLang="zh-CN" sz="1800" dirty="0">
              <a:latin typeface="+mj-lt"/>
            </a:endParaRPr>
          </a:p>
        </p:txBody>
      </p:sp>
      <p:sp>
        <p:nvSpPr>
          <p:cNvPr id="16394" name="TextBox 58"/>
          <p:cNvSpPr txBox="1">
            <a:spLocks noChangeArrowheads="1"/>
          </p:cNvSpPr>
          <p:nvPr/>
        </p:nvSpPr>
        <p:spPr bwMode="auto">
          <a:xfrm>
            <a:off x="6808788" y="2946400"/>
            <a:ext cx="1503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latin typeface="+mj-lt"/>
              </a:rPr>
              <a:t>STEP HERE</a:t>
            </a:r>
            <a:endParaRPr lang="en-US" altLang="zh-CN" sz="1800" dirty="0">
              <a:latin typeface="+mj-lt"/>
            </a:endParaRPr>
          </a:p>
        </p:txBody>
      </p:sp>
      <p:sp>
        <p:nvSpPr>
          <p:cNvPr id="16395" name="TextBox 59"/>
          <p:cNvSpPr txBox="1">
            <a:spLocks noChangeArrowheads="1"/>
          </p:cNvSpPr>
          <p:nvPr/>
        </p:nvSpPr>
        <p:spPr bwMode="auto">
          <a:xfrm>
            <a:off x="8774113" y="3751263"/>
            <a:ext cx="1503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zh-CN" sz="1800" dirty="0">
                <a:latin typeface="+mj-lt"/>
              </a:rPr>
              <a:t>STEP HERE</a:t>
            </a:r>
            <a:endParaRPr lang="en-US" altLang="zh-CN" sz="1800" dirty="0">
              <a:latin typeface="+mj-lt"/>
            </a:endParaRPr>
          </a:p>
        </p:txBody>
      </p:sp>
      <p:sp>
        <p:nvSpPr>
          <p:cNvPr id="16396" name="TextBox 60"/>
          <p:cNvSpPr txBox="1">
            <a:spLocks noChangeArrowheads="1"/>
          </p:cNvSpPr>
          <p:nvPr/>
        </p:nvSpPr>
        <p:spPr bwMode="auto">
          <a:xfrm>
            <a:off x="1795463" y="1412875"/>
            <a:ext cx="17605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200" b="1" dirty="0">
                <a:latin typeface="+mj-lt"/>
              </a:rPr>
              <a:t>STEP HERE</a:t>
            </a:r>
            <a:endParaRPr lang="en-US" altLang="zh-CN" sz="2200" b="1" dirty="0">
              <a:latin typeface="+mj-lt"/>
            </a:endParaRPr>
          </a:p>
        </p:txBody>
      </p:sp>
      <p:sp>
        <p:nvSpPr>
          <p:cNvPr id="16397" name="TextBox 61"/>
          <p:cNvSpPr txBox="1">
            <a:spLocks noChangeArrowheads="1"/>
          </p:cNvSpPr>
          <p:nvPr/>
        </p:nvSpPr>
        <p:spPr bwMode="auto">
          <a:xfrm>
            <a:off x="4116388" y="2122488"/>
            <a:ext cx="17605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200" b="1" dirty="0">
                <a:latin typeface="+mj-lt"/>
              </a:rPr>
              <a:t>STEP HERE</a:t>
            </a:r>
            <a:endParaRPr lang="en-US" altLang="zh-CN" sz="2200" b="1" dirty="0">
              <a:latin typeface="+mj-lt"/>
            </a:endParaRPr>
          </a:p>
        </p:txBody>
      </p:sp>
      <p:sp>
        <p:nvSpPr>
          <p:cNvPr id="16398" name="TextBox 62"/>
          <p:cNvSpPr txBox="1">
            <a:spLocks noChangeArrowheads="1"/>
          </p:cNvSpPr>
          <p:nvPr/>
        </p:nvSpPr>
        <p:spPr bwMode="auto">
          <a:xfrm>
            <a:off x="6559550" y="1466850"/>
            <a:ext cx="17605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200" b="1" dirty="0">
                <a:latin typeface="+mj-lt"/>
              </a:rPr>
              <a:t>STEP HERE</a:t>
            </a:r>
            <a:endParaRPr lang="en-US" altLang="zh-CN" sz="2200" b="1" dirty="0">
              <a:latin typeface="+mj-lt"/>
            </a:endParaRPr>
          </a:p>
        </p:txBody>
      </p:sp>
      <p:sp>
        <p:nvSpPr>
          <p:cNvPr id="16399" name="TextBox 63"/>
          <p:cNvSpPr txBox="1">
            <a:spLocks noChangeArrowheads="1"/>
          </p:cNvSpPr>
          <p:nvPr/>
        </p:nvSpPr>
        <p:spPr bwMode="auto">
          <a:xfrm>
            <a:off x="8688388" y="2381250"/>
            <a:ext cx="17605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charset="0"/>
                <a:ea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zh-CN" sz="2200" b="1" dirty="0">
                <a:latin typeface="+mj-lt"/>
              </a:rPr>
              <a:t>STEP HERE</a:t>
            </a:r>
            <a:endParaRPr lang="en-US" altLang="zh-CN" sz="2200" b="1" dirty="0">
              <a:latin typeface="+mj-lt"/>
            </a:endParaRPr>
          </a:p>
        </p:txBody>
      </p:sp>
      <p:sp>
        <p:nvSpPr>
          <p:cNvPr id="16400" name="Freeform 6"/>
          <p:cNvSpPr>
            <a:spLocks/>
          </p:cNvSpPr>
          <p:nvPr/>
        </p:nvSpPr>
        <p:spPr bwMode="auto">
          <a:xfrm>
            <a:off x="3263900" y="5662613"/>
            <a:ext cx="4297363" cy="608012"/>
          </a:xfrm>
          <a:custGeom>
            <a:avLst/>
            <a:gdLst>
              <a:gd name="T0" fmla="*/ 190008 w 4297504"/>
              <a:gd name="T1" fmla="*/ 0 h 607261"/>
              <a:gd name="T2" fmla="*/ 327849 w 4297504"/>
              <a:gd name="T3" fmla="*/ 6396 h 607261"/>
              <a:gd name="T4" fmla="*/ 356034 w 4297504"/>
              <a:gd name="T5" fmla="*/ 259350 h 607261"/>
              <a:gd name="T6" fmla="*/ 388448 w 4297504"/>
              <a:gd name="T7" fmla="*/ 315483 h 607261"/>
              <a:gd name="T8" fmla="*/ 647050 w 4297504"/>
              <a:gd name="T9" fmla="*/ 315483 h 607261"/>
              <a:gd name="T10" fmla="*/ 675940 w 4297504"/>
              <a:gd name="T11" fmla="*/ 259350 h 607261"/>
              <a:gd name="T12" fmla="*/ 705534 w 4297504"/>
              <a:gd name="T13" fmla="*/ 6396 h 607261"/>
              <a:gd name="T14" fmla="*/ 981750 w 4297504"/>
              <a:gd name="T15" fmla="*/ 6396 h 607261"/>
              <a:gd name="T16" fmla="*/ 1009935 w 4297504"/>
              <a:gd name="T17" fmla="*/ 259350 h 607261"/>
              <a:gd name="T18" fmla="*/ 1042348 w 4297504"/>
              <a:gd name="T19" fmla="*/ 315483 h 607261"/>
              <a:gd name="T20" fmla="*/ 1300945 w 4297504"/>
              <a:gd name="T21" fmla="*/ 315483 h 607261"/>
              <a:gd name="T22" fmla="*/ 1329834 w 4297504"/>
              <a:gd name="T23" fmla="*/ 259350 h 607261"/>
              <a:gd name="T24" fmla="*/ 1359429 w 4297504"/>
              <a:gd name="T25" fmla="*/ 6396 h 607261"/>
              <a:gd name="T26" fmla="*/ 1635644 w 4297504"/>
              <a:gd name="T27" fmla="*/ 6396 h 607261"/>
              <a:gd name="T28" fmla="*/ 1663829 w 4297504"/>
              <a:gd name="T29" fmla="*/ 259350 h 607261"/>
              <a:gd name="T30" fmla="*/ 1696243 w 4297504"/>
              <a:gd name="T31" fmla="*/ 315483 h 607261"/>
              <a:gd name="T32" fmla="*/ 1954845 w 4297504"/>
              <a:gd name="T33" fmla="*/ 315483 h 607261"/>
              <a:gd name="T34" fmla="*/ 1983735 w 4297504"/>
              <a:gd name="T35" fmla="*/ 259350 h 607261"/>
              <a:gd name="T36" fmla="*/ 2013329 w 4297504"/>
              <a:gd name="T37" fmla="*/ 6396 h 607261"/>
              <a:gd name="T38" fmla="*/ 2289545 w 4297504"/>
              <a:gd name="T39" fmla="*/ 6396 h 607261"/>
              <a:gd name="T40" fmla="*/ 2317730 w 4297504"/>
              <a:gd name="T41" fmla="*/ 259350 h 607261"/>
              <a:gd name="T42" fmla="*/ 2350143 w 4297504"/>
              <a:gd name="T43" fmla="*/ 315483 h 607261"/>
              <a:gd name="T44" fmla="*/ 2608740 w 4297504"/>
              <a:gd name="T45" fmla="*/ 315483 h 607261"/>
              <a:gd name="T46" fmla="*/ 2637629 w 4297504"/>
              <a:gd name="T47" fmla="*/ 259350 h 607261"/>
              <a:gd name="T48" fmla="*/ 2667224 w 4297504"/>
              <a:gd name="T49" fmla="*/ 6396 h 607261"/>
              <a:gd name="T50" fmla="*/ 2943440 w 4297504"/>
              <a:gd name="T51" fmla="*/ 6396 h 607261"/>
              <a:gd name="T52" fmla="*/ 2971625 w 4297504"/>
              <a:gd name="T53" fmla="*/ 259350 h 607261"/>
              <a:gd name="T54" fmla="*/ 3004038 w 4297504"/>
              <a:gd name="T55" fmla="*/ 315483 h 607261"/>
              <a:gd name="T56" fmla="*/ 3262641 w 4297504"/>
              <a:gd name="T57" fmla="*/ 315483 h 607261"/>
              <a:gd name="T58" fmla="*/ 3291530 w 4297504"/>
              <a:gd name="T59" fmla="*/ 259350 h 607261"/>
              <a:gd name="T60" fmla="*/ 3320420 w 4297504"/>
              <a:gd name="T61" fmla="*/ 6396 h 607261"/>
              <a:gd name="T62" fmla="*/ 3597340 w 4297504"/>
              <a:gd name="T63" fmla="*/ 6396 h 607261"/>
              <a:gd name="T64" fmla="*/ 3625525 w 4297504"/>
              <a:gd name="T65" fmla="*/ 259350 h 607261"/>
              <a:gd name="T66" fmla="*/ 3657939 w 4297504"/>
              <a:gd name="T67" fmla="*/ 315483 h 607261"/>
              <a:gd name="T68" fmla="*/ 3916535 w 4297504"/>
              <a:gd name="T69" fmla="*/ 315483 h 607261"/>
              <a:gd name="T70" fmla="*/ 3945431 w 4297504"/>
              <a:gd name="T71" fmla="*/ 259350 h 607261"/>
              <a:gd name="T72" fmla="*/ 3974320 w 4297504"/>
              <a:gd name="T73" fmla="*/ 6396 h 607261"/>
              <a:gd name="T74" fmla="*/ 4251238 w 4297504"/>
              <a:gd name="T75" fmla="*/ 6396 h 607261"/>
              <a:gd name="T76" fmla="*/ 4279426 w 4297504"/>
              <a:gd name="T77" fmla="*/ 259350 h 607261"/>
              <a:gd name="T78" fmla="*/ 4296658 w 4297504"/>
              <a:gd name="T79" fmla="*/ 299592 h 607261"/>
              <a:gd name="T80" fmla="*/ 4296658 w 4297504"/>
              <a:gd name="T81" fmla="*/ 611782 h 607261"/>
              <a:gd name="T82" fmla="*/ 0 w 4297504"/>
              <a:gd name="T83" fmla="*/ 611782 h 607261"/>
              <a:gd name="T84" fmla="*/ 0 w 4297504"/>
              <a:gd name="T85" fmla="*/ 306205 h 607261"/>
              <a:gd name="T86" fmla="*/ 22039 w 4297504"/>
              <a:gd name="T87" fmla="*/ 259350 h 607261"/>
              <a:gd name="T88" fmla="*/ 51633 w 4297504"/>
              <a:gd name="T89" fmla="*/ 6396 h 607261"/>
              <a:gd name="T90" fmla="*/ 190008 w 4297504"/>
              <a:gd name="T91" fmla="*/ 0 h 6072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297504" h="607261">
                <a:moveTo>
                  <a:pt x="190044" y="0"/>
                </a:moveTo>
                <a:cubicBezTo>
                  <a:pt x="236119" y="0"/>
                  <a:pt x="282105" y="2116"/>
                  <a:pt x="327915" y="6348"/>
                </a:cubicBezTo>
                <a:cubicBezTo>
                  <a:pt x="337782" y="90278"/>
                  <a:pt x="346944" y="173503"/>
                  <a:pt x="356106" y="257434"/>
                </a:cubicBezTo>
                <a:cubicBezTo>
                  <a:pt x="361744" y="286351"/>
                  <a:pt x="371611" y="301162"/>
                  <a:pt x="388526" y="313152"/>
                </a:cubicBezTo>
                <a:lnTo>
                  <a:pt x="647176" y="313152"/>
                </a:lnTo>
                <a:cubicBezTo>
                  <a:pt x="665500" y="295520"/>
                  <a:pt x="673957" y="275771"/>
                  <a:pt x="676072" y="257434"/>
                </a:cubicBezTo>
                <a:cubicBezTo>
                  <a:pt x="685939" y="173503"/>
                  <a:pt x="695805" y="89573"/>
                  <a:pt x="705672" y="6348"/>
                </a:cubicBezTo>
                <a:cubicBezTo>
                  <a:pt x="797997" y="-2116"/>
                  <a:pt x="890322" y="-2116"/>
                  <a:pt x="981942" y="6348"/>
                </a:cubicBezTo>
                <a:cubicBezTo>
                  <a:pt x="991809" y="90278"/>
                  <a:pt x="1000971" y="173503"/>
                  <a:pt x="1010133" y="257434"/>
                </a:cubicBezTo>
                <a:cubicBezTo>
                  <a:pt x="1015771" y="286351"/>
                  <a:pt x="1025638" y="301162"/>
                  <a:pt x="1042552" y="313152"/>
                </a:cubicBezTo>
                <a:lnTo>
                  <a:pt x="1301203" y="313152"/>
                </a:lnTo>
                <a:cubicBezTo>
                  <a:pt x="1319527" y="295520"/>
                  <a:pt x="1327984" y="275771"/>
                  <a:pt x="1330098" y="257434"/>
                </a:cubicBezTo>
                <a:cubicBezTo>
                  <a:pt x="1339965" y="173503"/>
                  <a:pt x="1349832" y="89573"/>
                  <a:pt x="1359699" y="6348"/>
                </a:cubicBezTo>
                <a:cubicBezTo>
                  <a:pt x="1452023" y="-2116"/>
                  <a:pt x="1543644" y="-2116"/>
                  <a:pt x="1635968" y="6348"/>
                </a:cubicBezTo>
                <a:cubicBezTo>
                  <a:pt x="1645835" y="90278"/>
                  <a:pt x="1654997" y="173503"/>
                  <a:pt x="1664159" y="257434"/>
                </a:cubicBezTo>
                <a:cubicBezTo>
                  <a:pt x="1669797" y="286351"/>
                  <a:pt x="1679664" y="301162"/>
                  <a:pt x="1696579" y="313152"/>
                </a:cubicBezTo>
                <a:lnTo>
                  <a:pt x="1955229" y="313152"/>
                </a:lnTo>
                <a:cubicBezTo>
                  <a:pt x="1972848" y="295520"/>
                  <a:pt x="1982011" y="275771"/>
                  <a:pt x="1984125" y="257434"/>
                </a:cubicBezTo>
                <a:cubicBezTo>
                  <a:pt x="1993992" y="173503"/>
                  <a:pt x="2003858" y="89573"/>
                  <a:pt x="2013725" y="6348"/>
                </a:cubicBezTo>
                <a:cubicBezTo>
                  <a:pt x="2105345" y="-2116"/>
                  <a:pt x="2197670" y="-2116"/>
                  <a:pt x="2289995" y="6348"/>
                </a:cubicBezTo>
                <a:cubicBezTo>
                  <a:pt x="2299157" y="90278"/>
                  <a:pt x="2309024" y="173503"/>
                  <a:pt x="2318186" y="257434"/>
                </a:cubicBezTo>
                <a:cubicBezTo>
                  <a:pt x="2323824" y="286351"/>
                  <a:pt x="2333691" y="301162"/>
                  <a:pt x="2350605" y="313152"/>
                </a:cubicBezTo>
                <a:lnTo>
                  <a:pt x="2609256" y="313152"/>
                </a:lnTo>
                <a:cubicBezTo>
                  <a:pt x="2626875" y="295520"/>
                  <a:pt x="2636037" y="275771"/>
                  <a:pt x="2638151" y="257434"/>
                </a:cubicBezTo>
                <a:cubicBezTo>
                  <a:pt x="2648018" y="173503"/>
                  <a:pt x="2657885" y="89573"/>
                  <a:pt x="2667752" y="6348"/>
                </a:cubicBezTo>
                <a:cubicBezTo>
                  <a:pt x="2759372" y="-2116"/>
                  <a:pt x="2851697" y="-2116"/>
                  <a:pt x="2944022" y="6348"/>
                </a:cubicBezTo>
                <a:cubicBezTo>
                  <a:pt x="2953184" y="90278"/>
                  <a:pt x="2963051" y="173503"/>
                  <a:pt x="2972213" y="257434"/>
                </a:cubicBezTo>
                <a:cubicBezTo>
                  <a:pt x="2977851" y="286351"/>
                  <a:pt x="2987013" y="301162"/>
                  <a:pt x="3004632" y="313152"/>
                </a:cubicBezTo>
                <a:lnTo>
                  <a:pt x="3263283" y="313152"/>
                </a:lnTo>
                <a:cubicBezTo>
                  <a:pt x="3280902" y="295520"/>
                  <a:pt x="3290064" y="275771"/>
                  <a:pt x="3292178" y="257434"/>
                </a:cubicBezTo>
                <a:cubicBezTo>
                  <a:pt x="3302045" y="173503"/>
                  <a:pt x="3311912" y="89573"/>
                  <a:pt x="3321074" y="6348"/>
                </a:cubicBezTo>
                <a:cubicBezTo>
                  <a:pt x="3413399" y="-2116"/>
                  <a:pt x="3505723" y="-2116"/>
                  <a:pt x="3598048" y="6348"/>
                </a:cubicBezTo>
                <a:cubicBezTo>
                  <a:pt x="3607210" y="90278"/>
                  <a:pt x="3616372" y="173503"/>
                  <a:pt x="3626239" y="257434"/>
                </a:cubicBezTo>
                <a:cubicBezTo>
                  <a:pt x="3631877" y="286351"/>
                  <a:pt x="3641039" y="301162"/>
                  <a:pt x="3658659" y="313152"/>
                </a:cubicBezTo>
                <a:lnTo>
                  <a:pt x="3917309" y="313152"/>
                </a:lnTo>
                <a:cubicBezTo>
                  <a:pt x="3934928" y="295520"/>
                  <a:pt x="3944090" y="275771"/>
                  <a:pt x="3946205" y="257434"/>
                </a:cubicBezTo>
                <a:cubicBezTo>
                  <a:pt x="3956071" y="173503"/>
                  <a:pt x="3965938" y="89573"/>
                  <a:pt x="3975100" y="6348"/>
                </a:cubicBezTo>
                <a:cubicBezTo>
                  <a:pt x="4067425" y="-2116"/>
                  <a:pt x="4159750" y="-2116"/>
                  <a:pt x="4252075" y="6348"/>
                </a:cubicBezTo>
                <a:cubicBezTo>
                  <a:pt x="4261237" y="90278"/>
                  <a:pt x="4270399" y="173503"/>
                  <a:pt x="4280266" y="257434"/>
                </a:cubicBezTo>
                <a:cubicBezTo>
                  <a:pt x="4283830" y="275712"/>
                  <a:pt x="4288801" y="288355"/>
                  <a:pt x="4297504" y="297378"/>
                </a:cubicBezTo>
                <a:lnTo>
                  <a:pt x="4297504" y="607261"/>
                </a:lnTo>
                <a:lnTo>
                  <a:pt x="0" y="607261"/>
                </a:lnTo>
                <a:lnTo>
                  <a:pt x="0" y="303943"/>
                </a:lnTo>
                <a:cubicBezTo>
                  <a:pt x="13952" y="289411"/>
                  <a:pt x="20260" y="272919"/>
                  <a:pt x="22045" y="257434"/>
                </a:cubicBezTo>
                <a:cubicBezTo>
                  <a:pt x="31912" y="173503"/>
                  <a:pt x="41779" y="89573"/>
                  <a:pt x="51645" y="6348"/>
                </a:cubicBezTo>
                <a:cubicBezTo>
                  <a:pt x="97808" y="2116"/>
                  <a:pt x="143970" y="0"/>
                  <a:pt x="1900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</p:spTree>
  </p:cSld>
  <p:clrMapOvr>
    <a:masterClrMapping/>
  </p:clrMapOvr>
  <p:transition spd="slow" advClick="0" advTm="296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3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21599821">
                                      <p:cBhvr>
                                        <p:cTn id="44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599821">
                                      <p:cBhvr>
                                        <p:cTn id="46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599821">
                                      <p:cBhvr>
                                        <p:cTn id="4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599821">
                                      <p:cBhvr>
                                        <p:cTn id="5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32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32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8" grpId="0" animBg="1"/>
      <p:bldP spid="16388" grpId="1" animBg="1"/>
      <p:bldP spid="16389" grpId="0" animBg="1"/>
      <p:bldP spid="16389" grpId="1" animBg="1"/>
      <p:bldP spid="16390" grpId="0" animBg="1"/>
      <p:bldP spid="16390" grpId="1" animBg="1"/>
      <p:bldP spid="16391" grpId="0" animBg="1"/>
      <p:bldP spid="16391" grpId="1" animBg="1"/>
      <p:bldP spid="16392" grpId="0" autoUpdateAnimBg="0"/>
      <p:bldP spid="16393" grpId="0" autoUpdateAnimBg="0"/>
      <p:bldP spid="16394" grpId="0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nimBg="1"/>
      <p:bldP spid="1640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火车高铁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0"/>
</p:tagLst>
</file>

<file path=ppt/theme/theme1.xml><?xml version="1.0" encoding="utf-8"?>
<a:theme xmlns:a="http://schemas.openxmlformats.org/drawingml/2006/main" name="Train Transportation Presentation Template 1 www.templatesppt.com">
  <a:themeElements>
    <a:clrScheme name="">
      <a:dk1>
        <a:srgbClr val="294A5A"/>
      </a:dk1>
      <a:lt1>
        <a:srgbClr val="99CC39"/>
      </a:lt1>
      <a:dk2>
        <a:srgbClr val="F9C900"/>
      </a:dk2>
      <a:lt2>
        <a:srgbClr val="ED5A00"/>
      </a:lt2>
      <a:accent1>
        <a:srgbClr val="484849"/>
      </a:accent1>
      <a:accent2>
        <a:srgbClr val="FFFFFF"/>
      </a:accent2>
      <a:accent3>
        <a:srgbClr val="CAE2AE"/>
      </a:accent3>
      <a:accent4>
        <a:srgbClr val="213E4C"/>
      </a:accent4>
      <a:accent5>
        <a:srgbClr val="B1B1B1"/>
      </a:accent5>
      <a:accent6>
        <a:srgbClr val="E7E7E7"/>
      </a:accent6>
      <a:hlink>
        <a:srgbClr val="ED5A00"/>
      </a:hlink>
      <a:folHlink>
        <a:srgbClr val="4848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in Transportation Presentation Template 2 www.templatesppt.com">
  <a:themeElements>
    <a:clrScheme name="">
      <a:dk1>
        <a:srgbClr val="294A5A"/>
      </a:dk1>
      <a:lt1>
        <a:srgbClr val="99CC39"/>
      </a:lt1>
      <a:dk2>
        <a:srgbClr val="F9C900"/>
      </a:dk2>
      <a:lt2>
        <a:srgbClr val="ED5A00"/>
      </a:lt2>
      <a:accent1>
        <a:srgbClr val="484849"/>
      </a:accent1>
      <a:accent2>
        <a:srgbClr val="FFFFFF"/>
      </a:accent2>
      <a:accent3>
        <a:srgbClr val="CAE2AE"/>
      </a:accent3>
      <a:accent4>
        <a:srgbClr val="213E4C"/>
      </a:accent4>
      <a:accent5>
        <a:srgbClr val="B1B1B1"/>
      </a:accent5>
      <a:accent6>
        <a:srgbClr val="E7E7E7"/>
      </a:accent6>
      <a:hlink>
        <a:srgbClr val="ED5A00"/>
      </a:hlink>
      <a:folHlink>
        <a:srgbClr val="4848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Pages>0</Pages>
  <Words>2343</Words>
  <Characters>0</Characters>
  <Application>Microsoft Macintosh PowerPoint</Application>
  <DocSecurity>0</DocSecurity>
  <PresentationFormat>Özel</PresentationFormat>
  <Lines>0</Lines>
  <Paragraphs>404</Paragraphs>
  <Slides>36</Slides>
  <Notes>36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36</vt:i4>
      </vt:variant>
    </vt:vector>
  </HeadingPairs>
  <TitlesOfParts>
    <vt:vector size="42" baseType="lpstr">
      <vt:lpstr>微软雅黑</vt:lpstr>
      <vt:lpstr>Arial</vt:lpstr>
      <vt:lpstr>Calibri</vt:lpstr>
      <vt:lpstr>Wingdings</vt:lpstr>
      <vt:lpstr>Train Transportation Presentation Template 1 www.templatesppt.com</vt:lpstr>
      <vt:lpstr>Train Transportation Presentation Template 2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 Transportation Presentation Template</dc:title>
  <dc:subject/>
  <dc:creator>Templatesppt.com</dc:creator>
  <cp:keywords>Train Transportation Presentation Template</cp:keywords>
  <dc:description>Train Transportation Presentation Template
www.Templatesppt.com</dc:description>
  <cp:lastModifiedBy>Resul Gok</cp:lastModifiedBy>
  <cp:revision>870</cp:revision>
  <dcterms:created xsi:type="dcterms:W3CDTF">2013-01-25T01:44:32Z</dcterms:created>
  <dcterms:modified xsi:type="dcterms:W3CDTF">2022-05-26T13:41:37Z</dcterms:modified>
  <cp:category>Business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