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" roundtripDataSignature="AMtx7mjf4Bzj6Dw0NA0/tHYmmQzPMBoa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customschemas.google.com/relationships/presentationmetadata" Target="metadata"/><Relationship Id="rId4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ayout with centered title and subtitle placeholders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plantillaspowerpoint.org/" TargetMode="Externa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5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8" name="Google Shape;28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Subheading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 txBox="1">
            <a:spLocks noGrp="1"/>
          </p:cNvSpPr>
          <p:nvPr>
            <p:ph type="title"/>
          </p:nvPr>
        </p:nvSpPr>
        <p:spPr>
          <a:xfrm>
            <a:off x="468312" y="549275"/>
            <a:ext cx="8229600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4" name="Google Shape;34;p2"/>
          <p:cNvSpPr txBox="1">
            <a:spLocks noGrp="1"/>
          </p:cNvSpPr>
          <p:nvPr>
            <p:ph type="body" idx="1"/>
          </p:nvPr>
        </p:nvSpPr>
        <p:spPr>
          <a:xfrm>
            <a:off x="323850" y="1484312"/>
            <a:ext cx="8229600" cy="510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468312" y="549275"/>
            <a:ext cx="8229600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body" idx="1"/>
          </p:nvPr>
        </p:nvSpPr>
        <p:spPr>
          <a:xfrm>
            <a:off x="323850" y="1484312"/>
            <a:ext cx="8229600" cy="510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468312" y="549275"/>
            <a:ext cx="8229600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323850" y="1484312"/>
            <a:ext cx="8229600" cy="510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Presentación en pantalla (4:3)</PresentationFormat>
  <Paragraphs>8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6" baseType="lpstr">
      <vt:lpstr>Arial</vt:lpstr>
      <vt:lpstr>Diseño predeterminado</vt:lpstr>
      <vt:lpstr>TITLE</vt:lpstr>
      <vt:lpstr>Title</vt:lpstr>
      <vt:lpstr>Title</vt:lpstr>
      <vt:lpstr>Title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Mariajose</dc:creator>
  <cp:lastModifiedBy>eduardo</cp:lastModifiedBy>
  <cp:revision>1</cp:revision>
  <dcterms:created xsi:type="dcterms:W3CDTF">2009-10-07T17:55:06Z</dcterms:created>
  <dcterms:modified xsi:type="dcterms:W3CDTF">2023-11-19T11:56:17Z</dcterms:modified>
</cp:coreProperties>
</file>