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88" r:id="rId4"/>
    <p:sldId id="287" r:id="rId5"/>
    <p:sldId id="2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30/9/2025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30/9/2025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30/9/2025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30/9/2025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30/9/2025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30/9/2025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30/9/2025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30/9/2025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4800" b="1" u="sng" cap="none" dirty="0" smtClean="0">
                <a:solidFill>
                  <a:srgbClr val="FF0000"/>
                </a:solidFill>
                <a:latin typeface="Times New Roman" panose="02020603050405020304" pitchFamily="18" charset="0"/>
                <a:cs typeface="Times New Roman" panose="02020603050405020304" pitchFamily="18" charset="0"/>
              </a:rPr>
              <a:t>Nhập Lễ</a:t>
            </a:r>
            <a:r>
              <a:rPr lang="en-US" sz="4800" b="1" dirty="0" smtClean="0">
                <a:solidFill>
                  <a:srgbClr val="FF0000"/>
                </a:solidFill>
                <a:latin typeface="Times New Roman" panose="02020603050405020304" pitchFamily="18" charset="0"/>
                <a:cs typeface="Times New Roman" panose="02020603050405020304" pitchFamily="18" charset="0"/>
              </a:rPr>
              <a:t/>
            </a:r>
            <a:br>
              <a:rPr lang="en-US" sz="4800" b="1" dirty="0" smtClean="0">
                <a:solidFill>
                  <a:srgbClr val="FF0000"/>
                </a:solidFill>
                <a:latin typeface="Times New Roman" panose="02020603050405020304" pitchFamily="18" charset="0"/>
                <a:cs typeface="Times New Roman" panose="02020603050405020304" pitchFamily="18" charset="0"/>
              </a:rPr>
            </a:br>
            <a:r>
              <a:rPr lang="en-US" sz="4800" b="1" dirty="0" smtClean="0">
                <a:solidFill>
                  <a:srgbClr val="FF0000"/>
                </a:solidFill>
                <a:latin typeface="Times New Roman" panose="02020603050405020304" pitchFamily="18" charset="0"/>
                <a:cs typeface="Times New Roman" panose="02020603050405020304" pitchFamily="18" charset="0"/>
              </a:rPr>
              <a:t/>
            </a:r>
            <a:br>
              <a:rPr lang="en-US" sz="4800" b="1" dirty="0" smtClean="0">
                <a:solidFill>
                  <a:srgbClr val="FF0000"/>
                </a:solidFill>
                <a:latin typeface="Times New Roman" panose="02020603050405020304" pitchFamily="18" charset="0"/>
                <a:cs typeface="Times New Roman" panose="02020603050405020304" pitchFamily="18" charset="0"/>
              </a:rPr>
            </a:br>
            <a:r>
              <a:rPr lang="en-US" sz="4800" b="1" dirty="0" smtClean="0">
                <a:solidFill>
                  <a:srgbClr val="FF0000"/>
                </a:solidFill>
                <a:latin typeface="Times New Roman" panose="02020603050405020304" pitchFamily="18" charset="0"/>
                <a:cs typeface="Times New Roman" panose="02020603050405020304" pitchFamily="18" charset="0"/>
              </a:rPr>
              <a:t>ANH HÙNG TỬ ĐẠO</a:t>
            </a:r>
            <a:br>
              <a:rPr lang="en-US" sz="4800" b="1" dirty="0" smtClean="0">
                <a:solidFill>
                  <a:srgbClr val="FF0000"/>
                </a:solidFill>
                <a:latin typeface="Times New Roman" panose="02020603050405020304" pitchFamily="18" charset="0"/>
                <a:cs typeface="Times New Roman" panose="02020603050405020304" pitchFamily="18" charset="0"/>
              </a:rPr>
            </a:br>
            <a:endParaRPr lang="en-US" sz="4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463308"/>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800" b="1" dirty="0">
                <a:latin typeface="Times New Roman" panose="02020603050405020304" pitchFamily="18" charset="0"/>
                <a:cs typeface="Times New Roman" panose="02020603050405020304" pitchFamily="18" charset="0"/>
              </a:rPr>
              <a:t>Đây chốn huy hoàng chan hòa muôn ánh quang! Bao tiếng hát vang lừng tung hô ngày vinh thắng. Đây tấm bia vàng ghi ngàn năm chiến công. Cờ phất phới oai hùng tiếng hát ca lừng bốn phương.</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latin typeface="Times New Roman" panose="02020603050405020304" pitchFamily="18" charset="0"/>
                <a:cs typeface="Times New Roman" panose="02020603050405020304" pitchFamily="18" charset="0"/>
              </a:rPr>
              <a:t>Xin các thánh tử đạo Việt Nam. Nơi vinh phúc chiếu soi rỡ </a:t>
            </a:r>
            <a:r>
              <a:rPr lang="vi-VN" sz="6600" b="1" dirty="0" smtClean="0">
                <a:latin typeface="Times New Roman" panose="02020603050405020304" pitchFamily="18" charset="0"/>
                <a:cs typeface="Times New Roman" panose="02020603050405020304" pitchFamily="18" charset="0"/>
              </a:rPr>
              <a:t>ràng</a:t>
            </a:r>
            <a:r>
              <a:rPr lang="en-US" sz="6600" b="1" dirty="0" smtClean="0">
                <a:latin typeface="Times New Roman" panose="02020603050405020304" pitchFamily="18" charset="0"/>
                <a:cs typeface="Times New Roman" panose="02020603050405020304" pitchFamily="18" charset="0"/>
              </a:rPr>
              <a:t>.</a:t>
            </a:r>
            <a:r>
              <a:rPr lang="vi-VN"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Thương lắng nghe lời con kêu khấn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r>
              <a:rPr lang="vi-VN" sz="6600" b="1" dirty="0" smtClean="0">
                <a:latin typeface="Times New Roman" panose="02020603050405020304" pitchFamily="18" charset="0"/>
                <a:cs typeface="Times New Roman" panose="02020603050405020304" pitchFamily="18" charset="0"/>
              </a:rPr>
              <a:t>Ban </a:t>
            </a:r>
            <a:r>
              <a:rPr lang="vi-VN" sz="6600" b="1" dirty="0">
                <a:latin typeface="Times New Roman" panose="02020603050405020304" pitchFamily="18" charset="0"/>
                <a:cs typeface="Times New Roman" panose="02020603050405020304" pitchFamily="18" charset="0"/>
              </a:rPr>
              <a:t>xuống muôn phúc trên nước Nam.</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8959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48194"/>
            <a:ext cx="11253167" cy="6674100"/>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000" b="1" dirty="0">
                <a:latin typeface="Times New Roman" panose="02020603050405020304" pitchFamily="18" charset="0"/>
                <a:cs typeface="Times New Roman" panose="02020603050405020304" pitchFamily="18" charset="0"/>
              </a:rPr>
              <a:t>Gươm sắc bén vung cho đầu rơi máu tuôn. Hằng cương quyết một lòng giữ vững lòng tin kính. Đêm tối bao ngày đau phiền nơi khóc than. Chờ mong phút thanh nhàn: hát khúc ca ngày khải hoàn.</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6329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latin typeface="Times New Roman" panose="02020603050405020304" pitchFamily="18" charset="0"/>
                <a:cs typeface="Times New Roman" panose="02020603050405020304" pitchFamily="18" charset="0"/>
              </a:rPr>
              <a:t>Xin các thánh tử đạo Việt Nam. Nơi vinh phúc chiếu soi rỡ </a:t>
            </a:r>
            <a:r>
              <a:rPr lang="vi-VN" sz="6600" b="1" dirty="0" smtClean="0">
                <a:latin typeface="Times New Roman" panose="02020603050405020304" pitchFamily="18" charset="0"/>
                <a:cs typeface="Times New Roman" panose="02020603050405020304" pitchFamily="18" charset="0"/>
              </a:rPr>
              <a:t>ràng</a:t>
            </a:r>
            <a:r>
              <a:rPr lang="en-US" sz="6600" b="1" dirty="0" smtClean="0">
                <a:latin typeface="Times New Roman" panose="02020603050405020304" pitchFamily="18" charset="0"/>
                <a:cs typeface="Times New Roman" panose="02020603050405020304" pitchFamily="18" charset="0"/>
              </a:rPr>
              <a:t>.</a:t>
            </a:r>
            <a:r>
              <a:rPr lang="vi-VN" sz="66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Thương lắng nghe lời con kêu khấn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r>
              <a:rPr lang="vi-VN" sz="6600" b="1" dirty="0" smtClean="0">
                <a:latin typeface="Times New Roman" panose="02020603050405020304" pitchFamily="18" charset="0"/>
                <a:cs typeface="Times New Roman" panose="02020603050405020304" pitchFamily="18" charset="0"/>
              </a:rPr>
              <a:t>Ban </a:t>
            </a:r>
            <a:r>
              <a:rPr lang="vi-VN" sz="6600" b="1" dirty="0">
                <a:latin typeface="Times New Roman" panose="02020603050405020304" pitchFamily="18" charset="0"/>
                <a:cs typeface="Times New Roman" panose="02020603050405020304" pitchFamily="18" charset="0"/>
              </a:rPr>
              <a:t>xuống muôn phúc trên nước Nam.</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2796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518</TotalTime>
  <Words>10</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Century Gothic</vt:lpstr>
      <vt:lpstr>Garamond</vt:lpstr>
      <vt:lpstr>Times New Roman</vt:lpstr>
      <vt:lpstr>Verdana</vt:lpstr>
      <vt:lpstr>Savon</vt:lpstr>
      <vt:lpstr>Nhập Lễ  ANH HÙNG TỬ ĐẠO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62</cp:revision>
  <dcterms:created xsi:type="dcterms:W3CDTF">2024-12-09T14:38:56Z</dcterms:created>
  <dcterms:modified xsi:type="dcterms:W3CDTF">2025-09-30T15:27:44Z</dcterms:modified>
</cp:coreProperties>
</file>